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ink/ink1.xml" ContentType="application/inkml+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notesSlides/notesSlide2.xml" ContentType="application/vnd.openxmlformats-officedocument.presentationml.notesSlide+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notesSlides/notesSlide3.xml" ContentType="application/vnd.openxmlformats-officedocument.presentationml.notesSlide+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5" r:id="rId1"/>
    <p:sldMasterId id="2147483687" r:id="rId2"/>
  </p:sldMasterIdLst>
  <p:notesMasterIdLst>
    <p:notesMasterId r:id="rId58"/>
  </p:notesMasterIdLst>
  <p:handoutMasterIdLst>
    <p:handoutMasterId r:id="rId59"/>
  </p:handoutMasterIdLst>
  <p:sldIdLst>
    <p:sldId id="256" r:id="rId3"/>
    <p:sldId id="1728" r:id="rId4"/>
    <p:sldId id="747" r:id="rId5"/>
    <p:sldId id="2242" r:id="rId6"/>
    <p:sldId id="2240" r:id="rId7"/>
    <p:sldId id="2239" r:id="rId8"/>
    <p:sldId id="913" r:id="rId9"/>
    <p:sldId id="1596" r:id="rId10"/>
    <p:sldId id="2208" r:id="rId11"/>
    <p:sldId id="1716" r:id="rId12"/>
    <p:sldId id="699" r:id="rId13"/>
    <p:sldId id="700" r:id="rId14"/>
    <p:sldId id="702" r:id="rId15"/>
    <p:sldId id="1688" r:id="rId16"/>
    <p:sldId id="1730" r:id="rId17"/>
    <p:sldId id="1736" r:id="rId18"/>
    <p:sldId id="720" r:id="rId19"/>
    <p:sldId id="721" r:id="rId20"/>
    <p:sldId id="714" r:id="rId21"/>
    <p:sldId id="2241" r:id="rId22"/>
    <p:sldId id="728" r:id="rId23"/>
    <p:sldId id="729" r:id="rId24"/>
    <p:sldId id="2264" r:id="rId25"/>
    <p:sldId id="732" r:id="rId26"/>
    <p:sldId id="2244" r:id="rId27"/>
    <p:sldId id="2243" r:id="rId28"/>
    <p:sldId id="918" r:id="rId29"/>
    <p:sldId id="2249" r:id="rId30"/>
    <p:sldId id="2251" r:id="rId31"/>
    <p:sldId id="2250" r:id="rId32"/>
    <p:sldId id="2252" r:id="rId33"/>
    <p:sldId id="919" r:id="rId34"/>
    <p:sldId id="2247" r:id="rId35"/>
    <p:sldId id="2221" r:id="rId36"/>
    <p:sldId id="2263" r:id="rId37"/>
    <p:sldId id="2254" r:id="rId38"/>
    <p:sldId id="2255" r:id="rId39"/>
    <p:sldId id="2256" r:id="rId40"/>
    <p:sldId id="2257" r:id="rId41"/>
    <p:sldId id="726" r:id="rId42"/>
    <p:sldId id="2223" r:id="rId43"/>
    <p:sldId id="2224" r:id="rId44"/>
    <p:sldId id="2222" r:id="rId45"/>
    <p:sldId id="2258" r:id="rId46"/>
    <p:sldId id="713" r:id="rId47"/>
    <p:sldId id="1540" r:id="rId48"/>
    <p:sldId id="1541" r:id="rId49"/>
    <p:sldId id="1542" r:id="rId50"/>
    <p:sldId id="1543" r:id="rId51"/>
    <p:sldId id="1544" r:id="rId52"/>
    <p:sldId id="1545" r:id="rId53"/>
    <p:sldId id="1546" r:id="rId54"/>
    <p:sldId id="1547" r:id="rId55"/>
    <p:sldId id="1548" r:id="rId56"/>
    <p:sldId id="2266" r:id="rId57"/>
  </p:sldIdLst>
  <p:sldSz cx="9144000" cy="6858000" type="screen4x3"/>
  <p:notesSz cx="6858000" cy="9144000"/>
  <p:defaultTextStyle>
    <a:defPPr>
      <a:defRPr lang="en-US"/>
    </a:defPPr>
    <a:lvl1pPr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9E8FF"/>
    <a:srgbClr val="5B5B64"/>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58" autoAdjust="0"/>
    <p:restoredTop sz="93469" autoAdjust="0"/>
  </p:normalViewPr>
  <p:slideViewPr>
    <p:cSldViewPr>
      <p:cViewPr varScale="1">
        <p:scale>
          <a:sx n="111" d="100"/>
          <a:sy n="111" d="100"/>
        </p:scale>
        <p:origin x="91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16"/>
    </p:cViewPr>
  </p:sorterViewPr>
  <p:notesViewPr>
    <p:cSldViewPr>
      <p:cViewPr varScale="1">
        <p:scale>
          <a:sx n="88" d="100"/>
          <a:sy n="88" d="100"/>
        </p:scale>
        <p:origin x="-207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7E4735-A5D0-044D-BE7E-3A4B3C0A561F}" type="datetimeFigureOut">
              <a:rPr lang="en-US" smtClean="0"/>
              <a:pPr/>
              <a:t>9/12/19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56C03F-7434-D740-BBB1-1637C88A1EC2}" type="slidenum">
              <a:rPr lang="en-US" smtClean="0"/>
              <a:pPr/>
              <a:t>‹#›</a:t>
            </a:fld>
            <a:endParaRPr lang="en-US"/>
          </a:p>
        </p:txBody>
      </p:sp>
    </p:spTree>
    <p:extLst>
      <p:ext uri="{BB962C8B-B14F-4D97-AF65-F5344CB8AC3E}">
        <p14:creationId xmlns:p14="http://schemas.microsoft.com/office/powerpoint/2010/main" val="250916379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04T21:29:24.014"/>
    </inkml:context>
    <inkml:brush xml:id="br0">
      <inkml:brushProperty name="width" value="0.09086" units="cm"/>
      <inkml:brushProperty name="height" value="0.09086" units="cm"/>
      <inkml:brushProperty name="color" value="#FF0000"/>
    </inkml:brush>
  </inkml:definitions>
  <inkml:trace contextRef="#ctx0" brushRef="#br0">4785 3072 8355,'-3'-7'0,"-3"-1"119,0-1 361,4-1 1,-5 2 0,5 1 0,-3 0 447,-2 5 1,3 8-977,-3 13 1,3 8 0,-4 5-1,0 4 1,-3 6 0,0 3-84,0 0 1,-5 6-1,0 1 1,-1 1-1,0-1 1,0-1-1,-1-1 1,1-1-5,-4 1 0,0-5 1,-1-4-1,3-2 0,3-2 1,0-3-1,0-3 1,-1-4 70,1-3 1,1-7 0,4-1 0,3-4 0,0-2 139,-1-2 0,4-4 0,1-9 1,4-5-1,4-6 0,5 0-74,5-1 1,0-2 0,4 4 0,-1 1 0,1 3 0,1 2 56,-1 1 1,3 6-1,-1-2 1,1 3 0,1 2-1,-3 3 1,-3 3-34,1 4 1,-3 1-1,3 2 1,1 1 0,0 1-1,1-1 1,1 0-54,3-1 0,-1-3 0,8-2 1,2-2-1,1-2 0,1-3-675,0 0 316,1-8 0,3 0 386,0-5 0,5-6 0,-2-1 0</inkml:trace>
  <inkml:trace contextRef="#ctx0" brushRef="#br0" timeOffset="1">5756 3152 8355,'0'-11'-177,"0"-1"1,0 1 0,0-1 0,0 1 592,0 0 0,-1-1 0,-3 2 1,-4 2-1,-2 5 0,-2 4-176,-4 7 0,-3 7 0,-6 14 0,-3 6 1,-1 6-1,-3 6-163,-1 5 0,16-24 0,1 0 0,-14 29 0,3 1 0,4 2 0,4 1 0,4-3-187,2-3 1,7-4-1,2-8 1,5-4-1,7-5 1,7-3-1,7-5-175,4-3 1,4-7-1,5-2 1,3-6 0,4-4-1,2-3-605,2-1 1,2-8 889,-2-4 0,7-12 0,-6 0 0</inkml:trace>
  <inkml:trace contextRef="#ctx0" brushRef="#br0" timeOffset="2">6064 3540 8355,'-5'-11'142,"4"0"0,-3-1 0,3 1 1,1-1 176,0 1 0,1 1 1,3 1-1,4 3 0,3-1 1,4 2-1,3 0 0,1 3-332,0 0 1,0 7 0,5 3 0,2 2-1,0 2 1,0 0-117,-2 3 1,-1 2-1,-2 3 1,-2-1-1,-5 2 1,-5 0 0,-5 2-1,-3 0 1,-1 3-1,-2 1 1,-5-1 0,-5-2-1,-5-2 1,-4 1 130,-5 0 0,2-5 0,-4-3 0,2-2 0,-1-2 1,2 1-16,0-1 0,6-5 0,2-2 13,0-2 0,7-8 0,5 0 0</inkml:trace>
  <inkml:trace contextRef="#ctx0" brushRef="#br0" timeOffset="3">6510 3381 11505,'-5'6'223,"-3"-2"1,-3 2 0,-3 3 0,-3 5 0,1 5 0,-2 4-122,0 3 1,4 2 0,0 5 0,5 0 0,6 3 0,1-1 0,4 0-472,1-5 0,9-2 1,7-6-1,4-3 0,3-4 1,5-4 15,2-3 1,2-3 0,3-6 0,3-3 0,1-5 0,-1-5 0,-2-6 0,-2-6 352,-2-4 0,0-3 0,-1-1 0</inkml:trace>
  <inkml:trace contextRef="#ctx0" brushRef="#br0" timeOffset="4">6727 2935 8355,'-28'4'396,"5"0"1,5 1-1,9-1 1,6 3 2,6 3 0,15 3 0,6 1 0,6 4 0,5 2 1,4 4-1,5 2-220,1 2 1,-5 1 0,5 5 0,0 2 0,-2 0 0,0 2 0,-2 0-237,-2 2 1,-1-3-1,-5 3 1,-3 1-1,-3-2 1,-4 2-1,-5-1-101,-7 4 0,-5-5 0,-8 0 0,-7-1 1,-10 2-1,-10-1 154,-8 0-122,-4-1 0,-9 0 0,22-18 0,0-2 0,-3 2 0,0-1 0,-3 0 0,-1 0 126,0 0 0,0 0 0,-2 0 0,-1 0 0,-36 15 0</inkml:trace>
  <inkml:trace contextRef="#ctx0" brushRef="#br0" timeOffset="5">8063 3461 8923,'1'6'1069,"3"-2"0,5-3-609,5-1 1,-1 0-1,3 0 1,1 0-1,2 0 1,2 0-1,2 0-505,0 0 0,4 1 1,1 2-1,0 2 0,1 0 1,-1 1-1677,0 1 1306,3-5 1,-3 3 0,4-4-1,-3 2 1,-1 1 414,-3-2 0,-1-5 0,-1-4 0</inkml:trace>
  <inkml:trace contextRef="#ctx0" brushRef="#br0" timeOffset="6">8075 3826 9181,'-4'8'212,"0"-1"1,0-3 0,5 2 0,3-1 0,5-2 0,6-2 232,8-1 0,5-1 0,8-3 0,2-3 0,4-4 0,1 0 0,0 0-495,-1-1 0,-5 5 0,2-1 0,0-1 0,3-1 50,2-2 0,12 1 0,3 0 0</inkml:trace>
  <inkml:trace contextRef="#ctx0" brushRef="#br0" timeOffset="7">9731 4226 8888,'5'-12'537,"-3"1"0,5-2 0,-1-2 1,-1-5-1,1-6-195,1-4 0,-5-3 0,2-3 0,-3-3 0,1-7 0,0-7 0,2-7-311,-3 28 1,0 0 0,0-3 0,0 0 0,-1-2 0,0-1 0,0-1-1,1-1 1,0 1 0,0 1 0,1 1 0,0 0 100,-1 2 0,1 0 0,3-24 0,0 3 0,0 5 0,1 7 0,-1 6 0,2 6-50,-1 5 1,-2 7-1,4 2 1,0 1-1,4 0 1,2 1 0,2 2-317,2 1 0,1 1 1,4 2-1,1 3 1,1 2-1,2 1 1,-1 0-657,-2 1 1,1 9 0,-1 4 0,-4 5 0,-2 4 0,-5 5 0,-4 5-1367,-5 4 2256,-8 7 0,-3 0 0,-4 6 0</inkml:trace>
  <inkml:trace contextRef="#ctx0" brushRef="#br0" timeOffset="8">9616 3700 8355,'3'7'439,"5"-5"0,7-3-37,5-3 0,8-9 1,4 2-1,4-3 1,6-1-1,4-2 1,4 1-630,3-1 0,3-3 0,1 2 0,1-1 0,2 2 0,1 0 227,-2 3 0,-27 5 0,0 0 0,31-8 0</inkml:trace>
  <inkml:trace contextRef="#ctx0" brushRef="#br0" timeOffset="9">11192 3061 8355,'-3'-19'270,"-1"0"1,0 1 0,3-1-1,-2 4 1,-2 2 0,-1 2 218,-3-1 0,3 2 1,-2 1-1,-1 3 0,-2-1 1,-3 2-1,-3 0-427,-1 3 0,2 6 1,-6 4-1,-3 8 0,-3 7 1,-4 7-130,-1 7 0,-1 5 1,1 7-1,1 4 0,3 5 1,15-29-1,0 1 0,-10 30 153,4-4 1,1 5 0,6-6 0,4 0 0,3-6 0,3-5-1,3-6-167,4-3 1,4-2 0,6-2-1,2-6 1,3-5 0,5-4 0,7-5-1669,6-3 0,8-3 1749,9-5 0,7-10 0,2-3 0</inkml:trace>
  <inkml:trace contextRef="#ctx0" brushRef="#br0" timeOffset="10">11843 3426 8355,'2'-15'0,"2"0"0,2 1 0,1 1 0,0 2 470,-2-1 0,0-3 1,-2 0-1,0 1 1,0 1-1,-2 2 1,-1-1-91,0 1 1,-1 0 0,-3 0 0,-2 2-1,-2 2 1,0-1 0,0 2-501,-3 2 1,-5-1 0,-2 1 0,-1 2 0,0 2 0,-1 5-193,-2 6 0,2 3 0,0 8 0,-2 3 0,3 2 0,1 1 0,6-2 138,3 2 0,4-4 0,5 3 0,1-3 0,3-1 0,5-1 0,5-3 247,5-4 0,-2-4 0,2-2 0,2-3 0,0 0 0,2-4 206,0-1 1,-2-6 0,0-2 0,-3-5 0,-2-2 0,-2-2 0,-3-2 0,-3-2 107,-4-2 1,1 4 0,-1 3 0,-2 2 0,-2 2-422,-4 0 0,3 5 0,-3 7 0,3 6 0,1 8-231,0 8 1,1 5-1,3 8 1,5 0-1,4 5 1,3 2-1,1 5-69,-1 3 1,3-3 0,-3 1 0,-1-5 0,0-2-1,-1 2 404,-4 5 0,0-1 0,-6 3 1,-1-3-1,-2-5 0,-1-4 1,0-6-118,0-5 0,-5-5 0,-3-4 1,-2-4-1,-3-3 0,-2-5 0,-4-3-50,-3-3 1,-5-6-1,-5-4 1,-4-5-1,-2-5 1,1-2 190,2-2 1,6-4 0,2 1-1,4-1 1,5 0 0,7-1-1,6 1 45,4-1 0,7-3 1,5 2-1,10-1 0,8-3 1,9 0-1,6-3-419,6-1 1,-23 18 0,2 0 0,2 1 0,0 1-1,0-2 1,0 1 0,1-1 0,1 0 279,0 0 0,1 1 0,-1-2 0,0-1 0,41-19 0</inkml:trace>
  <inkml:trace contextRef="#ctx0" brushRef="#br0" timeOffset="11">12791 2901 8355,'-3'-15'297,"-1"-1"0,1 2 0,1 2 240,-2 0 1,-2 2 0,-6 3 0,-1 3 0,-1 3 0,-2 3-598,-2 6 0,2 6 0,-5 11 0,0 4 0,-1 4 1,-1 7-1,2 3-16,3 2 1,0 9 0,3 0 0,1 1 0,3-1 0,3-2-42,4-2 0,3-4 1,2-3-1,4-3 0,7-2 1,4-5-1,5-3 2,1-3 0,0-6 0,8 0 1,2-4-1,1-7 0,3-5 1,0-4-225,3-1 1,2 0-1,-1-2 1,-1-5 0,2-5 338,-1-5 0,2-2 0,4-4 0</inkml:trace>
  <inkml:trace contextRef="#ctx0" brushRef="#br0" timeOffset="12">13077 3221 8355,'-15'0'1702,"-1"0"0,8 0-1581,8 0 1,10 1 0,9 1-1,2 4 1,2 0 785,0 3-967,0 6 1,0-2 0,0 3-1,-1 1 1,0 2 0,-3 1-1,-5 0-205,-5-1 0,-4-3 0,-5 3 0,-1 0 0,-3 0 0,-5-2 112,-5 0 0,-8 2 1,-4-4-1,-1 0 0,0 1 1,1-2-1,0-3-553,2-2 1,3-5-1,2 2 1,3-1 705,4-2 0,5-7 0,2-2 0</inkml:trace>
  <inkml:trace contextRef="#ctx0" brushRef="#br0" timeOffset="13">13420 3152 8355,'-4'8'370,"-1"-1"1,-2 2 0,-2 3 0,-1 2 6,-1 1 1,-1 5-1,1-1 1,1 3 0,2 2-1,4 1 1,3 3-389,1 1 1,3-2 0,3 2 0,7 0 0,3-1 0,5-1-907,0-5 695,7 0 1,2-9 0,7 1 0,1-5 0,0-5 0,0-3 0,2-2-474,0-3 0,-2-8 0,4-8 695,2-5 0,-5-9 0,0-7 0</inkml:trace>
  <inkml:trace contextRef="#ctx0" brushRef="#br0" timeOffset="14">13762 2627 8355,'-13'5'407,"6"4"0,4 3 0,3 5-344,0 1 0,5 1 1,4 5-1,5 1 1,5 4-1,3 3 1,2 5 290,3 2 1,-1-1-1,6 4 1,1 1 0,-3 2-1,1 2 1,-3 2-486,0 5 0,-2-2-185,-3 1 1,-1 0-207,-3 4 0,-8-5-248,-7-2-520,-3 2 1086,-6-5 0,-6 0-7,-8-5 0,-8-6-2,-3 2 1,-7-7 39,-1-4 152,-5-8 0,3-3 0,-3-4 56,1-1 0,0-5-1480,-3-2 1445,4-3 0,1 3 0,4 0 0,-1-1 0,0-2 0,-1-1 0</inkml:trace>
  <inkml:trace contextRef="#ctx0" brushRef="#br0" timeOffset="15">14493 2513 8355,'-10'1'294,"2"3"1,5 5 0,3 5-198,3 5 0,5 2 0,7 3 0,4 4 1206,3 6 0,6 6-549,2 5 0,4 1-1035,4 0 1,-2 3 253,2 1 1,-20-23 0,0 0-1,15 27 1,-3 3-71,-16-27 0,-1 1-427,6 27 446,-13-24 0,-1-1 0,0 26-352,-5 2 0,-15 1 301,5-31 1,-3-1 0,-4-1 0,-3-1-4,-1-1 1,-3-1 0,-4-1-1,-1 0 16,-5 2 0,-1-1 0,-3-2 0,-3-1-1711,-2 0 1,-1-1 1826,0 2 0,-2-2 0,-6-5 0,-2-3 0,-3 0 0,-1 0 0,-5-4 0</inkml:trace>
  <inkml:trace contextRef="#ctx0" brushRef="#br0" timeOffset="16">15841 3186 8355,'-12'0'0,"1"0"1332,-1 0-178,6 0-830,1 0 0,6 0 0,4 0 0,7 0 1,6 0-1,4-1 0,5-1-197,4-2 1,3 0-1,3 4 1,2 0-1,2-1 1,3-2 0,2-1-1,2 2-613,0 1 0,-5 1 0,3-2 0,-7 0 0,-4-2 0,-5 1 0,-5 2-3489,-4 1 3975,0 5 0,-8 7 0,3 5 0</inkml:trace>
  <inkml:trace contextRef="#ctx0" brushRef="#br0" timeOffset="17">15944 3461 8355,'-12'6'784,"1"-2"0,6-3 0,6-2-289,9-3 1,8 1 0,8-3 0,5 0 0,2 1-1,2-1-569,3 4 0,3-3 1,6 0-1,1 0 0,2 0 1,-1 2-1,1 2-3650,-1 1 3724,6 0 0,-3 0 0,5 0 0</inkml:trace>
  <inkml:trace contextRef="#ctx0" brushRef="#br0" timeOffset="18">17474 4203 8355,'5'-6'220,"-2"-5"1,4 4 0,1-3 0,-2-2 395,-2 1 1,-3-2 0,0-1 0,2-2 0,1-2 0,-2-2 0,0-3-439,-2-4 1,1-3 0,1-8 0,3-6 0,1-5 0,0-9 0,-3 24 0,0 0-161,2-3 0,-1-1 0,1-2 0,0-1 1,1-2-1,0 0 0,-1-3 0,1 1 0,0-1 1,0 0-1,0 1 0,0 1 0,1 2 1,0 1 29,1-1 1,-1 2 0,1 5 0,0 1 0,3-30-1,0 8 1,1 8 0,-1 5-11,1 5 1,-1 4-1,1 3 1,0 6-1,2 3 1,3 4 0,-1 2-1,2 3-371,0 4 0,5 3 0,3 3 0,1 0 0,0 1 0,-1 5-405,0 5 0,-1 3 1,-1 3-1,0 2 1,-4 2-1,-2 4 0,-5 3 738,-4 6 0,1 2 0,-4 1 0</inkml:trace>
  <inkml:trace contextRef="#ctx0" brushRef="#br0" timeOffset="19">17508 3438 12157,'12'0'182,"5"-2"1,5-1 0,5-4 0,3 0-236,6-1 1,-1 2 0,7-3 0,0 2 0,0 1-1,1 1 1,3-1 52,2-1 0,6 0 0,-2-5 0</inkml:trace>
  <inkml:trace contextRef="#ctx0" brushRef="#br0" timeOffset="20">18547 3244 8355,'-7'-11'277,"1"2"0,-1 3 0,1 0-8,-3-1 0,-1 5 1,-2-3-1,1 1 1,0 0-1,-1 2 1,1 2-36,-1 3 1,0 5-1,-4 6 1,-1 3 0,-2 0-1,1 5-254,1 3 1,1 1 0,2 3 0,0 0 0,2-1 0,5 1 0,2-1 0,2 0-212,2-3 0,10-1 0,4-2 0,3-3 0,4-4 0,3-3 195,4-5 1,-2-2-1,6-5 1,0-1-1,1-4 1,-1-5-1,-5-5 141,-2-3 1,-2-2 0,-3-7 0,-4-2 0,-2-3 0,-3-1 0,-2-2-205,-5-1 0,-3 2 0,-5 5 0,-6 4 0,-7 8 1,-5 3-197,-3 4 0,-4 6 1,-3 1-1,3 6 1,3 6-1,5 5 1,4 3 294,6 1 0,1 9 0,5-3 0</inkml:trace>
  <inkml:trace contextRef="#ctx0" brushRef="#br0" timeOffset="21">19495 3335 8355,'-3'-17'431,"-1"-2"0,-4 3 0,3-1 0,0 2 0,-1 0 0,-1 0 29,-2-2 1,1 4-1,-1-2 1,1 3-1,-1 0 1,-1 1-1,-1 1-499,-1 2 1,0 2 0,-2 3 0,-3 1-1,-1 3 1,-2 5 0,-2 6-171,0 3 1,3 3-1,1 4 1,1 1 0,5 1-1,1 2 1,5 0 38,1 0 1,2-2 0,7-3-1,5 0 1,4-3 0,3-2-201,2-2 388,6-6 0,0-3 1,3-5-1,-2 0 1,1-2-1,0-1 290,0-5 1,-2-3 0,-3-3-1,-2-2 1,-3 1 0,-4 0-1,-1 0 443,-4 1 1,0 5-1,-5 1-758,2-1 1,0 6 0,-4 3 0,1 7-1,3 7 1,2 6 0,2 6-381,-1 4 1,0 3 0,2 3 0,-2 3 0,1 6 0,-1 4-1406,1 3 1636,-5 1 0,5 3 1,-4-3-1,-1-3 0,-2-3 1,-1-1-1,0-2 200,0-2 0,-1-7 0,-3-5 0,-4-4 0,-3-4 0,-4-6 110,-4-3 1,-3-3 0,-1-2 0,-1-6-1,-1-4 1,-3-7 0,0-5-135,0-5 1,-4-8 0,3-2-1,-1-1 1,2 0 0,4 1-1,6 1 27,4 0 0,8 2 0,2 4 1,5 2-1,7 2 0,8 0-401,8 1 0,12 1 0,8-3 0,7 0 1,4 0-1,4 2 354,3 0 0,-29 5 0,-1-1 0,37-11 0</inkml:trace>
  <inkml:trace contextRef="#ctx0" brushRef="#br0" timeOffset="22">17463 2695 8522,'-16'0'319,"1"0"1,0 2-1,3 1 1,0 5 0,-4 3-1,-3 6 65,-2 6 0,-2 5 1,0 8-1,0 5 1,1 7-1,0 7 0,12-24 1,1 1-474,1 3 1,1 0 0,0 4-1,2 1 1,1 2 0,1 1-1,1 0 1,2 1 0,2 2 0,3 0-1,2 1 1,3 0 0,3-2-1,4 0 1,4-2 0,3-2-333,6-2 0,3-2 1,3-5-1,5-1 1,8 2-1,3-1 0,5-2 1,2-2-54,-17-9 1,2-1 0,1-2 0,1 1 0,1-2 0,0-1 0,102 26 0</inkml:trace>
  <inkml:trace contextRef="#ctx0" brushRef="#br0" timeOffset="23">19872 2547 8355,'-28'-17'545,"7"5"0,8 5-37,8 6 1,5 4 0,5 9 0,7 5-1,7 7 1,6 9 0,7 7-274,4 5 0,4 4 0,-19-23 0,1 0 1,-1 1-1,0 1 0,0 1 0,0 2-187,-1 0 0,0 0 0,0-1 0,0 1-427,-2 1 1,-2 0 0,-3 1 0,-2-1 303,0 2 0,-3 1 0,-3-3 0,-1 0-230,-1 1 0,-2-1 0,-3 0 0,-3 1 12,-1 1 1,-3 0-734,-1-1 1,-3-2 869,-5 1 0,-3-2 0,-1-3 0,0-2 16,-3 0 0,0 0 0,-2-4 0,0-1 0,0-1 0,0-1 0,-29 14-370,-1-5 0,4-8 0,2-5 510,4-6 0,3 1 0,6-5 0,-4 1 0,-2 4 0,-2 4 0</inkml:trace>
  <inkml:trace contextRef="#ctx0" brushRef="#br0" timeOffset="24">21129 2695 8355,'-5'-17'1015,"-3"3"0,-2 5 0,-3 5-892,-2 3 1,-2 1-1,-3 0 1,1 0 0,-1 2-1,-3 6 1,-3 7 26,0 5 0,-1 10 0,3 4 0,0 6 0,0 6 0,2 2 0,2 3-157,2 1 1,2-1 0,6 5 0,2 2 0,4-2 0,3-3-184,1-3 1,5-10 0,3 5 0,4-5 0,6-3 0,6-1 0,4-3-397,4-3 1,3-3 0,6-8-1183,5-4 1457,2-7 1,8-8 0,2-7 0</inkml:trace>
  <inkml:trace contextRef="#ctx0" brushRef="#br0" timeOffset="25">21174 3072 8355,'-11'0'446,"7"1"-31,9 3 1,5-1 0,3 4-1,2 2 1,6 3 0,3 2-1,4 2-231,1 2 0,-4 1 0,2 4 0,-3 0 0,-3 0 0,-2-2 0,-3-1-186,-4-1 0,-5 0 0,-5 3 0,-4-2 0,-8-1 0,-7 0-822,-6-1 506,-7-1 0,1-6 0,-4 1 0,1-2 0,3-1 1,2-3-2474,5-1 2791,5-1 0,5-9 0,1-2 0</inkml:trace>
  <inkml:trace contextRef="#ctx0" brushRef="#br0" timeOffset="26">21551 3072 8355,'-5'-6'72,"-1"1"0,-6 6 0,0 3 1,-2 3 502,-2 4 0,-3 1 0,4 4 0,2 3 0,5 2 0,4 3 0,3 3 0,2 2-940,3 0 0,3 3 1,8-5-1,6-2 0,4-1 1,8-2-502,8-3 1,6-3 0,10-6 0,1-2 865,3-4 0,3-13 0,4-4 0</inkml:trace>
  <inkml:trace contextRef="#ctx0" brushRef="#br0" timeOffset="27">21757 2513 8355,'-7'5'399,"12"11"1,4 3-54,10 8 0,0 2 80,4 1-164,5 3-399,1 2 1,13 8 496,0 3-1,-17-21 1,1 2-167,-3-3 0,0 1 0,2 2 1,2 1-268,-2-2 1,-1 1-1,1 0 1,-2 1 13,-1-2 1,-2 1 0,1 0 0,0 0 99,13 23 1,-3 4-968,-12 0 371,-3-3 444,-9-1 1,-9-5 59,-9-3 0,-16 1 10,-11-5 1,14-17 0,-3 0-17,-2-2 1,-2 0 0,-2 0 0,0-1 14,-6-3 0,-2 0 0,-5 1 0,-2 0 43,-7-2 0,-1-2 0,0 0 0,-1-3 0,-1-3 0,-2-3 0</inkml:trace>
  <inkml:trace contextRef="#ctx0" brushRef="#br0" timeOffset="28">6887 7583 8721,'0'-16'121,"0"-1"129,0-2 1,0-2 0,0 3 0,0 0-39,0 3 0,-1 1 0,-3 1 0,-4 1 0,-3 2 0,-5 1 1,-3 2-1,-3 2-9,-5 0 1,0 4 0,-6-3 0,-2 4 0,-1 3 0,1 2 0,0 1 0,1 4-165,0 4 1,3 4 0,4 5 0,2 1 0,8 1 0,3 5-184,2 2-13,6 0 1,2 8 0,9-6 0,7-1 0,5-3-1,6-3 1,5-4-134,6-4 0,4-4 0,6-7 0,-3-5 0,1-3 0,0-3 213,0-5 1,-6-6 0,-2-2-1,-6-3 1,-4-4 0,-2-4 0,-3-2 285,-4-3 1,-4 3-1,-2 0 1,-3 0-1,-1 2 1,-2 2-1,-3 4 160,-4 3 0,2 5 0,-6 5 0,-1 5 1,-1 6-249,-1 5 1,4 7 0,3 4-1,3 4 1,1 3 0,1 5 0,2 2-217,1 1 1,9 2 0,-1 3 0,3 5 0,2 6-1,-3 2 1,-1 2-82,-2 2 0,-1 5 1,-1 1-1,-3 0 0,-1 1 1,-2-2-1,-3-1 87,-4 1 1,-2 0 0,-7-5 0,-1-3-1,-4-2 1,-2-1 0,-4-1 117,0-1 1,-5-6 0,0-4 0,-2-3 0,1-5-1,-1-5 15,2-4 1,-4-10 0,4-7 0,0-3-1,2-3 1,3-7 0,1-9-6,0-6 1,7-9 0,4 0 0,7-5 0,4-1 0,3-2 0,5 2-176,4-1 1,10 2-1,0 4 1,6 1-1,2 2 1,3 5 135,1 2 0,6-4 0,2-1 0</inkml:trace>
  <inkml:trace contextRef="#ctx0" brushRef="#br0" timeOffset="29">7287 8611 7562,'7'0'621,"1"0"0,1-1 0,1-4 0,2-5 989,4-4-1393,-4-6 1,9 1 0,-5-7 0,1 0 0,0-1 0,1-1 0,1-3 36,-1-2 1,2-2-1,-3-2 1,-1-1-1,1 0 1,-5 0-279,-3 0 1,0-4 0,-4 4 0,0 2 0,0 5 0,-2 5 0,-3 5-23,-4 2 0,-2 9 0,-7-1 1,-2 5-1,-5 4 0,-6 2 0,-3 5 7,0 6 1,0 7 0,3 8 0,0 6 0,2 5 0,3 5 82,6 2 1,4 3 0,3 1 0,4 3-1,4 0 1,5 0 0,7-4 240,5-4 0,5-4 0,1-5 0,1-1 1,3-3-1,2-6 0,1-5-271,1-3 0,-2-6 1,3-6-1,-2-3 0,3-3 1,3-6-5219,2-7 5204,5-10 0,-8-5 0,5-4 0</inkml:trace>
  <inkml:trace contextRef="#ctx0" brushRef="#br0" timeOffset="30">8874 7127 8355,'-22'0'169,"3"0"1,2 0-1,3 1 1,-3 1 0,-1 4-1,-2-1 57,-1 0 1,-2 2 0,0-2-1,0 2 1,0 2 0,0 1 0,0 2 210,1 4 0,-6 4 0,-1 9 0,-2 8 0,2 6 1,1 8-347,3 3 0,13-23 1,1 1-1,1 0 0,1 0 1,1 2-1,2 1 1,1 0-1,1 0 0,2 0 1,3 1-1,1-1 1,2 1-163,3 1 1,1 1 0,2-2 0,2 0 0,1 0 0,2-1 0,1-2 0,2-1 0,1-3 0,3-1 0,0-2 0,1-1 0,1-2 0,2-2-2554,0-1 1,1-2 2271,1-1 0,0-1 1,29 7-1,0 0 1</inkml:trace>
  <inkml:trace contextRef="#ctx0" brushRef="#br0" timeOffset="31">9685 7675 8355,'-18'-17'401,"4"-2"1,4-1 0,2 0 0,0 2-89,-3 1 1,0 1 0,0 2 0,-2-1 0,-2 1-1,-3 1 1,-1 2-318,0-1 0,0 2 0,-3 1 0,2 3 0,1 1 0,-1 2 0,-2 2 150,-1 1 0,-1 5 0,-1 4 0,-3 5 1,0 5-1,0 4-144,2 3 1,7 0-1,5 3 1,6 0-1,4-1 1,4 1-1,5-1-201,6 0 1,7-1 0,7-6-1,3-2 1,3-3 0,3-5-1,3-3 173,0-5 1,-6-3 0,-1-2 0,-2-3 0,-4-2 0,-4-1 1002,-5-3-721,-2-5 0,-3 3 1,-1-2-1,-3 2 145,-1 2 1,-2 5 0,-6 4-484,-1 9 0,1 3 0,4 11 0,3 5 0,5 2 0,3 5 0,5 2 16,1 3 1,1 9 0,2-1 0,-2 2-1,-4 2 1,-2-1 0,-1 1 97,-1 0 1,-5 2 0,-2 5 0,-5-1 0,-5-2 0,-7-5 19,-4-2 0,-2-3 0,-5-2 0,-2-5 0,-4-5 0,0-5 0,-2-3-95,-3-2 0,0-5 0,-4-6 0,1-6 0,0-5 0,1-3 0,3-5 36,3-2 0,5-3 0,7-1 0,5-4 1,5-2-1,6-4 176,6 0-301,8 0 0,8-3 0,9-1 0,5-1 0,7-3 0,3-1 1,6-2-82,-22 16 0,1 0 213,21-17 0,-14 14 0,1 0 0,29-19 0</inkml:trace>
  <inkml:trace contextRef="#ctx0" brushRef="#br0" timeOffset="32">10005 8394 8355,'-8'7'2,"2"-2"1,1 0 0,1 2 1011,-1 4 0,3-4 1,-1 1-1,3-1-615,3 0 0,9-3 1,7-9-1,4-8 0,3-9 1,5-7-1,2-5-334,1-4 1,0 1 0,-1-5 0,-2-2 0,-4-3 0,-5-3-373,-3 2 149,-2 1 0,-11 10 0,-2 4 0,-3 4 0,-2 5 0,-3 4 91,-3 4 0,-9 9 0,-4 3 1,-4 3-1,-3 3 0,2 5 1,1 5 88,1 5 0,4 7 0,2 5 0,4 2 0,4-1 0,2 2 0,5 1 84,0 1 1,2 0 0,2 0 0,0 1-1,3-1 1,2 0 0,0 1 58,0-1 0,3-4 1,-3-1-1,5-1 0,2-2 1,1-3-277,-1-4 0,2 1 0,1-5 0,-1-1 1,2-2-1,0-5 0,2-3-633,2-3 0,6-2 0,1-3 0,3-5 1,1-5 743,2-5 0,7-7 0,-1-4 0</inkml:trace>
  <inkml:trace contextRef="#ctx0" brushRef="#br0" timeOffset="33">10656 8337 8355,'-12'7'1051,"1"-2"1,-1-2 966,1 1 1,5 1-1859,2-1 1,8-3 0,3 3-1,5-3 1,3-1 0,4 0 0,3 0-761,0 0 0,6-5 1,1-2-1,2-3 1,-1-2-1,1 1-1684,-2-1 1,3 1 2283,-6 0 0,1-1 0,-4 1 0</inkml:trace>
  <inkml:trace contextRef="#ctx0" brushRef="#br0" timeOffset="34">11021 8120 8355,'-10'-5'147,"2"-2"0,3-4 0,5 0 0,2 1 0,0 1 1,3 3 671,2 1 1,-4-3-1,5 4 1,0 3 0,-2 5-1,-2 7-531,-3 7 1,-1 5 0,0 5 0,-1 5 0,-3 3 0,-4 2-386,-2 2 0,-1-1 0,-1 4 0,2-2 0,1-2 0,2-3 0,-1-3 0,0-4 97,1-1 0,-1-7 0,-3-4 0</inkml:trace>
  <inkml:trace contextRef="#ctx0" brushRef="#br0" timeOffset="35">11935 8109 9846,'11'0'632,"1"0"1,0-1-1,4-2 1,3-1-1114,2 2 1,2 0 0,1 2 0,2 0 0,1 0-1,3 0 481,1 0 0,7 5 0,3 2 0</inkml:trace>
  <inkml:trace contextRef="#ctx0" brushRef="#br0" timeOffset="36">12997 8154 9523,'11'-1'899,"1"-1"1,-1-2 0,2 0 0,2 0-1506,4 0 1,4-3 0,2 2 605,2-2 0,5 0 0,-3-5 0</inkml:trace>
  <inkml:trace contextRef="#ctx0" brushRef="#br0" timeOffset="37">13819 8063 8355,'17'0'574,"-5"0"0,4 0 0,-4 0 0,1 0 1,1 0-1589,1 0 0,7-1 1014,1-3 0,5-2 0,6-6 0</inkml:trace>
  <inkml:trace contextRef="#ctx0" brushRef="#br0" timeOffset="38">14276 7938 8355,'8'-7'549,"-1"2"0,2 1-205,1 0 0,2 2 0,-1 4 1,1 4-1,-1-1 0,-1 1-3352,-2 0 3008,2-3 0,1 7 0,7-4 0</inkml:trace>
  <inkml:trace contextRef="#ctx0" brushRef="#br0" timeOffset="39">15818 7172 8490,'-8'-1'260,"1"-2"1,-1-2-1,0 0 1,1-2 87,-2-3 0,3 1 0,-2-7 0,-1 3 0,-1-1 0,-1-3 0,-1-1-125,1-2 0,-1 2 1,1 0-1,-2 2 0,-2 3 1,-4 4-213,-3 6 1,-6 1-1,-2 4 1,-3 3 0,-1 6-1,-2 8 1,1 6-111,0 6 1,4 2 0,9 1-1,4 0 1,7 2 0,7 1-1,7 0-23,4-4 0,14 0 1,5-7-1,7-2 0,4-5 1,1-7-1,0-7 347,1-4 0,-4-1 0,0-2 0,-4-5 0,-5-3 0,-3-1 0,-4 1 291,-2 1 1,-7-4 0,-5 7-8,0-1-491,-9 2 1,4 6-1,-9 3 1,3 6-1,1 7 1,2 7-1,2 4-361,1 4 1,5 2 0,4 4 0,4 4 0,3 2 0,1 3-52,-1 3 1,-2-3 0,-5 3 0,-3 0-1,0 1 1,-5-1 0,-4 1 283,-4-3 0,-5-1 0,-3-2 1,-4-2-1,-3-4 0,-2-3 0,-1-7 303,-2-4 0,-1-7 0,3-4 0,-3-5 0,0-5 0,-1-4 563,0-4-754,3-7 0,-5-7 1,5-6-1,5-4 1,5-5-1,8-7-107,4-4 0,9-9 0,1 20 0,2 0 0,3-3 0,3 1 0,3-3 1,3 0-1,3-3 0,1 0 0,3-2 0,2-1-1809,2-4 0,2 1 1439,4-3 1,1-1-1,-11 17 1,-1 0-1,1 0 1,60-69-1</inkml:trace>
  <inkml:trace contextRef="#ctx0" brushRef="#br0" timeOffset="40">16697 6590 9416,'-7'-12'463,"0"1"1,1 0-1,0 0 1,-3 3-125,-1 0 0,-2 5 0,0 0 0,-2 1 1,-3 2-1,1 2 0,-2 3-207,0 6 1,0 6 0,-2 7 0,1 4-1,-1 6 1,-2 6 0,-1 6-110,0 4 0,4 7 1,10-25-1,-1 2 0,1 0 1,-1 2-1,1 0 1,0 0-1,2 1 0,-1-1 1,2 2-1,0-1-84,-1 1 0,2 0 0,2 0 0,0-1 0,1-3 1,0-2-1,2 31 0,4-5 0,5-6-1158,5-4 739,-2-7 1,14-3-1,-2-8 1,4-4-1,3-6 1,4-6 479,3-5 0,-3-9 0,5-7 0</inkml:trace>
  <inkml:trace contextRef="#ctx0" brushRef="#br0" timeOffset="41">16126 7481 8355,'-1'-12'882,"-3"2"1,-2 1 0,-2 3-499,1 1 0,3 2 1,-3 7-1,2 4 0,3 4 1,1 6-1,1 6-290,0 4 1,0 3 0,0 3 0,1 1-1,3 2 1,2 1 0,0-1-797,-2-1 1,1-2 0,-1 0 701,-1 0 0,3 1 0,0-1 0</inkml:trace>
  <inkml:trace contextRef="#ctx0" brushRef="#br0" timeOffset="42">16857 7149 10350,'12'0'37,"4"0"0,3 0 0,4 2 0,4 0 0,3 3 225,3 2 0,3 0 1,0 5-1,2 0 0,-1 4 1,-2 3-1,-6 5-246,-6 6 1,-7 1-1,-8 7 1,-6-1-1,-6-1 1,-10 4-293,-11 0 0,-5-2 0,-12 3 0,-1-2 0,-1-3 0,1-4 0,3-6-2688,0-2 2964,7-1 0,0-5 0,4-2 0</inkml:trace>
  <inkml:trace contextRef="#ctx0" brushRef="#br0" timeOffset="43">17314 7161 8355,'-13'0'554,"-1"1"0,-1 3 0,1 4 0,0 3 0,-1 4-320,-4 4 1,-1 4 0,-1 2-1,4 3 1,-1 3 0,3 3-126,2 3 0,4 2 1,9-2-1,3 2 1,4 1-1,10-2 1,7-4-584,6-2 1,8-8 0,5-1-1,6-7 1,5-4 0,5-5-1,3-5-934,1-9 0,-2-7 1408,-28 2 0,-1-2 0,-2-1 0,0 0 0,32-19 0</inkml:trace>
  <inkml:trace contextRef="#ctx0" brushRef="#br0" timeOffset="44">17554 6773 8355,'20'0'290,"3"0"1,2 1 0,2 3 0,1 5 312,1 4 0,3 5 1,6 6-1,3 3 1,0 5-1,1 5 1,0 4-466,-1 4 0,-3 2 0,-6 1 0,-5 3 0,-1 2 0,-6 4 0,-3 3-312,-7-1 0,-4 1 1,-6-2-1,-2 1 1,-5-5-1,-5-2 1,-6-3-103,-6-2 0,1-7 0,-5-2 0,1-2 1,1-3-1,0-3-1226,2-3 0,5-8 1502,0-4 0,0-2 0,-4-2 0</inkml:trace>
  <inkml:trace contextRef="#ctx0" brushRef="#br0" timeOffset="45">18193 6533 8355,'-11'0'108,"7"0"1,7 1-1,9 3 1,9 3 100,7 4 0,10 1 0,10 3 0,10 5 0,-24-10 0,0 1 0,1 1 0,1 0 0,0 1 0,1 1 27,1 1 0,0 0 0,3 4 0,1 0 0,0 2 0,1 0 0,-1 2 0,0 0-47,-1 1 0,-1 1 0,-1 0 0,-1 0-1586,-3 3 0,-1 1 1388,-4-2 0,-2 1 37,-1 0 1,-3 1-1,8 27 1,-13-2-1,-12 6 1,-7-28-1,-4 0 1,-2 2-1,-4 0 29,-3 0 0,-3 0 0,-5 1 0,-4-1 1,-4 0-1,-3-1 0,-3 1 0,-3-2 1,-3 1-1,-2-1 0,-3 0 0,-1 0-927,-1 0 0,0 0 753,-1 0 1,-1-2 0,0-2 0,0-1 116,2-3 0,0 1 0,2 1 0,0-1 0,4-4 0,1-1 0,0-1 0,0 1 0</inkml:trace>
  <inkml:trace contextRef="#ctx0" brushRef="#br0" timeOffset="46">16857 5939 8355,'-29'0'1185,"2"-1"1,7-2-1053,1-1 1,4-3 0,-3 3 0,0 1 0,0 2 0,-2 0 0,-1-2 0,-2-1 0,-1 2 0,-2 1 0,-2 1 0,-1 0-226,-3 0 0,-6 0 0,-5 0 0,-5-2 0,-5 0 0,-3-2 0,-4 0 31,28 1 0,0 1 0,-1 1 1,0 1-1,-5-2 0,-1 0 1,0 1-1,0-1 0,-2 1 1,-1 0-1,-2-1 0,-2 0 1,-2 1-1,0 0 116,-3 0 0,-1 0 0,-1 1 0,-1 0 0,1 0 0,0 0 0,-2 0 0,-1 0 0,-1 1 1,-1 0-1,-3 0 0,-1 0 0,18 1 0,-1-1 0,1 1-76,-3 0 1,-1 0 0,0 1 0,0-1 0,-2 0 0,1 1 0,0 1 0,-1 0 0,1 0 0,-1-1 0,-1 1 0,1 0 0,-2 0-1,1 0 1,-1-1 0,-1 1 0,-1 0 0,1 0 0,-1-1 0,1 1 0,-1-1 51,0 0 0,0-1 0,1 1 0,-1 0 0,-1 0 0,1 1 0,0-2 1,0 1-1,0-1 0,0 1 0,0 0 0,-1 0 0,0 0 0,0 0 1,-1 0-1,0 0 0,0-1 0,1-1-47,-1 1 1,0 0 0,0 0 0,1 0 0,-1 1 0,1-1 0,1 0 0,0-1 0,1 0-1,-1 0 1,1 1 0,0-1 0,-2 0 0,1 0 0,-1 1 0,1-1 0,-1 0 0,0 0 0,0 0-1,0 0 1,0 0 9,1-1 1,-1 1-1,1-1 1,0 1 0,-1-1-1,1 0 1,1 1 0,-1 0-1,0 0 1,-1 0 0,0 1-1,0-1 1,1 0 0,-1 0-1,1 1 1,0-1 0,0 0-1,0 0 1,2 1-1,1-1 1,0 0 33,1 0 1,1 0 0,-1 0 0,-1-1 0,0 1 0,1-1 0,0 0 0,1 0 0,-1 0 0,1 0 0,-1 1 0,1-1 0,0 1 0,1 0 0,0 0 0,2 0 0,0 0 0,1 1 0,1-1 0,1 0 0,-1-1 62,-19 1 0,0-1 0,1 2 0,0 0 0,2 0 0,1 0 0,3 0 0,0-1 0,3-1 0,1 1 0,3-1 0,0 1 0,3 0 0,0 1-3,2-1 0,0 2 0,0-1 1,-1 1-1,4-2 0,0 0 1,2 1-1,1 1 0,2 0 0,0-1 1,4 1-1,0 1 0,-30 1-149,2 0 0,7 2 0,4-2 1,6 1-1,5-1 0,4-2-561,3 3 1,5-5 0,7 3 0,4-3 0,2-1-4531,1 0 5152,6 0 0,1 4 0,5 2 0</inkml:trace>
  <inkml:trace contextRef="#ctx0" brushRef="#br0" timeOffset="47">8303 5882 8355,'-10'-12'5279,"1"2"-5493,1 3 0,1-2 1,-6 5-1,-2 1 0,-6 2 1,-4 2-1,-7 2-270,-4 1 0,-9 5 0,-6-1 0,-2 5 1,-4 2-1,-3-1 327,1-1 1,-2 2-1,1 0 1,3 1 0,0 0-1,4 3 1,2 3 614,6 1 1,5-1 0,7 3-1,2 1 1,6 5 0,6 2 0,8 0-329,6-3 0,5 3 1,5-2-1,7 0 1,10 1-1,7-3 0,5-1-195,4-2 0,0-2 1,6-3-1,0-2 0,-1-4 1,0-2-110,-2-1 1,-2-1 0,-4 0-1,-3 1 1,-2-1 173,-7 1 0,-1 4 0,-4 2 0</inkml:trace>
  <inkml:trace contextRef="#ctx0" brushRef="#br0" timeOffset="48">5665 7903 8355,'-12'-11'424,"1"-1"0,-6 5 1,-2-1-1,-3 1 0,-6 0 1,-7 2-1,-5 1 0,-5-1 1,-2 0-1,-2 0 1,-6 3-1,-3 0-318,-3 2 0,-4 0 0,3 0 0,0 0 0,-1 0 1,0 0-1,1 0 0,3 0-157,0 0 0,8 0 0,6 0 0,8 2 1,8 1-1,8 5-2688,7 2 2739,6 2 0,18 9 0,2 3 0</inkml:trace>
  <inkml:trace contextRef="#ctx0" brushRef="#br0" timeOffset="49">5471 8097 8355,'-8'0'289,"-1"0"0,-2 2 0,-6 0 1,-4 3 354,-7 2 0,-4-1 0,-4 3 0,-2-2 0,-2 1 0,-3 0 1,-2-1-446,-2 2 1,-6 1-1,-2 2 1,-3-1 0,-4 1-1,0-1-491,-1 0 0,4 0 1,4-4-1,4-3 292,5-3 0,-3-1 0,9 0 0</inkml:trace>
  <inkml:trace contextRef="#ctx0" brushRef="#br0" timeOffset="50">1622 8817 8355,'5'-17'129,"-4"-4"0,3-7 797,-3-1 0,-1-7-790,0-6 1,-1-3 0,-3-5-1,-4-4 1,-2-9 0,4 28-1,0-1 1,-1-4 0,0-1-1,-1-3 1,-1-1 0,1-3 0,0 0-1,-1-2 1,1 1-68,1-1 1,0 1 0,1 0-1,0 1 1,0 3 0,1 0 0,1 1-1,0 1 1,0 2 0,1 1-1,0 2 1,1 2 37,0 3 1,2 1 0,2-26 0,4 5-1,3 3 1,5 4 0,3 5 0,4 4-1,5 5-168,4 5 0,-1 5 0,2 1 0,-1 5 0,1 3 0,-1 7-781,2 3 0,-4 4 0,-3 3 0,-4 6 1,-6 8-1,-4 9 842,-3 5 0,-3 7 0,-5 1 0</inkml:trace>
  <inkml:trace contextRef="#ctx0" brushRef="#br0" timeOffset="51">1233 8086 8500,'17'-1'35,"3"-4"0,6-6 1,5-2-1,6-3-60,5 0 1,2-3 0,2-7 0,1 0-1,3 0 1,2 1 24,0-2 0,3-2 0,-3-5 0</inkml:trace>
  <inkml:trace contextRef="#ctx0" brushRef="#br0" timeOffset="52">2410 7287 8355,'-1'-20'368,"-3"1"1,-1 4 0,-4-3-1,0 2 1,-4 3 0,-5 4-34,-3 6 1,-6 3-1,-1 5 1,-1 6 0,-4 7-1,-2 6 1,-3 5-248,1 5 0,5 12 0,3 2 0,2 6 0,6 7 1,12-30-1,1 2 0,2 2 0,1 0-146,0 0 0,2 0 0,0 0 0,2 0 0,2-1 0,2 0 0,1 0 0,1 1 0,1-1 0,2-1 0,1-1 0,2-1 0,15 26-379,4-6 1,3-5 0,1-5-1,2-7 1,1-8 0,1-5 436,-2-6 0,5-2 0,0-2 0</inkml:trace>
  <inkml:trace contextRef="#ctx0" brushRef="#br0" timeOffset="53">2513 7880 8355,'-18'7'400,"3"-3"0,3-4 0,5-4-43,3-4 0,2 2 0,4-1 0,3 1 0,8 1 0,7 0 0,6 2-375,4 2 1,0 1 0,3 1 0,-2 4-1,-5 6 1,-3 5 0,-5 4-48,-7 5 1,-4 5-1,-7 0 1,-3 3-1,-5 2 1,-7-1-152,-5 0 0,-7 0 0,-1 1 0,0-2 0,2-3 0,3-3 0,4-3 216,2-1 0,-3-5 0,2-2 0</inkml:trace>
  <inkml:trace contextRef="#ctx0" brushRef="#br0" timeOffset="54">2810 7629 8355,'-12'0'325,"1"3"1,-1 3 0,1 7 0,1 4-22,2 8 1,-1 3 0,4 7 0,0 2 0,1 2 0,4 2 0,5 1-303,5-2 0,6 2 0,10-8 0,5-4 1,3-6-1,4-5 0,4-5-506,2-5 1,6-6 0,1-6 0,-1-8 0,0-5 503,-6-7 0,2-7 0,-5 0 0</inkml:trace>
  <inkml:trace contextRef="#ctx0" brushRef="#br0" timeOffset="55">2775 7058 8355,'40'12'392,"1"1"1,4 5-1,2 6 1,2 6-140,5 5 1,-25-16 0,1 0-1,1 3 1,0 1 0,1-1-1,0 1 1,0 2 0,1 1 0,-1 1-1,0 1 1,0 0 0,0 2-129,-1 0 1,0 1 0,-1 0 0,0 1 0,-3 3 0,-2 0 0,-2 1 0,-2 0 0,-2 2 0,-2 1 0,-3 0 0,-3 0 0,-2 2 0,-3-1-378,-2 2 1,-4 0 0,-4 1 0,-3 0 0,-5 3 0,-3 0 0,-3-1 0,-2 0 0,-3 0-1,-2-1 1,-3-1 0,-1-1-577,-2-1 0,-2-1 0,-7 4 0,-2 0 0,-46 37 0</inkml:trace>
  <inkml:trace contextRef="#ctx0" brushRef="#br0" timeOffset="56">4900 10873 11773,'5'-10'192,"2"2"0,5 3 0,3 1 0,4 0 0,2 2 0,4 0 0,1 2 0,3 2 0,2 1-641,-1 5 1,1 4 0,3 1-1,0 4 1,-1-1 448,-2 1 0,2-2 0,-4-3 0</inkml:trace>
  <inkml:trace contextRef="#ctx0" brushRef="#br0" timeOffset="57">5059 11329 8355,'-21'8'2963,"4"-2"-2707,10 0 0,13-4 0,17-6 1,7-5-1,7-3 0,5-5 0,4-2-889,3-5 0,3 5 1,4-4 632,-3 2 0,3-1 0,-4-1 0</inkml:trace>
  <inkml:trace contextRef="#ctx0" brushRef="#br0" timeOffset="58">7332 10621 8355,'-21'-11'287,"2"0"1,3-1-1,5 1 1,2-2 4,1-2 1,1 2 0,-5-3-1,2 0 1,1 0 0,0-1 0,-2 0-347,-3-1 1,-2 3 0,2-3 0,-2 1-1,1 5 1,-1 2 0,-2 3 110,0 2 1,-3 1 0,0 7-1,-3 4 1,-4 10 0,-1 8 32,-3 10 1,1 5 0,0 8 0,6 3 0,6 1 0,7 2 0,7-2-117,4-3 1,12-7 0,7-5 0,9-7 0,6-8 0,7-10-1,6-8-27,4-6 0,-3-11 0,-4-10 0,1-7 0,-3-7 0,-4-4 0,-8 1 248,-4 2 1,-3-2 0,-5 3 0,-5 3 0,-7 5 0,-4 4 0,-3 4-38,-6 4 1,-1 6-1,-9 8 1,1 3 0,0 3-1,1 6-81,2 5 1,1 4 0,3 7 0,2 5 0,4 5 0,4 4-1,4 5-79,4 0 1,7 7 0,4 2 0,3 3 0,1 2-1,-12-27 1,-1 0 0,0 3 0,-1 0-58,-1 1 1,-1 1 0,2 2-1,-1 1 1,-1-1 0,0 0-1,-1 2 1,-1-1 0,-1 1-1,0 0 1,-1 0 0,0 0-26,1 0 1,-1 0-1,-2-4 1,0-1-1,1-2 1,0 0 0,-1 27-1,-1-10 1,-1-5-1,-3-7 129,-4-3 1,-3-7 0,-4-4-1,-6-5 1,-4-3 0,-5-5 0,-3-3 5,-2-3 1,-3-3 0,-1-7 0,0-6-1,1-7 1,5-5-214,5-3 0,7-1 0,5-6 1,3-3-1,7 0 0,3-4 1,6-2-328,4-2 1,10-2 0,11 2 0,2 2-1,5 4 1,1 4 0,4 2 488,3 1 0,-1 6 0,9-3 0</inkml:trace>
  <inkml:trace contextRef="#ctx0" brushRef="#br0" timeOffset="59">7858 11467 8355,'-7'5'1991,"3"-5"1,13-11-1912,7-8 0,5-7 0,4-6 0,3-5 0,0-5 0,1-2-22,1-2 1,-6 2-1,0 1 1,-5 2 0,-3 1-1,-3 1 1,-4 4-138,-5 6 0,-3 5 0,-2 5 0,-4 3 0,-7 5 0,-5 3-16,-5 5 0,-6 10 0,-1 6 0,-2 5 0,2 4 0,1 5 0,4 2 326,4 3 0,0 5 0,6 2 0,3 2 0,6 2 1,4 1-1,2 2-31,3 0 0,8-6 0,7-2 0,2-2 0,2-3 0,1-3 0,3-3-413,3-3 0,-1-6 0,1-4 0,-1-5 0,0-6 0,3-1 0,1-4 213,1-1 0,0-9 0,1-6 0</inkml:trace>
  <inkml:trace contextRef="#ctx0" brushRef="#br0" timeOffset="60">8988 10701 8355,'-7'-6'-182,"-1"2"0,-1 3 0,-1 1 0,-1 0 515,-1 0 0,1 0 0,-2 0 0,-1 0 0,-1 1 0,1 2 0,1 2-45,2 1 0,3 2 1,1 3-1,-1 2 1,2 2-1,2 4-120,2 3 0,2 6 1,2 1-1,3 1 1,5-1-1,5-1 1,4-2-211,5-2 1,0-6-1,7-3 1,1-4 0,1-3-1,1-6 1,0-4 50,0-6 1,-3-8-1,-3-6 1,-3-4 0,-5-4-1,-2-1 1,-5-2-31,-4-2 0,-5-3 0,-9 0 1,-7 3-1,-7 3 0,-6 7-242,-6 4 1,-4 11-1,-6 11 1,-6 11-1,-2 9 1,-1 9-1,7 3-1562,8 1 1825,5 5 0,7 2 0,1 5 0</inkml:trace>
  <inkml:trace contextRef="#ctx0" brushRef="#br0" timeOffset="61">10313 10564 8355,'-15'-5'241,"0"-2"0,2-4 0,3 0 0,2 0 5,-1-1 1,0 1 0,0-2 0,2-2 0,-3-4 0,-3-4 0,-2-2-251,1-2 1,0-5 0,0 3 0,-3 0-1,0 2 1,-4 3 0,0 1 448,-2 0 1,0 9-1,-1 4 1,-3 4-1,-3 5 1,-4 6-380,-4 10 1,1 9 0,-4 14-1,2 5 1,2 6 0,4 4 0,6 3-217,8 1 0,7-9 0,7-2 1,8-3-1,13-4 0,9-5 1,9-8-25,7-10 0,8-6 1,5-12-1,1-7 1,3-9-1,-3-8 0,-1-6 255,-5-4 0,-7 0 0,-5 1 0,-5 1 0,-7 1 0,-5 1 0,-6 4 143,-5 4 1,0 4-1,-5 9 1,-3 0-1,-3 4 1,-6 3-126,-2 3 1,-2 2 0,1 4 0,0 5 0,-1 5 0,1 4 0,1 4-54,2 3 1,-1 9 0,5 1 0,3 3 0,3 6 0,6 3 0,2 5-166,2 3 0,-1 6 1,-5-30-1,0 1 0,-1 1 1,0 0-1,-1 1 0,1 0 1,-2 1-1,0 0 35,0 2 0,-1-1 0,0-2 1,0-1-1,-2 3 0,0 1 0,0-4 1,0 0-1,0 30 0,-1-2 0,-3-3 90,-4 0 0,-3-11 0,-5-5 1,-3-5-1,-2-6 0,-2-4 1,-1-6-38,-3-6 0,2-3 1,-6-3-1,0-3 0,-4-4 1,-3-4-1,-2-4-243,-1-2 0,2-4 1,6-4-1,2-1 1,6 0-1,5-3 1,6-4 242,5-4 0,6-3 1,12-8-1,10-4 1,10-2-1,9-2 8,8 0 1,-23 23-1,1 1 1,2-1-1,1 1 1,0 1-1,1 0 1,0 2-1,0 0 1,0 2-1,0 0 1,25-14-475,-4 5 497,3 2 0,-5 1 0,4 0 0</inkml:trace>
  <inkml:trace contextRef="#ctx0" brushRef="#br0" timeOffset="62">10747 11512 11872,'5'-16'96,"3"1"1,7-8 0,4-5 0,4-5 0,2-4 95,2-1 1,3-5-1,-3 1 1,-2-3-1,-1-2 1,-1-2-1,-1-3-102,-3 0 0,-6 5 1,-7 6-1,-1 3 0,-4 5 1,-3 7-906,-6 5 685,-2 5 1,-7 10 0,-2 2 0,-2 5-1,-2 7 1,0 7 98,0 5 1,4 8 0,2 4 0,0 5 0,3 4 0,1 4 0,3 1 232,3-1 0,-2 5 0,5-1 0,1-1 0,2-1 0,2-2 0,3-2-241,4-1 0,2-7 1,3 0-1,2-9 0,4-5 1,3-6-1,0-4-392,1-3 0,5-3 1,1-6-1,2-3 0,-1-5 1,1-5-1761,-2-5 0,3-3 2191,-6 0 0,1-1 0,-4 0 0</inkml:trace>
  <inkml:trace contextRef="#ctx0" brushRef="#br0" timeOffset="63">11238 11364 8355,'-11'4'122,"1"1"0,1 0 0,2 1 702,2 0 1,4-3 0,7 1 0,6-3-700,0-1 0,6-5 1,3-3-1,4-2 1,5-3-1,2 0 1,0-3-1433,-2 2 0,-3 2 1307,3 0 0,1-4 0,3-2 0</inkml:trace>
  <inkml:trace contextRef="#ctx0" brushRef="#br0" timeOffset="64">11661 11135 8355,'-7'-11'211,"2"0"1,5-1-1,0 1 1,2 1 711,1 2 0,0 3 0,3 6 1,-1 4-1,-2 7-812,-2 5 1,-5 11 0,-1 5-1,-1 5 1,-3 3 0,0 1-37,2-2 0,1 4-75,6-6 0,-5 5 0,-1-3 0</inkml:trace>
  <inkml:trace contextRef="#ctx0" brushRef="#br0" timeOffset="65">12392 10724 8355,'-5'0'1348,"6"0"0,8 0-1407,5 0 1,2 0 0,-1 0 0,3 1 0,2 2 58,3 1 0,3 10 0,8-2 0</inkml:trace>
  <inkml:trace contextRef="#ctx0" brushRef="#br0" timeOffset="66">13465 10873 8355,'19'0'173,"2"0"1,3 0-1,4 0 1,1 0-173,-3 0 0,0 0 473,0 0 1,0 0-2287,4 0 1812,1 0 0,8 5 0,2 1 0</inkml:trace>
  <inkml:trace contextRef="#ctx0" brushRef="#br0" timeOffset="67">14219 10941 8355,'-5'0'1607,"5"0"0,6 0-1310,4 0 1,6 0-298,-1 0 0,5-5 0,-2-1 0</inkml:trace>
  <inkml:trace contextRef="#ctx0" brushRef="#br0" timeOffset="68">14950 10496 8355,'-4'-12'-34,"0"1"1,2 0 0,2-1-88,4 1 0,-3 3 1,3 0-1,-3 0 1,-2-1-1,-3 0 247,-4 1 0,2 2 1,-2-3-1,-1 1 1,-1 1-1,-1 0 1,-2 4 64,-2 1 1,1 4 0,-5 1 0,-1 5 0,-1 3-1,1 6 11,1 6 0,1 1 0,-1 6 0,5 2 1,4 1-1,4 3 0,1 0-315,2 2 0,8 1 0,7-8 0,7-3 0,6-6 0,5-6 0,3-6 248,2-5 0,3-5 1,0-3-1,-1-8 1,-2-5-1,-2-7 1,-2-2 72,-5-3 0,-8 2 1,-7-3-1,-5-1 1,-6-1-1,-6-3 0,-5 0-216,-7-3 0,-8 0 0,-5 4 1,-2 4-1,-1 7 0,0 10-787,-1 7 0,1 5 0,1 4 0,4 4 0,6 6 0,8 7 795,6 4 0,9-1 0,6 4 0</inkml:trace>
  <inkml:trace contextRef="#ctx0" brushRef="#br0" timeOffset="69">15532 10393 8355,'28'-27'577,"-5"1"1,-1-6 0,-7 3 0,-2-2 0,-3 2 0,-4 0-265,-1 0 1,-2 3 0,-7 0 0,-5 3 0,-5 4-1,-5 4 1,-4 3-372,-3 5 1,-2 0-1,-4 5 1,1-2 0,1 3-1,0 3 1,0 5 6,2-1 0,7 8 0,6-3 0,3 3 1,5 3-1,3 2 0,3 1-134,1-1 0,5 1 0,2-3 0,5-2 0,3-2 0,4-7 393,2-3 0,2-3 1,0-2-1,0-1 0,0-5 1,-2-2-1,0-3-61,-2-2 1,-5 2-1,1-2 1,-4 1 0,-2 1-1,-2 1 1,-2 2 60,-3-1 0,1 6 0,1 1-326,3 3 0,2 10 0,0 5 0,-1 5 0,0 8 0,3 4 0,1 10 20,4 6 0,-4 5 0,3 5 0,-1 2 0,0 1 0,-6-27 0,0 0 0,-1 2 0,0 0 98,-1 1 0,0 1 0,0 0 0,0 0 0,-1-1 0,0-1 0,-1 0 0,-1-1 0,0 0 0,-1 1 0,0-2 0,0 0 54,1 0 0,-2 1 1,-2 27-1,-7-3 1,-2-6-1,-3-4 1,-2-6-1,-4-5-15,-2-8 1,-2-9-1,0-6 1,-1-5 0,-2-5-1,-2-5 1,1-5-187,-1-6 0,-3-11 0,4-1 0,2-4 0,1-2 0,4-1-1435,4 1 1353,1-1 1,15-2 0,2 2-1,9 1 1,11 3 0,8 1-3188,7 2 3416,8 6 0,7-8 0,6 2 0</inkml:trace>
  <inkml:trace contextRef="#ctx0" brushRef="#br0" timeOffset="70">16218 10667 8355,'-12'-11'937,"6"-1"1,1 2 0,1 1-1,-1 3-543,-1 1 1,2 2 0,-3 7-1,2 5 1,2 5 0,-1 6-319,0 6 1,0 3 0,4 5 0,0 0 0,0 2 0,0 1-267,0 1 0,0-4 1,0-5-1,0-1 1,0-3-1,0 0 0,1-4-801,3-2 1,-1-7 990,4-9 0,1-1 0,3-2 0</inkml:trace>
  <inkml:trace contextRef="#ctx0" brushRef="#br0" timeOffset="71">6773 9753 8355,'-69'27'135,"35"-14"0,1-1 0,-1 2 0,1-1 0,-1 1 0,2 0 0,-2 2 0,2 1 26,0 1 1,1 1-1,1 3 1,1 3 0,0 2-1,1 3 1,-1 2-1,1 2 1,-1 2 0,2 1-1,-1 4 1,2 1-1,2 2 1,0 1-186,2 2 1,1 2 0,0 1 0,0 2 0,3 1 0,1 2 0,0 1 0,2 2 0,0 2 0,1 0 0,1 3 0,2 1 0,4-20 0,0-1 0,2 1-94,0 0 0,1 1 0,1-1 0,1 0 0,1 1 0,2-2 1,3 19-1,4-2 0,5-1 0,5-1 0,5-1 0,6-3 0,6-1 1,6-3 72,-11-17 0,1-2 0,3-2 0,3-1 1,2-1-1,2-2 0,3-3 0,2-2 1,1-1-1,4 0 0,1-1 0,1-2 0,4-1 1,1-1-1,1-2 0,3-1 0,1-2 1,1 0-1,-14-3 0,0-2 0,0 1 1,0-1 43,2 0 0,-1-1 0,1 0 0,-1-2 0,14-2 0,-1-2 0,0-3 0</inkml:trace>
  <inkml:trace contextRef="#ctx0" brushRef="#br0" timeOffset="72">16652 9217 10146,'16'0'-161,"3"0"102,3 5 0,4 2 0,2 10 0,3 6 0,3 7 88,3 7 0,1 6 1,-4 9-1,-17-24 1,0 1-1,1 1 1,0 1-1,0 1 0,1 1 1,0 1-1,0 2-83,0 0 0,-1 1 1,-1 1-1,-1 0 1,-2 3-1,-2 0 1,-2 0-1,-2 1 1,-2 2-1,-2 1 1,-2 1-1,-3 1-1634,-1 0 0,-2 1 1753,-1 0 1,-3-1-1,-4-3 1,-4 0-1,2-1 1,-2 0-1,-1-1 1,0 0-1,-2-2 1,0 0-1,-1-2 1,-1-1-40,1-2 0,-1-1 1,0-2-1,-2-1 1,3-5-1,-1 0 1,1-1-1,-1-1 1,-20 20-1,3-5 1,5-9-27,5-7 0,0 0 0,4-7 0,4 1 0,3-2 0,2 0 0</inkml:trace>
  <inkml:trace contextRef="#ctx0" brushRef="#br0" timeOffset="73">18079 9137 8355,'-15'-7'95,"0"4"1,-6 3-1,2 3 1,-3 6-1,-5 8 1,-4 8 70,-2 8 1,-5 10-1,-1 4 1,19-20-1,1 1 1,-1 2-1,0 1 1,2 1-1,0 0 1,0 2-1,1 1-67,2 0 1,0 1 0,-1 2 0,0 1 0,3-1-1,1-1 1,0 2 0,1 0 0,1-1 0,1 1 0,0 0-1,1 1-94,1-1 0,0-1 0,1-2 0,1 0 0,1 0 0,0 0 0,3-3 0,0 0 0,3 26 0,7-4 0,5-7-91,5-5 1,8-5-1,5-7 1,4-6-1,8-6 1,4-8-1,5-5-1372,3-5 1,4-11 1457,-28 3 0,0-2 0,1-5 0,-1-2 0,42-20 0</inkml:trace>
  <inkml:trace contextRef="#ctx0" brushRef="#br0" timeOffset="74">18171 9879 8355,'-17'-11'397,"6"-1"1,6 5 0,8 0-1,5 3-206,2 6 0,5-1 1,2 8-1,2 2 1,4 5-1,2 0 1,2 3-229,1 3 0,-4-2 1,2 7-1,-1-2 0,-3 0 1,1 3-1,-1 1-265,-3 3 1,-4 1 0,-7 1 0,-4-1 0,-4-1 0,-6-1 0,-5-1 57,-7-1 1,-3-1 0,-3-5 0,-2-1-1,-2-3 1,0-4 0,0-2-716,3-2 959,1-5 0,1-1 0,0-5 0</inkml:trace>
  <inkml:trace contextRef="#ctx0" brushRef="#br0" timeOffset="75">18707 9742 8355,'-26'8'163,"-1"0"1,0 5 0,1 5 0,-2 5 139,-1 3 1,2 5 0,-3 7 0,-1 5 0,2 4 0,2 3 0,4-2-264,4-1 1,8 2-1,7 1 1,4-2 0,5-2-1,8-5 1,10-4-278,10-5 1,6-4 0,8-6 0,4-5-1,5-5 1,6-9 0,-29-3 0,0-3-242,2-2 1,0-2-1,0-1 1,1-1 477,-2-4 0,0-1 0,-2-2 0,0-2 0,30-23 0</inkml:trace>
  <inkml:trace contextRef="#ctx0" brushRef="#br0" timeOffset="76">18856 9114 8355,'-14'0'795,"10"2"0,14 6 0,11 8-781,5 9 0,2 5 0,3 8 0,-4 5 0,1 6 0,3 5 0,-14-25 0,0 0 230,2 2 0,0-1 1,-1 3-1,1 0 0,2 0 1,1-1-1,1 2 0,0-1 1,1 2-1,1 0 0,1 1 1,-1 0-1,1 2 1,0 1-285,0 0 1,0 0-1,-2 1 1,-1 0-1,0-1 1,-2 1-1,-2-1 1,-3 1-1,-4-1 1,-1 0 0,-4 1-1,-2 0 1,-3-1-1,-2 0-302,-4-2 1,-3-1 0,-2 1-1,-4 0 1,-9 0 0,-3-1-1,-5 2 1,-3-1 0,-5 2-1,-5 0 342,-6 0 0,-3 0 0,14-12 0,0 0 0,-2-1 0,-97 54 0</inkml:trace>
  <inkml:trace contextRef="#ctx0" brushRef="#br0" timeOffset="77">18639 11809 8355,'-5'-6'9,"2"-1"110,-4 4 0,-2 1 0,-5-3 0,-3 2 1,0-1-1,-4 0 0,-2 0 0,-2 0 1,-3 0-1,0 1 0,-2-2 0,-1 0 0,-2-2 19,2 1 0,-2 2 1,-4-2-1,-3-1 1,0 2-1,-3 0 1,-3 3-1,-5 0-210,-6 2 1,-5 0-1,27 0 1,0 0 0,-1 0-1,0 0 1,-3 0-1,0 0 1,-1 0 0,-2 0-1,-3 0 1,0 0-17,-4 0 1,0 0 0,-2 3-1,-1-1 1,-4 1 0,-1 1 0,1 0-1,-1-1 1,-1 1 0,-2 0 0,0 0-1,-1 1 1,-3 0 0,-1 0-7,22-1 0,-1-1 0,1 1 0,-1 1 0,1 1 1,-1-1-1,0 0 0,-1 0 0,1 0 0,-1 0 1,-1 0-1,1 0 0,0 0 0,0 0 0,-1 0 1,-1 1-1,0-1 0,0 1 0,1-1 0,-1 1 0,1-1 107,-1 1 1,1-1 0,-1 1-1,1-1 1,-1 1 0,1-1-1,-1 0 1,0 0 0,0-1-1,0 1 1,0 0 0,0 1-1,-1-1 1,0 0 0,0 0-1,1 0 1,1 0 0,-1 0-1,0 0 1,0 0 0,0 0 89,0 0 1,0 0 0,0-1 0,1 1 0,1 0-1,-1-1 1,-2 1 0,0-1 0,-1 1 0,-1 0-1,1 1 1,-2 0 0,1-1 0,-1 1 0,0-1-1,0 1 1,0-1 0,0 1-91,-1-2 0,1 1 1,0 0-1,2 0 1,0 1-1,0-1 1,-2 0-1,0 0 0,1 0 1,-2 0-1,1 0 1,0 1-1,0-1 1,0 0-1,-1 0 1,2 0-1,-1 0 0,0 0 1,2 0-1,-1 0 1,1 0-20,0 1 1,1-1-1,0 1 1,-2-2 0,-1 0-1,1 0 1,1 1-1,0 1 1,0-1 0,0-1-1,0 1 1,1 0-1,0-1 1,1 1 0,0 0-1,1 0 1,1 0-1,0 0 1,1 0 0,1-1-1,-1 1 55,-19 1 1,1 0 0,2 2 0,2 0 0,-1 0 0,0 0 0,1 0 0,1 1 0,2 0 0,0-1 0,1 1 0,0-1 0,1 1 0,0 0-24,-1 0 0,1-1 1,0-1-1,-1 0 0,3 2 1,0-1-1,0 0 1,1-1-1,1 1 0,-1-1 1,2 0-1,-1-1-25,-2-1 1,0-1-1,2 1 1,0 0-1,3-2 1,0 0-1,1 1 1,1 0-1,0-1 1,-1 0 0,1 0-1,-1-1 1,1 0-1,1-1-88,1 0 1,0-1 0,2 0-1,0 0 1,2 0 0,0 0-1,2 0 1,1 0 0,2 0-1,0 0 1,-27-1 0,6-2-177,4 0 1,8-6-1,5 1 1,6-1-1,4 0 1,4 2-1,4-1-730,4 2 1,7-4 992,5 2 0,1 0 0,2 0 0,0-1 0,0 1 0</inkml:trace>
  <inkml:trace contextRef="#ctx0" brushRef="#br0" timeOffset="78">9548 12095 8355,'-24'4'26,"0"-1"1,0 0-1,2-2 1,2 0 207,2 3 0,1 1 0,5 4 1,-2 0-1,-2 2 0,3 5 1,0 0-220,1 1 1,1 3 0,0-2-1,-1 1 1,1 0 0,-2 1-1,-2 3-150,-4 4 0,-3-3 0,-2 2 0,-3-2 0,-3-1 0,-4 0-379,-4 0 546,2 0 1,-7 0 0,5 0 0,2-2 0,5-2-1,4-4 180,3-2 1,10 2-1,4 1 1,5-3 0,9 0-1,9-1 1,14 0 70,9 3 1,9-1-1,9 4 1,4 0 0,-27-9-1,1 0 1,3 1 0,-1 1-395,1 2 0,0 0 0,2-1 0,-1 0 0,0 1 1,-2 2-1,-1-2 0,-1 2 0,-2-1 0,-2 2 1,27 18 110,-3 4 0,-26-18 0,-1 1 0,20 25 0</inkml:trace>
  <inkml:trace contextRef="#ctx0" brushRef="#br0" timeOffset="79">6350 12460 8355,'-6'-5'53,"1"4"0,10-3 1,4 7-1,7 0 1,11 0-1,11-2 1,9-1-1,9 0 1,7 0-1,-28 0 1,1-1-1,1 0 1,1-1-1,0 0 0,0-1-99,1 0 1,-1 0 0,1 1-1,-1 0 1,1-1 0,0-1 0,2 0-1,0 0 1,-1 0 0,1 2 0,-1-1-1,1 2 1,-1-1 0,0 1 28,0-1 0,0 0 0,0 2 1,0-1-1,-1-1 0,0 0 1,-1 1-1,-1 1 0,-2 0 1,-1 0-1,25 0 0,-8 0 76,-9 0 1,-11 0 0,-9 1 0,-6 3-1,-10 4 1,-11 2-82,-13 1 1,-14 1-1,-13-1 1,-10 1-1,22-7 1,-1 1-1,-3 0 1,-1-1-1,-3 1 1,0 0-32,-2 0 1,1-1-1,0 1 1,1 0-1,0-1 1,1 0-1,2-1 1,2 1-1,-27 1 1,8-1-1,11-2 550,8-2 0,12 3 1,11 1-185,8 1 0,17-2 0,14 2 0,9 1 0,7-2 1,7 1-1,6-1-401,2 0 1,0-1-1,-1-4 1,-3 0-1,-5 0 1,-6 0-1,-9 0-2902,-9 0 2990,-11 5 0,-18-4 0,-8 4 0</inkml:trace>
  <inkml:trace contextRef="#ctx0" brushRef="#br0" timeOffset="80">1508 9125 8355,'50'-19'54,"4"-1"1,1 2-1,1 3 1,-1 5 4,-2 0 0,-8 5 1,-2 1-1,-5 2 1,-8 4-1,-3 2-244,-6 3 0,-12 3 1,-6 2-1,-16 0 1,-15 2-1,-16 3 0,-13 1 73,22-8 0,0 0 1,-2-1-1,0 0 1,-2 0-1,0 1 1,-2-1-1,-1 1 1,1-1-1,0 1 1,0-1-1,2 0 112,3-1 0,1 0 44,-25 7 1,17-8 0,12-4 0,11 0 0,9 0 0,8 0 231,11 0 0,17-3 0,15-3 0,6 0 1,8 0-1,0 2 0,2 2-187,1 3 0,-2 2 0,4 8 0,-4 4 0,-5 6-89,-4 4 0,-5 2 0,-2 5 0</inkml:trace>
  <inkml:trace contextRef="#ctx0" brushRef="#br0" timeOffset="81">8337 12323 7909,'-29'-5'-109,"2"2"0,8-3 0,4 1 0,2 1 0,1 0 0,-3 1 0,-5 0 362,-1 2 0,-7 2 0,-4 3 1,-6 4-1,-6 2 0,-6 1 1,-2 1-449,-2-1 1,-7 0 0,-3 1-1,32-6 1,0-1 0,-32 7-1,1-1 1,2 0 124,2 1 0,1-1 0,11 1 0,7-2 0,9-1 146,9-2 1,15-4-1,16 1 1,17-3-1,19-1 1,13-1-1,-24-1 1,2 0 51,2-2 1,1 0 0,4-1 0,1 0 0,2 0-1,2-1 1,-3 0 0,1 0 0,-2 1 0,0-1-1,-2 0 1,-1 0 0,-1 1 0,-1-1 46,-2 0 0,0 1 1,22-2-1,-7 3 1,-10 3-1,-11 1 1,-11 0-250,-6 0 1,-10 0 0,-11 1 0,-18 3 0,-26 5 0,12-2 0,-3 0 0,-12 2 0,-2 1-129,12-3 0,0 0 0,-2 1 1,-5 0-1,-1 1 0,-1 0 1,-2 0-1,-1 0 0,0 0 1,-3 0-1,0 0 0,0 0 1,-1 0-1,-1-1 0,1 1 202,-1 0 0,0 0 0,0 0 0,0 1 0,0 1 0,0 0 0,-121 18 0</inkml:trace>
  <inkml:trace contextRef="#ctx0" brushRef="#br0" timeOffset="82">15658 11501 8355,'0'-12'-287,"3"1"0,3 1 0,8 2 0,6 4 522,8 3 1,13 1 0,6 1-1,3 3 1,6 3 0,3 0-1,2 1-125,-2 1 1,-2-3 0,-5 0 0,-6 1 0,-8-2 0,-6 0-290,-6-3 1,-10 0 0,-14-2 0,-17 0 0,-17 1 41,-12 3 0,-16-2 0,25 1 0,-1 1 0,-2-1 1,-1 0-1,-3 0 0,-1 0 0,-2 2 0,1-1 116,-2 1 1,0 0 0,1 0 0,0 0 0,1 0 0,0-1 0,1 0-1,2 0 1,2 0 0,2 1 0,-26 5 0,15 0 133,13-2 0,8 2 0,13-2 0,12 2 1,13 0-1,13-1 50,9-2 0,14-4 1,3 1-1,4-3 1,3-1-1,-1 0-53,-3 0 1,-7-1-1,-10-2 1,-7-1-1,-8 2-221,-3 1 1,-9 1 0,-10 0-1,-9 0 1,-9 1 0,-8 3-1,-6 3 111,-4 3 0,4 7 0,5 1 0</inkml:trace>
  <inkml:trace contextRef="#ctx0" brushRef="#br0" timeOffset="83">17634 11250 8355,'13'-6'-25,"2"0"0,5-1 1,8-1-1,11 0 0,15 2 1,-22 4-1,2 0 119,2 1 0,2 1 1,6 0-1,1 0 1,2 0-1,0 0 1,3 0-1,-1 1 0,1 1 1,-1 0-1,0 1 1,0 2-1,-3-1 1,0 0-183,1 0 1,-2 0 0,-7 1 0,-1 0 0,-3-1-1,-1 0 1,23 6 0,-12 1 0,-8 1 0,-10-2-219,-5-2 0,-10 2 0,-11-4 0,-10 2 0,-14-1 0,-12 2 306,-9 1 0,-11 2 0,-8-1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fld id="{07DD8A4E-80D5-E442-8CCA-D5A1F77B1F24}" type="slidenum">
              <a:rPr lang="en-US"/>
              <a:pPr>
                <a:defRPr/>
              </a:pPr>
              <a:t>‹#›</a:t>
            </a:fld>
            <a:endParaRPr lang="en-US"/>
          </a:p>
        </p:txBody>
      </p:sp>
    </p:spTree>
    <p:extLst>
      <p:ext uri="{BB962C8B-B14F-4D97-AF65-F5344CB8AC3E}">
        <p14:creationId xmlns:p14="http://schemas.microsoft.com/office/powerpoint/2010/main" val="24304481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Shape 10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2" name="Shape 10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Gradients add at branches, from multivariate chain rule</a:t>
            </a:r>
          </a:p>
          <a:p>
            <a:pPr lvl="0" rtl="0">
              <a:spcBef>
                <a:spcPts val="0"/>
              </a:spcBef>
              <a:buNone/>
            </a:pPr>
            <a:r>
              <a:rPr lang="en"/>
              <a:t>Since wiggling this node affects both connected nodes in the forward pass, then at  backprop the upstream gradient coming into this node is the sum of the gradients flowing back from both nodes</a:t>
            </a:r>
          </a:p>
        </p:txBody>
      </p:sp>
    </p:spTree>
    <p:extLst>
      <p:ext uri="{BB962C8B-B14F-4D97-AF65-F5344CB8AC3E}">
        <p14:creationId xmlns:p14="http://schemas.microsoft.com/office/powerpoint/2010/main" val="3176883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36</a:t>
            </a:fld>
            <a:endParaRPr lang="en-US"/>
          </a:p>
        </p:txBody>
      </p:sp>
    </p:spTree>
    <p:extLst>
      <p:ext uri="{BB962C8B-B14F-4D97-AF65-F5344CB8AC3E}">
        <p14:creationId xmlns:p14="http://schemas.microsoft.com/office/powerpoint/2010/main" val="3280142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37</a:t>
            </a:fld>
            <a:endParaRPr lang="en-US"/>
          </a:p>
        </p:txBody>
      </p:sp>
    </p:spTree>
    <p:extLst>
      <p:ext uri="{BB962C8B-B14F-4D97-AF65-F5344CB8AC3E}">
        <p14:creationId xmlns:p14="http://schemas.microsoft.com/office/powerpoint/2010/main" val="1685073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38</a:t>
            </a:fld>
            <a:endParaRPr lang="en-US"/>
          </a:p>
        </p:txBody>
      </p:sp>
    </p:spTree>
    <p:extLst>
      <p:ext uri="{BB962C8B-B14F-4D97-AF65-F5344CB8AC3E}">
        <p14:creationId xmlns:p14="http://schemas.microsoft.com/office/powerpoint/2010/main" val="3510285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39</a:t>
            </a:fld>
            <a:endParaRPr lang="en-US"/>
          </a:p>
        </p:txBody>
      </p:sp>
    </p:spTree>
    <p:extLst>
      <p:ext uri="{BB962C8B-B14F-4D97-AF65-F5344CB8AC3E}">
        <p14:creationId xmlns:p14="http://schemas.microsoft.com/office/powerpoint/2010/main" val="1735452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41</a:t>
            </a:fld>
            <a:endParaRPr lang="en-US"/>
          </a:p>
        </p:txBody>
      </p:sp>
    </p:spTree>
    <p:extLst>
      <p:ext uri="{BB962C8B-B14F-4D97-AF65-F5344CB8AC3E}">
        <p14:creationId xmlns:p14="http://schemas.microsoft.com/office/powerpoint/2010/main" val="2305921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42</a:t>
            </a:fld>
            <a:endParaRPr lang="en-US"/>
          </a:p>
        </p:txBody>
      </p:sp>
    </p:spTree>
    <p:extLst>
      <p:ext uri="{BB962C8B-B14F-4D97-AF65-F5344CB8AC3E}">
        <p14:creationId xmlns:p14="http://schemas.microsoft.com/office/powerpoint/2010/main" val="2664649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43</a:t>
            </a:fld>
            <a:endParaRPr lang="en-US"/>
          </a:p>
        </p:txBody>
      </p:sp>
    </p:spTree>
    <p:extLst>
      <p:ext uri="{BB962C8B-B14F-4D97-AF65-F5344CB8AC3E}">
        <p14:creationId xmlns:p14="http://schemas.microsoft.com/office/powerpoint/2010/main" val="2085829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BA557F4-9B78-C140-AB19-BD396D2EE86C}" type="slidenum">
              <a:rPr lang="en-US"/>
              <a:pPr/>
              <a:t>45</a:t>
            </a:fld>
            <a:endParaRPr lang="en-US"/>
          </a:p>
        </p:txBody>
      </p:sp>
      <p:sp>
        <p:nvSpPr>
          <p:cNvPr id="23040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30402"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413431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What we’re doing in backprop is we have all these nodes in our computational graph, each node only aware of immediate surroundings</a:t>
            </a:r>
          </a:p>
          <a:p>
            <a:pPr lvl="0" rtl="0">
              <a:spcBef>
                <a:spcPts val="0"/>
              </a:spcBef>
              <a:buNone/>
            </a:pPr>
            <a:r>
              <a:rPr lang="en"/>
              <a:t>at each node have ...</a:t>
            </a:r>
          </a:p>
        </p:txBody>
      </p:sp>
    </p:spTree>
    <p:extLst>
      <p:ext uri="{BB962C8B-B14F-4D97-AF65-F5344CB8AC3E}">
        <p14:creationId xmlns:p14="http://schemas.microsoft.com/office/powerpoint/2010/main" val="961814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What we’re doing in backprop is we have all these nodes in our computational graph, each node only aware of immediate surroundings</a:t>
            </a:r>
          </a:p>
          <a:p>
            <a:pPr lvl="0" rtl="0">
              <a:spcBef>
                <a:spcPts val="0"/>
              </a:spcBef>
              <a:buNone/>
            </a:pPr>
            <a:r>
              <a:rPr lang="en"/>
              <a:t>at each node have ...</a:t>
            </a:r>
          </a:p>
        </p:txBody>
      </p:sp>
    </p:spTree>
    <p:extLst>
      <p:ext uri="{BB962C8B-B14F-4D97-AF65-F5344CB8AC3E}">
        <p14:creationId xmlns:p14="http://schemas.microsoft.com/office/powerpoint/2010/main" val="2321609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27</a:t>
            </a:fld>
            <a:endParaRPr lang="en-US"/>
          </a:p>
        </p:txBody>
      </p:sp>
    </p:spTree>
    <p:extLst>
      <p:ext uri="{BB962C8B-B14F-4D97-AF65-F5344CB8AC3E}">
        <p14:creationId xmlns:p14="http://schemas.microsoft.com/office/powerpoint/2010/main" val="2385273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28</a:t>
            </a:fld>
            <a:endParaRPr lang="en-US"/>
          </a:p>
        </p:txBody>
      </p:sp>
    </p:spTree>
    <p:extLst>
      <p:ext uri="{BB962C8B-B14F-4D97-AF65-F5344CB8AC3E}">
        <p14:creationId xmlns:p14="http://schemas.microsoft.com/office/powerpoint/2010/main" val="3506421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29</a:t>
            </a:fld>
            <a:endParaRPr lang="en-US"/>
          </a:p>
        </p:txBody>
      </p:sp>
    </p:spTree>
    <p:extLst>
      <p:ext uri="{BB962C8B-B14F-4D97-AF65-F5344CB8AC3E}">
        <p14:creationId xmlns:p14="http://schemas.microsoft.com/office/powerpoint/2010/main" val="971162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30</a:t>
            </a:fld>
            <a:endParaRPr lang="en-US"/>
          </a:p>
        </p:txBody>
      </p:sp>
    </p:spTree>
    <p:extLst>
      <p:ext uri="{BB962C8B-B14F-4D97-AF65-F5344CB8AC3E}">
        <p14:creationId xmlns:p14="http://schemas.microsoft.com/office/powerpoint/2010/main" val="4126221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31</a:t>
            </a:fld>
            <a:endParaRPr lang="en-US"/>
          </a:p>
        </p:txBody>
      </p:sp>
    </p:spTree>
    <p:extLst>
      <p:ext uri="{BB962C8B-B14F-4D97-AF65-F5344CB8AC3E}">
        <p14:creationId xmlns:p14="http://schemas.microsoft.com/office/powerpoint/2010/main" val="1985945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34</a:t>
            </a:fld>
            <a:endParaRPr lang="en-US"/>
          </a:p>
        </p:txBody>
      </p:sp>
    </p:spTree>
    <p:extLst>
      <p:ext uri="{BB962C8B-B14F-4D97-AF65-F5344CB8AC3E}">
        <p14:creationId xmlns:p14="http://schemas.microsoft.com/office/powerpoint/2010/main" val="2686592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60C6FF14-906B-8C43-8206-00F0F407B02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365AFEEC-C182-2D4A-848B-6A0ED98C1FE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03D168A2-5B33-FA46-93E8-3B5149732374}"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60C6FF14-906B-8C43-8206-00F0F407B02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solidFill>
                  <a:schemeClr val="bg1">
                    <a:lumMod val="85000"/>
                  </a:schemeClr>
                </a:solidFill>
              </a:defRPr>
            </a:lvl1pPr>
          </a:lstStyle>
          <a:p>
            <a:pPr>
              <a:defRPr/>
            </a:pPr>
            <a:r>
              <a:rPr lang="en-US" dirty="0"/>
              <a:t>Research at TTI</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7134A590-6033-DE48-865B-A0558AEFCBD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BCAD4A4B-0330-AF4E-991D-7D58C0870B9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lstStyle/>
          <a:p>
            <a:r>
              <a:rPr lang="en-US" dirty="0"/>
              <a:t>Click to edit Master title style</a:t>
            </a:r>
          </a:p>
        </p:txBody>
      </p:sp>
      <p:sp>
        <p:nvSpPr>
          <p:cNvPr id="3" name="Content Placeholder 2"/>
          <p:cNvSpPr>
            <a:spLocks noGrp="1"/>
          </p:cNvSpPr>
          <p:nvPr>
            <p:ph sz="half" idx="1"/>
          </p:nvPr>
        </p:nvSpPr>
        <p:spPr>
          <a:xfrm>
            <a:off x="6858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56489279-66D6-F54A-8DF6-8569F0E44DC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041775"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9" name="Rectangle 6"/>
          <p:cNvSpPr>
            <a:spLocks noGrp="1" noChangeArrowheads="1"/>
          </p:cNvSpPr>
          <p:nvPr>
            <p:ph type="sldNum" sz="quarter" idx="12"/>
          </p:nvPr>
        </p:nvSpPr>
        <p:spPr>
          <a:ln/>
        </p:spPr>
        <p:txBody>
          <a:bodyPr/>
          <a:lstStyle>
            <a:lvl1pPr>
              <a:defRPr/>
            </a:lvl1pPr>
          </a:lstStyle>
          <a:p>
            <a:pPr>
              <a:defRPr/>
            </a:pPr>
            <a:fld id="{902DD396-FCC9-5D4C-A19A-0D227FF6545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5" name="Rectangle 6"/>
          <p:cNvSpPr>
            <a:spLocks noGrp="1" noChangeArrowheads="1"/>
          </p:cNvSpPr>
          <p:nvPr>
            <p:ph type="sldNum" sz="quarter" idx="12"/>
          </p:nvPr>
        </p:nvSpPr>
        <p:spPr>
          <a:ln/>
        </p:spPr>
        <p:txBody>
          <a:bodyPr/>
          <a:lstStyle>
            <a:lvl1pPr>
              <a:defRPr/>
            </a:lvl1pPr>
          </a:lstStyle>
          <a:p>
            <a:pPr>
              <a:defRPr/>
            </a:pPr>
            <a:fld id="{BA8D718F-682B-7343-BB3C-8AD70332433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4" name="Rectangle 6"/>
          <p:cNvSpPr>
            <a:spLocks noGrp="1" noChangeArrowheads="1"/>
          </p:cNvSpPr>
          <p:nvPr>
            <p:ph type="sldNum" sz="quarter" idx="12"/>
          </p:nvPr>
        </p:nvSpPr>
        <p:spPr>
          <a:ln/>
        </p:spPr>
        <p:txBody>
          <a:bodyPr/>
          <a:lstStyle>
            <a:lvl1pPr>
              <a:defRPr/>
            </a:lvl1pPr>
          </a:lstStyle>
          <a:p>
            <a:pPr>
              <a:defRPr/>
            </a:pPr>
            <a:fld id="{A51550E6-1DFF-B84C-BFE3-E4371400DA8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6051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889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7C01E281-1F8F-6944-BFC1-D0DAE21D9B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7134A590-6033-DE48-865B-A0558AEFCBD1}"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D6CCFAE8-AF25-AC44-B97D-AB359B592C3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365AFEEC-C182-2D4A-848B-6A0ED98C1FE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03D168A2-5B33-FA46-93E8-3B514973237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101600"/>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934633"/>
            <a:ext cx="8520600" cy="504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6296857" y="6179655"/>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210623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BCAD4A4B-0330-AF4E-991D-7D58C0870B97}"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 Dhruv Batra </a:t>
            </a:r>
          </a:p>
        </p:txBody>
      </p:sp>
      <p:sp>
        <p:nvSpPr>
          <p:cNvPr id="7" name="Slide Number Placeholder 6"/>
          <p:cNvSpPr>
            <a:spLocks noGrp="1"/>
          </p:cNvSpPr>
          <p:nvPr>
            <p:ph type="sldNum" sz="quarter" idx="12"/>
          </p:nvPr>
        </p:nvSpPr>
        <p:spPr/>
        <p:txBody>
          <a:bodyPr/>
          <a:lstStyle/>
          <a:p>
            <a:pPr>
              <a:defRPr/>
            </a:pPr>
            <a:fld id="{56489279-66D6-F54A-8DF6-8569F0E44DC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 Dhruv Batra </a:t>
            </a:r>
          </a:p>
        </p:txBody>
      </p:sp>
      <p:sp>
        <p:nvSpPr>
          <p:cNvPr id="9" name="Slide Number Placeholder 8"/>
          <p:cNvSpPr>
            <a:spLocks noGrp="1"/>
          </p:cNvSpPr>
          <p:nvPr>
            <p:ph type="sldNum" sz="quarter" idx="12"/>
          </p:nvPr>
        </p:nvSpPr>
        <p:spPr/>
        <p:txBody>
          <a:bodyPr/>
          <a:lstStyle/>
          <a:p>
            <a:pPr>
              <a:defRPr/>
            </a:pPr>
            <a:fld id="{902DD396-FCC9-5D4C-A19A-0D227FF6545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 Dhruv Batra </a:t>
            </a:r>
          </a:p>
        </p:txBody>
      </p:sp>
      <p:sp>
        <p:nvSpPr>
          <p:cNvPr id="5" name="Slide Number Placeholder 4"/>
          <p:cNvSpPr>
            <a:spLocks noGrp="1"/>
          </p:cNvSpPr>
          <p:nvPr>
            <p:ph type="sldNum" sz="quarter" idx="12"/>
          </p:nvPr>
        </p:nvSpPr>
        <p:spPr/>
        <p:txBody>
          <a:bodyPr/>
          <a:lstStyle/>
          <a:p>
            <a:pPr>
              <a:defRPr/>
            </a:pPr>
            <a:fld id="{BA8D718F-682B-7343-BB3C-8AD70332433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(C) Dhruv Batra </a:t>
            </a:r>
          </a:p>
        </p:txBody>
      </p:sp>
      <p:sp>
        <p:nvSpPr>
          <p:cNvPr id="4" name="Slide Number Placeholder 3"/>
          <p:cNvSpPr>
            <a:spLocks noGrp="1"/>
          </p:cNvSpPr>
          <p:nvPr>
            <p:ph type="sldNum" sz="quarter" idx="12"/>
          </p:nvPr>
        </p:nvSpPr>
        <p:spPr/>
        <p:txBody>
          <a:bodyPr/>
          <a:lstStyle/>
          <a:p>
            <a:pPr>
              <a:defRPr/>
            </a:pPr>
            <a:fld id="{A51550E6-1DFF-B84C-BFE3-E4371400DA8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 Dhruv Batra </a:t>
            </a:r>
          </a:p>
        </p:txBody>
      </p:sp>
      <p:sp>
        <p:nvSpPr>
          <p:cNvPr id="7" name="Slide Number Placeholder 6"/>
          <p:cNvSpPr>
            <a:spLocks noGrp="1"/>
          </p:cNvSpPr>
          <p:nvPr>
            <p:ph type="sldNum" sz="quarter" idx="12"/>
          </p:nvPr>
        </p:nvSpPr>
        <p:spPr/>
        <p:txBody>
          <a:bodyPr/>
          <a:lstStyle/>
          <a:p>
            <a:pPr>
              <a:defRPr/>
            </a:pPr>
            <a:fld id="{7C01E281-1F8F-6944-BFC1-D0DAE21D9B0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 Dhruv Batra </a:t>
            </a:r>
          </a:p>
        </p:txBody>
      </p:sp>
      <p:sp>
        <p:nvSpPr>
          <p:cNvPr id="7" name="Slide Number Placeholder 6"/>
          <p:cNvSpPr>
            <a:spLocks noGrp="1"/>
          </p:cNvSpPr>
          <p:nvPr>
            <p:ph type="sldNum" sz="quarter" idx="12"/>
          </p:nvPr>
        </p:nvSpPr>
        <p:spPr/>
        <p:txBody>
          <a:bodyPr/>
          <a:lstStyle/>
          <a:p>
            <a:pPr>
              <a:defRPr/>
            </a:pPr>
            <a:fld id="{D6CCFAE8-AF25-AC44-B97D-AB359B592C3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(C) Dhruv Batra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651A289-BEF2-FC49-AB93-B19BD27FB58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430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412" name="Rectangle 4"/>
          <p:cNvSpPr>
            <a:spLocks noGrp="1" noChangeArrowheads="1"/>
          </p:cNvSpPr>
          <p:nvPr>
            <p:ph type="dt" sz="half" idx="2"/>
          </p:nvPr>
        </p:nvSpPr>
        <p:spPr bwMode="auto">
          <a:xfrm>
            <a:off x="43434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400">
                <a:latin typeface="Arial" pitchFamily="-112" charset="0"/>
                <a:ea typeface="+mn-ea"/>
                <a:cs typeface="+mn-cs"/>
              </a:defRPr>
            </a:lvl1pPr>
          </a:lstStyle>
          <a:p>
            <a:pPr>
              <a:defRPr/>
            </a:pPr>
            <a:endParaRPr lang="en-US" dirty="0"/>
          </a:p>
        </p:txBody>
      </p:sp>
      <p:sp>
        <p:nvSpPr>
          <p:cNvPr id="17413" name="Rectangle 5"/>
          <p:cNvSpPr>
            <a:spLocks noGrp="1" noChangeArrowheads="1"/>
          </p:cNvSpPr>
          <p:nvPr>
            <p:ph type="ftr" sz="quarter" idx="3"/>
          </p:nvPr>
        </p:nvSpPr>
        <p:spPr bwMode="auto">
          <a:xfrm>
            <a:off x="1524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400">
                <a:solidFill>
                  <a:schemeClr val="bg1">
                    <a:lumMod val="50000"/>
                  </a:schemeClr>
                </a:solidFill>
                <a:latin typeface="Arial" pitchFamily="-112" charset="0"/>
                <a:ea typeface="+mn-ea"/>
                <a:cs typeface="+mn-cs"/>
              </a:defRPr>
            </a:lvl1pPr>
          </a:lstStyle>
          <a:p>
            <a:pPr>
              <a:defRPr/>
            </a:pPr>
            <a:r>
              <a:rPr lang="en-US" b="1" dirty="0">
                <a:latin typeface="Arial Narrow" pitchFamily="-112" charset="0"/>
                <a:ea typeface="ＭＳ Ｐゴシック" pitchFamily="-112" charset="-128"/>
                <a:cs typeface="ＭＳ Ｐゴシック" pitchFamily="-112" charset="-128"/>
                <a:sym typeface="Symbol" pitchFamily="-112" charset="2"/>
              </a:rPr>
              <a:t>(C) Dhruv Batra </a:t>
            </a:r>
          </a:p>
        </p:txBody>
      </p:sp>
      <p:sp>
        <p:nvSpPr>
          <p:cNvPr id="17414" name="Rectangle 6"/>
          <p:cNvSpPr>
            <a:spLocks noGrp="1" noChangeArrowheads="1"/>
          </p:cNvSpPr>
          <p:nvPr>
            <p:ph type="sldNum" sz="quarter" idx="4"/>
          </p:nvPr>
        </p:nvSpPr>
        <p:spPr bwMode="auto">
          <a:xfrm>
            <a:off x="70866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400">
                <a:solidFill>
                  <a:schemeClr val="bg1">
                    <a:lumMod val="50000"/>
                  </a:schemeClr>
                </a:solidFill>
                <a:latin typeface="Arial" pitchFamily="-112" charset="0"/>
                <a:ea typeface="+mn-ea"/>
                <a:cs typeface="+mn-cs"/>
              </a:defRPr>
            </a:lvl1pPr>
          </a:lstStyle>
          <a:p>
            <a:pPr>
              <a:defRPr/>
            </a:pPr>
            <a:fld id="{2651A289-BEF2-FC49-AB93-B19BD27FB587}" type="slidenum">
              <a:rPr lang="en-US" smtClean="0"/>
              <a:pPr>
                <a:defRPr/>
              </a:pPr>
              <a:t>‹#›</a:t>
            </a:fld>
            <a:endParaRPr lang="en-US" dirty="0"/>
          </a:p>
        </p:txBody>
      </p:sp>
      <p:sp>
        <p:nvSpPr>
          <p:cNvPr id="7" name="Rectangle 5"/>
          <p:cNvSpPr>
            <a:spLocks noChangeArrowheads="1"/>
          </p:cNvSpPr>
          <p:nvPr userDrawn="1"/>
        </p:nvSpPr>
        <p:spPr bwMode="auto">
          <a:xfrm>
            <a:off x="0" y="0"/>
            <a:ext cx="9144000" cy="228600"/>
          </a:xfrm>
          <a:prstGeom prst="rect">
            <a:avLst/>
          </a:prstGeom>
          <a:solidFill>
            <a:srgbClr val="990000"/>
          </a:solidFill>
          <a:ln w="9525">
            <a:noFill/>
            <a:miter lim="800000"/>
            <a:headEnd/>
            <a:tailEnd/>
          </a:ln>
          <a:effectLst/>
        </p:spPr>
        <p:txBody>
          <a:bodyPr wrap="none" anchor="ctr">
            <a:prstTxWarp prst="textNoShape">
              <a:avLst/>
            </a:prstTxWarp>
          </a:bodyPr>
          <a:lstStyle/>
          <a:p>
            <a:pPr>
              <a:defRPr/>
            </a:pPr>
            <a:endParaRPr lang="en-US" sz="2400">
              <a:latin typeface="" pitchFamily="64" charset="0"/>
              <a:ea typeface="ＭＳ Ｐゴシック" pitchFamily="-112" charset="-128"/>
              <a:cs typeface="ＭＳ Ｐゴシック" pitchFamily="-112" charset="-128"/>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dt="0"/>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80.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customXml" Target="../ink/ink1.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6" Type="http://schemas.openxmlformats.org/officeDocument/2006/relationships/tags" Target="../tags/tag52.xml"/><Relationship Id="rId21" Type="http://schemas.openxmlformats.org/officeDocument/2006/relationships/tags" Target="../tags/tag47.xml"/><Relationship Id="rId42" Type="http://schemas.openxmlformats.org/officeDocument/2006/relationships/tags" Target="../tags/tag68.xml"/><Relationship Id="rId47" Type="http://schemas.openxmlformats.org/officeDocument/2006/relationships/tags" Target="../tags/tag73.xml"/><Relationship Id="rId63" Type="http://schemas.openxmlformats.org/officeDocument/2006/relationships/tags" Target="../tags/tag89.xml"/><Relationship Id="rId68" Type="http://schemas.openxmlformats.org/officeDocument/2006/relationships/tags" Target="../tags/tag94.xml"/><Relationship Id="rId16" Type="http://schemas.openxmlformats.org/officeDocument/2006/relationships/tags" Target="../tags/tag42.xml"/><Relationship Id="rId11" Type="http://schemas.openxmlformats.org/officeDocument/2006/relationships/tags" Target="../tags/tag37.xml"/><Relationship Id="rId24" Type="http://schemas.openxmlformats.org/officeDocument/2006/relationships/tags" Target="../tags/tag50.xml"/><Relationship Id="rId32" Type="http://schemas.openxmlformats.org/officeDocument/2006/relationships/tags" Target="../tags/tag58.xml"/><Relationship Id="rId37" Type="http://schemas.openxmlformats.org/officeDocument/2006/relationships/tags" Target="../tags/tag63.xml"/><Relationship Id="rId40" Type="http://schemas.openxmlformats.org/officeDocument/2006/relationships/tags" Target="../tags/tag66.xml"/><Relationship Id="rId45" Type="http://schemas.openxmlformats.org/officeDocument/2006/relationships/tags" Target="../tags/tag71.xml"/><Relationship Id="rId53" Type="http://schemas.openxmlformats.org/officeDocument/2006/relationships/tags" Target="../tags/tag79.xml"/><Relationship Id="rId58" Type="http://schemas.openxmlformats.org/officeDocument/2006/relationships/tags" Target="../tags/tag84.xml"/><Relationship Id="rId66" Type="http://schemas.openxmlformats.org/officeDocument/2006/relationships/tags" Target="../tags/tag92.xml"/><Relationship Id="rId74" Type="http://schemas.openxmlformats.org/officeDocument/2006/relationships/tags" Target="../tags/tag100.xml"/><Relationship Id="rId5" Type="http://schemas.openxmlformats.org/officeDocument/2006/relationships/tags" Target="../tags/tag31.xml"/><Relationship Id="rId61" Type="http://schemas.openxmlformats.org/officeDocument/2006/relationships/tags" Target="../tags/tag87.xml"/><Relationship Id="rId19" Type="http://schemas.openxmlformats.org/officeDocument/2006/relationships/tags" Target="../tags/tag45.x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tags" Target="../tags/tag53.xml"/><Relationship Id="rId30" Type="http://schemas.openxmlformats.org/officeDocument/2006/relationships/tags" Target="../tags/tag56.xml"/><Relationship Id="rId35" Type="http://schemas.openxmlformats.org/officeDocument/2006/relationships/tags" Target="../tags/tag61.xml"/><Relationship Id="rId43" Type="http://schemas.openxmlformats.org/officeDocument/2006/relationships/tags" Target="../tags/tag69.xml"/><Relationship Id="rId48" Type="http://schemas.openxmlformats.org/officeDocument/2006/relationships/tags" Target="../tags/tag74.xml"/><Relationship Id="rId56" Type="http://schemas.openxmlformats.org/officeDocument/2006/relationships/tags" Target="../tags/tag82.xml"/><Relationship Id="rId64" Type="http://schemas.openxmlformats.org/officeDocument/2006/relationships/tags" Target="../tags/tag90.xml"/><Relationship Id="rId69" Type="http://schemas.openxmlformats.org/officeDocument/2006/relationships/tags" Target="../tags/tag95.xml"/><Relationship Id="rId77" Type="http://schemas.openxmlformats.org/officeDocument/2006/relationships/tags" Target="../tags/tag103.xml"/><Relationship Id="rId8" Type="http://schemas.openxmlformats.org/officeDocument/2006/relationships/tags" Target="../tags/tag34.xml"/><Relationship Id="rId51" Type="http://schemas.openxmlformats.org/officeDocument/2006/relationships/tags" Target="../tags/tag77.xml"/><Relationship Id="rId72" Type="http://schemas.openxmlformats.org/officeDocument/2006/relationships/tags" Target="../tags/tag98.xml"/><Relationship Id="rId3" Type="http://schemas.openxmlformats.org/officeDocument/2006/relationships/tags" Target="../tags/tag29.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tags" Target="../tags/tag51.xml"/><Relationship Id="rId33" Type="http://schemas.openxmlformats.org/officeDocument/2006/relationships/tags" Target="../tags/tag59.xml"/><Relationship Id="rId38" Type="http://schemas.openxmlformats.org/officeDocument/2006/relationships/tags" Target="../tags/tag64.xml"/><Relationship Id="rId46" Type="http://schemas.openxmlformats.org/officeDocument/2006/relationships/tags" Target="../tags/tag72.xml"/><Relationship Id="rId59" Type="http://schemas.openxmlformats.org/officeDocument/2006/relationships/tags" Target="../tags/tag85.xml"/><Relationship Id="rId67" Type="http://schemas.openxmlformats.org/officeDocument/2006/relationships/tags" Target="../tags/tag93.xml"/><Relationship Id="rId20" Type="http://schemas.openxmlformats.org/officeDocument/2006/relationships/tags" Target="../tags/tag46.xml"/><Relationship Id="rId41" Type="http://schemas.openxmlformats.org/officeDocument/2006/relationships/tags" Target="../tags/tag67.xml"/><Relationship Id="rId54" Type="http://schemas.openxmlformats.org/officeDocument/2006/relationships/tags" Target="../tags/tag80.xml"/><Relationship Id="rId62" Type="http://schemas.openxmlformats.org/officeDocument/2006/relationships/tags" Target="../tags/tag88.xml"/><Relationship Id="rId70" Type="http://schemas.openxmlformats.org/officeDocument/2006/relationships/tags" Target="../tags/tag96.xml"/><Relationship Id="rId75" Type="http://schemas.openxmlformats.org/officeDocument/2006/relationships/tags" Target="../tags/tag101.xml"/><Relationship Id="rId1" Type="http://schemas.openxmlformats.org/officeDocument/2006/relationships/tags" Target="../tags/tag27.xml"/><Relationship Id="rId6" Type="http://schemas.openxmlformats.org/officeDocument/2006/relationships/tags" Target="../tags/tag32.xml"/><Relationship Id="rId15" Type="http://schemas.openxmlformats.org/officeDocument/2006/relationships/tags" Target="../tags/tag41.xml"/><Relationship Id="rId23" Type="http://schemas.openxmlformats.org/officeDocument/2006/relationships/tags" Target="../tags/tag49.xml"/><Relationship Id="rId28" Type="http://schemas.openxmlformats.org/officeDocument/2006/relationships/tags" Target="../tags/tag54.xml"/><Relationship Id="rId36" Type="http://schemas.openxmlformats.org/officeDocument/2006/relationships/tags" Target="../tags/tag62.xml"/><Relationship Id="rId49" Type="http://schemas.openxmlformats.org/officeDocument/2006/relationships/tags" Target="../tags/tag75.xml"/><Relationship Id="rId57" Type="http://schemas.openxmlformats.org/officeDocument/2006/relationships/tags" Target="../tags/tag83.xml"/><Relationship Id="rId10" Type="http://schemas.openxmlformats.org/officeDocument/2006/relationships/tags" Target="../tags/tag36.xml"/><Relationship Id="rId31" Type="http://schemas.openxmlformats.org/officeDocument/2006/relationships/tags" Target="../tags/tag57.xml"/><Relationship Id="rId44" Type="http://schemas.openxmlformats.org/officeDocument/2006/relationships/tags" Target="../tags/tag70.xml"/><Relationship Id="rId52" Type="http://schemas.openxmlformats.org/officeDocument/2006/relationships/tags" Target="../tags/tag78.xml"/><Relationship Id="rId60" Type="http://schemas.openxmlformats.org/officeDocument/2006/relationships/tags" Target="../tags/tag86.xml"/><Relationship Id="rId65" Type="http://schemas.openxmlformats.org/officeDocument/2006/relationships/tags" Target="../tags/tag91.xml"/><Relationship Id="rId73" Type="http://schemas.openxmlformats.org/officeDocument/2006/relationships/tags" Target="../tags/tag99.xml"/><Relationship Id="rId78" Type="http://schemas.openxmlformats.org/officeDocument/2006/relationships/slideLayout" Target="../slideLayouts/slideLayout13.xml"/><Relationship Id="rId4" Type="http://schemas.openxmlformats.org/officeDocument/2006/relationships/tags" Target="../tags/tag30.xml"/><Relationship Id="rId9" Type="http://schemas.openxmlformats.org/officeDocument/2006/relationships/tags" Target="../tags/tag35.xml"/><Relationship Id="rId13" Type="http://schemas.openxmlformats.org/officeDocument/2006/relationships/tags" Target="../tags/tag39.xml"/><Relationship Id="rId18" Type="http://schemas.openxmlformats.org/officeDocument/2006/relationships/tags" Target="../tags/tag44.xml"/><Relationship Id="rId39" Type="http://schemas.openxmlformats.org/officeDocument/2006/relationships/tags" Target="../tags/tag65.xml"/><Relationship Id="rId34" Type="http://schemas.openxmlformats.org/officeDocument/2006/relationships/tags" Target="../tags/tag60.xml"/><Relationship Id="rId50" Type="http://schemas.openxmlformats.org/officeDocument/2006/relationships/tags" Target="../tags/tag76.xml"/><Relationship Id="rId55" Type="http://schemas.openxmlformats.org/officeDocument/2006/relationships/tags" Target="../tags/tag81.xml"/><Relationship Id="rId76" Type="http://schemas.openxmlformats.org/officeDocument/2006/relationships/tags" Target="../tags/tag102.xml"/><Relationship Id="rId7" Type="http://schemas.openxmlformats.org/officeDocument/2006/relationships/tags" Target="../tags/tag33.xml"/><Relationship Id="rId71" Type="http://schemas.openxmlformats.org/officeDocument/2006/relationships/tags" Target="../tags/tag97.xml"/><Relationship Id="rId2" Type="http://schemas.openxmlformats.org/officeDocument/2006/relationships/tags" Target="../tags/tag28.xml"/><Relationship Id="rId29" Type="http://schemas.openxmlformats.org/officeDocument/2006/relationships/tags" Target="../tags/tag55.xml"/></Relationships>
</file>

<file path=ppt/slides/_rels/slide12.xml.rels><?xml version="1.0" encoding="UTF-8" standalone="yes"?>
<Relationships xmlns="http://schemas.openxmlformats.org/package/2006/relationships"><Relationship Id="rId117" Type="http://schemas.openxmlformats.org/officeDocument/2006/relationships/tags" Target="../tags/tag220.xml"/><Relationship Id="rId21" Type="http://schemas.openxmlformats.org/officeDocument/2006/relationships/tags" Target="../tags/tag124.xml"/><Relationship Id="rId42" Type="http://schemas.openxmlformats.org/officeDocument/2006/relationships/tags" Target="../tags/tag145.xml"/><Relationship Id="rId63" Type="http://schemas.openxmlformats.org/officeDocument/2006/relationships/tags" Target="../tags/tag166.xml"/><Relationship Id="rId84" Type="http://schemas.openxmlformats.org/officeDocument/2006/relationships/tags" Target="../tags/tag187.xml"/><Relationship Id="rId16" Type="http://schemas.openxmlformats.org/officeDocument/2006/relationships/tags" Target="../tags/tag119.xml"/><Relationship Id="rId107" Type="http://schemas.openxmlformats.org/officeDocument/2006/relationships/tags" Target="../tags/tag210.xml"/><Relationship Id="rId11" Type="http://schemas.openxmlformats.org/officeDocument/2006/relationships/tags" Target="../tags/tag114.xml"/><Relationship Id="rId32" Type="http://schemas.openxmlformats.org/officeDocument/2006/relationships/tags" Target="../tags/tag135.xml"/><Relationship Id="rId37" Type="http://schemas.openxmlformats.org/officeDocument/2006/relationships/tags" Target="../tags/tag140.xml"/><Relationship Id="rId53" Type="http://schemas.openxmlformats.org/officeDocument/2006/relationships/tags" Target="../tags/tag156.xml"/><Relationship Id="rId58" Type="http://schemas.openxmlformats.org/officeDocument/2006/relationships/tags" Target="../tags/tag161.xml"/><Relationship Id="rId74" Type="http://schemas.openxmlformats.org/officeDocument/2006/relationships/tags" Target="../tags/tag177.xml"/><Relationship Id="rId79" Type="http://schemas.openxmlformats.org/officeDocument/2006/relationships/tags" Target="../tags/tag182.xml"/><Relationship Id="rId102" Type="http://schemas.openxmlformats.org/officeDocument/2006/relationships/tags" Target="../tags/tag205.xml"/><Relationship Id="rId123" Type="http://schemas.openxmlformats.org/officeDocument/2006/relationships/tags" Target="../tags/tag226.xml"/><Relationship Id="rId128" Type="http://schemas.openxmlformats.org/officeDocument/2006/relationships/tags" Target="../tags/tag231.xml"/><Relationship Id="rId5" Type="http://schemas.openxmlformats.org/officeDocument/2006/relationships/tags" Target="../tags/tag108.xml"/><Relationship Id="rId90" Type="http://schemas.openxmlformats.org/officeDocument/2006/relationships/tags" Target="../tags/tag193.xml"/><Relationship Id="rId95" Type="http://schemas.openxmlformats.org/officeDocument/2006/relationships/tags" Target="../tags/tag198.xml"/><Relationship Id="rId22" Type="http://schemas.openxmlformats.org/officeDocument/2006/relationships/tags" Target="../tags/tag125.xml"/><Relationship Id="rId27" Type="http://schemas.openxmlformats.org/officeDocument/2006/relationships/tags" Target="../tags/tag130.xml"/><Relationship Id="rId43" Type="http://schemas.openxmlformats.org/officeDocument/2006/relationships/tags" Target="../tags/tag146.xml"/><Relationship Id="rId48" Type="http://schemas.openxmlformats.org/officeDocument/2006/relationships/tags" Target="../tags/tag151.xml"/><Relationship Id="rId64" Type="http://schemas.openxmlformats.org/officeDocument/2006/relationships/tags" Target="../tags/tag167.xml"/><Relationship Id="rId69" Type="http://schemas.openxmlformats.org/officeDocument/2006/relationships/tags" Target="../tags/tag172.xml"/><Relationship Id="rId113" Type="http://schemas.openxmlformats.org/officeDocument/2006/relationships/tags" Target="../tags/tag216.xml"/><Relationship Id="rId118" Type="http://schemas.openxmlformats.org/officeDocument/2006/relationships/tags" Target="../tags/tag221.xml"/><Relationship Id="rId134" Type="http://schemas.openxmlformats.org/officeDocument/2006/relationships/slideLayout" Target="../slideLayouts/slideLayout13.xml"/><Relationship Id="rId80" Type="http://schemas.openxmlformats.org/officeDocument/2006/relationships/tags" Target="../tags/tag183.xml"/><Relationship Id="rId85" Type="http://schemas.openxmlformats.org/officeDocument/2006/relationships/tags" Target="../tags/tag188.xml"/><Relationship Id="rId12" Type="http://schemas.openxmlformats.org/officeDocument/2006/relationships/tags" Target="../tags/tag115.xml"/><Relationship Id="rId17" Type="http://schemas.openxmlformats.org/officeDocument/2006/relationships/tags" Target="../tags/tag120.xml"/><Relationship Id="rId33" Type="http://schemas.openxmlformats.org/officeDocument/2006/relationships/tags" Target="../tags/tag136.xml"/><Relationship Id="rId38" Type="http://schemas.openxmlformats.org/officeDocument/2006/relationships/tags" Target="../tags/tag141.xml"/><Relationship Id="rId59" Type="http://schemas.openxmlformats.org/officeDocument/2006/relationships/tags" Target="../tags/tag162.xml"/><Relationship Id="rId103" Type="http://schemas.openxmlformats.org/officeDocument/2006/relationships/tags" Target="../tags/tag206.xml"/><Relationship Id="rId108" Type="http://schemas.openxmlformats.org/officeDocument/2006/relationships/tags" Target="../tags/tag211.xml"/><Relationship Id="rId124" Type="http://schemas.openxmlformats.org/officeDocument/2006/relationships/tags" Target="../tags/tag227.xml"/><Relationship Id="rId129" Type="http://schemas.openxmlformats.org/officeDocument/2006/relationships/tags" Target="../tags/tag232.xml"/><Relationship Id="rId54" Type="http://schemas.openxmlformats.org/officeDocument/2006/relationships/tags" Target="../tags/tag157.xml"/><Relationship Id="rId70" Type="http://schemas.openxmlformats.org/officeDocument/2006/relationships/tags" Target="../tags/tag173.xml"/><Relationship Id="rId75" Type="http://schemas.openxmlformats.org/officeDocument/2006/relationships/tags" Target="../tags/tag178.xml"/><Relationship Id="rId91" Type="http://schemas.openxmlformats.org/officeDocument/2006/relationships/tags" Target="../tags/tag194.xml"/><Relationship Id="rId96" Type="http://schemas.openxmlformats.org/officeDocument/2006/relationships/tags" Target="../tags/tag199.xml"/><Relationship Id="rId1" Type="http://schemas.openxmlformats.org/officeDocument/2006/relationships/tags" Target="../tags/tag104.xml"/><Relationship Id="rId6" Type="http://schemas.openxmlformats.org/officeDocument/2006/relationships/tags" Target="../tags/tag109.xml"/><Relationship Id="rId23" Type="http://schemas.openxmlformats.org/officeDocument/2006/relationships/tags" Target="../tags/tag126.xml"/><Relationship Id="rId28" Type="http://schemas.openxmlformats.org/officeDocument/2006/relationships/tags" Target="../tags/tag131.xml"/><Relationship Id="rId49" Type="http://schemas.openxmlformats.org/officeDocument/2006/relationships/tags" Target="../tags/tag152.xml"/><Relationship Id="rId114" Type="http://schemas.openxmlformats.org/officeDocument/2006/relationships/tags" Target="../tags/tag217.xml"/><Relationship Id="rId119" Type="http://schemas.openxmlformats.org/officeDocument/2006/relationships/tags" Target="../tags/tag222.xml"/><Relationship Id="rId44" Type="http://schemas.openxmlformats.org/officeDocument/2006/relationships/tags" Target="../tags/tag147.xml"/><Relationship Id="rId60" Type="http://schemas.openxmlformats.org/officeDocument/2006/relationships/tags" Target="../tags/tag163.xml"/><Relationship Id="rId65" Type="http://schemas.openxmlformats.org/officeDocument/2006/relationships/tags" Target="../tags/tag168.xml"/><Relationship Id="rId81" Type="http://schemas.openxmlformats.org/officeDocument/2006/relationships/tags" Target="../tags/tag184.xml"/><Relationship Id="rId86" Type="http://schemas.openxmlformats.org/officeDocument/2006/relationships/tags" Target="../tags/tag189.xml"/><Relationship Id="rId130" Type="http://schemas.openxmlformats.org/officeDocument/2006/relationships/tags" Target="../tags/tag233.xml"/><Relationship Id="rId13" Type="http://schemas.openxmlformats.org/officeDocument/2006/relationships/tags" Target="../tags/tag116.xml"/><Relationship Id="rId18" Type="http://schemas.openxmlformats.org/officeDocument/2006/relationships/tags" Target="../tags/tag121.xml"/><Relationship Id="rId39" Type="http://schemas.openxmlformats.org/officeDocument/2006/relationships/tags" Target="../tags/tag142.xml"/><Relationship Id="rId109" Type="http://schemas.openxmlformats.org/officeDocument/2006/relationships/tags" Target="../tags/tag212.xml"/><Relationship Id="rId34" Type="http://schemas.openxmlformats.org/officeDocument/2006/relationships/tags" Target="../tags/tag137.xml"/><Relationship Id="rId50" Type="http://schemas.openxmlformats.org/officeDocument/2006/relationships/tags" Target="../tags/tag153.xml"/><Relationship Id="rId55" Type="http://schemas.openxmlformats.org/officeDocument/2006/relationships/tags" Target="../tags/tag158.xml"/><Relationship Id="rId76" Type="http://schemas.openxmlformats.org/officeDocument/2006/relationships/tags" Target="../tags/tag179.xml"/><Relationship Id="rId97" Type="http://schemas.openxmlformats.org/officeDocument/2006/relationships/tags" Target="../tags/tag200.xml"/><Relationship Id="rId104" Type="http://schemas.openxmlformats.org/officeDocument/2006/relationships/tags" Target="../tags/tag207.xml"/><Relationship Id="rId120" Type="http://schemas.openxmlformats.org/officeDocument/2006/relationships/tags" Target="../tags/tag223.xml"/><Relationship Id="rId125" Type="http://schemas.openxmlformats.org/officeDocument/2006/relationships/tags" Target="../tags/tag228.xml"/><Relationship Id="rId7" Type="http://schemas.openxmlformats.org/officeDocument/2006/relationships/tags" Target="../tags/tag110.xml"/><Relationship Id="rId71" Type="http://schemas.openxmlformats.org/officeDocument/2006/relationships/tags" Target="../tags/tag174.xml"/><Relationship Id="rId92" Type="http://schemas.openxmlformats.org/officeDocument/2006/relationships/tags" Target="../tags/tag195.xml"/><Relationship Id="rId2" Type="http://schemas.openxmlformats.org/officeDocument/2006/relationships/tags" Target="../tags/tag105.xml"/><Relationship Id="rId29" Type="http://schemas.openxmlformats.org/officeDocument/2006/relationships/tags" Target="../tags/tag132.xml"/><Relationship Id="rId24" Type="http://schemas.openxmlformats.org/officeDocument/2006/relationships/tags" Target="../tags/tag127.xml"/><Relationship Id="rId40" Type="http://schemas.openxmlformats.org/officeDocument/2006/relationships/tags" Target="../tags/tag143.xml"/><Relationship Id="rId45" Type="http://schemas.openxmlformats.org/officeDocument/2006/relationships/tags" Target="../tags/tag148.xml"/><Relationship Id="rId66" Type="http://schemas.openxmlformats.org/officeDocument/2006/relationships/tags" Target="../tags/tag169.xml"/><Relationship Id="rId87" Type="http://schemas.openxmlformats.org/officeDocument/2006/relationships/tags" Target="../tags/tag190.xml"/><Relationship Id="rId110" Type="http://schemas.openxmlformats.org/officeDocument/2006/relationships/tags" Target="../tags/tag213.xml"/><Relationship Id="rId115" Type="http://schemas.openxmlformats.org/officeDocument/2006/relationships/tags" Target="../tags/tag218.xml"/><Relationship Id="rId131" Type="http://schemas.openxmlformats.org/officeDocument/2006/relationships/tags" Target="../tags/tag234.xml"/><Relationship Id="rId61" Type="http://schemas.openxmlformats.org/officeDocument/2006/relationships/tags" Target="../tags/tag164.xml"/><Relationship Id="rId82" Type="http://schemas.openxmlformats.org/officeDocument/2006/relationships/tags" Target="../tags/tag185.xml"/><Relationship Id="rId19" Type="http://schemas.openxmlformats.org/officeDocument/2006/relationships/tags" Target="../tags/tag122.xml"/><Relationship Id="rId14" Type="http://schemas.openxmlformats.org/officeDocument/2006/relationships/tags" Target="../tags/tag117.xml"/><Relationship Id="rId30" Type="http://schemas.openxmlformats.org/officeDocument/2006/relationships/tags" Target="../tags/tag133.xml"/><Relationship Id="rId35" Type="http://schemas.openxmlformats.org/officeDocument/2006/relationships/tags" Target="../tags/tag138.xml"/><Relationship Id="rId56" Type="http://schemas.openxmlformats.org/officeDocument/2006/relationships/tags" Target="../tags/tag159.xml"/><Relationship Id="rId77" Type="http://schemas.openxmlformats.org/officeDocument/2006/relationships/tags" Target="../tags/tag180.xml"/><Relationship Id="rId100" Type="http://schemas.openxmlformats.org/officeDocument/2006/relationships/tags" Target="../tags/tag203.xml"/><Relationship Id="rId105" Type="http://schemas.openxmlformats.org/officeDocument/2006/relationships/tags" Target="../tags/tag208.xml"/><Relationship Id="rId126" Type="http://schemas.openxmlformats.org/officeDocument/2006/relationships/tags" Target="../tags/tag229.xml"/><Relationship Id="rId8" Type="http://schemas.openxmlformats.org/officeDocument/2006/relationships/tags" Target="../tags/tag111.xml"/><Relationship Id="rId51" Type="http://schemas.openxmlformats.org/officeDocument/2006/relationships/tags" Target="../tags/tag154.xml"/><Relationship Id="rId72" Type="http://schemas.openxmlformats.org/officeDocument/2006/relationships/tags" Target="../tags/tag175.xml"/><Relationship Id="rId93" Type="http://schemas.openxmlformats.org/officeDocument/2006/relationships/tags" Target="../tags/tag196.xml"/><Relationship Id="rId98" Type="http://schemas.openxmlformats.org/officeDocument/2006/relationships/tags" Target="../tags/tag201.xml"/><Relationship Id="rId121" Type="http://schemas.openxmlformats.org/officeDocument/2006/relationships/tags" Target="../tags/tag224.xml"/><Relationship Id="rId3" Type="http://schemas.openxmlformats.org/officeDocument/2006/relationships/tags" Target="../tags/tag106.xml"/><Relationship Id="rId25" Type="http://schemas.openxmlformats.org/officeDocument/2006/relationships/tags" Target="../tags/tag128.xml"/><Relationship Id="rId46" Type="http://schemas.openxmlformats.org/officeDocument/2006/relationships/tags" Target="../tags/tag149.xml"/><Relationship Id="rId67" Type="http://schemas.openxmlformats.org/officeDocument/2006/relationships/tags" Target="../tags/tag170.xml"/><Relationship Id="rId116" Type="http://schemas.openxmlformats.org/officeDocument/2006/relationships/tags" Target="../tags/tag219.xml"/><Relationship Id="rId20" Type="http://schemas.openxmlformats.org/officeDocument/2006/relationships/tags" Target="../tags/tag123.xml"/><Relationship Id="rId41" Type="http://schemas.openxmlformats.org/officeDocument/2006/relationships/tags" Target="../tags/tag144.xml"/><Relationship Id="rId62" Type="http://schemas.openxmlformats.org/officeDocument/2006/relationships/tags" Target="../tags/tag165.xml"/><Relationship Id="rId83" Type="http://schemas.openxmlformats.org/officeDocument/2006/relationships/tags" Target="../tags/tag186.xml"/><Relationship Id="rId88" Type="http://schemas.openxmlformats.org/officeDocument/2006/relationships/tags" Target="../tags/tag191.xml"/><Relationship Id="rId111" Type="http://schemas.openxmlformats.org/officeDocument/2006/relationships/tags" Target="../tags/tag214.xml"/><Relationship Id="rId132" Type="http://schemas.openxmlformats.org/officeDocument/2006/relationships/tags" Target="../tags/tag235.xml"/><Relationship Id="rId15" Type="http://schemas.openxmlformats.org/officeDocument/2006/relationships/tags" Target="../tags/tag118.xml"/><Relationship Id="rId36" Type="http://schemas.openxmlformats.org/officeDocument/2006/relationships/tags" Target="../tags/tag139.xml"/><Relationship Id="rId57" Type="http://schemas.openxmlformats.org/officeDocument/2006/relationships/tags" Target="../tags/tag160.xml"/><Relationship Id="rId106" Type="http://schemas.openxmlformats.org/officeDocument/2006/relationships/tags" Target="../tags/tag209.xml"/><Relationship Id="rId127" Type="http://schemas.openxmlformats.org/officeDocument/2006/relationships/tags" Target="../tags/tag230.xml"/><Relationship Id="rId10" Type="http://schemas.openxmlformats.org/officeDocument/2006/relationships/tags" Target="../tags/tag113.xml"/><Relationship Id="rId31" Type="http://schemas.openxmlformats.org/officeDocument/2006/relationships/tags" Target="../tags/tag134.xml"/><Relationship Id="rId52" Type="http://schemas.openxmlformats.org/officeDocument/2006/relationships/tags" Target="../tags/tag155.xml"/><Relationship Id="rId73" Type="http://schemas.openxmlformats.org/officeDocument/2006/relationships/tags" Target="../tags/tag176.xml"/><Relationship Id="rId78" Type="http://schemas.openxmlformats.org/officeDocument/2006/relationships/tags" Target="../tags/tag181.xml"/><Relationship Id="rId94" Type="http://schemas.openxmlformats.org/officeDocument/2006/relationships/tags" Target="../tags/tag197.xml"/><Relationship Id="rId99" Type="http://schemas.openxmlformats.org/officeDocument/2006/relationships/tags" Target="../tags/tag202.xml"/><Relationship Id="rId101" Type="http://schemas.openxmlformats.org/officeDocument/2006/relationships/tags" Target="../tags/tag204.xml"/><Relationship Id="rId122" Type="http://schemas.openxmlformats.org/officeDocument/2006/relationships/tags" Target="../tags/tag225.xml"/><Relationship Id="rId4" Type="http://schemas.openxmlformats.org/officeDocument/2006/relationships/tags" Target="../tags/tag107.xml"/><Relationship Id="rId9" Type="http://schemas.openxmlformats.org/officeDocument/2006/relationships/tags" Target="../tags/tag112.xml"/><Relationship Id="rId26" Type="http://schemas.openxmlformats.org/officeDocument/2006/relationships/tags" Target="../tags/tag129.xml"/><Relationship Id="rId47" Type="http://schemas.openxmlformats.org/officeDocument/2006/relationships/tags" Target="../tags/tag150.xml"/><Relationship Id="rId68" Type="http://schemas.openxmlformats.org/officeDocument/2006/relationships/tags" Target="../tags/tag171.xml"/><Relationship Id="rId89" Type="http://schemas.openxmlformats.org/officeDocument/2006/relationships/tags" Target="../tags/tag192.xml"/><Relationship Id="rId112" Type="http://schemas.openxmlformats.org/officeDocument/2006/relationships/tags" Target="../tags/tag215.xml"/><Relationship Id="rId133" Type="http://schemas.openxmlformats.org/officeDocument/2006/relationships/tags" Target="../tags/tag236.xml"/></Relationships>
</file>

<file path=ppt/slides/_rels/slide13.xml.rels><?xml version="1.0" encoding="UTF-8" standalone="yes"?>
<Relationships xmlns="http://schemas.openxmlformats.org/package/2006/relationships"><Relationship Id="rId117" Type="http://schemas.openxmlformats.org/officeDocument/2006/relationships/tags" Target="../tags/tag353.xml"/><Relationship Id="rId21" Type="http://schemas.openxmlformats.org/officeDocument/2006/relationships/tags" Target="../tags/tag257.xml"/><Relationship Id="rId42" Type="http://schemas.openxmlformats.org/officeDocument/2006/relationships/tags" Target="../tags/tag278.xml"/><Relationship Id="rId63" Type="http://schemas.openxmlformats.org/officeDocument/2006/relationships/tags" Target="../tags/tag299.xml"/><Relationship Id="rId84" Type="http://schemas.openxmlformats.org/officeDocument/2006/relationships/tags" Target="../tags/tag320.xml"/><Relationship Id="rId138" Type="http://schemas.openxmlformats.org/officeDocument/2006/relationships/tags" Target="../tags/tag374.xml"/><Relationship Id="rId159" Type="http://schemas.openxmlformats.org/officeDocument/2006/relationships/tags" Target="../tags/tag395.xml"/><Relationship Id="rId170" Type="http://schemas.openxmlformats.org/officeDocument/2006/relationships/slideLayout" Target="../slideLayouts/slideLayout13.xml"/><Relationship Id="rId107" Type="http://schemas.openxmlformats.org/officeDocument/2006/relationships/tags" Target="../tags/tag343.xml"/><Relationship Id="rId11" Type="http://schemas.openxmlformats.org/officeDocument/2006/relationships/tags" Target="../tags/tag247.xml"/><Relationship Id="rId32" Type="http://schemas.openxmlformats.org/officeDocument/2006/relationships/tags" Target="../tags/tag268.xml"/><Relationship Id="rId53" Type="http://schemas.openxmlformats.org/officeDocument/2006/relationships/tags" Target="../tags/tag289.xml"/><Relationship Id="rId74" Type="http://schemas.openxmlformats.org/officeDocument/2006/relationships/tags" Target="../tags/tag310.xml"/><Relationship Id="rId128" Type="http://schemas.openxmlformats.org/officeDocument/2006/relationships/tags" Target="../tags/tag364.xml"/><Relationship Id="rId149" Type="http://schemas.openxmlformats.org/officeDocument/2006/relationships/tags" Target="../tags/tag385.xml"/><Relationship Id="rId5" Type="http://schemas.openxmlformats.org/officeDocument/2006/relationships/tags" Target="../tags/tag241.xml"/><Relationship Id="rId95" Type="http://schemas.openxmlformats.org/officeDocument/2006/relationships/tags" Target="../tags/tag331.xml"/><Relationship Id="rId160" Type="http://schemas.openxmlformats.org/officeDocument/2006/relationships/tags" Target="../tags/tag396.xml"/><Relationship Id="rId22" Type="http://schemas.openxmlformats.org/officeDocument/2006/relationships/tags" Target="../tags/tag258.xml"/><Relationship Id="rId43" Type="http://schemas.openxmlformats.org/officeDocument/2006/relationships/tags" Target="../tags/tag279.xml"/><Relationship Id="rId64" Type="http://schemas.openxmlformats.org/officeDocument/2006/relationships/tags" Target="../tags/tag300.xml"/><Relationship Id="rId118" Type="http://schemas.openxmlformats.org/officeDocument/2006/relationships/tags" Target="../tags/tag354.xml"/><Relationship Id="rId139" Type="http://schemas.openxmlformats.org/officeDocument/2006/relationships/tags" Target="../tags/tag375.xml"/><Relationship Id="rId85" Type="http://schemas.openxmlformats.org/officeDocument/2006/relationships/tags" Target="../tags/tag321.xml"/><Relationship Id="rId150" Type="http://schemas.openxmlformats.org/officeDocument/2006/relationships/tags" Target="../tags/tag386.xml"/><Relationship Id="rId12" Type="http://schemas.openxmlformats.org/officeDocument/2006/relationships/tags" Target="../tags/tag248.xml"/><Relationship Id="rId33" Type="http://schemas.openxmlformats.org/officeDocument/2006/relationships/tags" Target="../tags/tag269.xml"/><Relationship Id="rId108" Type="http://schemas.openxmlformats.org/officeDocument/2006/relationships/tags" Target="../tags/tag344.xml"/><Relationship Id="rId129" Type="http://schemas.openxmlformats.org/officeDocument/2006/relationships/tags" Target="../tags/tag365.xml"/><Relationship Id="rId54" Type="http://schemas.openxmlformats.org/officeDocument/2006/relationships/tags" Target="../tags/tag290.xml"/><Relationship Id="rId70" Type="http://schemas.openxmlformats.org/officeDocument/2006/relationships/tags" Target="../tags/tag306.xml"/><Relationship Id="rId75" Type="http://schemas.openxmlformats.org/officeDocument/2006/relationships/tags" Target="../tags/tag311.xml"/><Relationship Id="rId91" Type="http://schemas.openxmlformats.org/officeDocument/2006/relationships/tags" Target="../tags/tag327.xml"/><Relationship Id="rId96" Type="http://schemas.openxmlformats.org/officeDocument/2006/relationships/tags" Target="../tags/tag332.xml"/><Relationship Id="rId140" Type="http://schemas.openxmlformats.org/officeDocument/2006/relationships/tags" Target="../tags/tag376.xml"/><Relationship Id="rId145" Type="http://schemas.openxmlformats.org/officeDocument/2006/relationships/tags" Target="../tags/tag381.xml"/><Relationship Id="rId161" Type="http://schemas.openxmlformats.org/officeDocument/2006/relationships/tags" Target="../tags/tag397.xml"/><Relationship Id="rId166" Type="http://schemas.openxmlformats.org/officeDocument/2006/relationships/tags" Target="../tags/tag402.xml"/><Relationship Id="rId1" Type="http://schemas.openxmlformats.org/officeDocument/2006/relationships/tags" Target="../tags/tag237.xml"/><Relationship Id="rId6" Type="http://schemas.openxmlformats.org/officeDocument/2006/relationships/tags" Target="../tags/tag242.xml"/><Relationship Id="rId23" Type="http://schemas.openxmlformats.org/officeDocument/2006/relationships/tags" Target="../tags/tag259.xml"/><Relationship Id="rId28" Type="http://schemas.openxmlformats.org/officeDocument/2006/relationships/tags" Target="../tags/tag264.xml"/><Relationship Id="rId49" Type="http://schemas.openxmlformats.org/officeDocument/2006/relationships/tags" Target="../tags/tag285.xml"/><Relationship Id="rId114" Type="http://schemas.openxmlformats.org/officeDocument/2006/relationships/tags" Target="../tags/tag350.xml"/><Relationship Id="rId119" Type="http://schemas.openxmlformats.org/officeDocument/2006/relationships/tags" Target="../tags/tag355.xml"/><Relationship Id="rId44" Type="http://schemas.openxmlformats.org/officeDocument/2006/relationships/tags" Target="../tags/tag280.xml"/><Relationship Id="rId60" Type="http://schemas.openxmlformats.org/officeDocument/2006/relationships/tags" Target="../tags/tag296.xml"/><Relationship Id="rId65" Type="http://schemas.openxmlformats.org/officeDocument/2006/relationships/tags" Target="../tags/tag301.xml"/><Relationship Id="rId81" Type="http://schemas.openxmlformats.org/officeDocument/2006/relationships/tags" Target="../tags/tag317.xml"/><Relationship Id="rId86" Type="http://schemas.openxmlformats.org/officeDocument/2006/relationships/tags" Target="../tags/tag322.xml"/><Relationship Id="rId130" Type="http://schemas.openxmlformats.org/officeDocument/2006/relationships/tags" Target="../tags/tag366.xml"/><Relationship Id="rId135" Type="http://schemas.openxmlformats.org/officeDocument/2006/relationships/tags" Target="../tags/tag371.xml"/><Relationship Id="rId151" Type="http://schemas.openxmlformats.org/officeDocument/2006/relationships/tags" Target="../tags/tag387.xml"/><Relationship Id="rId156" Type="http://schemas.openxmlformats.org/officeDocument/2006/relationships/tags" Target="../tags/tag392.xml"/><Relationship Id="rId13" Type="http://schemas.openxmlformats.org/officeDocument/2006/relationships/tags" Target="../tags/tag249.xml"/><Relationship Id="rId18" Type="http://schemas.openxmlformats.org/officeDocument/2006/relationships/tags" Target="../tags/tag254.xml"/><Relationship Id="rId39" Type="http://schemas.openxmlformats.org/officeDocument/2006/relationships/tags" Target="../tags/tag275.xml"/><Relationship Id="rId109" Type="http://schemas.openxmlformats.org/officeDocument/2006/relationships/tags" Target="../tags/tag345.xml"/><Relationship Id="rId34" Type="http://schemas.openxmlformats.org/officeDocument/2006/relationships/tags" Target="../tags/tag270.xml"/><Relationship Id="rId50" Type="http://schemas.openxmlformats.org/officeDocument/2006/relationships/tags" Target="../tags/tag286.xml"/><Relationship Id="rId55" Type="http://schemas.openxmlformats.org/officeDocument/2006/relationships/tags" Target="../tags/tag291.xml"/><Relationship Id="rId76" Type="http://schemas.openxmlformats.org/officeDocument/2006/relationships/tags" Target="../tags/tag312.xml"/><Relationship Id="rId97" Type="http://schemas.openxmlformats.org/officeDocument/2006/relationships/tags" Target="../tags/tag333.xml"/><Relationship Id="rId104" Type="http://schemas.openxmlformats.org/officeDocument/2006/relationships/tags" Target="../tags/tag340.xml"/><Relationship Id="rId120" Type="http://schemas.openxmlformats.org/officeDocument/2006/relationships/tags" Target="../tags/tag356.xml"/><Relationship Id="rId125" Type="http://schemas.openxmlformats.org/officeDocument/2006/relationships/tags" Target="../tags/tag361.xml"/><Relationship Id="rId141" Type="http://schemas.openxmlformats.org/officeDocument/2006/relationships/tags" Target="../tags/tag377.xml"/><Relationship Id="rId146" Type="http://schemas.openxmlformats.org/officeDocument/2006/relationships/tags" Target="../tags/tag382.xml"/><Relationship Id="rId167" Type="http://schemas.openxmlformats.org/officeDocument/2006/relationships/tags" Target="../tags/tag403.xml"/><Relationship Id="rId7" Type="http://schemas.openxmlformats.org/officeDocument/2006/relationships/tags" Target="../tags/tag243.xml"/><Relationship Id="rId71" Type="http://schemas.openxmlformats.org/officeDocument/2006/relationships/tags" Target="../tags/tag307.xml"/><Relationship Id="rId92" Type="http://schemas.openxmlformats.org/officeDocument/2006/relationships/tags" Target="../tags/tag328.xml"/><Relationship Id="rId162" Type="http://schemas.openxmlformats.org/officeDocument/2006/relationships/tags" Target="../tags/tag398.xml"/><Relationship Id="rId2" Type="http://schemas.openxmlformats.org/officeDocument/2006/relationships/tags" Target="../tags/tag238.xml"/><Relationship Id="rId29" Type="http://schemas.openxmlformats.org/officeDocument/2006/relationships/tags" Target="../tags/tag265.xml"/><Relationship Id="rId24" Type="http://schemas.openxmlformats.org/officeDocument/2006/relationships/tags" Target="../tags/tag260.xml"/><Relationship Id="rId40" Type="http://schemas.openxmlformats.org/officeDocument/2006/relationships/tags" Target="../tags/tag276.xml"/><Relationship Id="rId45" Type="http://schemas.openxmlformats.org/officeDocument/2006/relationships/tags" Target="../tags/tag281.xml"/><Relationship Id="rId66" Type="http://schemas.openxmlformats.org/officeDocument/2006/relationships/tags" Target="../tags/tag302.xml"/><Relationship Id="rId87" Type="http://schemas.openxmlformats.org/officeDocument/2006/relationships/tags" Target="../tags/tag323.xml"/><Relationship Id="rId110" Type="http://schemas.openxmlformats.org/officeDocument/2006/relationships/tags" Target="../tags/tag346.xml"/><Relationship Id="rId115" Type="http://schemas.openxmlformats.org/officeDocument/2006/relationships/tags" Target="../tags/tag351.xml"/><Relationship Id="rId131" Type="http://schemas.openxmlformats.org/officeDocument/2006/relationships/tags" Target="../tags/tag367.xml"/><Relationship Id="rId136" Type="http://schemas.openxmlformats.org/officeDocument/2006/relationships/tags" Target="../tags/tag372.xml"/><Relationship Id="rId157" Type="http://schemas.openxmlformats.org/officeDocument/2006/relationships/tags" Target="../tags/tag393.xml"/><Relationship Id="rId61" Type="http://schemas.openxmlformats.org/officeDocument/2006/relationships/tags" Target="../tags/tag297.xml"/><Relationship Id="rId82" Type="http://schemas.openxmlformats.org/officeDocument/2006/relationships/tags" Target="../tags/tag318.xml"/><Relationship Id="rId152" Type="http://schemas.openxmlformats.org/officeDocument/2006/relationships/tags" Target="../tags/tag388.xml"/><Relationship Id="rId19" Type="http://schemas.openxmlformats.org/officeDocument/2006/relationships/tags" Target="../tags/tag255.xml"/><Relationship Id="rId14" Type="http://schemas.openxmlformats.org/officeDocument/2006/relationships/tags" Target="../tags/tag250.xml"/><Relationship Id="rId30" Type="http://schemas.openxmlformats.org/officeDocument/2006/relationships/tags" Target="../tags/tag266.xml"/><Relationship Id="rId35" Type="http://schemas.openxmlformats.org/officeDocument/2006/relationships/tags" Target="../tags/tag271.xml"/><Relationship Id="rId56" Type="http://schemas.openxmlformats.org/officeDocument/2006/relationships/tags" Target="../tags/tag292.xml"/><Relationship Id="rId77" Type="http://schemas.openxmlformats.org/officeDocument/2006/relationships/tags" Target="../tags/tag313.xml"/><Relationship Id="rId100" Type="http://schemas.openxmlformats.org/officeDocument/2006/relationships/tags" Target="../tags/tag336.xml"/><Relationship Id="rId105" Type="http://schemas.openxmlformats.org/officeDocument/2006/relationships/tags" Target="../tags/tag341.xml"/><Relationship Id="rId126" Type="http://schemas.openxmlformats.org/officeDocument/2006/relationships/tags" Target="../tags/tag362.xml"/><Relationship Id="rId147" Type="http://schemas.openxmlformats.org/officeDocument/2006/relationships/tags" Target="../tags/tag383.xml"/><Relationship Id="rId168" Type="http://schemas.openxmlformats.org/officeDocument/2006/relationships/tags" Target="../tags/tag404.xml"/><Relationship Id="rId8" Type="http://schemas.openxmlformats.org/officeDocument/2006/relationships/tags" Target="../tags/tag244.xml"/><Relationship Id="rId51" Type="http://schemas.openxmlformats.org/officeDocument/2006/relationships/tags" Target="../tags/tag287.xml"/><Relationship Id="rId72" Type="http://schemas.openxmlformats.org/officeDocument/2006/relationships/tags" Target="../tags/tag308.xml"/><Relationship Id="rId93" Type="http://schemas.openxmlformats.org/officeDocument/2006/relationships/tags" Target="../tags/tag329.xml"/><Relationship Id="rId98" Type="http://schemas.openxmlformats.org/officeDocument/2006/relationships/tags" Target="../tags/tag334.xml"/><Relationship Id="rId121" Type="http://schemas.openxmlformats.org/officeDocument/2006/relationships/tags" Target="../tags/tag357.xml"/><Relationship Id="rId142" Type="http://schemas.openxmlformats.org/officeDocument/2006/relationships/tags" Target="../tags/tag378.xml"/><Relationship Id="rId163" Type="http://schemas.openxmlformats.org/officeDocument/2006/relationships/tags" Target="../tags/tag399.xml"/><Relationship Id="rId3" Type="http://schemas.openxmlformats.org/officeDocument/2006/relationships/tags" Target="../tags/tag239.xml"/><Relationship Id="rId25" Type="http://schemas.openxmlformats.org/officeDocument/2006/relationships/tags" Target="../tags/tag261.xml"/><Relationship Id="rId46" Type="http://schemas.openxmlformats.org/officeDocument/2006/relationships/tags" Target="../tags/tag282.xml"/><Relationship Id="rId67" Type="http://schemas.openxmlformats.org/officeDocument/2006/relationships/tags" Target="../tags/tag303.xml"/><Relationship Id="rId116" Type="http://schemas.openxmlformats.org/officeDocument/2006/relationships/tags" Target="../tags/tag352.xml"/><Relationship Id="rId137" Type="http://schemas.openxmlformats.org/officeDocument/2006/relationships/tags" Target="../tags/tag373.xml"/><Relationship Id="rId158" Type="http://schemas.openxmlformats.org/officeDocument/2006/relationships/tags" Target="../tags/tag394.xml"/><Relationship Id="rId20" Type="http://schemas.openxmlformats.org/officeDocument/2006/relationships/tags" Target="../tags/tag256.xml"/><Relationship Id="rId41" Type="http://schemas.openxmlformats.org/officeDocument/2006/relationships/tags" Target="../tags/tag277.xml"/><Relationship Id="rId62" Type="http://schemas.openxmlformats.org/officeDocument/2006/relationships/tags" Target="../tags/tag298.xml"/><Relationship Id="rId83" Type="http://schemas.openxmlformats.org/officeDocument/2006/relationships/tags" Target="../tags/tag319.xml"/><Relationship Id="rId88" Type="http://schemas.openxmlformats.org/officeDocument/2006/relationships/tags" Target="../tags/tag324.xml"/><Relationship Id="rId111" Type="http://schemas.openxmlformats.org/officeDocument/2006/relationships/tags" Target="../tags/tag347.xml"/><Relationship Id="rId132" Type="http://schemas.openxmlformats.org/officeDocument/2006/relationships/tags" Target="../tags/tag368.xml"/><Relationship Id="rId153" Type="http://schemas.openxmlformats.org/officeDocument/2006/relationships/tags" Target="../tags/tag389.xml"/><Relationship Id="rId15" Type="http://schemas.openxmlformats.org/officeDocument/2006/relationships/tags" Target="../tags/tag251.xml"/><Relationship Id="rId36" Type="http://schemas.openxmlformats.org/officeDocument/2006/relationships/tags" Target="../tags/tag272.xml"/><Relationship Id="rId57" Type="http://schemas.openxmlformats.org/officeDocument/2006/relationships/tags" Target="../tags/tag293.xml"/><Relationship Id="rId106" Type="http://schemas.openxmlformats.org/officeDocument/2006/relationships/tags" Target="../tags/tag342.xml"/><Relationship Id="rId127" Type="http://schemas.openxmlformats.org/officeDocument/2006/relationships/tags" Target="../tags/tag363.xml"/><Relationship Id="rId10" Type="http://schemas.openxmlformats.org/officeDocument/2006/relationships/tags" Target="../tags/tag246.xml"/><Relationship Id="rId31" Type="http://schemas.openxmlformats.org/officeDocument/2006/relationships/tags" Target="../tags/tag267.xml"/><Relationship Id="rId52" Type="http://schemas.openxmlformats.org/officeDocument/2006/relationships/tags" Target="../tags/tag288.xml"/><Relationship Id="rId73" Type="http://schemas.openxmlformats.org/officeDocument/2006/relationships/tags" Target="../tags/tag309.xml"/><Relationship Id="rId78" Type="http://schemas.openxmlformats.org/officeDocument/2006/relationships/tags" Target="../tags/tag314.xml"/><Relationship Id="rId94" Type="http://schemas.openxmlformats.org/officeDocument/2006/relationships/tags" Target="../tags/tag330.xml"/><Relationship Id="rId99" Type="http://schemas.openxmlformats.org/officeDocument/2006/relationships/tags" Target="../tags/tag335.xml"/><Relationship Id="rId101" Type="http://schemas.openxmlformats.org/officeDocument/2006/relationships/tags" Target="../tags/tag337.xml"/><Relationship Id="rId122" Type="http://schemas.openxmlformats.org/officeDocument/2006/relationships/tags" Target="../tags/tag358.xml"/><Relationship Id="rId143" Type="http://schemas.openxmlformats.org/officeDocument/2006/relationships/tags" Target="../tags/tag379.xml"/><Relationship Id="rId148" Type="http://schemas.openxmlformats.org/officeDocument/2006/relationships/tags" Target="../tags/tag384.xml"/><Relationship Id="rId164" Type="http://schemas.openxmlformats.org/officeDocument/2006/relationships/tags" Target="../tags/tag400.xml"/><Relationship Id="rId169" Type="http://schemas.openxmlformats.org/officeDocument/2006/relationships/tags" Target="../tags/tag405.xml"/><Relationship Id="rId4" Type="http://schemas.openxmlformats.org/officeDocument/2006/relationships/tags" Target="../tags/tag240.xml"/><Relationship Id="rId9" Type="http://schemas.openxmlformats.org/officeDocument/2006/relationships/tags" Target="../tags/tag245.xml"/><Relationship Id="rId26" Type="http://schemas.openxmlformats.org/officeDocument/2006/relationships/tags" Target="../tags/tag262.xml"/><Relationship Id="rId47" Type="http://schemas.openxmlformats.org/officeDocument/2006/relationships/tags" Target="../tags/tag283.xml"/><Relationship Id="rId68" Type="http://schemas.openxmlformats.org/officeDocument/2006/relationships/tags" Target="../tags/tag304.xml"/><Relationship Id="rId89" Type="http://schemas.openxmlformats.org/officeDocument/2006/relationships/tags" Target="../tags/tag325.xml"/><Relationship Id="rId112" Type="http://schemas.openxmlformats.org/officeDocument/2006/relationships/tags" Target="../tags/tag348.xml"/><Relationship Id="rId133" Type="http://schemas.openxmlformats.org/officeDocument/2006/relationships/tags" Target="../tags/tag369.xml"/><Relationship Id="rId154" Type="http://schemas.openxmlformats.org/officeDocument/2006/relationships/tags" Target="../tags/tag390.xml"/><Relationship Id="rId16" Type="http://schemas.openxmlformats.org/officeDocument/2006/relationships/tags" Target="../tags/tag252.xml"/><Relationship Id="rId37" Type="http://schemas.openxmlformats.org/officeDocument/2006/relationships/tags" Target="../tags/tag273.xml"/><Relationship Id="rId58" Type="http://schemas.openxmlformats.org/officeDocument/2006/relationships/tags" Target="../tags/tag294.xml"/><Relationship Id="rId79" Type="http://schemas.openxmlformats.org/officeDocument/2006/relationships/tags" Target="../tags/tag315.xml"/><Relationship Id="rId102" Type="http://schemas.openxmlformats.org/officeDocument/2006/relationships/tags" Target="../tags/tag338.xml"/><Relationship Id="rId123" Type="http://schemas.openxmlformats.org/officeDocument/2006/relationships/tags" Target="../tags/tag359.xml"/><Relationship Id="rId144" Type="http://schemas.openxmlformats.org/officeDocument/2006/relationships/tags" Target="../tags/tag380.xml"/><Relationship Id="rId90" Type="http://schemas.openxmlformats.org/officeDocument/2006/relationships/tags" Target="../tags/tag326.xml"/><Relationship Id="rId165" Type="http://schemas.openxmlformats.org/officeDocument/2006/relationships/tags" Target="../tags/tag401.xml"/><Relationship Id="rId27" Type="http://schemas.openxmlformats.org/officeDocument/2006/relationships/tags" Target="../tags/tag263.xml"/><Relationship Id="rId48" Type="http://schemas.openxmlformats.org/officeDocument/2006/relationships/tags" Target="../tags/tag284.xml"/><Relationship Id="rId69" Type="http://schemas.openxmlformats.org/officeDocument/2006/relationships/tags" Target="../tags/tag305.xml"/><Relationship Id="rId113" Type="http://schemas.openxmlformats.org/officeDocument/2006/relationships/tags" Target="../tags/tag349.xml"/><Relationship Id="rId134" Type="http://schemas.openxmlformats.org/officeDocument/2006/relationships/tags" Target="../tags/tag370.xml"/><Relationship Id="rId80" Type="http://schemas.openxmlformats.org/officeDocument/2006/relationships/tags" Target="../tags/tag316.xml"/><Relationship Id="rId155" Type="http://schemas.openxmlformats.org/officeDocument/2006/relationships/tags" Target="../tags/tag391.xml"/><Relationship Id="rId17" Type="http://schemas.openxmlformats.org/officeDocument/2006/relationships/tags" Target="../tags/tag253.xml"/><Relationship Id="rId38" Type="http://schemas.openxmlformats.org/officeDocument/2006/relationships/tags" Target="../tags/tag274.xml"/><Relationship Id="rId59" Type="http://schemas.openxmlformats.org/officeDocument/2006/relationships/tags" Target="../tags/tag295.xml"/><Relationship Id="rId103" Type="http://schemas.openxmlformats.org/officeDocument/2006/relationships/tags" Target="../tags/tag339.xml"/><Relationship Id="rId124" Type="http://schemas.openxmlformats.org/officeDocument/2006/relationships/tags" Target="../tags/tag360.xml"/></Relationships>
</file>

<file path=ppt/slides/_rels/slide14.xml.rels><?xml version="1.0" encoding="UTF-8" standalone="yes"?>
<Relationships xmlns="http://schemas.openxmlformats.org/package/2006/relationships"><Relationship Id="rId117" Type="http://schemas.openxmlformats.org/officeDocument/2006/relationships/tags" Target="../tags/tag522.xml"/><Relationship Id="rId21" Type="http://schemas.openxmlformats.org/officeDocument/2006/relationships/tags" Target="../tags/tag426.xml"/><Relationship Id="rId42" Type="http://schemas.openxmlformats.org/officeDocument/2006/relationships/tags" Target="../tags/tag447.xml"/><Relationship Id="rId63" Type="http://schemas.openxmlformats.org/officeDocument/2006/relationships/tags" Target="../tags/tag468.xml"/><Relationship Id="rId84" Type="http://schemas.openxmlformats.org/officeDocument/2006/relationships/tags" Target="../tags/tag489.xml"/><Relationship Id="rId138" Type="http://schemas.openxmlformats.org/officeDocument/2006/relationships/tags" Target="../tags/tag543.xml"/><Relationship Id="rId107" Type="http://schemas.openxmlformats.org/officeDocument/2006/relationships/tags" Target="../tags/tag512.xml"/><Relationship Id="rId11" Type="http://schemas.openxmlformats.org/officeDocument/2006/relationships/tags" Target="../tags/tag416.xml"/><Relationship Id="rId32" Type="http://schemas.openxmlformats.org/officeDocument/2006/relationships/tags" Target="../tags/tag437.xml"/><Relationship Id="rId53" Type="http://schemas.openxmlformats.org/officeDocument/2006/relationships/tags" Target="../tags/tag458.xml"/><Relationship Id="rId74" Type="http://schemas.openxmlformats.org/officeDocument/2006/relationships/tags" Target="../tags/tag479.xml"/><Relationship Id="rId128" Type="http://schemas.openxmlformats.org/officeDocument/2006/relationships/tags" Target="../tags/tag533.xml"/><Relationship Id="rId149" Type="http://schemas.openxmlformats.org/officeDocument/2006/relationships/tags" Target="../tags/tag554.xml"/><Relationship Id="rId5" Type="http://schemas.openxmlformats.org/officeDocument/2006/relationships/tags" Target="../tags/tag410.xml"/><Relationship Id="rId95" Type="http://schemas.openxmlformats.org/officeDocument/2006/relationships/tags" Target="../tags/tag500.xml"/><Relationship Id="rId22" Type="http://schemas.openxmlformats.org/officeDocument/2006/relationships/tags" Target="../tags/tag427.xml"/><Relationship Id="rId27" Type="http://schemas.openxmlformats.org/officeDocument/2006/relationships/tags" Target="../tags/tag432.xml"/><Relationship Id="rId43" Type="http://schemas.openxmlformats.org/officeDocument/2006/relationships/tags" Target="../tags/tag448.xml"/><Relationship Id="rId48" Type="http://schemas.openxmlformats.org/officeDocument/2006/relationships/tags" Target="../tags/tag453.xml"/><Relationship Id="rId64" Type="http://schemas.openxmlformats.org/officeDocument/2006/relationships/tags" Target="../tags/tag469.xml"/><Relationship Id="rId69" Type="http://schemas.openxmlformats.org/officeDocument/2006/relationships/tags" Target="../tags/tag474.xml"/><Relationship Id="rId113" Type="http://schemas.openxmlformats.org/officeDocument/2006/relationships/tags" Target="../tags/tag518.xml"/><Relationship Id="rId118" Type="http://schemas.openxmlformats.org/officeDocument/2006/relationships/tags" Target="../tags/tag523.xml"/><Relationship Id="rId134" Type="http://schemas.openxmlformats.org/officeDocument/2006/relationships/tags" Target="../tags/tag539.xml"/><Relationship Id="rId139" Type="http://schemas.openxmlformats.org/officeDocument/2006/relationships/tags" Target="../tags/tag544.xml"/><Relationship Id="rId80" Type="http://schemas.openxmlformats.org/officeDocument/2006/relationships/tags" Target="../tags/tag485.xml"/><Relationship Id="rId85" Type="http://schemas.openxmlformats.org/officeDocument/2006/relationships/tags" Target="../tags/tag490.xml"/><Relationship Id="rId150" Type="http://schemas.openxmlformats.org/officeDocument/2006/relationships/tags" Target="../tags/tag555.xml"/><Relationship Id="rId12" Type="http://schemas.openxmlformats.org/officeDocument/2006/relationships/tags" Target="../tags/tag417.xml"/><Relationship Id="rId17" Type="http://schemas.openxmlformats.org/officeDocument/2006/relationships/tags" Target="../tags/tag422.xml"/><Relationship Id="rId33" Type="http://schemas.openxmlformats.org/officeDocument/2006/relationships/tags" Target="../tags/tag438.xml"/><Relationship Id="rId38" Type="http://schemas.openxmlformats.org/officeDocument/2006/relationships/tags" Target="../tags/tag443.xml"/><Relationship Id="rId59" Type="http://schemas.openxmlformats.org/officeDocument/2006/relationships/tags" Target="../tags/tag464.xml"/><Relationship Id="rId103" Type="http://schemas.openxmlformats.org/officeDocument/2006/relationships/tags" Target="../tags/tag508.xml"/><Relationship Id="rId108" Type="http://schemas.openxmlformats.org/officeDocument/2006/relationships/tags" Target="../tags/tag513.xml"/><Relationship Id="rId124" Type="http://schemas.openxmlformats.org/officeDocument/2006/relationships/tags" Target="../tags/tag529.xml"/><Relationship Id="rId129" Type="http://schemas.openxmlformats.org/officeDocument/2006/relationships/tags" Target="../tags/tag534.xml"/><Relationship Id="rId54" Type="http://schemas.openxmlformats.org/officeDocument/2006/relationships/tags" Target="../tags/tag459.xml"/><Relationship Id="rId70" Type="http://schemas.openxmlformats.org/officeDocument/2006/relationships/tags" Target="../tags/tag475.xml"/><Relationship Id="rId75" Type="http://schemas.openxmlformats.org/officeDocument/2006/relationships/tags" Target="../tags/tag480.xml"/><Relationship Id="rId91" Type="http://schemas.openxmlformats.org/officeDocument/2006/relationships/tags" Target="../tags/tag496.xml"/><Relationship Id="rId96" Type="http://schemas.openxmlformats.org/officeDocument/2006/relationships/tags" Target="../tags/tag501.xml"/><Relationship Id="rId140" Type="http://schemas.openxmlformats.org/officeDocument/2006/relationships/tags" Target="../tags/tag545.xml"/><Relationship Id="rId145" Type="http://schemas.openxmlformats.org/officeDocument/2006/relationships/tags" Target="../tags/tag550.xml"/><Relationship Id="rId1" Type="http://schemas.openxmlformats.org/officeDocument/2006/relationships/tags" Target="../tags/tag406.xml"/><Relationship Id="rId6" Type="http://schemas.openxmlformats.org/officeDocument/2006/relationships/tags" Target="../tags/tag411.xml"/><Relationship Id="rId23" Type="http://schemas.openxmlformats.org/officeDocument/2006/relationships/tags" Target="../tags/tag428.xml"/><Relationship Id="rId28" Type="http://schemas.openxmlformats.org/officeDocument/2006/relationships/tags" Target="../tags/tag433.xml"/><Relationship Id="rId49" Type="http://schemas.openxmlformats.org/officeDocument/2006/relationships/tags" Target="../tags/tag454.xml"/><Relationship Id="rId114" Type="http://schemas.openxmlformats.org/officeDocument/2006/relationships/tags" Target="../tags/tag519.xml"/><Relationship Id="rId119" Type="http://schemas.openxmlformats.org/officeDocument/2006/relationships/tags" Target="../tags/tag524.xml"/><Relationship Id="rId44" Type="http://schemas.openxmlformats.org/officeDocument/2006/relationships/tags" Target="../tags/tag449.xml"/><Relationship Id="rId60" Type="http://schemas.openxmlformats.org/officeDocument/2006/relationships/tags" Target="../tags/tag465.xml"/><Relationship Id="rId65" Type="http://schemas.openxmlformats.org/officeDocument/2006/relationships/tags" Target="../tags/tag470.xml"/><Relationship Id="rId81" Type="http://schemas.openxmlformats.org/officeDocument/2006/relationships/tags" Target="../tags/tag486.xml"/><Relationship Id="rId86" Type="http://schemas.openxmlformats.org/officeDocument/2006/relationships/tags" Target="../tags/tag491.xml"/><Relationship Id="rId130" Type="http://schemas.openxmlformats.org/officeDocument/2006/relationships/tags" Target="../tags/tag535.xml"/><Relationship Id="rId135" Type="http://schemas.openxmlformats.org/officeDocument/2006/relationships/tags" Target="../tags/tag540.xml"/><Relationship Id="rId151" Type="http://schemas.openxmlformats.org/officeDocument/2006/relationships/tags" Target="../tags/tag556.xml"/><Relationship Id="rId13" Type="http://schemas.openxmlformats.org/officeDocument/2006/relationships/tags" Target="../tags/tag418.xml"/><Relationship Id="rId18" Type="http://schemas.openxmlformats.org/officeDocument/2006/relationships/tags" Target="../tags/tag423.xml"/><Relationship Id="rId39" Type="http://schemas.openxmlformats.org/officeDocument/2006/relationships/tags" Target="../tags/tag444.xml"/><Relationship Id="rId109" Type="http://schemas.openxmlformats.org/officeDocument/2006/relationships/tags" Target="../tags/tag514.xml"/><Relationship Id="rId34" Type="http://schemas.openxmlformats.org/officeDocument/2006/relationships/tags" Target="../tags/tag439.xml"/><Relationship Id="rId50" Type="http://schemas.openxmlformats.org/officeDocument/2006/relationships/tags" Target="../tags/tag455.xml"/><Relationship Id="rId55" Type="http://schemas.openxmlformats.org/officeDocument/2006/relationships/tags" Target="../tags/tag460.xml"/><Relationship Id="rId76" Type="http://schemas.openxmlformats.org/officeDocument/2006/relationships/tags" Target="../tags/tag481.xml"/><Relationship Id="rId97" Type="http://schemas.openxmlformats.org/officeDocument/2006/relationships/tags" Target="../tags/tag502.xml"/><Relationship Id="rId104" Type="http://schemas.openxmlformats.org/officeDocument/2006/relationships/tags" Target="../tags/tag509.xml"/><Relationship Id="rId120" Type="http://schemas.openxmlformats.org/officeDocument/2006/relationships/tags" Target="../tags/tag525.xml"/><Relationship Id="rId125" Type="http://schemas.openxmlformats.org/officeDocument/2006/relationships/tags" Target="../tags/tag530.xml"/><Relationship Id="rId141" Type="http://schemas.openxmlformats.org/officeDocument/2006/relationships/tags" Target="../tags/tag546.xml"/><Relationship Id="rId146" Type="http://schemas.openxmlformats.org/officeDocument/2006/relationships/tags" Target="../tags/tag551.xml"/><Relationship Id="rId7" Type="http://schemas.openxmlformats.org/officeDocument/2006/relationships/tags" Target="../tags/tag412.xml"/><Relationship Id="rId71" Type="http://schemas.openxmlformats.org/officeDocument/2006/relationships/tags" Target="../tags/tag476.xml"/><Relationship Id="rId92" Type="http://schemas.openxmlformats.org/officeDocument/2006/relationships/tags" Target="../tags/tag497.xml"/><Relationship Id="rId2" Type="http://schemas.openxmlformats.org/officeDocument/2006/relationships/tags" Target="../tags/tag407.xml"/><Relationship Id="rId29" Type="http://schemas.openxmlformats.org/officeDocument/2006/relationships/tags" Target="../tags/tag434.xml"/><Relationship Id="rId24" Type="http://schemas.openxmlformats.org/officeDocument/2006/relationships/tags" Target="../tags/tag429.xml"/><Relationship Id="rId40" Type="http://schemas.openxmlformats.org/officeDocument/2006/relationships/tags" Target="../tags/tag445.xml"/><Relationship Id="rId45" Type="http://schemas.openxmlformats.org/officeDocument/2006/relationships/tags" Target="../tags/tag450.xml"/><Relationship Id="rId66" Type="http://schemas.openxmlformats.org/officeDocument/2006/relationships/tags" Target="../tags/tag471.xml"/><Relationship Id="rId87" Type="http://schemas.openxmlformats.org/officeDocument/2006/relationships/tags" Target="../tags/tag492.xml"/><Relationship Id="rId110" Type="http://schemas.openxmlformats.org/officeDocument/2006/relationships/tags" Target="../tags/tag515.xml"/><Relationship Id="rId115" Type="http://schemas.openxmlformats.org/officeDocument/2006/relationships/tags" Target="../tags/tag520.xml"/><Relationship Id="rId131" Type="http://schemas.openxmlformats.org/officeDocument/2006/relationships/tags" Target="../tags/tag536.xml"/><Relationship Id="rId136" Type="http://schemas.openxmlformats.org/officeDocument/2006/relationships/tags" Target="../tags/tag541.xml"/><Relationship Id="rId61" Type="http://schemas.openxmlformats.org/officeDocument/2006/relationships/tags" Target="../tags/tag466.xml"/><Relationship Id="rId82" Type="http://schemas.openxmlformats.org/officeDocument/2006/relationships/tags" Target="../tags/tag487.xml"/><Relationship Id="rId152" Type="http://schemas.openxmlformats.org/officeDocument/2006/relationships/tags" Target="../tags/tag557.xml"/><Relationship Id="rId19" Type="http://schemas.openxmlformats.org/officeDocument/2006/relationships/tags" Target="../tags/tag424.xml"/><Relationship Id="rId14" Type="http://schemas.openxmlformats.org/officeDocument/2006/relationships/tags" Target="../tags/tag419.xml"/><Relationship Id="rId30" Type="http://schemas.openxmlformats.org/officeDocument/2006/relationships/tags" Target="../tags/tag435.xml"/><Relationship Id="rId35" Type="http://schemas.openxmlformats.org/officeDocument/2006/relationships/tags" Target="../tags/tag440.xml"/><Relationship Id="rId56" Type="http://schemas.openxmlformats.org/officeDocument/2006/relationships/tags" Target="../tags/tag461.xml"/><Relationship Id="rId77" Type="http://schemas.openxmlformats.org/officeDocument/2006/relationships/tags" Target="../tags/tag482.xml"/><Relationship Id="rId100" Type="http://schemas.openxmlformats.org/officeDocument/2006/relationships/tags" Target="../tags/tag505.xml"/><Relationship Id="rId105" Type="http://schemas.openxmlformats.org/officeDocument/2006/relationships/tags" Target="../tags/tag510.xml"/><Relationship Id="rId126" Type="http://schemas.openxmlformats.org/officeDocument/2006/relationships/tags" Target="../tags/tag531.xml"/><Relationship Id="rId147" Type="http://schemas.openxmlformats.org/officeDocument/2006/relationships/tags" Target="../tags/tag552.xml"/><Relationship Id="rId8" Type="http://schemas.openxmlformats.org/officeDocument/2006/relationships/tags" Target="../tags/tag413.xml"/><Relationship Id="rId51" Type="http://schemas.openxmlformats.org/officeDocument/2006/relationships/tags" Target="../tags/tag456.xml"/><Relationship Id="rId72" Type="http://schemas.openxmlformats.org/officeDocument/2006/relationships/tags" Target="../tags/tag477.xml"/><Relationship Id="rId93" Type="http://schemas.openxmlformats.org/officeDocument/2006/relationships/tags" Target="../tags/tag498.xml"/><Relationship Id="rId98" Type="http://schemas.openxmlformats.org/officeDocument/2006/relationships/tags" Target="../tags/tag503.xml"/><Relationship Id="rId121" Type="http://schemas.openxmlformats.org/officeDocument/2006/relationships/tags" Target="../tags/tag526.xml"/><Relationship Id="rId142" Type="http://schemas.openxmlformats.org/officeDocument/2006/relationships/tags" Target="../tags/tag547.xml"/><Relationship Id="rId3" Type="http://schemas.openxmlformats.org/officeDocument/2006/relationships/tags" Target="../tags/tag408.xml"/><Relationship Id="rId25" Type="http://schemas.openxmlformats.org/officeDocument/2006/relationships/tags" Target="../tags/tag430.xml"/><Relationship Id="rId46" Type="http://schemas.openxmlformats.org/officeDocument/2006/relationships/tags" Target="../tags/tag451.xml"/><Relationship Id="rId67" Type="http://schemas.openxmlformats.org/officeDocument/2006/relationships/tags" Target="../tags/tag472.xml"/><Relationship Id="rId116" Type="http://schemas.openxmlformats.org/officeDocument/2006/relationships/tags" Target="../tags/tag521.xml"/><Relationship Id="rId137" Type="http://schemas.openxmlformats.org/officeDocument/2006/relationships/tags" Target="../tags/tag542.xml"/><Relationship Id="rId20" Type="http://schemas.openxmlformats.org/officeDocument/2006/relationships/tags" Target="../tags/tag425.xml"/><Relationship Id="rId41" Type="http://schemas.openxmlformats.org/officeDocument/2006/relationships/tags" Target="../tags/tag446.xml"/><Relationship Id="rId62" Type="http://schemas.openxmlformats.org/officeDocument/2006/relationships/tags" Target="../tags/tag467.xml"/><Relationship Id="rId83" Type="http://schemas.openxmlformats.org/officeDocument/2006/relationships/tags" Target="../tags/tag488.xml"/><Relationship Id="rId88" Type="http://schemas.openxmlformats.org/officeDocument/2006/relationships/tags" Target="../tags/tag493.xml"/><Relationship Id="rId111" Type="http://schemas.openxmlformats.org/officeDocument/2006/relationships/tags" Target="../tags/tag516.xml"/><Relationship Id="rId132" Type="http://schemas.openxmlformats.org/officeDocument/2006/relationships/tags" Target="../tags/tag537.xml"/><Relationship Id="rId153" Type="http://schemas.openxmlformats.org/officeDocument/2006/relationships/tags" Target="../tags/tag558.xml"/><Relationship Id="rId15" Type="http://schemas.openxmlformats.org/officeDocument/2006/relationships/tags" Target="../tags/tag420.xml"/><Relationship Id="rId36" Type="http://schemas.openxmlformats.org/officeDocument/2006/relationships/tags" Target="../tags/tag441.xml"/><Relationship Id="rId57" Type="http://schemas.openxmlformats.org/officeDocument/2006/relationships/tags" Target="../tags/tag462.xml"/><Relationship Id="rId106" Type="http://schemas.openxmlformats.org/officeDocument/2006/relationships/tags" Target="../tags/tag511.xml"/><Relationship Id="rId127" Type="http://schemas.openxmlformats.org/officeDocument/2006/relationships/tags" Target="../tags/tag532.xml"/><Relationship Id="rId10" Type="http://schemas.openxmlformats.org/officeDocument/2006/relationships/tags" Target="../tags/tag415.xml"/><Relationship Id="rId31" Type="http://schemas.openxmlformats.org/officeDocument/2006/relationships/tags" Target="../tags/tag436.xml"/><Relationship Id="rId52" Type="http://schemas.openxmlformats.org/officeDocument/2006/relationships/tags" Target="../tags/tag457.xml"/><Relationship Id="rId73" Type="http://schemas.openxmlformats.org/officeDocument/2006/relationships/tags" Target="../tags/tag478.xml"/><Relationship Id="rId78" Type="http://schemas.openxmlformats.org/officeDocument/2006/relationships/tags" Target="../tags/tag483.xml"/><Relationship Id="rId94" Type="http://schemas.openxmlformats.org/officeDocument/2006/relationships/tags" Target="../tags/tag499.xml"/><Relationship Id="rId99" Type="http://schemas.openxmlformats.org/officeDocument/2006/relationships/tags" Target="../tags/tag504.xml"/><Relationship Id="rId101" Type="http://schemas.openxmlformats.org/officeDocument/2006/relationships/tags" Target="../tags/tag506.xml"/><Relationship Id="rId122" Type="http://schemas.openxmlformats.org/officeDocument/2006/relationships/tags" Target="../tags/tag527.xml"/><Relationship Id="rId143" Type="http://schemas.openxmlformats.org/officeDocument/2006/relationships/tags" Target="../tags/tag548.xml"/><Relationship Id="rId148" Type="http://schemas.openxmlformats.org/officeDocument/2006/relationships/tags" Target="../tags/tag553.xml"/><Relationship Id="rId4" Type="http://schemas.openxmlformats.org/officeDocument/2006/relationships/tags" Target="../tags/tag409.xml"/><Relationship Id="rId9" Type="http://schemas.openxmlformats.org/officeDocument/2006/relationships/tags" Target="../tags/tag414.xml"/><Relationship Id="rId26" Type="http://schemas.openxmlformats.org/officeDocument/2006/relationships/tags" Target="../tags/tag431.xml"/><Relationship Id="rId47" Type="http://schemas.openxmlformats.org/officeDocument/2006/relationships/tags" Target="../tags/tag452.xml"/><Relationship Id="rId68" Type="http://schemas.openxmlformats.org/officeDocument/2006/relationships/tags" Target="../tags/tag473.xml"/><Relationship Id="rId89" Type="http://schemas.openxmlformats.org/officeDocument/2006/relationships/tags" Target="../tags/tag494.xml"/><Relationship Id="rId112" Type="http://schemas.openxmlformats.org/officeDocument/2006/relationships/tags" Target="../tags/tag517.xml"/><Relationship Id="rId133" Type="http://schemas.openxmlformats.org/officeDocument/2006/relationships/tags" Target="../tags/tag538.xml"/><Relationship Id="rId154" Type="http://schemas.openxmlformats.org/officeDocument/2006/relationships/slideLayout" Target="../slideLayouts/slideLayout13.xml"/><Relationship Id="rId16" Type="http://schemas.openxmlformats.org/officeDocument/2006/relationships/tags" Target="../tags/tag421.xml"/><Relationship Id="rId37" Type="http://schemas.openxmlformats.org/officeDocument/2006/relationships/tags" Target="../tags/tag442.xml"/><Relationship Id="rId58" Type="http://schemas.openxmlformats.org/officeDocument/2006/relationships/tags" Target="../tags/tag463.xml"/><Relationship Id="rId79" Type="http://schemas.openxmlformats.org/officeDocument/2006/relationships/tags" Target="../tags/tag484.xml"/><Relationship Id="rId102" Type="http://schemas.openxmlformats.org/officeDocument/2006/relationships/tags" Target="../tags/tag507.xml"/><Relationship Id="rId123" Type="http://schemas.openxmlformats.org/officeDocument/2006/relationships/tags" Target="../tags/tag528.xml"/><Relationship Id="rId144" Type="http://schemas.openxmlformats.org/officeDocument/2006/relationships/tags" Target="../tags/tag549.xml"/><Relationship Id="rId90" Type="http://schemas.openxmlformats.org/officeDocument/2006/relationships/tags" Target="../tags/tag495.xml"/></Relationships>
</file>

<file path=ppt/slides/_rels/slide15.xml.rels><?xml version="1.0" encoding="UTF-8" standalone="yes"?>
<Relationships xmlns="http://schemas.openxmlformats.org/package/2006/relationships"><Relationship Id="rId117" Type="http://schemas.openxmlformats.org/officeDocument/2006/relationships/tags" Target="../tags/tag675.xml"/><Relationship Id="rId21" Type="http://schemas.openxmlformats.org/officeDocument/2006/relationships/tags" Target="../tags/tag579.xml"/><Relationship Id="rId42" Type="http://schemas.openxmlformats.org/officeDocument/2006/relationships/tags" Target="../tags/tag600.xml"/><Relationship Id="rId63" Type="http://schemas.openxmlformats.org/officeDocument/2006/relationships/tags" Target="../tags/tag621.xml"/><Relationship Id="rId84" Type="http://schemas.openxmlformats.org/officeDocument/2006/relationships/tags" Target="../tags/tag642.xml"/><Relationship Id="rId138" Type="http://schemas.openxmlformats.org/officeDocument/2006/relationships/tags" Target="../tags/tag696.xml"/><Relationship Id="rId159" Type="http://schemas.openxmlformats.org/officeDocument/2006/relationships/tags" Target="../tags/tag717.xml"/><Relationship Id="rId170" Type="http://schemas.openxmlformats.org/officeDocument/2006/relationships/tags" Target="../tags/tag728.xml"/><Relationship Id="rId191" Type="http://schemas.openxmlformats.org/officeDocument/2006/relationships/tags" Target="../tags/tag749.xml"/><Relationship Id="rId205" Type="http://schemas.openxmlformats.org/officeDocument/2006/relationships/tags" Target="../tags/tag763.xml"/><Relationship Id="rId107" Type="http://schemas.openxmlformats.org/officeDocument/2006/relationships/tags" Target="../tags/tag665.xml"/><Relationship Id="rId11" Type="http://schemas.openxmlformats.org/officeDocument/2006/relationships/tags" Target="../tags/tag569.xml"/><Relationship Id="rId32" Type="http://schemas.openxmlformats.org/officeDocument/2006/relationships/tags" Target="../tags/tag590.xml"/><Relationship Id="rId53" Type="http://schemas.openxmlformats.org/officeDocument/2006/relationships/tags" Target="../tags/tag611.xml"/><Relationship Id="rId74" Type="http://schemas.openxmlformats.org/officeDocument/2006/relationships/tags" Target="../tags/tag632.xml"/><Relationship Id="rId128" Type="http://schemas.openxmlformats.org/officeDocument/2006/relationships/tags" Target="../tags/tag686.xml"/><Relationship Id="rId149" Type="http://schemas.openxmlformats.org/officeDocument/2006/relationships/tags" Target="../tags/tag707.xml"/><Relationship Id="rId5" Type="http://schemas.openxmlformats.org/officeDocument/2006/relationships/tags" Target="../tags/tag563.xml"/><Relationship Id="rId95" Type="http://schemas.openxmlformats.org/officeDocument/2006/relationships/tags" Target="../tags/tag653.xml"/><Relationship Id="rId160" Type="http://schemas.openxmlformats.org/officeDocument/2006/relationships/tags" Target="../tags/tag718.xml"/><Relationship Id="rId181" Type="http://schemas.openxmlformats.org/officeDocument/2006/relationships/tags" Target="../tags/tag739.xml"/><Relationship Id="rId216" Type="http://schemas.openxmlformats.org/officeDocument/2006/relationships/tags" Target="../tags/tag774.xml"/><Relationship Id="rId22" Type="http://schemas.openxmlformats.org/officeDocument/2006/relationships/tags" Target="../tags/tag580.xml"/><Relationship Id="rId43" Type="http://schemas.openxmlformats.org/officeDocument/2006/relationships/tags" Target="../tags/tag601.xml"/><Relationship Id="rId64" Type="http://schemas.openxmlformats.org/officeDocument/2006/relationships/tags" Target="../tags/tag622.xml"/><Relationship Id="rId118" Type="http://schemas.openxmlformats.org/officeDocument/2006/relationships/tags" Target="../tags/tag676.xml"/><Relationship Id="rId139" Type="http://schemas.openxmlformats.org/officeDocument/2006/relationships/tags" Target="../tags/tag697.xml"/><Relationship Id="rId85" Type="http://schemas.openxmlformats.org/officeDocument/2006/relationships/tags" Target="../tags/tag643.xml"/><Relationship Id="rId150" Type="http://schemas.openxmlformats.org/officeDocument/2006/relationships/tags" Target="../tags/tag708.xml"/><Relationship Id="rId171" Type="http://schemas.openxmlformats.org/officeDocument/2006/relationships/tags" Target="../tags/tag729.xml"/><Relationship Id="rId192" Type="http://schemas.openxmlformats.org/officeDocument/2006/relationships/tags" Target="../tags/tag750.xml"/><Relationship Id="rId206" Type="http://schemas.openxmlformats.org/officeDocument/2006/relationships/tags" Target="../tags/tag764.xml"/><Relationship Id="rId12" Type="http://schemas.openxmlformats.org/officeDocument/2006/relationships/tags" Target="../tags/tag570.xml"/><Relationship Id="rId33" Type="http://schemas.openxmlformats.org/officeDocument/2006/relationships/tags" Target="../tags/tag591.xml"/><Relationship Id="rId108" Type="http://schemas.openxmlformats.org/officeDocument/2006/relationships/tags" Target="../tags/tag666.xml"/><Relationship Id="rId129" Type="http://schemas.openxmlformats.org/officeDocument/2006/relationships/tags" Target="../tags/tag687.xml"/><Relationship Id="rId54" Type="http://schemas.openxmlformats.org/officeDocument/2006/relationships/tags" Target="../tags/tag612.xml"/><Relationship Id="rId75" Type="http://schemas.openxmlformats.org/officeDocument/2006/relationships/tags" Target="../tags/tag633.xml"/><Relationship Id="rId96" Type="http://schemas.openxmlformats.org/officeDocument/2006/relationships/tags" Target="../tags/tag654.xml"/><Relationship Id="rId140" Type="http://schemas.openxmlformats.org/officeDocument/2006/relationships/tags" Target="../tags/tag698.xml"/><Relationship Id="rId161" Type="http://schemas.openxmlformats.org/officeDocument/2006/relationships/tags" Target="../tags/tag719.xml"/><Relationship Id="rId182" Type="http://schemas.openxmlformats.org/officeDocument/2006/relationships/tags" Target="../tags/tag740.xml"/><Relationship Id="rId217" Type="http://schemas.openxmlformats.org/officeDocument/2006/relationships/tags" Target="../tags/tag775.xml"/><Relationship Id="rId6" Type="http://schemas.openxmlformats.org/officeDocument/2006/relationships/tags" Target="../tags/tag564.xml"/><Relationship Id="rId23" Type="http://schemas.openxmlformats.org/officeDocument/2006/relationships/tags" Target="../tags/tag581.xml"/><Relationship Id="rId119" Type="http://schemas.openxmlformats.org/officeDocument/2006/relationships/tags" Target="../tags/tag677.xml"/><Relationship Id="rId44" Type="http://schemas.openxmlformats.org/officeDocument/2006/relationships/tags" Target="../tags/tag602.xml"/><Relationship Id="rId65" Type="http://schemas.openxmlformats.org/officeDocument/2006/relationships/tags" Target="../tags/tag623.xml"/><Relationship Id="rId86" Type="http://schemas.openxmlformats.org/officeDocument/2006/relationships/tags" Target="../tags/tag644.xml"/><Relationship Id="rId130" Type="http://schemas.openxmlformats.org/officeDocument/2006/relationships/tags" Target="../tags/tag688.xml"/><Relationship Id="rId151" Type="http://schemas.openxmlformats.org/officeDocument/2006/relationships/tags" Target="../tags/tag709.xml"/><Relationship Id="rId172" Type="http://schemas.openxmlformats.org/officeDocument/2006/relationships/tags" Target="../tags/tag730.xml"/><Relationship Id="rId193" Type="http://schemas.openxmlformats.org/officeDocument/2006/relationships/tags" Target="../tags/tag751.xml"/><Relationship Id="rId207" Type="http://schemas.openxmlformats.org/officeDocument/2006/relationships/tags" Target="../tags/tag765.xml"/><Relationship Id="rId13" Type="http://schemas.openxmlformats.org/officeDocument/2006/relationships/tags" Target="../tags/tag571.xml"/><Relationship Id="rId109" Type="http://schemas.openxmlformats.org/officeDocument/2006/relationships/tags" Target="../tags/tag667.xml"/><Relationship Id="rId34" Type="http://schemas.openxmlformats.org/officeDocument/2006/relationships/tags" Target="../tags/tag592.xml"/><Relationship Id="rId55" Type="http://schemas.openxmlformats.org/officeDocument/2006/relationships/tags" Target="../tags/tag613.xml"/><Relationship Id="rId76" Type="http://schemas.openxmlformats.org/officeDocument/2006/relationships/tags" Target="../tags/tag634.xml"/><Relationship Id="rId97" Type="http://schemas.openxmlformats.org/officeDocument/2006/relationships/tags" Target="../tags/tag655.xml"/><Relationship Id="rId120" Type="http://schemas.openxmlformats.org/officeDocument/2006/relationships/tags" Target="../tags/tag678.xml"/><Relationship Id="rId141" Type="http://schemas.openxmlformats.org/officeDocument/2006/relationships/tags" Target="../tags/tag699.xml"/><Relationship Id="rId7" Type="http://schemas.openxmlformats.org/officeDocument/2006/relationships/tags" Target="../tags/tag565.xml"/><Relationship Id="rId162" Type="http://schemas.openxmlformats.org/officeDocument/2006/relationships/tags" Target="../tags/tag720.xml"/><Relationship Id="rId183" Type="http://schemas.openxmlformats.org/officeDocument/2006/relationships/tags" Target="../tags/tag741.xml"/><Relationship Id="rId218" Type="http://schemas.openxmlformats.org/officeDocument/2006/relationships/tags" Target="../tags/tag776.xml"/><Relationship Id="rId24" Type="http://schemas.openxmlformats.org/officeDocument/2006/relationships/tags" Target="../tags/tag582.xml"/><Relationship Id="rId45" Type="http://schemas.openxmlformats.org/officeDocument/2006/relationships/tags" Target="../tags/tag603.xml"/><Relationship Id="rId66" Type="http://schemas.openxmlformats.org/officeDocument/2006/relationships/tags" Target="../tags/tag624.xml"/><Relationship Id="rId87" Type="http://schemas.openxmlformats.org/officeDocument/2006/relationships/tags" Target="../tags/tag645.xml"/><Relationship Id="rId110" Type="http://schemas.openxmlformats.org/officeDocument/2006/relationships/tags" Target="../tags/tag668.xml"/><Relationship Id="rId131" Type="http://schemas.openxmlformats.org/officeDocument/2006/relationships/tags" Target="../tags/tag689.xml"/><Relationship Id="rId152" Type="http://schemas.openxmlformats.org/officeDocument/2006/relationships/tags" Target="../tags/tag710.xml"/><Relationship Id="rId173" Type="http://schemas.openxmlformats.org/officeDocument/2006/relationships/tags" Target="../tags/tag731.xml"/><Relationship Id="rId194" Type="http://schemas.openxmlformats.org/officeDocument/2006/relationships/tags" Target="../tags/tag752.xml"/><Relationship Id="rId208" Type="http://schemas.openxmlformats.org/officeDocument/2006/relationships/tags" Target="../tags/tag766.xml"/><Relationship Id="rId14" Type="http://schemas.openxmlformats.org/officeDocument/2006/relationships/tags" Target="../tags/tag572.xml"/><Relationship Id="rId35" Type="http://schemas.openxmlformats.org/officeDocument/2006/relationships/tags" Target="../tags/tag593.xml"/><Relationship Id="rId56" Type="http://schemas.openxmlformats.org/officeDocument/2006/relationships/tags" Target="../tags/tag614.xml"/><Relationship Id="rId77" Type="http://schemas.openxmlformats.org/officeDocument/2006/relationships/tags" Target="../tags/tag635.xml"/><Relationship Id="rId100" Type="http://schemas.openxmlformats.org/officeDocument/2006/relationships/tags" Target="../tags/tag658.xml"/><Relationship Id="rId8" Type="http://schemas.openxmlformats.org/officeDocument/2006/relationships/tags" Target="../tags/tag566.xml"/><Relationship Id="rId51" Type="http://schemas.openxmlformats.org/officeDocument/2006/relationships/tags" Target="../tags/tag609.xml"/><Relationship Id="rId72" Type="http://schemas.openxmlformats.org/officeDocument/2006/relationships/tags" Target="../tags/tag630.xml"/><Relationship Id="rId93" Type="http://schemas.openxmlformats.org/officeDocument/2006/relationships/tags" Target="../tags/tag651.xml"/><Relationship Id="rId98" Type="http://schemas.openxmlformats.org/officeDocument/2006/relationships/tags" Target="../tags/tag656.xml"/><Relationship Id="rId121" Type="http://schemas.openxmlformats.org/officeDocument/2006/relationships/tags" Target="../tags/tag679.xml"/><Relationship Id="rId142" Type="http://schemas.openxmlformats.org/officeDocument/2006/relationships/tags" Target="../tags/tag700.xml"/><Relationship Id="rId163" Type="http://schemas.openxmlformats.org/officeDocument/2006/relationships/tags" Target="../tags/tag721.xml"/><Relationship Id="rId184" Type="http://schemas.openxmlformats.org/officeDocument/2006/relationships/tags" Target="../tags/tag742.xml"/><Relationship Id="rId189" Type="http://schemas.openxmlformats.org/officeDocument/2006/relationships/tags" Target="../tags/tag747.xml"/><Relationship Id="rId219" Type="http://schemas.openxmlformats.org/officeDocument/2006/relationships/tags" Target="../tags/tag777.xml"/><Relationship Id="rId3" Type="http://schemas.openxmlformats.org/officeDocument/2006/relationships/tags" Target="../tags/tag561.xml"/><Relationship Id="rId214" Type="http://schemas.openxmlformats.org/officeDocument/2006/relationships/tags" Target="../tags/tag772.xml"/><Relationship Id="rId25" Type="http://schemas.openxmlformats.org/officeDocument/2006/relationships/tags" Target="../tags/tag583.xml"/><Relationship Id="rId46" Type="http://schemas.openxmlformats.org/officeDocument/2006/relationships/tags" Target="../tags/tag604.xml"/><Relationship Id="rId67" Type="http://schemas.openxmlformats.org/officeDocument/2006/relationships/tags" Target="../tags/tag625.xml"/><Relationship Id="rId116" Type="http://schemas.openxmlformats.org/officeDocument/2006/relationships/tags" Target="../tags/tag674.xml"/><Relationship Id="rId137" Type="http://schemas.openxmlformats.org/officeDocument/2006/relationships/tags" Target="../tags/tag695.xml"/><Relationship Id="rId158" Type="http://schemas.openxmlformats.org/officeDocument/2006/relationships/tags" Target="../tags/tag716.xml"/><Relationship Id="rId20" Type="http://schemas.openxmlformats.org/officeDocument/2006/relationships/tags" Target="../tags/tag578.xml"/><Relationship Id="rId41" Type="http://schemas.openxmlformats.org/officeDocument/2006/relationships/tags" Target="../tags/tag599.xml"/><Relationship Id="rId62" Type="http://schemas.openxmlformats.org/officeDocument/2006/relationships/tags" Target="../tags/tag620.xml"/><Relationship Id="rId83" Type="http://schemas.openxmlformats.org/officeDocument/2006/relationships/tags" Target="../tags/tag641.xml"/><Relationship Id="rId88" Type="http://schemas.openxmlformats.org/officeDocument/2006/relationships/tags" Target="../tags/tag646.xml"/><Relationship Id="rId111" Type="http://schemas.openxmlformats.org/officeDocument/2006/relationships/tags" Target="../tags/tag669.xml"/><Relationship Id="rId132" Type="http://schemas.openxmlformats.org/officeDocument/2006/relationships/tags" Target="../tags/tag690.xml"/><Relationship Id="rId153" Type="http://schemas.openxmlformats.org/officeDocument/2006/relationships/tags" Target="../tags/tag711.xml"/><Relationship Id="rId174" Type="http://schemas.openxmlformats.org/officeDocument/2006/relationships/tags" Target="../tags/tag732.xml"/><Relationship Id="rId179" Type="http://schemas.openxmlformats.org/officeDocument/2006/relationships/tags" Target="../tags/tag737.xml"/><Relationship Id="rId195" Type="http://schemas.openxmlformats.org/officeDocument/2006/relationships/tags" Target="../tags/tag753.xml"/><Relationship Id="rId209" Type="http://schemas.openxmlformats.org/officeDocument/2006/relationships/tags" Target="../tags/tag767.xml"/><Relationship Id="rId190" Type="http://schemas.openxmlformats.org/officeDocument/2006/relationships/tags" Target="../tags/tag748.xml"/><Relationship Id="rId204" Type="http://schemas.openxmlformats.org/officeDocument/2006/relationships/tags" Target="../tags/tag762.xml"/><Relationship Id="rId220" Type="http://schemas.openxmlformats.org/officeDocument/2006/relationships/tags" Target="../tags/tag778.xml"/><Relationship Id="rId15" Type="http://schemas.openxmlformats.org/officeDocument/2006/relationships/tags" Target="../tags/tag573.xml"/><Relationship Id="rId36" Type="http://schemas.openxmlformats.org/officeDocument/2006/relationships/tags" Target="../tags/tag594.xml"/><Relationship Id="rId57" Type="http://schemas.openxmlformats.org/officeDocument/2006/relationships/tags" Target="../tags/tag615.xml"/><Relationship Id="rId106" Type="http://schemas.openxmlformats.org/officeDocument/2006/relationships/tags" Target="../tags/tag664.xml"/><Relationship Id="rId127" Type="http://schemas.openxmlformats.org/officeDocument/2006/relationships/tags" Target="../tags/tag685.xml"/><Relationship Id="rId10" Type="http://schemas.openxmlformats.org/officeDocument/2006/relationships/tags" Target="../tags/tag568.xml"/><Relationship Id="rId31" Type="http://schemas.openxmlformats.org/officeDocument/2006/relationships/tags" Target="../tags/tag589.xml"/><Relationship Id="rId52" Type="http://schemas.openxmlformats.org/officeDocument/2006/relationships/tags" Target="../tags/tag610.xml"/><Relationship Id="rId73" Type="http://schemas.openxmlformats.org/officeDocument/2006/relationships/tags" Target="../tags/tag631.xml"/><Relationship Id="rId78" Type="http://schemas.openxmlformats.org/officeDocument/2006/relationships/tags" Target="../tags/tag636.xml"/><Relationship Id="rId94" Type="http://schemas.openxmlformats.org/officeDocument/2006/relationships/tags" Target="../tags/tag652.xml"/><Relationship Id="rId99" Type="http://schemas.openxmlformats.org/officeDocument/2006/relationships/tags" Target="../tags/tag657.xml"/><Relationship Id="rId101" Type="http://schemas.openxmlformats.org/officeDocument/2006/relationships/tags" Target="../tags/tag659.xml"/><Relationship Id="rId122" Type="http://schemas.openxmlformats.org/officeDocument/2006/relationships/tags" Target="../tags/tag680.xml"/><Relationship Id="rId143" Type="http://schemas.openxmlformats.org/officeDocument/2006/relationships/tags" Target="../tags/tag701.xml"/><Relationship Id="rId148" Type="http://schemas.openxmlformats.org/officeDocument/2006/relationships/tags" Target="../tags/tag706.xml"/><Relationship Id="rId164" Type="http://schemas.openxmlformats.org/officeDocument/2006/relationships/tags" Target="../tags/tag722.xml"/><Relationship Id="rId169" Type="http://schemas.openxmlformats.org/officeDocument/2006/relationships/tags" Target="../tags/tag727.xml"/><Relationship Id="rId185" Type="http://schemas.openxmlformats.org/officeDocument/2006/relationships/tags" Target="../tags/tag743.xml"/><Relationship Id="rId4" Type="http://schemas.openxmlformats.org/officeDocument/2006/relationships/tags" Target="../tags/tag562.xml"/><Relationship Id="rId9" Type="http://schemas.openxmlformats.org/officeDocument/2006/relationships/tags" Target="../tags/tag567.xml"/><Relationship Id="rId180" Type="http://schemas.openxmlformats.org/officeDocument/2006/relationships/tags" Target="../tags/tag738.xml"/><Relationship Id="rId210" Type="http://schemas.openxmlformats.org/officeDocument/2006/relationships/tags" Target="../tags/tag768.xml"/><Relationship Id="rId215" Type="http://schemas.openxmlformats.org/officeDocument/2006/relationships/tags" Target="../tags/tag773.xml"/><Relationship Id="rId26" Type="http://schemas.openxmlformats.org/officeDocument/2006/relationships/tags" Target="../tags/tag584.xml"/><Relationship Id="rId47" Type="http://schemas.openxmlformats.org/officeDocument/2006/relationships/tags" Target="../tags/tag605.xml"/><Relationship Id="rId68" Type="http://schemas.openxmlformats.org/officeDocument/2006/relationships/tags" Target="../tags/tag626.xml"/><Relationship Id="rId89" Type="http://schemas.openxmlformats.org/officeDocument/2006/relationships/tags" Target="../tags/tag647.xml"/><Relationship Id="rId112" Type="http://schemas.openxmlformats.org/officeDocument/2006/relationships/tags" Target="../tags/tag670.xml"/><Relationship Id="rId133" Type="http://schemas.openxmlformats.org/officeDocument/2006/relationships/tags" Target="../tags/tag691.xml"/><Relationship Id="rId154" Type="http://schemas.openxmlformats.org/officeDocument/2006/relationships/tags" Target="../tags/tag712.xml"/><Relationship Id="rId175" Type="http://schemas.openxmlformats.org/officeDocument/2006/relationships/tags" Target="../tags/tag733.xml"/><Relationship Id="rId196" Type="http://schemas.openxmlformats.org/officeDocument/2006/relationships/tags" Target="../tags/tag754.xml"/><Relationship Id="rId200" Type="http://schemas.openxmlformats.org/officeDocument/2006/relationships/tags" Target="../tags/tag758.xml"/><Relationship Id="rId16" Type="http://schemas.openxmlformats.org/officeDocument/2006/relationships/tags" Target="../tags/tag574.xml"/><Relationship Id="rId221" Type="http://schemas.openxmlformats.org/officeDocument/2006/relationships/tags" Target="../tags/tag779.xml"/><Relationship Id="rId37" Type="http://schemas.openxmlformats.org/officeDocument/2006/relationships/tags" Target="../tags/tag595.xml"/><Relationship Id="rId58" Type="http://schemas.openxmlformats.org/officeDocument/2006/relationships/tags" Target="../tags/tag616.xml"/><Relationship Id="rId79" Type="http://schemas.openxmlformats.org/officeDocument/2006/relationships/tags" Target="../tags/tag637.xml"/><Relationship Id="rId102" Type="http://schemas.openxmlformats.org/officeDocument/2006/relationships/tags" Target="../tags/tag660.xml"/><Relationship Id="rId123" Type="http://schemas.openxmlformats.org/officeDocument/2006/relationships/tags" Target="../tags/tag681.xml"/><Relationship Id="rId144" Type="http://schemas.openxmlformats.org/officeDocument/2006/relationships/tags" Target="../tags/tag702.xml"/><Relationship Id="rId90" Type="http://schemas.openxmlformats.org/officeDocument/2006/relationships/tags" Target="../tags/tag648.xml"/><Relationship Id="rId165" Type="http://schemas.openxmlformats.org/officeDocument/2006/relationships/tags" Target="../tags/tag723.xml"/><Relationship Id="rId186" Type="http://schemas.openxmlformats.org/officeDocument/2006/relationships/tags" Target="../tags/tag744.xml"/><Relationship Id="rId211" Type="http://schemas.openxmlformats.org/officeDocument/2006/relationships/tags" Target="../tags/tag769.xml"/><Relationship Id="rId27" Type="http://schemas.openxmlformats.org/officeDocument/2006/relationships/tags" Target="../tags/tag585.xml"/><Relationship Id="rId48" Type="http://schemas.openxmlformats.org/officeDocument/2006/relationships/tags" Target="../tags/tag606.xml"/><Relationship Id="rId69" Type="http://schemas.openxmlformats.org/officeDocument/2006/relationships/tags" Target="../tags/tag627.xml"/><Relationship Id="rId113" Type="http://schemas.openxmlformats.org/officeDocument/2006/relationships/tags" Target="../tags/tag671.xml"/><Relationship Id="rId134" Type="http://schemas.openxmlformats.org/officeDocument/2006/relationships/tags" Target="../tags/tag692.xml"/><Relationship Id="rId80" Type="http://schemas.openxmlformats.org/officeDocument/2006/relationships/tags" Target="../tags/tag638.xml"/><Relationship Id="rId155" Type="http://schemas.openxmlformats.org/officeDocument/2006/relationships/tags" Target="../tags/tag713.xml"/><Relationship Id="rId176" Type="http://schemas.openxmlformats.org/officeDocument/2006/relationships/tags" Target="../tags/tag734.xml"/><Relationship Id="rId197" Type="http://schemas.openxmlformats.org/officeDocument/2006/relationships/tags" Target="../tags/tag755.xml"/><Relationship Id="rId201" Type="http://schemas.openxmlformats.org/officeDocument/2006/relationships/tags" Target="../tags/tag759.xml"/><Relationship Id="rId222" Type="http://schemas.openxmlformats.org/officeDocument/2006/relationships/tags" Target="../tags/tag780.xml"/><Relationship Id="rId17" Type="http://schemas.openxmlformats.org/officeDocument/2006/relationships/tags" Target="../tags/tag575.xml"/><Relationship Id="rId38" Type="http://schemas.openxmlformats.org/officeDocument/2006/relationships/tags" Target="../tags/tag596.xml"/><Relationship Id="rId59" Type="http://schemas.openxmlformats.org/officeDocument/2006/relationships/tags" Target="../tags/tag617.xml"/><Relationship Id="rId103" Type="http://schemas.openxmlformats.org/officeDocument/2006/relationships/tags" Target="../tags/tag661.xml"/><Relationship Id="rId124" Type="http://schemas.openxmlformats.org/officeDocument/2006/relationships/tags" Target="../tags/tag682.xml"/><Relationship Id="rId70" Type="http://schemas.openxmlformats.org/officeDocument/2006/relationships/tags" Target="../tags/tag628.xml"/><Relationship Id="rId91" Type="http://schemas.openxmlformats.org/officeDocument/2006/relationships/tags" Target="../tags/tag649.xml"/><Relationship Id="rId145" Type="http://schemas.openxmlformats.org/officeDocument/2006/relationships/tags" Target="../tags/tag703.xml"/><Relationship Id="rId166" Type="http://schemas.openxmlformats.org/officeDocument/2006/relationships/tags" Target="../tags/tag724.xml"/><Relationship Id="rId187" Type="http://schemas.openxmlformats.org/officeDocument/2006/relationships/tags" Target="../tags/tag745.xml"/><Relationship Id="rId1" Type="http://schemas.openxmlformats.org/officeDocument/2006/relationships/tags" Target="../tags/tag559.xml"/><Relationship Id="rId212" Type="http://schemas.openxmlformats.org/officeDocument/2006/relationships/tags" Target="../tags/tag770.xml"/><Relationship Id="rId28" Type="http://schemas.openxmlformats.org/officeDocument/2006/relationships/tags" Target="../tags/tag586.xml"/><Relationship Id="rId49" Type="http://schemas.openxmlformats.org/officeDocument/2006/relationships/tags" Target="../tags/tag607.xml"/><Relationship Id="rId114" Type="http://schemas.openxmlformats.org/officeDocument/2006/relationships/tags" Target="../tags/tag672.xml"/><Relationship Id="rId60" Type="http://schemas.openxmlformats.org/officeDocument/2006/relationships/tags" Target="../tags/tag618.xml"/><Relationship Id="rId81" Type="http://schemas.openxmlformats.org/officeDocument/2006/relationships/tags" Target="../tags/tag639.xml"/><Relationship Id="rId135" Type="http://schemas.openxmlformats.org/officeDocument/2006/relationships/tags" Target="../tags/tag693.xml"/><Relationship Id="rId156" Type="http://schemas.openxmlformats.org/officeDocument/2006/relationships/tags" Target="../tags/tag714.xml"/><Relationship Id="rId177" Type="http://schemas.openxmlformats.org/officeDocument/2006/relationships/tags" Target="../tags/tag735.xml"/><Relationship Id="rId198" Type="http://schemas.openxmlformats.org/officeDocument/2006/relationships/tags" Target="../tags/tag756.xml"/><Relationship Id="rId202" Type="http://schemas.openxmlformats.org/officeDocument/2006/relationships/tags" Target="../tags/tag760.xml"/><Relationship Id="rId223" Type="http://schemas.openxmlformats.org/officeDocument/2006/relationships/slideLayout" Target="../slideLayouts/slideLayout13.xml"/><Relationship Id="rId18" Type="http://schemas.openxmlformats.org/officeDocument/2006/relationships/tags" Target="../tags/tag576.xml"/><Relationship Id="rId39" Type="http://schemas.openxmlformats.org/officeDocument/2006/relationships/tags" Target="../tags/tag597.xml"/><Relationship Id="rId50" Type="http://schemas.openxmlformats.org/officeDocument/2006/relationships/tags" Target="../tags/tag608.xml"/><Relationship Id="rId104" Type="http://schemas.openxmlformats.org/officeDocument/2006/relationships/tags" Target="../tags/tag662.xml"/><Relationship Id="rId125" Type="http://schemas.openxmlformats.org/officeDocument/2006/relationships/tags" Target="../tags/tag683.xml"/><Relationship Id="rId146" Type="http://schemas.openxmlformats.org/officeDocument/2006/relationships/tags" Target="../tags/tag704.xml"/><Relationship Id="rId167" Type="http://schemas.openxmlformats.org/officeDocument/2006/relationships/tags" Target="../tags/tag725.xml"/><Relationship Id="rId188" Type="http://schemas.openxmlformats.org/officeDocument/2006/relationships/tags" Target="../tags/tag746.xml"/><Relationship Id="rId71" Type="http://schemas.openxmlformats.org/officeDocument/2006/relationships/tags" Target="../tags/tag629.xml"/><Relationship Id="rId92" Type="http://schemas.openxmlformats.org/officeDocument/2006/relationships/tags" Target="../tags/tag650.xml"/><Relationship Id="rId213" Type="http://schemas.openxmlformats.org/officeDocument/2006/relationships/tags" Target="../tags/tag771.xml"/><Relationship Id="rId2" Type="http://schemas.openxmlformats.org/officeDocument/2006/relationships/tags" Target="../tags/tag560.xml"/><Relationship Id="rId29" Type="http://schemas.openxmlformats.org/officeDocument/2006/relationships/tags" Target="../tags/tag587.xml"/><Relationship Id="rId40" Type="http://schemas.openxmlformats.org/officeDocument/2006/relationships/tags" Target="../tags/tag598.xml"/><Relationship Id="rId115" Type="http://schemas.openxmlformats.org/officeDocument/2006/relationships/tags" Target="../tags/tag673.xml"/><Relationship Id="rId136" Type="http://schemas.openxmlformats.org/officeDocument/2006/relationships/tags" Target="../tags/tag694.xml"/><Relationship Id="rId157" Type="http://schemas.openxmlformats.org/officeDocument/2006/relationships/tags" Target="../tags/tag715.xml"/><Relationship Id="rId178" Type="http://schemas.openxmlformats.org/officeDocument/2006/relationships/tags" Target="../tags/tag736.xml"/><Relationship Id="rId61" Type="http://schemas.openxmlformats.org/officeDocument/2006/relationships/tags" Target="../tags/tag619.xml"/><Relationship Id="rId82" Type="http://schemas.openxmlformats.org/officeDocument/2006/relationships/tags" Target="../tags/tag640.xml"/><Relationship Id="rId199" Type="http://schemas.openxmlformats.org/officeDocument/2006/relationships/tags" Target="../tags/tag757.xml"/><Relationship Id="rId203" Type="http://schemas.openxmlformats.org/officeDocument/2006/relationships/tags" Target="../tags/tag761.xml"/><Relationship Id="rId19" Type="http://schemas.openxmlformats.org/officeDocument/2006/relationships/tags" Target="../tags/tag577.xml"/><Relationship Id="rId30" Type="http://schemas.openxmlformats.org/officeDocument/2006/relationships/tags" Target="../tags/tag588.xml"/><Relationship Id="rId105" Type="http://schemas.openxmlformats.org/officeDocument/2006/relationships/tags" Target="../tags/tag663.xml"/><Relationship Id="rId126" Type="http://schemas.openxmlformats.org/officeDocument/2006/relationships/tags" Target="../tags/tag684.xml"/><Relationship Id="rId147" Type="http://schemas.openxmlformats.org/officeDocument/2006/relationships/tags" Target="../tags/tag705.xml"/><Relationship Id="rId168" Type="http://schemas.openxmlformats.org/officeDocument/2006/relationships/tags" Target="../tags/tag7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6" Type="http://schemas.openxmlformats.org/officeDocument/2006/relationships/tags" Target="../tags/tag806.xml"/><Relationship Id="rId21" Type="http://schemas.openxmlformats.org/officeDocument/2006/relationships/tags" Target="../tags/tag801.xml"/><Relationship Id="rId42" Type="http://schemas.openxmlformats.org/officeDocument/2006/relationships/tags" Target="../tags/tag822.xml"/><Relationship Id="rId47" Type="http://schemas.openxmlformats.org/officeDocument/2006/relationships/tags" Target="../tags/tag827.xml"/><Relationship Id="rId63" Type="http://schemas.openxmlformats.org/officeDocument/2006/relationships/tags" Target="../tags/tag843.xml"/><Relationship Id="rId68" Type="http://schemas.openxmlformats.org/officeDocument/2006/relationships/tags" Target="../tags/tag848.xml"/><Relationship Id="rId84" Type="http://schemas.openxmlformats.org/officeDocument/2006/relationships/tags" Target="../tags/tag864.xml"/><Relationship Id="rId89" Type="http://schemas.openxmlformats.org/officeDocument/2006/relationships/image" Target="../media/image3.png"/><Relationship Id="rId16" Type="http://schemas.openxmlformats.org/officeDocument/2006/relationships/tags" Target="../tags/tag796.xml"/><Relationship Id="rId11" Type="http://schemas.openxmlformats.org/officeDocument/2006/relationships/tags" Target="../tags/tag791.xml"/><Relationship Id="rId32" Type="http://schemas.openxmlformats.org/officeDocument/2006/relationships/tags" Target="../tags/tag812.xml"/><Relationship Id="rId37" Type="http://schemas.openxmlformats.org/officeDocument/2006/relationships/tags" Target="../tags/tag817.xml"/><Relationship Id="rId53" Type="http://schemas.openxmlformats.org/officeDocument/2006/relationships/tags" Target="../tags/tag833.xml"/><Relationship Id="rId58" Type="http://schemas.openxmlformats.org/officeDocument/2006/relationships/tags" Target="../tags/tag838.xml"/><Relationship Id="rId74" Type="http://schemas.openxmlformats.org/officeDocument/2006/relationships/tags" Target="../tags/tag854.xml"/><Relationship Id="rId79" Type="http://schemas.openxmlformats.org/officeDocument/2006/relationships/tags" Target="../tags/tag859.xml"/><Relationship Id="rId5" Type="http://schemas.openxmlformats.org/officeDocument/2006/relationships/tags" Target="../tags/tag785.xml"/><Relationship Id="rId14" Type="http://schemas.openxmlformats.org/officeDocument/2006/relationships/tags" Target="../tags/tag794.xml"/><Relationship Id="rId22" Type="http://schemas.openxmlformats.org/officeDocument/2006/relationships/tags" Target="../tags/tag802.xml"/><Relationship Id="rId27" Type="http://schemas.openxmlformats.org/officeDocument/2006/relationships/tags" Target="../tags/tag807.xml"/><Relationship Id="rId30" Type="http://schemas.openxmlformats.org/officeDocument/2006/relationships/tags" Target="../tags/tag810.xml"/><Relationship Id="rId35" Type="http://schemas.openxmlformats.org/officeDocument/2006/relationships/tags" Target="../tags/tag815.xml"/><Relationship Id="rId43" Type="http://schemas.openxmlformats.org/officeDocument/2006/relationships/tags" Target="../tags/tag823.xml"/><Relationship Id="rId48" Type="http://schemas.openxmlformats.org/officeDocument/2006/relationships/tags" Target="../tags/tag828.xml"/><Relationship Id="rId56" Type="http://schemas.openxmlformats.org/officeDocument/2006/relationships/tags" Target="../tags/tag836.xml"/><Relationship Id="rId64" Type="http://schemas.openxmlformats.org/officeDocument/2006/relationships/tags" Target="../tags/tag844.xml"/><Relationship Id="rId69" Type="http://schemas.openxmlformats.org/officeDocument/2006/relationships/tags" Target="../tags/tag849.xml"/><Relationship Id="rId77" Type="http://schemas.openxmlformats.org/officeDocument/2006/relationships/tags" Target="../tags/tag857.xml"/><Relationship Id="rId8" Type="http://schemas.openxmlformats.org/officeDocument/2006/relationships/tags" Target="../tags/tag788.xml"/><Relationship Id="rId51" Type="http://schemas.openxmlformats.org/officeDocument/2006/relationships/tags" Target="../tags/tag831.xml"/><Relationship Id="rId72" Type="http://schemas.openxmlformats.org/officeDocument/2006/relationships/tags" Target="../tags/tag852.xml"/><Relationship Id="rId80" Type="http://schemas.openxmlformats.org/officeDocument/2006/relationships/tags" Target="../tags/tag860.xml"/><Relationship Id="rId85" Type="http://schemas.openxmlformats.org/officeDocument/2006/relationships/tags" Target="../tags/tag865.xml"/><Relationship Id="rId3" Type="http://schemas.openxmlformats.org/officeDocument/2006/relationships/tags" Target="../tags/tag783.xml"/><Relationship Id="rId12" Type="http://schemas.openxmlformats.org/officeDocument/2006/relationships/tags" Target="../tags/tag792.xml"/><Relationship Id="rId17" Type="http://schemas.openxmlformats.org/officeDocument/2006/relationships/tags" Target="../tags/tag797.xml"/><Relationship Id="rId25" Type="http://schemas.openxmlformats.org/officeDocument/2006/relationships/tags" Target="../tags/tag805.xml"/><Relationship Id="rId33" Type="http://schemas.openxmlformats.org/officeDocument/2006/relationships/tags" Target="../tags/tag813.xml"/><Relationship Id="rId38" Type="http://schemas.openxmlformats.org/officeDocument/2006/relationships/tags" Target="../tags/tag818.xml"/><Relationship Id="rId46" Type="http://schemas.openxmlformats.org/officeDocument/2006/relationships/tags" Target="../tags/tag826.xml"/><Relationship Id="rId59" Type="http://schemas.openxmlformats.org/officeDocument/2006/relationships/tags" Target="../tags/tag839.xml"/><Relationship Id="rId67" Type="http://schemas.openxmlformats.org/officeDocument/2006/relationships/tags" Target="../tags/tag847.xml"/><Relationship Id="rId20" Type="http://schemas.openxmlformats.org/officeDocument/2006/relationships/tags" Target="../tags/tag800.xml"/><Relationship Id="rId41" Type="http://schemas.openxmlformats.org/officeDocument/2006/relationships/tags" Target="../tags/tag821.xml"/><Relationship Id="rId54" Type="http://schemas.openxmlformats.org/officeDocument/2006/relationships/tags" Target="../tags/tag834.xml"/><Relationship Id="rId62" Type="http://schemas.openxmlformats.org/officeDocument/2006/relationships/tags" Target="../tags/tag842.xml"/><Relationship Id="rId70" Type="http://schemas.openxmlformats.org/officeDocument/2006/relationships/tags" Target="../tags/tag850.xml"/><Relationship Id="rId75" Type="http://schemas.openxmlformats.org/officeDocument/2006/relationships/tags" Target="../tags/tag855.xml"/><Relationship Id="rId83" Type="http://schemas.openxmlformats.org/officeDocument/2006/relationships/tags" Target="../tags/tag863.xml"/><Relationship Id="rId88" Type="http://schemas.openxmlformats.org/officeDocument/2006/relationships/image" Target="../media/image2.png"/><Relationship Id="rId1" Type="http://schemas.openxmlformats.org/officeDocument/2006/relationships/tags" Target="../tags/tag781.xml"/><Relationship Id="rId6" Type="http://schemas.openxmlformats.org/officeDocument/2006/relationships/tags" Target="../tags/tag786.xml"/><Relationship Id="rId15" Type="http://schemas.openxmlformats.org/officeDocument/2006/relationships/tags" Target="../tags/tag795.xml"/><Relationship Id="rId23" Type="http://schemas.openxmlformats.org/officeDocument/2006/relationships/tags" Target="../tags/tag803.xml"/><Relationship Id="rId28" Type="http://schemas.openxmlformats.org/officeDocument/2006/relationships/tags" Target="../tags/tag808.xml"/><Relationship Id="rId36" Type="http://schemas.openxmlformats.org/officeDocument/2006/relationships/tags" Target="../tags/tag816.xml"/><Relationship Id="rId49" Type="http://schemas.openxmlformats.org/officeDocument/2006/relationships/tags" Target="../tags/tag829.xml"/><Relationship Id="rId57" Type="http://schemas.openxmlformats.org/officeDocument/2006/relationships/tags" Target="../tags/tag837.xml"/><Relationship Id="rId10" Type="http://schemas.openxmlformats.org/officeDocument/2006/relationships/tags" Target="../tags/tag790.xml"/><Relationship Id="rId31" Type="http://schemas.openxmlformats.org/officeDocument/2006/relationships/tags" Target="../tags/tag811.xml"/><Relationship Id="rId44" Type="http://schemas.openxmlformats.org/officeDocument/2006/relationships/tags" Target="../tags/tag824.xml"/><Relationship Id="rId52" Type="http://schemas.openxmlformats.org/officeDocument/2006/relationships/tags" Target="../tags/tag832.xml"/><Relationship Id="rId60" Type="http://schemas.openxmlformats.org/officeDocument/2006/relationships/tags" Target="../tags/tag840.xml"/><Relationship Id="rId65" Type="http://schemas.openxmlformats.org/officeDocument/2006/relationships/tags" Target="../tags/tag845.xml"/><Relationship Id="rId73" Type="http://schemas.openxmlformats.org/officeDocument/2006/relationships/tags" Target="../tags/tag853.xml"/><Relationship Id="rId78" Type="http://schemas.openxmlformats.org/officeDocument/2006/relationships/tags" Target="../tags/tag858.xml"/><Relationship Id="rId81" Type="http://schemas.openxmlformats.org/officeDocument/2006/relationships/tags" Target="../tags/tag861.xml"/><Relationship Id="rId86" Type="http://schemas.openxmlformats.org/officeDocument/2006/relationships/tags" Target="../tags/tag866.xml"/><Relationship Id="rId4" Type="http://schemas.openxmlformats.org/officeDocument/2006/relationships/tags" Target="../tags/tag784.xml"/><Relationship Id="rId9" Type="http://schemas.openxmlformats.org/officeDocument/2006/relationships/tags" Target="../tags/tag789.xml"/><Relationship Id="rId13" Type="http://schemas.openxmlformats.org/officeDocument/2006/relationships/tags" Target="../tags/tag793.xml"/><Relationship Id="rId18" Type="http://schemas.openxmlformats.org/officeDocument/2006/relationships/tags" Target="../tags/tag798.xml"/><Relationship Id="rId39" Type="http://schemas.openxmlformats.org/officeDocument/2006/relationships/tags" Target="../tags/tag819.xml"/><Relationship Id="rId34" Type="http://schemas.openxmlformats.org/officeDocument/2006/relationships/tags" Target="../tags/tag814.xml"/><Relationship Id="rId50" Type="http://schemas.openxmlformats.org/officeDocument/2006/relationships/tags" Target="../tags/tag830.xml"/><Relationship Id="rId55" Type="http://schemas.openxmlformats.org/officeDocument/2006/relationships/tags" Target="../tags/tag835.xml"/><Relationship Id="rId76" Type="http://schemas.openxmlformats.org/officeDocument/2006/relationships/tags" Target="../tags/tag856.xml"/><Relationship Id="rId7" Type="http://schemas.openxmlformats.org/officeDocument/2006/relationships/tags" Target="../tags/tag787.xml"/><Relationship Id="rId71" Type="http://schemas.openxmlformats.org/officeDocument/2006/relationships/tags" Target="../tags/tag851.xml"/><Relationship Id="rId2" Type="http://schemas.openxmlformats.org/officeDocument/2006/relationships/tags" Target="../tags/tag782.xml"/><Relationship Id="rId29" Type="http://schemas.openxmlformats.org/officeDocument/2006/relationships/tags" Target="../tags/tag809.xml"/><Relationship Id="rId24" Type="http://schemas.openxmlformats.org/officeDocument/2006/relationships/tags" Target="../tags/tag804.xml"/><Relationship Id="rId40" Type="http://schemas.openxmlformats.org/officeDocument/2006/relationships/tags" Target="../tags/tag820.xml"/><Relationship Id="rId45" Type="http://schemas.openxmlformats.org/officeDocument/2006/relationships/tags" Target="../tags/tag825.xml"/><Relationship Id="rId66" Type="http://schemas.openxmlformats.org/officeDocument/2006/relationships/tags" Target="../tags/tag846.xml"/><Relationship Id="rId87" Type="http://schemas.openxmlformats.org/officeDocument/2006/relationships/slideLayout" Target="../slideLayouts/slideLayout13.xml"/><Relationship Id="rId61" Type="http://schemas.openxmlformats.org/officeDocument/2006/relationships/tags" Target="../tags/tag841.xml"/><Relationship Id="rId82" Type="http://schemas.openxmlformats.org/officeDocument/2006/relationships/tags" Target="../tags/tag862.xml"/><Relationship Id="rId19" Type="http://schemas.openxmlformats.org/officeDocument/2006/relationships/tags" Target="../tags/tag799.xml"/></Relationships>
</file>

<file path=ppt/slides/_rels/slide18.xml.rels><?xml version="1.0" encoding="UTF-8" standalone="yes"?>
<Relationships xmlns="http://schemas.openxmlformats.org/package/2006/relationships"><Relationship Id="rId26" Type="http://schemas.openxmlformats.org/officeDocument/2006/relationships/tags" Target="../tags/tag892.xml"/><Relationship Id="rId21" Type="http://schemas.openxmlformats.org/officeDocument/2006/relationships/tags" Target="../tags/tag887.xml"/><Relationship Id="rId42" Type="http://schemas.openxmlformats.org/officeDocument/2006/relationships/tags" Target="../tags/tag908.xml"/><Relationship Id="rId47" Type="http://schemas.openxmlformats.org/officeDocument/2006/relationships/tags" Target="../tags/tag913.xml"/><Relationship Id="rId63" Type="http://schemas.openxmlformats.org/officeDocument/2006/relationships/tags" Target="../tags/tag929.xml"/><Relationship Id="rId68" Type="http://schemas.openxmlformats.org/officeDocument/2006/relationships/tags" Target="../tags/tag934.xml"/><Relationship Id="rId84" Type="http://schemas.openxmlformats.org/officeDocument/2006/relationships/tags" Target="../tags/tag950.xml"/><Relationship Id="rId89" Type="http://schemas.openxmlformats.org/officeDocument/2006/relationships/tags" Target="../tags/tag955.xml"/><Relationship Id="rId16" Type="http://schemas.openxmlformats.org/officeDocument/2006/relationships/tags" Target="../tags/tag882.xml"/><Relationship Id="rId11" Type="http://schemas.openxmlformats.org/officeDocument/2006/relationships/tags" Target="../tags/tag877.xml"/><Relationship Id="rId32" Type="http://schemas.openxmlformats.org/officeDocument/2006/relationships/tags" Target="../tags/tag898.xml"/><Relationship Id="rId37" Type="http://schemas.openxmlformats.org/officeDocument/2006/relationships/tags" Target="../tags/tag903.xml"/><Relationship Id="rId53" Type="http://schemas.openxmlformats.org/officeDocument/2006/relationships/tags" Target="../tags/tag919.xml"/><Relationship Id="rId58" Type="http://schemas.openxmlformats.org/officeDocument/2006/relationships/tags" Target="../tags/tag924.xml"/><Relationship Id="rId74" Type="http://schemas.openxmlformats.org/officeDocument/2006/relationships/tags" Target="../tags/tag940.xml"/><Relationship Id="rId79" Type="http://schemas.openxmlformats.org/officeDocument/2006/relationships/tags" Target="../tags/tag945.xml"/><Relationship Id="rId5" Type="http://schemas.openxmlformats.org/officeDocument/2006/relationships/tags" Target="../tags/tag871.xml"/><Relationship Id="rId90" Type="http://schemas.openxmlformats.org/officeDocument/2006/relationships/tags" Target="../tags/tag956.xml"/><Relationship Id="rId95" Type="http://schemas.openxmlformats.org/officeDocument/2006/relationships/tags" Target="../tags/tag961.xml"/><Relationship Id="rId22" Type="http://schemas.openxmlformats.org/officeDocument/2006/relationships/tags" Target="../tags/tag888.xml"/><Relationship Id="rId27" Type="http://schemas.openxmlformats.org/officeDocument/2006/relationships/tags" Target="../tags/tag893.xml"/><Relationship Id="rId43" Type="http://schemas.openxmlformats.org/officeDocument/2006/relationships/tags" Target="../tags/tag909.xml"/><Relationship Id="rId48" Type="http://schemas.openxmlformats.org/officeDocument/2006/relationships/tags" Target="../tags/tag914.xml"/><Relationship Id="rId64" Type="http://schemas.openxmlformats.org/officeDocument/2006/relationships/tags" Target="../tags/tag930.xml"/><Relationship Id="rId69" Type="http://schemas.openxmlformats.org/officeDocument/2006/relationships/tags" Target="../tags/tag935.xml"/><Relationship Id="rId80" Type="http://schemas.openxmlformats.org/officeDocument/2006/relationships/tags" Target="../tags/tag946.xml"/><Relationship Id="rId85" Type="http://schemas.openxmlformats.org/officeDocument/2006/relationships/tags" Target="../tags/tag951.xml"/><Relationship Id="rId3" Type="http://schemas.openxmlformats.org/officeDocument/2006/relationships/tags" Target="../tags/tag869.xml"/><Relationship Id="rId12" Type="http://schemas.openxmlformats.org/officeDocument/2006/relationships/tags" Target="../tags/tag878.xml"/><Relationship Id="rId17" Type="http://schemas.openxmlformats.org/officeDocument/2006/relationships/tags" Target="../tags/tag883.xml"/><Relationship Id="rId25" Type="http://schemas.openxmlformats.org/officeDocument/2006/relationships/tags" Target="../tags/tag891.xml"/><Relationship Id="rId33" Type="http://schemas.openxmlformats.org/officeDocument/2006/relationships/tags" Target="../tags/tag899.xml"/><Relationship Id="rId38" Type="http://schemas.openxmlformats.org/officeDocument/2006/relationships/tags" Target="../tags/tag904.xml"/><Relationship Id="rId46" Type="http://schemas.openxmlformats.org/officeDocument/2006/relationships/tags" Target="../tags/tag912.xml"/><Relationship Id="rId59" Type="http://schemas.openxmlformats.org/officeDocument/2006/relationships/tags" Target="../tags/tag925.xml"/><Relationship Id="rId67" Type="http://schemas.openxmlformats.org/officeDocument/2006/relationships/tags" Target="../tags/tag933.xml"/><Relationship Id="rId20" Type="http://schemas.openxmlformats.org/officeDocument/2006/relationships/tags" Target="../tags/tag886.xml"/><Relationship Id="rId41" Type="http://schemas.openxmlformats.org/officeDocument/2006/relationships/tags" Target="../tags/tag907.xml"/><Relationship Id="rId54" Type="http://schemas.openxmlformats.org/officeDocument/2006/relationships/tags" Target="../tags/tag920.xml"/><Relationship Id="rId62" Type="http://schemas.openxmlformats.org/officeDocument/2006/relationships/tags" Target="../tags/tag928.xml"/><Relationship Id="rId70" Type="http://schemas.openxmlformats.org/officeDocument/2006/relationships/tags" Target="../tags/tag936.xml"/><Relationship Id="rId75" Type="http://schemas.openxmlformats.org/officeDocument/2006/relationships/tags" Target="../tags/tag941.xml"/><Relationship Id="rId83" Type="http://schemas.openxmlformats.org/officeDocument/2006/relationships/tags" Target="../tags/tag949.xml"/><Relationship Id="rId88" Type="http://schemas.openxmlformats.org/officeDocument/2006/relationships/tags" Target="../tags/tag954.xml"/><Relationship Id="rId91" Type="http://schemas.openxmlformats.org/officeDocument/2006/relationships/tags" Target="../tags/tag957.xml"/><Relationship Id="rId96" Type="http://schemas.openxmlformats.org/officeDocument/2006/relationships/slideLayout" Target="../slideLayouts/slideLayout13.xml"/><Relationship Id="rId1" Type="http://schemas.openxmlformats.org/officeDocument/2006/relationships/tags" Target="../tags/tag867.xml"/><Relationship Id="rId6" Type="http://schemas.openxmlformats.org/officeDocument/2006/relationships/tags" Target="../tags/tag872.xml"/><Relationship Id="rId15" Type="http://schemas.openxmlformats.org/officeDocument/2006/relationships/tags" Target="../tags/tag881.xml"/><Relationship Id="rId23" Type="http://schemas.openxmlformats.org/officeDocument/2006/relationships/tags" Target="../tags/tag889.xml"/><Relationship Id="rId28" Type="http://schemas.openxmlformats.org/officeDocument/2006/relationships/tags" Target="../tags/tag894.xml"/><Relationship Id="rId36" Type="http://schemas.openxmlformats.org/officeDocument/2006/relationships/tags" Target="../tags/tag902.xml"/><Relationship Id="rId49" Type="http://schemas.openxmlformats.org/officeDocument/2006/relationships/tags" Target="../tags/tag915.xml"/><Relationship Id="rId57" Type="http://schemas.openxmlformats.org/officeDocument/2006/relationships/tags" Target="../tags/tag923.xml"/><Relationship Id="rId10" Type="http://schemas.openxmlformats.org/officeDocument/2006/relationships/tags" Target="../tags/tag876.xml"/><Relationship Id="rId31" Type="http://schemas.openxmlformats.org/officeDocument/2006/relationships/tags" Target="../tags/tag897.xml"/><Relationship Id="rId44" Type="http://schemas.openxmlformats.org/officeDocument/2006/relationships/tags" Target="../tags/tag910.xml"/><Relationship Id="rId52" Type="http://schemas.openxmlformats.org/officeDocument/2006/relationships/tags" Target="../tags/tag918.xml"/><Relationship Id="rId60" Type="http://schemas.openxmlformats.org/officeDocument/2006/relationships/tags" Target="../tags/tag926.xml"/><Relationship Id="rId65" Type="http://schemas.openxmlformats.org/officeDocument/2006/relationships/tags" Target="../tags/tag931.xml"/><Relationship Id="rId73" Type="http://schemas.openxmlformats.org/officeDocument/2006/relationships/tags" Target="../tags/tag939.xml"/><Relationship Id="rId78" Type="http://schemas.openxmlformats.org/officeDocument/2006/relationships/tags" Target="../tags/tag944.xml"/><Relationship Id="rId81" Type="http://schemas.openxmlformats.org/officeDocument/2006/relationships/tags" Target="../tags/tag947.xml"/><Relationship Id="rId86" Type="http://schemas.openxmlformats.org/officeDocument/2006/relationships/tags" Target="../tags/tag952.xml"/><Relationship Id="rId94" Type="http://schemas.openxmlformats.org/officeDocument/2006/relationships/tags" Target="../tags/tag960.xml"/><Relationship Id="rId4" Type="http://schemas.openxmlformats.org/officeDocument/2006/relationships/tags" Target="../tags/tag870.xml"/><Relationship Id="rId9" Type="http://schemas.openxmlformats.org/officeDocument/2006/relationships/tags" Target="../tags/tag875.xml"/><Relationship Id="rId13" Type="http://schemas.openxmlformats.org/officeDocument/2006/relationships/tags" Target="../tags/tag879.xml"/><Relationship Id="rId18" Type="http://schemas.openxmlformats.org/officeDocument/2006/relationships/tags" Target="../tags/tag884.xml"/><Relationship Id="rId39" Type="http://schemas.openxmlformats.org/officeDocument/2006/relationships/tags" Target="../tags/tag905.xml"/><Relationship Id="rId34" Type="http://schemas.openxmlformats.org/officeDocument/2006/relationships/tags" Target="../tags/tag900.xml"/><Relationship Id="rId50" Type="http://schemas.openxmlformats.org/officeDocument/2006/relationships/tags" Target="../tags/tag916.xml"/><Relationship Id="rId55" Type="http://schemas.openxmlformats.org/officeDocument/2006/relationships/tags" Target="../tags/tag921.xml"/><Relationship Id="rId76" Type="http://schemas.openxmlformats.org/officeDocument/2006/relationships/tags" Target="../tags/tag942.xml"/><Relationship Id="rId97" Type="http://schemas.openxmlformats.org/officeDocument/2006/relationships/image" Target="../media/image2.png"/><Relationship Id="rId7" Type="http://schemas.openxmlformats.org/officeDocument/2006/relationships/tags" Target="../tags/tag873.xml"/><Relationship Id="rId71" Type="http://schemas.openxmlformats.org/officeDocument/2006/relationships/tags" Target="../tags/tag937.xml"/><Relationship Id="rId92" Type="http://schemas.openxmlformats.org/officeDocument/2006/relationships/tags" Target="../tags/tag958.xml"/><Relationship Id="rId2" Type="http://schemas.openxmlformats.org/officeDocument/2006/relationships/tags" Target="../tags/tag868.xml"/><Relationship Id="rId29" Type="http://schemas.openxmlformats.org/officeDocument/2006/relationships/tags" Target="../tags/tag895.xml"/><Relationship Id="rId24" Type="http://schemas.openxmlformats.org/officeDocument/2006/relationships/tags" Target="../tags/tag890.xml"/><Relationship Id="rId40" Type="http://schemas.openxmlformats.org/officeDocument/2006/relationships/tags" Target="../tags/tag906.xml"/><Relationship Id="rId45" Type="http://schemas.openxmlformats.org/officeDocument/2006/relationships/tags" Target="../tags/tag911.xml"/><Relationship Id="rId66" Type="http://schemas.openxmlformats.org/officeDocument/2006/relationships/tags" Target="../tags/tag932.xml"/><Relationship Id="rId87" Type="http://schemas.openxmlformats.org/officeDocument/2006/relationships/tags" Target="../tags/tag953.xml"/><Relationship Id="rId61" Type="http://schemas.openxmlformats.org/officeDocument/2006/relationships/tags" Target="../tags/tag927.xml"/><Relationship Id="rId82" Type="http://schemas.openxmlformats.org/officeDocument/2006/relationships/tags" Target="../tags/tag948.xml"/><Relationship Id="rId19" Type="http://schemas.openxmlformats.org/officeDocument/2006/relationships/tags" Target="../tags/tag885.xml"/><Relationship Id="rId14" Type="http://schemas.openxmlformats.org/officeDocument/2006/relationships/tags" Target="../tags/tag880.xml"/><Relationship Id="rId30" Type="http://schemas.openxmlformats.org/officeDocument/2006/relationships/tags" Target="../tags/tag896.xml"/><Relationship Id="rId35" Type="http://schemas.openxmlformats.org/officeDocument/2006/relationships/tags" Target="../tags/tag901.xml"/><Relationship Id="rId56" Type="http://schemas.openxmlformats.org/officeDocument/2006/relationships/tags" Target="../tags/tag922.xml"/><Relationship Id="rId77" Type="http://schemas.openxmlformats.org/officeDocument/2006/relationships/tags" Target="../tags/tag943.xml"/><Relationship Id="rId8" Type="http://schemas.openxmlformats.org/officeDocument/2006/relationships/tags" Target="../tags/tag874.xml"/><Relationship Id="rId51" Type="http://schemas.openxmlformats.org/officeDocument/2006/relationships/tags" Target="../tags/tag917.xml"/><Relationship Id="rId72" Type="http://schemas.openxmlformats.org/officeDocument/2006/relationships/tags" Target="../tags/tag938.xml"/><Relationship Id="rId93" Type="http://schemas.openxmlformats.org/officeDocument/2006/relationships/tags" Target="../tags/tag959.xml"/><Relationship Id="rId98" Type="http://schemas.openxmlformats.org/officeDocument/2006/relationships/image" Target="../media/image3.png"/></Relationships>
</file>

<file path=ppt/slides/_rels/slide19.xml.rels><?xml version="1.0" encoding="UTF-8" standalone="yes"?>
<Relationships xmlns="http://schemas.openxmlformats.org/package/2006/relationships"><Relationship Id="rId26" Type="http://schemas.openxmlformats.org/officeDocument/2006/relationships/tags" Target="../tags/tag987.xml"/><Relationship Id="rId21" Type="http://schemas.openxmlformats.org/officeDocument/2006/relationships/tags" Target="../tags/tag982.xml"/><Relationship Id="rId42" Type="http://schemas.openxmlformats.org/officeDocument/2006/relationships/tags" Target="../tags/tag1003.xml"/><Relationship Id="rId47" Type="http://schemas.openxmlformats.org/officeDocument/2006/relationships/tags" Target="../tags/tag1008.xml"/><Relationship Id="rId63" Type="http://schemas.openxmlformats.org/officeDocument/2006/relationships/tags" Target="../tags/tag1024.xml"/><Relationship Id="rId68" Type="http://schemas.openxmlformats.org/officeDocument/2006/relationships/slideLayout" Target="../slideLayouts/slideLayout13.xml"/><Relationship Id="rId7" Type="http://schemas.openxmlformats.org/officeDocument/2006/relationships/tags" Target="../tags/tag968.xml"/><Relationship Id="rId2" Type="http://schemas.openxmlformats.org/officeDocument/2006/relationships/tags" Target="../tags/tag963.xml"/><Relationship Id="rId16" Type="http://schemas.openxmlformats.org/officeDocument/2006/relationships/tags" Target="../tags/tag977.xml"/><Relationship Id="rId29" Type="http://schemas.openxmlformats.org/officeDocument/2006/relationships/tags" Target="../tags/tag990.xml"/><Relationship Id="rId11" Type="http://schemas.openxmlformats.org/officeDocument/2006/relationships/tags" Target="../tags/tag972.xml"/><Relationship Id="rId24" Type="http://schemas.openxmlformats.org/officeDocument/2006/relationships/tags" Target="../tags/tag985.xml"/><Relationship Id="rId32" Type="http://schemas.openxmlformats.org/officeDocument/2006/relationships/tags" Target="../tags/tag993.xml"/><Relationship Id="rId37" Type="http://schemas.openxmlformats.org/officeDocument/2006/relationships/tags" Target="../tags/tag998.xml"/><Relationship Id="rId40" Type="http://schemas.openxmlformats.org/officeDocument/2006/relationships/tags" Target="../tags/tag1001.xml"/><Relationship Id="rId45" Type="http://schemas.openxmlformats.org/officeDocument/2006/relationships/tags" Target="../tags/tag1006.xml"/><Relationship Id="rId53" Type="http://schemas.openxmlformats.org/officeDocument/2006/relationships/tags" Target="../tags/tag1014.xml"/><Relationship Id="rId58" Type="http://schemas.openxmlformats.org/officeDocument/2006/relationships/tags" Target="../tags/tag1019.xml"/><Relationship Id="rId66" Type="http://schemas.openxmlformats.org/officeDocument/2006/relationships/tags" Target="../tags/tag1027.xml"/><Relationship Id="rId5" Type="http://schemas.openxmlformats.org/officeDocument/2006/relationships/tags" Target="../tags/tag966.xml"/><Relationship Id="rId61" Type="http://schemas.openxmlformats.org/officeDocument/2006/relationships/tags" Target="../tags/tag1022.xml"/><Relationship Id="rId19" Type="http://schemas.openxmlformats.org/officeDocument/2006/relationships/tags" Target="../tags/tag980.xml"/><Relationship Id="rId14" Type="http://schemas.openxmlformats.org/officeDocument/2006/relationships/tags" Target="../tags/tag975.xml"/><Relationship Id="rId22" Type="http://schemas.openxmlformats.org/officeDocument/2006/relationships/tags" Target="../tags/tag983.xml"/><Relationship Id="rId27" Type="http://schemas.openxmlformats.org/officeDocument/2006/relationships/tags" Target="../tags/tag988.xml"/><Relationship Id="rId30" Type="http://schemas.openxmlformats.org/officeDocument/2006/relationships/tags" Target="../tags/tag991.xml"/><Relationship Id="rId35" Type="http://schemas.openxmlformats.org/officeDocument/2006/relationships/tags" Target="../tags/tag996.xml"/><Relationship Id="rId43" Type="http://schemas.openxmlformats.org/officeDocument/2006/relationships/tags" Target="../tags/tag1004.xml"/><Relationship Id="rId48" Type="http://schemas.openxmlformats.org/officeDocument/2006/relationships/tags" Target="../tags/tag1009.xml"/><Relationship Id="rId56" Type="http://schemas.openxmlformats.org/officeDocument/2006/relationships/tags" Target="../tags/tag1017.xml"/><Relationship Id="rId64" Type="http://schemas.openxmlformats.org/officeDocument/2006/relationships/tags" Target="../tags/tag1025.xml"/><Relationship Id="rId69" Type="http://schemas.openxmlformats.org/officeDocument/2006/relationships/image" Target="../media/image4.emf"/><Relationship Id="rId8" Type="http://schemas.openxmlformats.org/officeDocument/2006/relationships/tags" Target="../tags/tag969.xml"/><Relationship Id="rId51" Type="http://schemas.openxmlformats.org/officeDocument/2006/relationships/tags" Target="../tags/tag1012.xml"/><Relationship Id="rId3" Type="http://schemas.openxmlformats.org/officeDocument/2006/relationships/tags" Target="../tags/tag964.xml"/><Relationship Id="rId12" Type="http://schemas.openxmlformats.org/officeDocument/2006/relationships/tags" Target="../tags/tag973.xml"/><Relationship Id="rId17" Type="http://schemas.openxmlformats.org/officeDocument/2006/relationships/tags" Target="../tags/tag978.xml"/><Relationship Id="rId25" Type="http://schemas.openxmlformats.org/officeDocument/2006/relationships/tags" Target="../tags/tag986.xml"/><Relationship Id="rId33" Type="http://schemas.openxmlformats.org/officeDocument/2006/relationships/tags" Target="../tags/tag994.xml"/><Relationship Id="rId38" Type="http://schemas.openxmlformats.org/officeDocument/2006/relationships/tags" Target="../tags/tag999.xml"/><Relationship Id="rId46" Type="http://schemas.openxmlformats.org/officeDocument/2006/relationships/tags" Target="../tags/tag1007.xml"/><Relationship Id="rId59" Type="http://schemas.openxmlformats.org/officeDocument/2006/relationships/tags" Target="../tags/tag1020.xml"/><Relationship Id="rId67" Type="http://schemas.openxmlformats.org/officeDocument/2006/relationships/tags" Target="../tags/tag1028.xml"/><Relationship Id="rId20" Type="http://schemas.openxmlformats.org/officeDocument/2006/relationships/tags" Target="../tags/tag981.xml"/><Relationship Id="rId41" Type="http://schemas.openxmlformats.org/officeDocument/2006/relationships/tags" Target="../tags/tag1002.xml"/><Relationship Id="rId54" Type="http://schemas.openxmlformats.org/officeDocument/2006/relationships/tags" Target="../tags/tag1015.xml"/><Relationship Id="rId62" Type="http://schemas.openxmlformats.org/officeDocument/2006/relationships/tags" Target="../tags/tag1023.xml"/><Relationship Id="rId1" Type="http://schemas.openxmlformats.org/officeDocument/2006/relationships/tags" Target="../tags/tag962.xml"/><Relationship Id="rId6" Type="http://schemas.openxmlformats.org/officeDocument/2006/relationships/tags" Target="../tags/tag967.xml"/><Relationship Id="rId15" Type="http://schemas.openxmlformats.org/officeDocument/2006/relationships/tags" Target="../tags/tag976.xml"/><Relationship Id="rId23" Type="http://schemas.openxmlformats.org/officeDocument/2006/relationships/tags" Target="../tags/tag984.xml"/><Relationship Id="rId28" Type="http://schemas.openxmlformats.org/officeDocument/2006/relationships/tags" Target="../tags/tag989.xml"/><Relationship Id="rId36" Type="http://schemas.openxmlformats.org/officeDocument/2006/relationships/tags" Target="../tags/tag997.xml"/><Relationship Id="rId49" Type="http://schemas.openxmlformats.org/officeDocument/2006/relationships/tags" Target="../tags/tag1010.xml"/><Relationship Id="rId57" Type="http://schemas.openxmlformats.org/officeDocument/2006/relationships/tags" Target="../tags/tag1018.xml"/><Relationship Id="rId10" Type="http://schemas.openxmlformats.org/officeDocument/2006/relationships/tags" Target="../tags/tag971.xml"/><Relationship Id="rId31" Type="http://schemas.openxmlformats.org/officeDocument/2006/relationships/tags" Target="../tags/tag992.xml"/><Relationship Id="rId44" Type="http://schemas.openxmlformats.org/officeDocument/2006/relationships/tags" Target="../tags/tag1005.xml"/><Relationship Id="rId52" Type="http://schemas.openxmlformats.org/officeDocument/2006/relationships/tags" Target="../tags/tag1013.xml"/><Relationship Id="rId60" Type="http://schemas.openxmlformats.org/officeDocument/2006/relationships/tags" Target="../tags/tag1021.xml"/><Relationship Id="rId65" Type="http://schemas.openxmlformats.org/officeDocument/2006/relationships/tags" Target="../tags/tag1026.xml"/><Relationship Id="rId4" Type="http://schemas.openxmlformats.org/officeDocument/2006/relationships/tags" Target="../tags/tag965.xml"/><Relationship Id="rId9" Type="http://schemas.openxmlformats.org/officeDocument/2006/relationships/tags" Target="../tags/tag970.xml"/><Relationship Id="rId13" Type="http://schemas.openxmlformats.org/officeDocument/2006/relationships/tags" Target="../tags/tag974.xml"/><Relationship Id="rId18" Type="http://schemas.openxmlformats.org/officeDocument/2006/relationships/tags" Target="../tags/tag979.xml"/><Relationship Id="rId39" Type="http://schemas.openxmlformats.org/officeDocument/2006/relationships/tags" Target="../tags/tag1000.xml"/><Relationship Id="rId34" Type="http://schemas.openxmlformats.org/officeDocument/2006/relationships/tags" Target="../tags/tag995.xml"/><Relationship Id="rId50" Type="http://schemas.openxmlformats.org/officeDocument/2006/relationships/tags" Target="../tags/tag1011.xml"/><Relationship Id="rId55" Type="http://schemas.openxmlformats.org/officeDocument/2006/relationships/tags" Target="../tags/tag10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17" Type="http://schemas.openxmlformats.org/officeDocument/2006/relationships/tags" Target="../tags/tag1145.xml"/><Relationship Id="rId21" Type="http://schemas.openxmlformats.org/officeDocument/2006/relationships/tags" Target="../tags/tag1049.xml"/><Relationship Id="rId42" Type="http://schemas.openxmlformats.org/officeDocument/2006/relationships/tags" Target="../tags/tag1070.xml"/><Relationship Id="rId63" Type="http://schemas.openxmlformats.org/officeDocument/2006/relationships/tags" Target="../tags/tag1091.xml"/><Relationship Id="rId84" Type="http://schemas.openxmlformats.org/officeDocument/2006/relationships/tags" Target="../tags/tag1112.xml"/><Relationship Id="rId138" Type="http://schemas.openxmlformats.org/officeDocument/2006/relationships/tags" Target="../tags/tag1166.xml"/><Relationship Id="rId159" Type="http://schemas.openxmlformats.org/officeDocument/2006/relationships/tags" Target="../tags/tag1187.xml"/><Relationship Id="rId170" Type="http://schemas.openxmlformats.org/officeDocument/2006/relationships/tags" Target="../tags/tag1198.xml"/><Relationship Id="rId107" Type="http://schemas.openxmlformats.org/officeDocument/2006/relationships/tags" Target="../tags/tag1135.xml"/><Relationship Id="rId11" Type="http://schemas.openxmlformats.org/officeDocument/2006/relationships/tags" Target="../tags/tag1039.xml"/><Relationship Id="rId32" Type="http://schemas.openxmlformats.org/officeDocument/2006/relationships/tags" Target="../tags/tag1060.xml"/><Relationship Id="rId53" Type="http://schemas.openxmlformats.org/officeDocument/2006/relationships/tags" Target="../tags/tag1081.xml"/><Relationship Id="rId74" Type="http://schemas.openxmlformats.org/officeDocument/2006/relationships/tags" Target="../tags/tag1102.xml"/><Relationship Id="rId128" Type="http://schemas.openxmlformats.org/officeDocument/2006/relationships/tags" Target="../tags/tag1156.xml"/><Relationship Id="rId149" Type="http://schemas.openxmlformats.org/officeDocument/2006/relationships/tags" Target="../tags/tag1177.xml"/><Relationship Id="rId5" Type="http://schemas.openxmlformats.org/officeDocument/2006/relationships/tags" Target="../tags/tag1033.xml"/><Relationship Id="rId95" Type="http://schemas.openxmlformats.org/officeDocument/2006/relationships/tags" Target="../tags/tag1123.xml"/><Relationship Id="rId160" Type="http://schemas.openxmlformats.org/officeDocument/2006/relationships/tags" Target="../tags/tag1188.xml"/><Relationship Id="rId22" Type="http://schemas.openxmlformats.org/officeDocument/2006/relationships/tags" Target="../tags/tag1050.xml"/><Relationship Id="rId43" Type="http://schemas.openxmlformats.org/officeDocument/2006/relationships/tags" Target="../tags/tag1071.xml"/><Relationship Id="rId64" Type="http://schemas.openxmlformats.org/officeDocument/2006/relationships/tags" Target="../tags/tag1092.xml"/><Relationship Id="rId118" Type="http://schemas.openxmlformats.org/officeDocument/2006/relationships/tags" Target="../tags/tag1146.xml"/><Relationship Id="rId139" Type="http://schemas.openxmlformats.org/officeDocument/2006/relationships/tags" Target="../tags/tag1167.xml"/><Relationship Id="rId85" Type="http://schemas.openxmlformats.org/officeDocument/2006/relationships/tags" Target="../tags/tag1113.xml"/><Relationship Id="rId150" Type="http://schemas.openxmlformats.org/officeDocument/2006/relationships/tags" Target="../tags/tag1178.xml"/><Relationship Id="rId171" Type="http://schemas.openxmlformats.org/officeDocument/2006/relationships/tags" Target="../tags/tag1199.xml"/><Relationship Id="rId12" Type="http://schemas.openxmlformats.org/officeDocument/2006/relationships/tags" Target="../tags/tag1040.xml"/><Relationship Id="rId33" Type="http://schemas.openxmlformats.org/officeDocument/2006/relationships/tags" Target="../tags/tag1061.xml"/><Relationship Id="rId108" Type="http://schemas.openxmlformats.org/officeDocument/2006/relationships/tags" Target="../tags/tag1136.xml"/><Relationship Id="rId129" Type="http://schemas.openxmlformats.org/officeDocument/2006/relationships/tags" Target="../tags/tag1157.xml"/><Relationship Id="rId54" Type="http://schemas.openxmlformats.org/officeDocument/2006/relationships/tags" Target="../tags/tag1082.xml"/><Relationship Id="rId75" Type="http://schemas.openxmlformats.org/officeDocument/2006/relationships/tags" Target="../tags/tag1103.xml"/><Relationship Id="rId96" Type="http://schemas.openxmlformats.org/officeDocument/2006/relationships/tags" Target="../tags/tag1124.xml"/><Relationship Id="rId140" Type="http://schemas.openxmlformats.org/officeDocument/2006/relationships/tags" Target="../tags/tag1168.xml"/><Relationship Id="rId161" Type="http://schemas.openxmlformats.org/officeDocument/2006/relationships/tags" Target="../tags/tag1189.xml"/><Relationship Id="rId6" Type="http://schemas.openxmlformats.org/officeDocument/2006/relationships/tags" Target="../tags/tag1034.xml"/><Relationship Id="rId23" Type="http://schemas.openxmlformats.org/officeDocument/2006/relationships/tags" Target="../tags/tag1051.xml"/><Relationship Id="rId28" Type="http://schemas.openxmlformats.org/officeDocument/2006/relationships/tags" Target="../tags/tag1056.xml"/><Relationship Id="rId49" Type="http://schemas.openxmlformats.org/officeDocument/2006/relationships/tags" Target="../tags/tag1077.xml"/><Relationship Id="rId114" Type="http://schemas.openxmlformats.org/officeDocument/2006/relationships/tags" Target="../tags/tag1142.xml"/><Relationship Id="rId119" Type="http://schemas.openxmlformats.org/officeDocument/2006/relationships/tags" Target="../tags/tag1147.xml"/><Relationship Id="rId44" Type="http://schemas.openxmlformats.org/officeDocument/2006/relationships/tags" Target="../tags/tag1072.xml"/><Relationship Id="rId60" Type="http://schemas.openxmlformats.org/officeDocument/2006/relationships/tags" Target="../tags/tag1088.xml"/><Relationship Id="rId65" Type="http://schemas.openxmlformats.org/officeDocument/2006/relationships/tags" Target="../tags/tag1093.xml"/><Relationship Id="rId81" Type="http://schemas.openxmlformats.org/officeDocument/2006/relationships/tags" Target="../tags/tag1109.xml"/><Relationship Id="rId86" Type="http://schemas.openxmlformats.org/officeDocument/2006/relationships/tags" Target="../tags/tag1114.xml"/><Relationship Id="rId130" Type="http://schemas.openxmlformats.org/officeDocument/2006/relationships/tags" Target="../tags/tag1158.xml"/><Relationship Id="rId135" Type="http://schemas.openxmlformats.org/officeDocument/2006/relationships/tags" Target="../tags/tag1163.xml"/><Relationship Id="rId151" Type="http://schemas.openxmlformats.org/officeDocument/2006/relationships/tags" Target="../tags/tag1179.xml"/><Relationship Id="rId156" Type="http://schemas.openxmlformats.org/officeDocument/2006/relationships/tags" Target="../tags/tag1184.xml"/><Relationship Id="rId177" Type="http://schemas.openxmlformats.org/officeDocument/2006/relationships/notesSlide" Target="../notesSlides/notesSlide2.xml"/><Relationship Id="rId172" Type="http://schemas.openxmlformats.org/officeDocument/2006/relationships/tags" Target="../tags/tag1200.xml"/><Relationship Id="rId13" Type="http://schemas.openxmlformats.org/officeDocument/2006/relationships/tags" Target="../tags/tag1041.xml"/><Relationship Id="rId18" Type="http://schemas.openxmlformats.org/officeDocument/2006/relationships/tags" Target="../tags/tag1046.xml"/><Relationship Id="rId39" Type="http://schemas.openxmlformats.org/officeDocument/2006/relationships/tags" Target="../tags/tag1067.xml"/><Relationship Id="rId109" Type="http://schemas.openxmlformats.org/officeDocument/2006/relationships/tags" Target="../tags/tag1137.xml"/><Relationship Id="rId34" Type="http://schemas.openxmlformats.org/officeDocument/2006/relationships/tags" Target="../tags/tag1062.xml"/><Relationship Id="rId50" Type="http://schemas.openxmlformats.org/officeDocument/2006/relationships/tags" Target="../tags/tag1078.xml"/><Relationship Id="rId55" Type="http://schemas.openxmlformats.org/officeDocument/2006/relationships/tags" Target="../tags/tag1083.xml"/><Relationship Id="rId76" Type="http://schemas.openxmlformats.org/officeDocument/2006/relationships/tags" Target="../tags/tag1104.xml"/><Relationship Id="rId97" Type="http://schemas.openxmlformats.org/officeDocument/2006/relationships/tags" Target="../tags/tag1125.xml"/><Relationship Id="rId104" Type="http://schemas.openxmlformats.org/officeDocument/2006/relationships/tags" Target="../tags/tag1132.xml"/><Relationship Id="rId120" Type="http://schemas.openxmlformats.org/officeDocument/2006/relationships/tags" Target="../tags/tag1148.xml"/><Relationship Id="rId125" Type="http://schemas.openxmlformats.org/officeDocument/2006/relationships/tags" Target="../tags/tag1153.xml"/><Relationship Id="rId141" Type="http://schemas.openxmlformats.org/officeDocument/2006/relationships/tags" Target="../tags/tag1169.xml"/><Relationship Id="rId146" Type="http://schemas.openxmlformats.org/officeDocument/2006/relationships/tags" Target="../tags/tag1174.xml"/><Relationship Id="rId167" Type="http://schemas.openxmlformats.org/officeDocument/2006/relationships/tags" Target="../tags/tag1195.xml"/><Relationship Id="rId7" Type="http://schemas.openxmlformats.org/officeDocument/2006/relationships/tags" Target="../tags/tag1035.xml"/><Relationship Id="rId71" Type="http://schemas.openxmlformats.org/officeDocument/2006/relationships/tags" Target="../tags/tag1099.xml"/><Relationship Id="rId92" Type="http://schemas.openxmlformats.org/officeDocument/2006/relationships/tags" Target="../tags/tag1120.xml"/><Relationship Id="rId162" Type="http://schemas.openxmlformats.org/officeDocument/2006/relationships/tags" Target="../tags/tag1190.xml"/><Relationship Id="rId2" Type="http://schemas.openxmlformats.org/officeDocument/2006/relationships/tags" Target="../tags/tag1030.xml"/><Relationship Id="rId29" Type="http://schemas.openxmlformats.org/officeDocument/2006/relationships/tags" Target="../tags/tag1057.xml"/><Relationship Id="rId24" Type="http://schemas.openxmlformats.org/officeDocument/2006/relationships/tags" Target="../tags/tag1052.xml"/><Relationship Id="rId40" Type="http://schemas.openxmlformats.org/officeDocument/2006/relationships/tags" Target="../tags/tag1068.xml"/><Relationship Id="rId45" Type="http://schemas.openxmlformats.org/officeDocument/2006/relationships/tags" Target="../tags/tag1073.xml"/><Relationship Id="rId66" Type="http://schemas.openxmlformats.org/officeDocument/2006/relationships/tags" Target="../tags/tag1094.xml"/><Relationship Id="rId87" Type="http://schemas.openxmlformats.org/officeDocument/2006/relationships/tags" Target="../tags/tag1115.xml"/><Relationship Id="rId110" Type="http://schemas.openxmlformats.org/officeDocument/2006/relationships/tags" Target="../tags/tag1138.xml"/><Relationship Id="rId115" Type="http://schemas.openxmlformats.org/officeDocument/2006/relationships/tags" Target="../tags/tag1143.xml"/><Relationship Id="rId131" Type="http://schemas.openxmlformats.org/officeDocument/2006/relationships/tags" Target="../tags/tag1159.xml"/><Relationship Id="rId136" Type="http://schemas.openxmlformats.org/officeDocument/2006/relationships/tags" Target="../tags/tag1164.xml"/><Relationship Id="rId157" Type="http://schemas.openxmlformats.org/officeDocument/2006/relationships/tags" Target="../tags/tag1185.xml"/><Relationship Id="rId61" Type="http://schemas.openxmlformats.org/officeDocument/2006/relationships/tags" Target="../tags/tag1089.xml"/><Relationship Id="rId82" Type="http://schemas.openxmlformats.org/officeDocument/2006/relationships/tags" Target="../tags/tag1110.xml"/><Relationship Id="rId152" Type="http://schemas.openxmlformats.org/officeDocument/2006/relationships/tags" Target="../tags/tag1180.xml"/><Relationship Id="rId173" Type="http://schemas.openxmlformats.org/officeDocument/2006/relationships/tags" Target="../tags/tag1201.xml"/><Relationship Id="rId19" Type="http://schemas.openxmlformats.org/officeDocument/2006/relationships/tags" Target="../tags/tag1047.xml"/><Relationship Id="rId14" Type="http://schemas.openxmlformats.org/officeDocument/2006/relationships/tags" Target="../tags/tag1042.xml"/><Relationship Id="rId30" Type="http://schemas.openxmlformats.org/officeDocument/2006/relationships/tags" Target="../tags/tag1058.xml"/><Relationship Id="rId35" Type="http://schemas.openxmlformats.org/officeDocument/2006/relationships/tags" Target="../tags/tag1063.xml"/><Relationship Id="rId56" Type="http://schemas.openxmlformats.org/officeDocument/2006/relationships/tags" Target="../tags/tag1084.xml"/><Relationship Id="rId77" Type="http://schemas.openxmlformats.org/officeDocument/2006/relationships/tags" Target="../tags/tag1105.xml"/><Relationship Id="rId100" Type="http://schemas.openxmlformats.org/officeDocument/2006/relationships/tags" Target="../tags/tag1128.xml"/><Relationship Id="rId105" Type="http://schemas.openxmlformats.org/officeDocument/2006/relationships/tags" Target="../tags/tag1133.xml"/><Relationship Id="rId126" Type="http://schemas.openxmlformats.org/officeDocument/2006/relationships/tags" Target="../tags/tag1154.xml"/><Relationship Id="rId147" Type="http://schemas.openxmlformats.org/officeDocument/2006/relationships/tags" Target="../tags/tag1175.xml"/><Relationship Id="rId168" Type="http://schemas.openxmlformats.org/officeDocument/2006/relationships/tags" Target="../tags/tag1196.xml"/><Relationship Id="rId8" Type="http://schemas.openxmlformats.org/officeDocument/2006/relationships/tags" Target="../tags/tag1036.xml"/><Relationship Id="rId51" Type="http://schemas.openxmlformats.org/officeDocument/2006/relationships/tags" Target="../tags/tag1079.xml"/><Relationship Id="rId72" Type="http://schemas.openxmlformats.org/officeDocument/2006/relationships/tags" Target="../tags/tag1100.xml"/><Relationship Id="rId93" Type="http://schemas.openxmlformats.org/officeDocument/2006/relationships/tags" Target="../tags/tag1121.xml"/><Relationship Id="rId98" Type="http://schemas.openxmlformats.org/officeDocument/2006/relationships/tags" Target="../tags/tag1126.xml"/><Relationship Id="rId121" Type="http://schemas.openxmlformats.org/officeDocument/2006/relationships/tags" Target="../tags/tag1149.xml"/><Relationship Id="rId142" Type="http://schemas.openxmlformats.org/officeDocument/2006/relationships/tags" Target="../tags/tag1170.xml"/><Relationship Id="rId163" Type="http://schemas.openxmlformats.org/officeDocument/2006/relationships/tags" Target="../tags/tag1191.xml"/><Relationship Id="rId3" Type="http://schemas.openxmlformats.org/officeDocument/2006/relationships/tags" Target="../tags/tag1031.xml"/><Relationship Id="rId25" Type="http://schemas.openxmlformats.org/officeDocument/2006/relationships/tags" Target="../tags/tag1053.xml"/><Relationship Id="rId46" Type="http://schemas.openxmlformats.org/officeDocument/2006/relationships/tags" Target="../tags/tag1074.xml"/><Relationship Id="rId67" Type="http://schemas.openxmlformats.org/officeDocument/2006/relationships/tags" Target="../tags/tag1095.xml"/><Relationship Id="rId116" Type="http://schemas.openxmlformats.org/officeDocument/2006/relationships/tags" Target="../tags/tag1144.xml"/><Relationship Id="rId137" Type="http://schemas.openxmlformats.org/officeDocument/2006/relationships/tags" Target="../tags/tag1165.xml"/><Relationship Id="rId158" Type="http://schemas.openxmlformats.org/officeDocument/2006/relationships/tags" Target="../tags/tag1186.xml"/><Relationship Id="rId20" Type="http://schemas.openxmlformats.org/officeDocument/2006/relationships/tags" Target="../tags/tag1048.xml"/><Relationship Id="rId41" Type="http://schemas.openxmlformats.org/officeDocument/2006/relationships/tags" Target="../tags/tag1069.xml"/><Relationship Id="rId62" Type="http://schemas.openxmlformats.org/officeDocument/2006/relationships/tags" Target="../tags/tag1090.xml"/><Relationship Id="rId83" Type="http://schemas.openxmlformats.org/officeDocument/2006/relationships/tags" Target="../tags/tag1111.xml"/><Relationship Id="rId88" Type="http://schemas.openxmlformats.org/officeDocument/2006/relationships/tags" Target="../tags/tag1116.xml"/><Relationship Id="rId111" Type="http://schemas.openxmlformats.org/officeDocument/2006/relationships/tags" Target="../tags/tag1139.xml"/><Relationship Id="rId132" Type="http://schemas.openxmlformats.org/officeDocument/2006/relationships/tags" Target="../tags/tag1160.xml"/><Relationship Id="rId153" Type="http://schemas.openxmlformats.org/officeDocument/2006/relationships/tags" Target="../tags/tag1181.xml"/><Relationship Id="rId174" Type="http://schemas.openxmlformats.org/officeDocument/2006/relationships/tags" Target="../tags/tag1202.xml"/><Relationship Id="rId15" Type="http://schemas.openxmlformats.org/officeDocument/2006/relationships/tags" Target="../tags/tag1043.xml"/><Relationship Id="rId36" Type="http://schemas.openxmlformats.org/officeDocument/2006/relationships/tags" Target="../tags/tag1064.xml"/><Relationship Id="rId57" Type="http://schemas.openxmlformats.org/officeDocument/2006/relationships/tags" Target="../tags/tag1085.xml"/><Relationship Id="rId106" Type="http://schemas.openxmlformats.org/officeDocument/2006/relationships/tags" Target="../tags/tag1134.xml"/><Relationship Id="rId127" Type="http://schemas.openxmlformats.org/officeDocument/2006/relationships/tags" Target="../tags/tag1155.xml"/><Relationship Id="rId10" Type="http://schemas.openxmlformats.org/officeDocument/2006/relationships/tags" Target="../tags/tag1038.xml"/><Relationship Id="rId31" Type="http://schemas.openxmlformats.org/officeDocument/2006/relationships/tags" Target="../tags/tag1059.xml"/><Relationship Id="rId52" Type="http://schemas.openxmlformats.org/officeDocument/2006/relationships/tags" Target="../tags/tag1080.xml"/><Relationship Id="rId73" Type="http://schemas.openxmlformats.org/officeDocument/2006/relationships/tags" Target="../tags/tag1101.xml"/><Relationship Id="rId78" Type="http://schemas.openxmlformats.org/officeDocument/2006/relationships/tags" Target="../tags/tag1106.xml"/><Relationship Id="rId94" Type="http://schemas.openxmlformats.org/officeDocument/2006/relationships/tags" Target="../tags/tag1122.xml"/><Relationship Id="rId99" Type="http://schemas.openxmlformats.org/officeDocument/2006/relationships/tags" Target="../tags/tag1127.xml"/><Relationship Id="rId101" Type="http://schemas.openxmlformats.org/officeDocument/2006/relationships/tags" Target="../tags/tag1129.xml"/><Relationship Id="rId122" Type="http://schemas.openxmlformats.org/officeDocument/2006/relationships/tags" Target="../tags/tag1150.xml"/><Relationship Id="rId143" Type="http://schemas.openxmlformats.org/officeDocument/2006/relationships/tags" Target="../tags/tag1171.xml"/><Relationship Id="rId148" Type="http://schemas.openxmlformats.org/officeDocument/2006/relationships/tags" Target="../tags/tag1176.xml"/><Relationship Id="rId164" Type="http://schemas.openxmlformats.org/officeDocument/2006/relationships/tags" Target="../tags/tag1192.xml"/><Relationship Id="rId169" Type="http://schemas.openxmlformats.org/officeDocument/2006/relationships/tags" Target="../tags/tag1197.xml"/><Relationship Id="rId4" Type="http://schemas.openxmlformats.org/officeDocument/2006/relationships/tags" Target="../tags/tag1032.xml"/><Relationship Id="rId9" Type="http://schemas.openxmlformats.org/officeDocument/2006/relationships/tags" Target="../tags/tag1037.xml"/><Relationship Id="rId26" Type="http://schemas.openxmlformats.org/officeDocument/2006/relationships/tags" Target="../tags/tag1054.xml"/><Relationship Id="rId47" Type="http://schemas.openxmlformats.org/officeDocument/2006/relationships/tags" Target="../tags/tag1075.xml"/><Relationship Id="rId68" Type="http://schemas.openxmlformats.org/officeDocument/2006/relationships/tags" Target="../tags/tag1096.xml"/><Relationship Id="rId89" Type="http://schemas.openxmlformats.org/officeDocument/2006/relationships/tags" Target="../tags/tag1117.xml"/><Relationship Id="rId112" Type="http://schemas.openxmlformats.org/officeDocument/2006/relationships/tags" Target="../tags/tag1140.xml"/><Relationship Id="rId133" Type="http://schemas.openxmlformats.org/officeDocument/2006/relationships/tags" Target="../tags/tag1161.xml"/><Relationship Id="rId154" Type="http://schemas.openxmlformats.org/officeDocument/2006/relationships/tags" Target="../tags/tag1182.xml"/><Relationship Id="rId175" Type="http://schemas.openxmlformats.org/officeDocument/2006/relationships/tags" Target="../tags/tag1203.xml"/><Relationship Id="rId16" Type="http://schemas.openxmlformats.org/officeDocument/2006/relationships/tags" Target="../tags/tag1044.xml"/><Relationship Id="rId37" Type="http://schemas.openxmlformats.org/officeDocument/2006/relationships/tags" Target="../tags/tag1065.xml"/><Relationship Id="rId58" Type="http://schemas.openxmlformats.org/officeDocument/2006/relationships/tags" Target="../tags/tag1086.xml"/><Relationship Id="rId79" Type="http://schemas.openxmlformats.org/officeDocument/2006/relationships/tags" Target="../tags/tag1107.xml"/><Relationship Id="rId102" Type="http://schemas.openxmlformats.org/officeDocument/2006/relationships/tags" Target="../tags/tag1130.xml"/><Relationship Id="rId123" Type="http://schemas.openxmlformats.org/officeDocument/2006/relationships/tags" Target="../tags/tag1151.xml"/><Relationship Id="rId144" Type="http://schemas.openxmlformats.org/officeDocument/2006/relationships/tags" Target="../tags/tag1172.xml"/><Relationship Id="rId90" Type="http://schemas.openxmlformats.org/officeDocument/2006/relationships/tags" Target="../tags/tag1118.xml"/><Relationship Id="rId165" Type="http://schemas.openxmlformats.org/officeDocument/2006/relationships/tags" Target="../tags/tag1193.xml"/><Relationship Id="rId27" Type="http://schemas.openxmlformats.org/officeDocument/2006/relationships/tags" Target="../tags/tag1055.xml"/><Relationship Id="rId48" Type="http://schemas.openxmlformats.org/officeDocument/2006/relationships/tags" Target="../tags/tag1076.xml"/><Relationship Id="rId69" Type="http://schemas.openxmlformats.org/officeDocument/2006/relationships/tags" Target="../tags/tag1097.xml"/><Relationship Id="rId113" Type="http://schemas.openxmlformats.org/officeDocument/2006/relationships/tags" Target="../tags/tag1141.xml"/><Relationship Id="rId134" Type="http://schemas.openxmlformats.org/officeDocument/2006/relationships/tags" Target="../tags/tag1162.xml"/><Relationship Id="rId80" Type="http://schemas.openxmlformats.org/officeDocument/2006/relationships/tags" Target="../tags/tag1108.xml"/><Relationship Id="rId155" Type="http://schemas.openxmlformats.org/officeDocument/2006/relationships/tags" Target="../tags/tag1183.xml"/><Relationship Id="rId176" Type="http://schemas.openxmlformats.org/officeDocument/2006/relationships/slideLayout" Target="../slideLayouts/slideLayout18.xml"/><Relationship Id="rId17" Type="http://schemas.openxmlformats.org/officeDocument/2006/relationships/tags" Target="../tags/tag1045.xml"/><Relationship Id="rId38" Type="http://schemas.openxmlformats.org/officeDocument/2006/relationships/tags" Target="../tags/tag1066.xml"/><Relationship Id="rId59" Type="http://schemas.openxmlformats.org/officeDocument/2006/relationships/tags" Target="../tags/tag1087.xml"/><Relationship Id="rId103" Type="http://schemas.openxmlformats.org/officeDocument/2006/relationships/tags" Target="../tags/tag1131.xml"/><Relationship Id="rId124" Type="http://schemas.openxmlformats.org/officeDocument/2006/relationships/tags" Target="../tags/tag1152.xml"/><Relationship Id="rId70" Type="http://schemas.openxmlformats.org/officeDocument/2006/relationships/tags" Target="../tags/tag1098.xml"/><Relationship Id="rId91" Type="http://schemas.openxmlformats.org/officeDocument/2006/relationships/tags" Target="../tags/tag1119.xml"/><Relationship Id="rId145" Type="http://schemas.openxmlformats.org/officeDocument/2006/relationships/tags" Target="../tags/tag1173.xml"/><Relationship Id="rId166" Type="http://schemas.openxmlformats.org/officeDocument/2006/relationships/tags" Target="../tags/tag1194.xml"/><Relationship Id="rId1" Type="http://schemas.openxmlformats.org/officeDocument/2006/relationships/tags" Target="../tags/tag1029.xml"/></Relationships>
</file>

<file path=ppt/slides/_rels/slide22.xml.rels><?xml version="1.0" encoding="UTF-8" standalone="yes"?>
<Relationships xmlns="http://schemas.openxmlformats.org/package/2006/relationships"><Relationship Id="rId117" Type="http://schemas.openxmlformats.org/officeDocument/2006/relationships/tags" Target="../tags/tag1320.xml"/><Relationship Id="rId21" Type="http://schemas.openxmlformats.org/officeDocument/2006/relationships/tags" Target="../tags/tag1224.xml"/><Relationship Id="rId42" Type="http://schemas.openxmlformats.org/officeDocument/2006/relationships/tags" Target="../tags/tag1245.xml"/><Relationship Id="rId63" Type="http://schemas.openxmlformats.org/officeDocument/2006/relationships/tags" Target="../tags/tag1266.xml"/><Relationship Id="rId84" Type="http://schemas.openxmlformats.org/officeDocument/2006/relationships/tags" Target="../tags/tag1287.xml"/><Relationship Id="rId138" Type="http://schemas.openxmlformats.org/officeDocument/2006/relationships/tags" Target="../tags/tag1341.xml"/><Relationship Id="rId159" Type="http://schemas.openxmlformats.org/officeDocument/2006/relationships/tags" Target="../tags/tag1362.xml"/><Relationship Id="rId170" Type="http://schemas.openxmlformats.org/officeDocument/2006/relationships/tags" Target="../tags/tag1373.xml"/><Relationship Id="rId191" Type="http://schemas.openxmlformats.org/officeDocument/2006/relationships/tags" Target="../tags/tag1394.xml"/><Relationship Id="rId107" Type="http://schemas.openxmlformats.org/officeDocument/2006/relationships/tags" Target="../tags/tag1310.xml"/><Relationship Id="rId11" Type="http://schemas.openxmlformats.org/officeDocument/2006/relationships/tags" Target="../tags/tag1214.xml"/><Relationship Id="rId32" Type="http://schemas.openxmlformats.org/officeDocument/2006/relationships/tags" Target="../tags/tag1235.xml"/><Relationship Id="rId53" Type="http://schemas.openxmlformats.org/officeDocument/2006/relationships/tags" Target="../tags/tag1256.xml"/><Relationship Id="rId74" Type="http://schemas.openxmlformats.org/officeDocument/2006/relationships/tags" Target="../tags/tag1277.xml"/><Relationship Id="rId128" Type="http://schemas.openxmlformats.org/officeDocument/2006/relationships/tags" Target="../tags/tag1331.xml"/><Relationship Id="rId149" Type="http://schemas.openxmlformats.org/officeDocument/2006/relationships/tags" Target="../tags/tag1352.xml"/><Relationship Id="rId5" Type="http://schemas.openxmlformats.org/officeDocument/2006/relationships/tags" Target="../tags/tag1208.xml"/><Relationship Id="rId95" Type="http://schemas.openxmlformats.org/officeDocument/2006/relationships/tags" Target="../tags/tag1298.xml"/><Relationship Id="rId160" Type="http://schemas.openxmlformats.org/officeDocument/2006/relationships/tags" Target="../tags/tag1363.xml"/><Relationship Id="rId181" Type="http://schemas.openxmlformats.org/officeDocument/2006/relationships/tags" Target="../tags/tag1384.xml"/><Relationship Id="rId22" Type="http://schemas.openxmlformats.org/officeDocument/2006/relationships/tags" Target="../tags/tag1225.xml"/><Relationship Id="rId43" Type="http://schemas.openxmlformats.org/officeDocument/2006/relationships/tags" Target="../tags/tag1246.xml"/><Relationship Id="rId64" Type="http://schemas.openxmlformats.org/officeDocument/2006/relationships/tags" Target="../tags/tag1267.xml"/><Relationship Id="rId118" Type="http://schemas.openxmlformats.org/officeDocument/2006/relationships/tags" Target="../tags/tag1321.xml"/><Relationship Id="rId139" Type="http://schemas.openxmlformats.org/officeDocument/2006/relationships/tags" Target="../tags/tag1342.xml"/><Relationship Id="rId85" Type="http://schemas.openxmlformats.org/officeDocument/2006/relationships/tags" Target="../tags/tag1288.xml"/><Relationship Id="rId150" Type="http://schemas.openxmlformats.org/officeDocument/2006/relationships/tags" Target="../tags/tag1353.xml"/><Relationship Id="rId171" Type="http://schemas.openxmlformats.org/officeDocument/2006/relationships/tags" Target="../tags/tag1374.xml"/><Relationship Id="rId192" Type="http://schemas.openxmlformats.org/officeDocument/2006/relationships/tags" Target="../tags/tag1395.xml"/><Relationship Id="rId12" Type="http://schemas.openxmlformats.org/officeDocument/2006/relationships/tags" Target="../tags/tag1215.xml"/><Relationship Id="rId33" Type="http://schemas.openxmlformats.org/officeDocument/2006/relationships/tags" Target="../tags/tag1236.xml"/><Relationship Id="rId108" Type="http://schemas.openxmlformats.org/officeDocument/2006/relationships/tags" Target="../tags/tag1311.xml"/><Relationship Id="rId129" Type="http://schemas.openxmlformats.org/officeDocument/2006/relationships/tags" Target="../tags/tag1332.xml"/><Relationship Id="rId54" Type="http://schemas.openxmlformats.org/officeDocument/2006/relationships/tags" Target="../tags/tag1257.xml"/><Relationship Id="rId75" Type="http://schemas.openxmlformats.org/officeDocument/2006/relationships/tags" Target="../tags/tag1278.xml"/><Relationship Id="rId96" Type="http://schemas.openxmlformats.org/officeDocument/2006/relationships/tags" Target="../tags/tag1299.xml"/><Relationship Id="rId140" Type="http://schemas.openxmlformats.org/officeDocument/2006/relationships/tags" Target="../tags/tag1343.xml"/><Relationship Id="rId161" Type="http://schemas.openxmlformats.org/officeDocument/2006/relationships/tags" Target="../tags/tag1364.xml"/><Relationship Id="rId182" Type="http://schemas.openxmlformats.org/officeDocument/2006/relationships/tags" Target="../tags/tag1385.xml"/><Relationship Id="rId6" Type="http://schemas.openxmlformats.org/officeDocument/2006/relationships/tags" Target="../tags/tag1209.xml"/><Relationship Id="rId23" Type="http://schemas.openxmlformats.org/officeDocument/2006/relationships/tags" Target="../tags/tag1226.xml"/><Relationship Id="rId119" Type="http://schemas.openxmlformats.org/officeDocument/2006/relationships/tags" Target="../tags/tag1322.xml"/><Relationship Id="rId44" Type="http://schemas.openxmlformats.org/officeDocument/2006/relationships/tags" Target="../tags/tag1247.xml"/><Relationship Id="rId65" Type="http://schemas.openxmlformats.org/officeDocument/2006/relationships/tags" Target="../tags/tag1268.xml"/><Relationship Id="rId86" Type="http://schemas.openxmlformats.org/officeDocument/2006/relationships/tags" Target="../tags/tag1289.xml"/><Relationship Id="rId130" Type="http://schemas.openxmlformats.org/officeDocument/2006/relationships/tags" Target="../tags/tag1333.xml"/><Relationship Id="rId151" Type="http://schemas.openxmlformats.org/officeDocument/2006/relationships/tags" Target="../tags/tag1354.xml"/><Relationship Id="rId172" Type="http://schemas.openxmlformats.org/officeDocument/2006/relationships/tags" Target="../tags/tag1375.xml"/><Relationship Id="rId193" Type="http://schemas.openxmlformats.org/officeDocument/2006/relationships/slideLayout" Target="../slideLayouts/slideLayout18.xml"/><Relationship Id="rId13" Type="http://schemas.openxmlformats.org/officeDocument/2006/relationships/tags" Target="../tags/tag1216.xml"/><Relationship Id="rId109" Type="http://schemas.openxmlformats.org/officeDocument/2006/relationships/tags" Target="../tags/tag1312.xml"/><Relationship Id="rId34" Type="http://schemas.openxmlformats.org/officeDocument/2006/relationships/tags" Target="../tags/tag1237.xml"/><Relationship Id="rId50" Type="http://schemas.openxmlformats.org/officeDocument/2006/relationships/tags" Target="../tags/tag1253.xml"/><Relationship Id="rId55" Type="http://schemas.openxmlformats.org/officeDocument/2006/relationships/tags" Target="../tags/tag1258.xml"/><Relationship Id="rId76" Type="http://schemas.openxmlformats.org/officeDocument/2006/relationships/tags" Target="../tags/tag1279.xml"/><Relationship Id="rId97" Type="http://schemas.openxmlformats.org/officeDocument/2006/relationships/tags" Target="../tags/tag1300.xml"/><Relationship Id="rId104" Type="http://schemas.openxmlformats.org/officeDocument/2006/relationships/tags" Target="../tags/tag1307.xml"/><Relationship Id="rId120" Type="http://schemas.openxmlformats.org/officeDocument/2006/relationships/tags" Target="../tags/tag1323.xml"/><Relationship Id="rId125" Type="http://schemas.openxmlformats.org/officeDocument/2006/relationships/tags" Target="../tags/tag1328.xml"/><Relationship Id="rId141" Type="http://schemas.openxmlformats.org/officeDocument/2006/relationships/tags" Target="../tags/tag1344.xml"/><Relationship Id="rId146" Type="http://schemas.openxmlformats.org/officeDocument/2006/relationships/tags" Target="../tags/tag1349.xml"/><Relationship Id="rId167" Type="http://schemas.openxmlformats.org/officeDocument/2006/relationships/tags" Target="../tags/tag1370.xml"/><Relationship Id="rId188" Type="http://schemas.openxmlformats.org/officeDocument/2006/relationships/tags" Target="../tags/tag1391.xml"/><Relationship Id="rId7" Type="http://schemas.openxmlformats.org/officeDocument/2006/relationships/tags" Target="../tags/tag1210.xml"/><Relationship Id="rId71" Type="http://schemas.openxmlformats.org/officeDocument/2006/relationships/tags" Target="../tags/tag1274.xml"/><Relationship Id="rId92" Type="http://schemas.openxmlformats.org/officeDocument/2006/relationships/tags" Target="../tags/tag1295.xml"/><Relationship Id="rId162" Type="http://schemas.openxmlformats.org/officeDocument/2006/relationships/tags" Target="../tags/tag1365.xml"/><Relationship Id="rId183" Type="http://schemas.openxmlformats.org/officeDocument/2006/relationships/tags" Target="../tags/tag1386.xml"/><Relationship Id="rId2" Type="http://schemas.openxmlformats.org/officeDocument/2006/relationships/tags" Target="../tags/tag1205.xml"/><Relationship Id="rId29" Type="http://schemas.openxmlformats.org/officeDocument/2006/relationships/tags" Target="../tags/tag1232.xml"/><Relationship Id="rId24" Type="http://schemas.openxmlformats.org/officeDocument/2006/relationships/tags" Target="../tags/tag1227.xml"/><Relationship Id="rId40" Type="http://schemas.openxmlformats.org/officeDocument/2006/relationships/tags" Target="../tags/tag1243.xml"/><Relationship Id="rId45" Type="http://schemas.openxmlformats.org/officeDocument/2006/relationships/tags" Target="../tags/tag1248.xml"/><Relationship Id="rId66" Type="http://schemas.openxmlformats.org/officeDocument/2006/relationships/tags" Target="../tags/tag1269.xml"/><Relationship Id="rId87" Type="http://schemas.openxmlformats.org/officeDocument/2006/relationships/tags" Target="../tags/tag1290.xml"/><Relationship Id="rId110" Type="http://schemas.openxmlformats.org/officeDocument/2006/relationships/tags" Target="../tags/tag1313.xml"/><Relationship Id="rId115" Type="http://schemas.openxmlformats.org/officeDocument/2006/relationships/tags" Target="../tags/tag1318.xml"/><Relationship Id="rId131" Type="http://schemas.openxmlformats.org/officeDocument/2006/relationships/tags" Target="../tags/tag1334.xml"/><Relationship Id="rId136" Type="http://schemas.openxmlformats.org/officeDocument/2006/relationships/tags" Target="../tags/tag1339.xml"/><Relationship Id="rId157" Type="http://schemas.openxmlformats.org/officeDocument/2006/relationships/tags" Target="../tags/tag1360.xml"/><Relationship Id="rId178" Type="http://schemas.openxmlformats.org/officeDocument/2006/relationships/tags" Target="../tags/tag1381.xml"/><Relationship Id="rId61" Type="http://schemas.openxmlformats.org/officeDocument/2006/relationships/tags" Target="../tags/tag1264.xml"/><Relationship Id="rId82" Type="http://schemas.openxmlformats.org/officeDocument/2006/relationships/tags" Target="../tags/tag1285.xml"/><Relationship Id="rId152" Type="http://schemas.openxmlformats.org/officeDocument/2006/relationships/tags" Target="../tags/tag1355.xml"/><Relationship Id="rId173" Type="http://schemas.openxmlformats.org/officeDocument/2006/relationships/tags" Target="../tags/tag1376.xml"/><Relationship Id="rId194" Type="http://schemas.openxmlformats.org/officeDocument/2006/relationships/notesSlide" Target="../notesSlides/notesSlide3.xml"/><Relationship Id="rId19" Type="http://schemas.openxmlformats.org/officeDocument/2006/relationships/tags" Target="../tags/tag1222.xml"/><Relationship Id="rId14" Type="http://schemas.openxmlformats.org/officeDocument/2006/relationships/tags" Target="../tags/tag1217.xml"/><Relationship Id="rId30" Type="http://schemas.openxmlformats.org/officeDocument/2006/relationships/tags" Target="../tags/tag1233.xml"/><Relationship Id="rId35" Type="http://schemas.openxmlformats.org/officeDocument/2006/relationships/tags" Target="../tags/tag1238.xml"/><Relationship Id="rId56" Type="http://schemas.openxmlformats.org/officeDocument/2006/relationships/tags" Target="../tags/tag1259.xml"/><Relationship Id="rId77" Type="http://schemas.openxmlformats.org/officeDocument/2006/relationships/tags" Target="../tags/tag1280.xml"/><Relationship Id="rId100" Type="http://schemas.openxmlformats.org/officeDocument/2006/relationships/tags" Target="../tags/tag1303.xml"/><Relationship Id="rId105" Type="http://schemas.openxmlformats.org/officeDocument/2006/relationships/tags" Target="../tags/tag1308.xml"/><Relationship Id="rId126" Type="http://schemas.openxmlformats.org/officeDocument/2006/relationships/tags" Target="../tags/tag1329.xml"/><Relationship Id="rId147" Type="http://schemas.openxmlformats.org/officeDocument/2006/relationships/tags" Target="../tags/tag1350.xml"/><Relationship Id="rId168" Type="http://schemas.openxmlformats.org/officeDocument/2006/relationships/tags" Target="../tags/tag1371.xml"/><Relationship Id="rId8" Type="http://schemas.openxmlformats.org/officeDocument/2006/relationships/tags" Target="../tags/tag1211.xml"/><Relationship Id="rId51" Type="http://schemas.openxmlformats.org/officeDocument/2006/relationships/tags" Target="../tags/tag1254.xml"/><Relationship Id="rId72" Type="http://schemas.openxmlformats.org/officeDocument/2006/relationships/tags" Target="../tags/tag1275.xml"/><Relationship Id="rId93" Type="http://schemas.openxmlformats.org/officeDocument/2006/relationships/tags" Target="../tags/tag1296.xml"/><Relationship Id="rId98" Type="http://schemas.openxmlformats.org/officeDocument/2006/relationships/tags" Target="../tags/tag1301.xml"/><Relationship Id="rId121" Type="http://schemas.openxmlformats.org/officeDocument/2006/relationships/tags" Target="../tags/tag1324.xml"/><Relationship Id="rId142" Type="http://schemas.openxmlformats.org/officeDocument/2006/relationships/tags" Target="../tags/tag1345.xml"/><Relationship Id="rId163" Type="http://schemas.openxmlformats.org/officeDocument/2006/relationships/tags" Target="../tags/tag1366.xml"/><Relationship Id="rId184" Type="http://schemas.openxmlformats.org/officeDocument/2006/relationships/tags" Target="../tags/tag1387.xml"/><Relationship Id="rId189" Type="http://schemas.openxmlformats.org/officeDocument/2006/relationships/tags" Target="../tags/tag1392.xml"/><Relationship Id="rId3" Type="http://schemas.openxmlformats.org/officeDocument/2006/relationships/tags" Target="../tags/tag1206.xml"/><Relationship Id="rId25" Type="http://schemas.openxmlformats.org/officeDocument/2006/relationships/tags" Target="../tags/tag1228.xml"/><Relationship Id="rId46" Type="http://schemas.openxmlformats.org/officeDocument/2006/relationships/tags" Target="../tags/tag1249.xml"/><Relationship Id="rId67" Type="http://schemas.openxmlformats.org/officeDocument/2006/relationships/tags" Target="../tags/tag1270.xml"/><Relationship Id="rId116" Type="http://schemas.openxmlformats.org/officeDocument/2006/relationships/tags" Target="../tags/tag1319.xml"/><Relationship Id="rId137" Type="http://schemas.openxmlformats.org/officeDocument/2006/relationships/tags" Target="../tags/tag1340.xml"/><Relationship Id="rId158" Type="http://schemas.openxmlformats.org/officeDocument/2006/relationships/tags" Target="../tags/tag1361.xml"/><Relationship Id="rId20" Type="http://schemas.openxmlformats.org/officeDocument/2006/relationships/tags" Target="../tags/tag1223.xml"/><Relationship Id="rId41" Type="http://schemas.openxmlformats.org/officeDocument/2006/relationships/tags" Target="../tags/tag1244.xml"/><Relationship Id="rId62" Type="http://schemas.openxmlformats.org/officeDocument/2006/relationships/tags" Target="../tags/tag1265.xml"/><Relationship Id="rId83" Type="http://schemas.openxmlformats.org/officeDocument/2006/relationships/tags" Target="../tags/tag1286.xml"/><Relationship Id="rId88" Type="http://schemas.openxmlformats.org/officeDocument/2006/relationships/tags" Target="../tags/tag1291.xml"/><Relationship Id="rId111" Type="http://schemas.openxmlformats.org/officeDocument/2006/relationships/tags" Target="../tags/tag1314.xml"/><Relationship Id="rId132" Type="http://schemas.openxmlformats.org/officeDocument/2006/relationships/tags" Target="../tags/tag1335.xml"/><Relationship Id="rId153" Type="http://schemas.openxmlformats.org/officeDocument/2006/relationships/tags" Target="../tags/tag1356.xml"/><Relationship Id="rId174" Type="http://schemas.openxmlformats.org/officeDocument/2006/relationships/tags" Target="../tags/tag1377.xml"/><Relationship Id="rId179" Type="http://schemas.openxmlformats.org/officeDocument/2006/relationships/tags" Target="../tags/tag1382.xml"/><Relationship Id="rId190" Type="http://schemas.openxmlformats.org/officeDocument/2006/relationships/tags" Target="../tags/tag1393.xml"/><Relationship Id="rId15" Type="http://schemas.openxmlformats.org/officeDocument/2006/relationships/tags" Target="../tags/tag1218.xml"/><Relationship Id="rId36" Type="http://schemas.openxmlformats.org/officeDocument/2006/relationships/tags" Target="../tags/tag1239.xml"/><Relationship Id="rId57" Type="http://schemas.openxmlformats.org/officeDocument/2006/relationships/tags" Target="../tags/tag1260.xml"/><Relationship Id="rId106" Type="http://schemas.openxmlformats.org/officeDocument/2006/relationships/tags" Target="../tags/tag1309.xml"/><Relationship Id="rId127" Type="http://schemas.openxmlformats.org/officeDocument/2006/relationships/tags" Target="../tags/tag1330.xml"/><Relationship Id="rId10" Type="http://schemas.openxmlformats.org/officeDocument/2006/relationships/tags" Target="../tags/tag1213.xml"/><Relationship Id="rId31" Type="http://schemas.openxmlformats.org/officeDocument/2006/relationships/tags" Target="../tags/tag1234.xml"/><Relationship Id="rId52" Type="http://schemas.openxmlformats.org/officeDocument/2006/relationships/tags" Target="../tags/tag1255.xml"/><Relationship Id="rId73" Type="http://schemas.openxmlformats.org/officeDocument/2006/relationships/tags" Target="../tags/tag1276.xml"/><Relationship Id="rId78" Type="http://schemas.openxmlformats.org/officeDocument/2006/relationships/tags" Target="../tags/tag1281.xml"/><Relationship Id="rId94" Type="http://schemas.openxmlformats.org/officeDocument/2006/relationships/tags" Target="../tags/tag1297.xml"/><Relationship Id="rId99" Type="http://schemas.openxmlformats.org/officeDocument/2006/relationships/tags" Target="../tags/tag1302.xml"/><Relationship Id="rId101" Type="http://schemas.openxmlformats.org/officeDocument/2006/relationships/tags" Target="../tags/tag1304.xml"/><Relationship Id="rId122" Type="http://schemas.openxmlformats.org/officeDocument/2006/relationships/tags" Target="../tags/tag1325.xml"/><Relationship Id="rId143" Type="http://schemas.openxmlformats.org/officeDocument/2006/relationships/tags" Target="../tags/tag1346.xml"/><Relationship Id="rId148" Type="http://schemas.openxmlformats.org/officeDocument/2006/relationships/tags" Target="../tags/tag1351.xml"/><Relationship Id="rId164" Type="http://schemas.openxmlformats.org/officeDocument/2006/relationships/tags" Target="../tags/tag1367.xml"/><Relationship Id="rId169" Type="http://schemas.openxmlformats.org/officeDocument/2006/relationships/tags" Target="../tags/tag1372.xml"/><Relationship Id="rId185" Type="http://schemas.openxmlformats.org/officeDocument/2006/relationships/tags" Target="../tags/tag1388.xml"/><Relationship Id="rId4" Type="http://schemas.openxmlformats.org/officeDocument/2006/relationships/tags" Target="../tags/tag1207.xml"/><Relationship Id="rId9" Type="http://schemas.openxmlformats.org/officeDocument/2006/relationships/tags" Target="../tags/tag1212.xml"/><Relationship Id="rId180" Type="http://schemas.openxmlformats.org/officeDocument/2006/relationships/tags" Target="../tags/tag1383.xml"/><Relationship Id="rId26" Type="http://schemas.openxmlformats.org/officeDocument/2006/relationships/tags" Target="../tags/tag1229.xml"/><Relationship Id="rId47" Type="http://schemas.openxmlformats.org/officeDocument/2006/relationships/tags" Target="../tags/tag1250.xml"/><Relationship Id="rId68" Type="http://schemas.openxmlformats.org/officeDocument/2006/relationships/tags" Target="../tags/tag1271.xml"/><Relationship Id="rId89" Type="http://schemas.openxmlformats.org/officeDocument/2006/relationships/tags" Target="../tags/tag1292.xml"/><Relationship Id="rId112" Type="http://schemas.openxmlformats.org/officeDocument/2006/relationships/tags" Target="../tags/tag1315.xml"/><Relationship Id="rId133" Type="http://schemas.openxmlformats.org/officeDocument/2006/relationships/tags" Target="../tags/tag1336.xml"/><Relationship Id="rId154" Type="http://schemas.openxmlformats.org/officeDocument/2006/relationships/tags" Target="../tags/tag1357.xml"/><Relationship Id="rId175" Type="http://schemas.openxmlformats.org/officeDocument/2006/relationships/tags" Target="../tags/tag1378.xml"/><Relationship Id="rId16" Type="http://schemas.openxmlformats.org/officeDocument/2006/relationships/tags" Target="../tags/tag1219.xml"/><Relationship Id="rId37" Type="http://schemas.openxmlformats.org/officeDocument/2006/relationships/tags" Target="../tags/tag1240.xml"/><Relationship Id="rId58" Type="http://schemas.openxmlformats.org/officeDocument/2006/relationships/tags" Target="../tags/tag1261.xml"/><Relationship Id="rId79" Type="http://schemas.openxmlformats.org/officeDocument/2006/relationships/tags" Target="../tags/tag1282.xml"/><Relationship Id="rId102" Type="http://schemas.openxmlformats.org/officeDocument/2006/relationships/tags" Target="../tags/tag1305.xml"/><Relationship Id="rId123" Type="http://schemas.openxmlformats.org/officeDocument/2006/relationships/tags" Target="../tags/tag1326.xml"/><Relationship Id="rId144" Type="http://schemas.openxmlformats.org/officeDocument/2006/relationships/tags" Target="../tags/tag1347.xml"/><Relationship Id="rId90" Type="http://schemas.openxmlformats.org/officeDocument/2006/relationships/tags" Target="../tags/tag1293.xml"/><Relationship Id="rId165" Type="http://schemas.openxmlformats.org/officeDocument/2006/relationships/tags" Target="../tags/tag1368.xml"/><Relationship Id="rId186" Type="http://schemas.openxmlformats.org/officeDocument/2006/relationships/tags" Target="../tags/tag1389.xml"/><Relationship Id="rId27" Type="http://schemas.openxmlformats.org/officeDocument/2006/relationships/tags" Target="../tags/tag1230.xml"/><Relationship Id="rId48" Type="http://schemas.openxmlformats.org/officeDocument/2006/relationships/tags" Target="../tags/tag1251.xml"/><Relationship Id="rId69" Type="http://schemas.openxmlformats.org/officeDocument/2006/relationships/tags" Target="../tags/tag1272.xml"/><Relationship Id="rId113" Type="http://schemas.openxmlformats.org/officeDocument/2006/relationships/tags" Target="../tags/tag1316.xml"/><Relationship Id="rId134" Type="http://schemas.openxmlformats.org/officeDocument/2006/relationships/tags" Target="../tags/tag1337.xml"/><Relationship Id="rId80" Type="http://schemas.openxmlformats.org/officeDocument/2006/relationships/tags" Target="../tags/tag1283.xml"/><Relationship Id="rId155" Type="http://schemas.openxmlformats.org/officeDocument/2006/relationships/tags" Target="../tags/tag1358.xml"/><Relationship Id="rId176" Type="http://schemas.openxmlformats.org/officeDocument/2006/relationships/tags" Target="../tags/tag1379.xml"/><Relationship Id="rId17" Type="http://schemas.openxmlformats.org/officeDocument/2006/relationships/tags" Target="../tags/tag1220.xml"/><Relationship Id="rId38" Type="http://schemas.openxmlformats.org/officeDocument/2006/relationships/tags" Target="../tags/tag1241.xml"/><Relationship Id="rId59" Type="http://schemas.openxmlformats.org/officeDocument/2006/relationships/tags" Target="../tags/tag1262.xml"/><Relationship Id="rId103" Type="http://schemas.openxmlformats.org/officeDocument/2006/relationships/tags" Target="../tags/tag1306.xml"/><Relationship Id="rId124" Type="http://schemas.openxmlformats.org/officeDocument/2006/relationships/tags" Target="../tags/tag1327.xml"/><Relationship Id="rId70" Type="http://schemas.openxmlformats.org/officeDocument/2006/relationships/tags" Target="../tags/tag1273.xml"/><Relationship Id="rId91" Type="http://schemas.openxmlformats.org/officeDocument/2006/relationships/tags" Target="../tags/tag1294.xml"/><Relationship Id="rId145" Type="http://schemas.openxmlformats.org/officeDocument/2006/relationships/tags" Target="../tags/tag1348.xml"/><Relationship Id="rId166" Type="http://schemas.openxmlformats.org/officeDocument/2006/relationships/tags" Target="../tags/tag1369.xml"/><Relationship Id="rId187" Type="http://schemas.openxmlformats.org/officeDocument/2006/relationships/tags" Target="../tags/tag1390.xml"/><Relationship Id="rId1" Type="http://schemas.openxmlformats.org/officeDocument/2006/relationships/tags" Target="../tags/tag1204.xml"/><Relationship Id="rId28" Type="http://schemas.openxmlformats.org/officeDocument/2006/relationships/tags" Target="../tags/tag1231.xml"/><Relationship Id="rId49" Type="http://schemas.openxmlformats.org/officeDocument/2006/relationships/tags" Target="../tags/tag1252.xml"/><Relationship Id="rId114" Type="http://schemas.openxmlformats.org/officeDocument/2006/relationships/tags" Target="../tags/tag1317.xml"/><Relationship Id="rId60" Type="http://schemas.openxmlformats.org/officeDocument/2006/relationships/tags" Target="../tags/tag1263.xml"/><Relationship Id="rId81" Type="http://schemas.openxmlformats.org/officeDocument/2006/relationships/tags" Target="../tags/tag1284.xml"/><Relationship Id="rId135" Type="http://schemas.openxmlformats.org/officeDocument/2006/relationships/tags" Target="../tags/tag1338.xml"/><Relationship Id="rId156" Type="http://schemas.openxmlformats.org/officeDocument/2006/relationships/tags" Target="../tags/tag1359.xml"/><Relationship Id="rId177" Type="http://schemas.openxmlformats.org/officeDocument/2006/relationships/tags" Target="../tags/tag1380.xml"/><Relationship Id="rId18" Type="http://schemas.openxmlformats.org/officeDocument/2006/relationships/tags" Target="../tags/tag1221.xml"/><Relationship Id="rId39" Type="http://schemas.openxmlformats.org/officeDocument/2006/relationships/tags" Target="../tags/tag12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17" Type="http://schemas.openxmlformats.org/officeDocument/2006/relationships/tags" Target="../tags/tag1512.xml"/><Relationship Id="rId299" Type="http://schemas.openxmlformats.org/officeDocument/2006/relationships/tags" Target="../tags/tag1694.xml"/><Relationship Id="rId21" Type="http://schemas.openxmlformats.org/officeDocument/2006/relationships/tags" Target="../tags/tag1416.xml"/><Relationship Id="rId63" Type="http://schemas.openxmlformats.org/officeDocument/2006/relationships/tags" Target="../tags/tag1458.xml"/><Relationship Id="rId159" Type="http://schemas.openxmlformats.org/officeDocument/2006/relationships/tags" Target="../tags/tag1554.xml"/><Relationship Id="rId170" Type="http://schemas.openxmlformats.org/officeDocument/2006/relationships/tags" Target="../tags/tag1565.xml"/><Relationship Id="rId226" Type="http://schemas.openxmlformats.org/officeDocument/2006/relationships/tags" Target="../tags/tag1621.xml"/><Relationship Id="rId268" Type="http://schemas.openxmlformats.org/officeDocument/2006/relationships/tags" Target="../tags/tag1663.xml"/><Relationship Id="rId32" Type="http://schemas.openxmlformats.org/officeDocument/2006/relationships/tags" Target="../tags/tag1427.xml"/><Relationship Id="rId74" Type="http://schemas.openxmlformats.org/officeDocument/2006/relationships/tags" Target="../tags/tag1469.xml"/><Relationship Id="rId128" Type="http://schemas.openxmlformats.org/officeDocument/2006/relationships/tags" Target="../tags/tag1523.xml"/><Relationship Id="rId5" Type="http://schemas.openxmlformats.org/officeDocument/2006/relationships/tags" Target="../tags/tag1400.xml"/><Relationship Id="rId181" Type="http://schemas.openxmlformats.org/officeDocument/2006/relationships/tags" Target="../tags/tag1576.xml"/><Relationship Id="rId237" Type="http://schemas.openxmlformats.org/officeDocument/2006/relationships/tags" Target="../tags/tag1632.xml"/><Relationship Id="rId279" Type="http://schemas.openxmlformats.org/officeDocument/2006/relationships/tags" Target="../tags/tag1674.xml"/><Relationship Id="rId43" Type="http://schemas.openxmlformats.org/officeDocument/2006/relationships/tags" Target="../tags/tag1438.xml"/><Relationship Id="rId139" Type="http://schemas.openxmlformats.org/officeDocument/2006/relationships/tags" Target="../tags/tag1534.xml"/><Relationship Id="rId290" Type="http://schemas.openxmlformats.org/officeDocument/2006/relationships/tags" Target="../tags/tag1685.xml"/><Relationship Id="rId304" Type="http://schemas.openxmlformats.org/officeDocument/2006/relationships/tags" Target="../tags/tag1699.xml"/><Relationship Id="rId85" Type="http://schemas.openxmlformats.org/officeDocument/2006/relationships/tags" Target="../tags/tag1480.xml"/><Relationship Id="rId150" Type="http://schemas.openxmlformats.org/officeDocument/2006/relationships/tags" Target="../tags/tag1545.xml"/><Relationship Id="rId192" Type="http://schemas.openxmlformats.org/officeDocument/2006/relationships/tags" Target="../tags/tag1587.xml"/><Relationship Id="rId206" Type="http://schemas.openxmlformats.org/officeDocument/2006/relationships/tags" Target="../tags/tag1601.xml"/><Relationship Id="rId248" Type="http://schemas.openxmlformats.org/officeDocument/2006/relationships/tags" Target="../tags/tag1643.xml"/><Relationship Id="rId12" Type="http://schemas.openxmlformats.org/officeDocument/2006/relationships/tags" Target="../tags/tag1407.xml"/><Relationship Id="rId108" Type="http://schemas.openxmlformats.org/officeDocument/2006/relationships/tags" Target="../tags/tag1503.xml"/><Relationship Id="rId54" Type="http://schemas.openxmlformats.org/officeDocument/2006/relationships/tags" Target="../tags/tag1449.xml"/><Relationship Id="rId96" Type="http://schemas.openxmlformats.org/officeDocument/2006/relationships/tags" Target="../tags/tag1491.xml"/><Relationship Id="rId161" Type="http://schemas.openxmlformats.org/officeDocument/2006/relationships/tags" Target="../tags/tag1556.xml"/><Relationship Id="rId217" Type="http://schemas.openxmlformats.org/officeDocument/2006/relationships/tags" Target="../tags/tag1612.xml"/><Relationship Id="rId259" Type="http://schemas.openxmlformats.org/officeDocument/2006/relationships/tags" Target="../tags/tag1654.xml"/><Relationship Id="rId23" Type="http://schemas.openxmlformats.org/officeDocument/2006/relationships/tags" Target="../tags/tag1418.xml"/><Relationship Id="rId119" Type="http://schemas.openxmlformats.org/officeDocument/2006/relationships/tags" Target="../tags/tag1514.xml"/><Relationship Id="rId270" Type="http://schemas.openxmlformats.org/officeDocument/2006/relationships/tags" Target="../tags/tag1665.xml"/><Relationship Id="rId291" Type="http://schemas.openxmlformats.org/officeDocument/2006/relationships/tags" Target="../tags/tag1686.xml"/><Relationship Id="rId305" Type="http://schemas.openxmlformats.org/officeDocument/2006/relationships/tags" Target="../tags/tag1700.xml"/><Relationship Id="rId44" Type="http://schemas.openxmlformats.org/officeDocument/2006/relationships/tags" Target="../tags/tag1439.xml"/><Relationship Id="rId65" Type="http://schemas.openxmlformats.org/officeDocument/2006/relationships/tags" Target="../tags/tag1460.xml"/><Relationship Id="rId86" Type="http://schemas.openxmlformats.org/officeDocument/2006/relationships/tags" Target="../tags/tag1481.xml"/><Relationship Id="rId130" Type="http://schemas.openxmlformats.org/officeDocument/2006/relationships/tags" Target="../tags/tag1525.xml"/><Relationship Id="rId151" Type="http://schemas.openxmlformats.org/officeDocument/2006/relationships/tags" Target="../tags/tag1546.xml"/><Relationship Id="rId172" Type="http://schemas.openxmlformats.org/officeDocument/2006/relationships/tags" Target="../tags/tag1567.xml"/><Relationship Id="rId193" Type="http://schemas.openxmlformats.org/officeDocument/2006/relationships/tags" Target="../tags/tag1588.xml"/><Relationship Id="rId207" Type="http://schemas.openxmlformats.org/officeDocument/2006/relationships/tags" Target="../tags/tag1602.xml"/><Relationship Id="rId228" Type="http://schemas.openxmlformats.org/officeDocument/2006/relationships/tags" Target="../tags/tag1623.xml"/><Relationship Id="rId249" Type="http://schemas.openxmlformats.org/officeDocument/2006/relationships/tags" Target="../tags/tag1644.xml"/><Relationship Id="rId13" Type="http://schemas.openxmlformats.org/officeDocument/2006/relationships/tags" Target="../tags/tag1408.xml"/><Relationship Id="rId109" Type="http://schemas.openxmlformats.org/officeDocument/2006/relationships/tags" Target="../tags/tag1504.xml"/><Relationship Id="rId260" Type="http://schemas.openxmlformats.org/officeDocument/2006/relationships/tags" Target="../tags/tag1655.xml"/><Relationship Id="rId281" Type="http://schemas.openxmlformats.org/officeDocument/2006/relationships/tags" Target="../tags/tag1676.xml"/><Relationship Id="rId34" Type="http://schemas.openxmlformats.org/officeDocument/2006/relationships/tags" Target="../tags/tag1429.xml"/><Relationship Id="rId55" Type="http://schemas.openxmlformats.org/officeDocument/2006/relationships/tags" Target="../tags/tag1450.xml"/><Relationship Id="rId76" Type="http://schemas.openxmlformats.org/officeDocument/2006/relationships/tags" Target="../tags/tag1471.xml"/><Relationship Id="rId97" Type="http://schemas.openxmlformats.org/officeDocument/2006/relationships/tags" Target="../tags/tag1492.xml"/><Relationship Id="rId120" Type="http://schemas.openxmlformats.org/officeDocument/2006/relationships/tags" Target="../tags/tag1515.xml"/><Relationship Id="rId141" Type="http://schemas.openxmlformats.org/officeDocument/2006/relationships/tags" Target="../tags/tag1536.xml"/><Relationship Id="rId7" Type="http://schemas.openxmlformats.org/officeDocument/2006/relationships/tags" Target="../tags/tag1402.xml"/><Relationship Id="rId162" Type="http://schemas.openxmlformats.org/officeDocument/2006/relationships/tags" Target="../tags/tag1557.xml"/><Relationship Id="rId183" Type="http://schemas.openxmlformats.org/officeDocument/2006/relationships/tags" Target="../tags/tag1578.xml"/><Relationship Id="rId218" Type="http://schemas.openxmlformats.org/officeDocument/2006/relationships/tags" Target="../tags/tag1613.xml"/><Relationship Id="rId239" Type="http://schemas.openxmlformats.org/officeDocument/2006/relationships/tags" Target="../tags/tag1634.xml"/><Relationship Id="rId250" Type="http://schemas.openxmlformats.org/officeDocument/2006/relationships/tags" Target="../tags/tag1645.xml"/><Relationship Id="rId271" Type="http://schemas.openxmlformats.org/officeDocument/2006/relationships/tags" Target="../tags/tag1666.xml"/><Relationship Id="rId292" Type="http://schemas.openxmlformats.org/officeDocument/2006/relationships/tags" Target="../tags/tag1687.xml"/><Relationship Id="rId306" Type="http://schemas.openxmlformats.org/officeDocument/2006/relationships/slideLayout" Target="../slideLayouts/slideLayout13.xml"/><Relationship Id="rId24" Type="http://schemas.openxmlformats.org/officeDocument/2006/relationships/tags" Target="../tags/tag1419.xml"/><Relationship Id="rId45" Type="http://schemas.openxmlformats.org/officeDocument/2006/relationships/tags" Target="../tags/tag1440.xml"/><Relationship Id="rId66" Type="http://schemas.openxmlformats.org/officeDocument/2006/relationships/tags" Target="../tags/tag1461.xml"/><Relationship Id="rId87" Type="http://schemas.openxmlformats.org/officeDocument/2006/relationships/tags" Target="../tags/tag1482.xml"/><Relationship Id="rId110" Type="http://schemas.openxmlformats.org/officeDocument/2006/relationships/tags" Target="../tags/tag1505.xml"/><Relationship Id="rId131" Type="http://schemas.openxmlformats.org/officeDocument/2006/relationships/tags" Target="../tags/tag1526.xml"/><Relationship Id="rId152" Type="http://schemas.openxmlformats.org/officeDocument/2006/relationships/tags" Target="../tags/tag1547.xml"/><Relationship Id="rId173" Type="http://schemas.openxmlformats.org/officeDocument/2006/relationships/tags" Target="../tags/tag1568.xml"/><Relationship Id="rId194" Type="http://schemas.openxmlformats.org/officeDocument/2006/relationships/tags" Target="../tags/tag1589.xml"/><Relationship Id="rId208" Type="http://schemas.openxmlformats.org/officeDocument/2006/relationships/tags" Target="../tags/tag1603.xml"/><Relationship Id="rId229" Type="http://schemas.openxmlformats.org/officeDocument/2006/relationships/tags" Target="../tags/tag1624.xml"/><Relationship Id="rId240" Type="http://schemas.openxmlformats.org/officeDocument/2006/relationships/tags" Target="../tags/tag1635.xml"/><Relationship Id="rId261" Type="http://schemas.openxmlformats.org/officeDocument/2006/relationships/tags" Target="../tags/tag1656.xml"/><Relationship Id="rId14" Type="http://schemas.openxmlformats.org/officeDocument/2006/relationships/tags" Target="../tags/tag1409.xml"/><Relationship Id="rId35" Type="http://schemas.openxmlformats.org/officeDocument/2006/relationships/tags" Target="../tags/tag1430.xml"/><Relationship Id="rId56" Type="http://schemas.openxmlformats.org/officeDocument/2006/relationships/tags" Target="../tags/tag1451.xml"/><Relationship Id="rId77" Type="http://schemas.openxmlformats.org/officeDocument/2006/relationships/tags" Target="../tags/tag1472.xml"/><Relationship Id="rId100" Type="http://schemas.openxmlformats.org/officeDocument/2006/relationships/tags" Target="../tags/tag1495.xml"/><Relationship Id="rId282" Type="http://schemas.openxmlformats.org/officeDocument/2006/relationships/tags" Target="../tags/tag1677.xml"/><Relationship Id="rId8" Type="http://schemas.openxmlformats.org/officeDocument/2006/relationships/tags" Target="../tags/tag1403.xml"/><Relationship Id="rId98" Type="http://schemas.openxmlformats.org/officeDocument/2006/relationships/tags" Target="../tags/tag1493.xml"/><Relationship Id="rId121" Type="http://schemas.openxmlformats.org/officeDocument/2006/relationships/tags" Target="../tags/tag1516.xml"/><Relationship Id="rId142" Type="http://schemas.openxmlformats.org/officeDocument/2006/relationships/tags" Target="../tags/tag1537.xml"/><Relationship Id="rId163" Type="http://schemas.openxmlformats.org/officeDocument/2006/relationships/tags" Target="../tags/tag1558.xml"/><Relationship Id="rId184" Type="http://schemas.openxmlformats.org/officeDocument/2006/relationships/tags" Target="../tags/tag1579.xml"/><Relationship Id="rId219" Type="http://schemas.openxmlformats.org/officeDocument/2006/relationships/tags" Target="../tags/tag1614.xml"/><Relationship Id="rId230" Type="http://schemas.openxmlformats.org/officeDocument/2006/relationships/tags" Target="../tags/tag1625.xml"/><Relationship Id="rId251" Type="http://schemas.openxmlformats.org/officeDocument/2006/relationships/tags" Target="../tags/tag1646.xml"/><Relationship Id="rId25" Type="http://schemas.openxmlformats.org/officeDocument/2006/relationships/tags" Target="../tags/tag1420.xml"/><Relationship Id="rId46" Type="http://schemas.openxmlformats.org/officeDocument/2006/relationships/tags" Target="../tags/tag1441.xml"/><Relationship Id="rId67" Type="http://schemas.openxmlformats.org/officeDocument/2006/relationships/tags" Target="../tags/tag1462.xml"/><Relationship Id="rId272" Type="http://schemas.openxmlformats.org/officeDocument/2006/relationships/tags" Target="../tags/tag1667.xml"/><Relationship Id="rId293" Type="http://schemas.openxmlformats.org/officeDocument/2006/relationships/tags" Target="../tags/tag1688.xml"/><Relationship Id="rId307" Type="http://schemas.openxmlformats.org/officeDocument/2006/relationships/image" Target="../media/image4.emf"/><Relationship Id="rId88" Type="http://schemas.openxmlformats.org/officeDocument/2006/relationships/tags" Target="../tags/tag1483.xml"/><Relationship Id="rId111" Type="http://schemas.openxmlformats.org/officeDocument/2006/relationships/tags" Target="../tags/tag1506.xml"/><Relationship Id="rId132" Type="http://schemas.openxmlformats.org/officeDocument/2006/relationships/tags" Target="../tags/tag1527.xml"/><Relationship Id="rId153" Type="http://schemas.openxmlformats.org/officeDocument/2006/relationships/tags" Target="../tags/tag1548.xml"/><Relationship Id="rId174" Type="http://schemas.openxmlformats.org/officeDocument/2006/relationships/tags" Target="../tags/tag1569.xml"/><Relationship Id="rId195" Type="http://schemas.openxmlformats.org/officeDocument/2006/relationships/tags" Target="../tags/tag1590.xml"/><Relationship Id="rId209" Type="http://schemas.openxmlformats.org/officeDocument/2006/relationships/tags" Target="../tags/tag1604.xml"/><Relationship Id="rId220" Type="http://schemas.openxmlformats.org/officeDocument/2006/relationships/tags" Target="../tags/tag1615.xml"/><Relationship Id="rId241" Type="http://schemas.openxmlformats.org/officeDocument/2006/relationships/tags" Target="../tags/tag1636.xml"/><Relationship Id="rId15" Type="http://schemas.openxmlformats.org/officeDocument/2006/relationships/tags" Target="../tags/tag1410.xml"/><Relationship Id="rId36" Type="http://schemas.openxmlformats.org/officeDocument/2006/relationships/tags" Target="../tags/tag1431.xml"/><Relationship Id="rId57" Type="http://schemas.openxmlformats.org/officeDocument/2006/relationships/tags" Target="../tags/tag1452.xml"/><Relationship Id="rId262" Type="http://schemas.openxmlformats.org/officeDocument/2006/relationships/tags" Target="../tags/tag1657.xml"/><Relationship Id="rId283" Type="http://schemas.openxmlformats.org/officeDocument/2006/relationships/tags" Target="../tags/tag1678.xml"/><Relationship Id="rId78" Type="http://schemas.openxmlformats.org/officeDocument/2006/relationships/tags" Target="../tags/tag1473.xml"/><Relationship Id="rId99" Type="http://schemas.openxmlformats.org/officeDocument/2006/relationships/tags" Target="../tags/tag1494.xml"/><Relationship Id="rId101" Type="http://schemas.openxmlformats.org/officeDocument/2006/relationships/tags" Target="../tags/tag1496.xml"/><Relationship Id="rId122" Type="http://schemas.openxmlformats.org/officeDocument/2006/relationships/tags" Target="../tags/tag1517.xml"/><Relationship Id="rId143" Type="http://schemas.openxmlformats.org/officeDocument/2006/relationships/tags" Target="../tags/tag1538.xml"/><Relationship Id="rId164" Type="http://schemas.openxmlformats.org/officeDocument/2006/relationships/tags" Target="../tags/tag1559.xml"/><Relationship Id="rId185" Type="http://schemas.openxmlformats.org/officeDocument/2006/relationships/tags" Target="../tags/tag1580.xml"/><Relationship Id="rId9" Type="http://schemas.openxmlformats.org/officeDocument/2006/relationships/tags" Target="../tags/tag1404.xml"/><Relationship Id="rId210" Type="http://schemas.openxmlformats.org/officeDocument/2006/relationships/tags" Target="../tags/tag1605.xml"/><Relationship Id="rId26" Type="http://schemas.openxmlformats.org/officeDocument/2006/relationships/tags" Target="../tags/tag1421.xml"/><Relationship Id="rId231" Type="http://schemas.openxmlformats.org/officeDocument/2006/relationships/tags" Target="../tags/tag1626.xml"/><Relationship Id="rId252" Type="http://schemas.openxmlformats.org/officeDocument/2006/relationships/tags" Target="../tags/tag1647.xml"/><Relationship Id="rId273" Type="http://schemas.openxmlformats.org/officeDocument/2006/relationships/tags" Target="../tags/tag1668.xml"/><Relationship Id="rId294" Type="http://schemas.openxmlformats.org/officeDocument/2006/relationships/tags" Target="../tags/tag1689.xml"/><Relationship Id="rId47" Type="http://schemas.openxmlformats.org/officeDocument/2006/relationships/tags" Target="../tags/tag1442.xml"/><Relationship Id="rId68" Type="http://schemas.openxmlformats.org/officeDocument/2006/relationships/tags" Target="../tags/tag1463.xml"/><Relationship Id="rId89" Type="http://schemas.openxmlformats.org/officeDocument/2006/relationships/tags" Target="../tags/tag1484.xml"/><Relationship Id="rId112" Type="http://schemas.openxmlformats.org/officeDocument/2006/relationships/tags" Target="../tags/tag1507.xml"/><Relationship Id="rId133" Type="http://schemas.openxmlformats.org/officeDocument/2006/relationships/tags" Target="../tags/tag1528.xml"/><Relationship Id="rId154" Type="http://schemas.openxmlformats.org/officeDocument/2006/relationships/tags" Target="../tags/tag1549.xml"/><Relationship Id="rId175" Type="http://schemas.openxmlformats.org/officeDocument/2006/relationships/tags" Target="../tags/tag1570.xml"/><Relationship Id="rId196" Type="http://schemas.openxmlformats.org/officeDocument/2006/relationships/tags" Target="../tags/tag1591.xml"/><Relationship Id="rId200" Type="http://schemas.openxmlformats.org/officeDocument/2006/relationships/tags" Target="../tags/tag1595.xml"/><Relationship Id="rId16" Type="http://schemas.openxmlformats.org/officeDocument/2006/relationships/tags" Target="../tags/tag1411.xml"/><Relationship Id="rId221" Type="http://schemas.openxmlformats.org/officeDocument/2006/relationships/tags" Target="../tags/tag1616.xml"/><Relationship Id="rId242" Type="http://schemas.openxmlformats.org/officeDocument/2006/relationships/tags" Target="../tags/tag1637.xml"/><Relationship Id="rId263" Type="http://schemas.openxmlformats.org/officeDocument/2006/relationships/tags" Target="../tags/tag1658.xml"/><Relationship Id="rId284" Type="http://schemas.openxmlformats.org/officeDocument/2006/relationships/tags" Target="../tags/tag1679.xml"/><Relationship Id="rId37" Type="http://schemas.openxmlformats.org/officeDocument/2006/relationships/tags" Target="../tags/tag1432.xml"/><Relationship Id="rId58" Type="http://schemas.openxmlformats.org/officeDocument/2006/relationships/tags" Target="../tags/tag1453.xml"/><Relationship Id="rId79" Type="http://schemas.openxmlformats.org/officeDocument/2006/relationships/tags" Target="../tags/tag1474.xml"/><Relationship Id="rId102" Type="http://schemas.openxmlformats.org/officeDocument/2006/relationships/tags" Target="../tags/tag1497.xml"/><Relationship Id="rId123" Type="http://schemas.openxmlformats.org/officeDocument/2006/relationships/tags" Target="../tags/tag1518.xml"/><Relationship Id="rId144" Type="http://schemas.openxmlformats.org/officeDocument/2006/relationships/tags" Target="../tags/tag1539.xml"/><Relationship Id="rId90" Type="http://schemas.openxmlformats.org/officeDocument/2006/relationships/tags" Target="../tags/tag1485.xml"/><Relationship Id="rId165" Type="http://schemas.openxmlformats.org/officeDocument/2006/relationships/tags" Target="../tags/tag1560.xml"/><Relationship Id="rId186" Type="http://schemas.openxmlformats.org/officeDocument/2006/relationships/tags" Target="../tags/tag1581.xml"/><Relationship Id="rId211" Type="http://schemas.openxmlformats.org/officeDocument/2006/relationships/tags" Target="../tags/tag1606.xml"/><Relationship Id="rId232" Type="http://schemas.openxmlformats.org/officeDocument/2006/relationships/tags" Target="../tags/tag1627.xml"/><Relationship Id="rId253" Type="http://schemas.openxmlformats.org/officeDocument/2006/relationships/tags" Target="../tags/tag1648.xml"/><Relationship Id="rId274" Type="http://schemas.openxmlformats.org/officeDocument/2006/relationships/tags" Target="../tags/tag1669.xml"/><Relationship Id="rId295" Type="http://schemas.openxmlformats.org/officeDocument/2006/relationships/tags" Target="../tags/tag1690.xml"/><Relationship Id="rId27" Type="http://schemas.openxmlformats.org/officeDocument/2006/relationships/tags" Target="../tags/tag1422.xml"/><Relationship Id="rId48" Type="http://schemas.openxmlformats.org/officeDocument/2006/relationships/tags" Target="../tags/tag1443.xml"/><Relationship Id="rId69" Type="http://schemas.openxmlformats.org/officeDocument/2006/relationships/tags" Target="../tags/tag1464.xml"/><Relationship Id="rId113" Type="http://schemas.openxmlformats.org/officeDocument/2006/relationships/tags" Target="../tags/tag1508.xml"/><Relationship Id="rId134" Type="http://schemas.openxmlformats.org/officeDocument/2006/relationships/tags" Target="../tags/tag1529.xml"/><Relationship Id="rId80" Type="http://schemas.openxmlformats.org/officeDocument/2006/relationships/tags" Target="../tags/tag1475.xml"/><Relationship Id="rId155" Type="http://schemas.openxmlformats.org/officeDocument/2006/relationships/tags" Target="../tags/tag1550.xml"/><Relationship Id="rId176" Type="http://schemas.openxmlformats.org/officeDocument/2006/relationships/tags" Target="../tags/tag1571.xml"/><Relationship Id="rId197" Type="http://schemas.openxmlformats.org/officeDocument/2006/relationships/tags" Target="../tags/tag1592.xml"/><Relationship Id="rId201" Type="http://schemas.openxmlformats.org/officeDocument/2006/relationships/tags" Target="../tags/tag1596.xml"/><Relationship Id="rId222" Type="http://schemas.openxmlformats.org/officeDocument/2006/relationships/tags" Target="../tags/tag1617.xml"/><Relationship Id="rId243" Type="http://schemas.openxmlformats.org/officeDocument/2006/relationships/tags" Target="../tags/tag1638.xml"/><Relationship Id="rId264" Type="http://schemas.openxmlformats.org/officeDocument/2006/relationships/tags" Target="../tags/tag1659.xml"/><Relationship Id="rId285" Type="http://schemas.openxmlformats.org/officeDocument/2006/relationships/tags" Target="../tags/tag1680.xml"/><Relationship Id="rId17" Type="http://schemas.openxmlformats.org/officeDocument/2006/relationships/tags" Target="../tags/tag1412.xml"/><Relationship Id="rId38" Type="http://schemas.openxmlformats.org/officeDocument/2006/relationships/tags" Target="../tags/tag1433.xml"/><Relationship Id="rId59" Type="http://schemas.openxmlformats.org/officeDocument/2006/relationships/tags" Target="../tags/tag1454.xml"/><Relationship Id="rId103" Type="http://schemas.openxmlformats.org/officeDocument/2006/relationships/tags" Target="../tags/tag1498.xml"/><Relationship Id="rId124" Type="http://schemas.openxmlformats.org/officeDocument/2006/relationships/tags" Target="../tags/tag1519.xml"/><Relationship Id="rId70" Type="http://schemas.openxmlformats.org/officeDocument/2006/relationships/tags" Target="../tags/tag1465.xml"/><Relationship Id="rId91" Type="http://schemas.openxmlformats.org/officeDocument/2006/relationships/tags" Target="../tags/tag1486.xml"/><Relationship Id="rId145" Type="http://schemas.openxmlformats.org/officeDocument/2006/relationships/tags" Target="../tags/tag1540.xml"/><Relationship Id="rId166" Type="http://schemas.openxmlformats.org/officeDocument/2006/relationships/tags" Target="../tags/tag1561.xml"/><Relationship Id="rId187" Type="http://schemas.openxmlformats.org/officeDocument/2006/relationships/tags" Target="../tags/tag1582.xml"/><Relationship Id="rId1" Type="http://schemas.openxmlformats.org/officeDocument/2006/relationships/tags" Target="../tags/tag1396.xml"/><Relationship Id="rId212" Type="http://schemas.openxmlformats.org/officeDocument/2006/relationships/tags" Target="../tags/tag1607.xml"/><Relationship Id="rId233" Type="http://schemas.openxmlformats.org/officeDocument/2006/relationships/tags" Target="../tags/tag1628.xml"/><Relationship Id="rId254" Type="http://schemas.openxmlformats.org/officeDocument/2006/relationships/tags" Target="../tags/tag1649.xml"/><Relationship Id="rId28" Type="http://schemas.openxmlformats.org/officeDocument/2006/relationships/tags" Target="../tags/tag1423.xml"/><Relationship Id="rId49" Type="http://schemas.openxmlformats.org/officeDocument/2006/relationships/tags" Target="../tags/tag1444.xml"/><Relationship Id="rId114" Type="http://schemas.openxmlformats.org/officeDocument/2006/relationships/tags" Target="../tags/tag1509.xml"/><Relationship Id="rId275" Type="http://schemas.openxmlformats.org/officeDocument/2006/relationships/tags" Target="../tags/tag1670.xml"/><Relationship Id="rId296" Type="http://schemas.openxmlformats.org/officeDocument/2006/relationships/tags" Target="../tags/tag1691.xml"/><Relationship Id="rId300" Type="http://schemas.openxmlformats.org/officeDocument/2006/relationships/tags" Target="../tags/tag1695.xml"/><Relationship Id="rId60" Type="http://schemas.openxmlformats.org/officeDocument/2006/relationships/tags" Target="../tags/tag1455.xml"/><Relationship Id="rId81" Type="http://schemas.openxmlformats.org/officeDocument/2006/relationships/tags" Target="../tags/tag1476.xml"/><Relationship Id="rId135" Type="http://schemas.openxmlformats.org/officeDocument/2006/relationships/tags" Target="../tags/tag1530.xml"/><Relationship Id="rId156" Type="http://schemas.openxmlformats.org/officeDocument/2006/relationships/tags" Target="../tags/tag1551.xml"/><Relationship Id="rId177" Type="http://schemas.openxmlformats.org/officeDocument/2006/relationships/tags" Target="../tags/tag1572.xml"/><Relationship Id="rId198" Type="http://schemas.openxmlformats.org/officeDocument/2006/relationships/tags" Target="../tags/tag1593.xml"/><Relationship Id="rId202" Type="http://schemas.openxmlformats.org/officeDocument/2006/relationships/tags" Target="../tags/tag1597.xml"/><Relationship Id="rId223" Type="http://schemas.openxmlformats.org/officeDocument/2006/relationships/tags" Target="../tags/tag1618.xml"/><Relationship Id="rId244" Type="http://schemas.openxmlformats.org/officeDocument/2006/relationships/tags" Target="../tags/tag1639.xml"/><Relationship Id="rId18" Type="http://schemas.openxmlformats.org/officeDocument/2006/relationships/tags" Target="../tags/tag1413.xml"/><Relationship Id="rId39" Type="http://schemas.openxmlformats.org/officeDocument/2006/relationships/tags" Target="../tags/tag1434.xml"/><Relationship Id="rId265" Type="http://schemas.openxmlformats.org/officeDocument/2006/relationships/tags" Target="../tags/tag1660.xml"/><Relationship Id="rId286" Type="http://schemas.openxmlformats.org/officeDocument/2006/relationships/tags" Target="../tags/tag1681.xml"/><Relationship Id="rId50" Type="http://schemas.openxmlformats.org/officeDocument/2006/relationships/tags" Target="../tags/tag1445.xml"/><Relationship Id="rId104" Type="http://schemas.openxmlformats.org/officeDocument/2006/relationships/tags" Target="../tags/tag1499.xml"/><Relationship Id="rId125" Type="http://schemas.openxmlformats.org/officeDocument/2006/relationships/tags" Target="../tags/tag1520.xml"/><Relationship Id="rId146" Type="http://schemas.openxmlformats.org/officeDocument/2006/relationships/tags" Target="../tags/tag1541.xml"/><Relationship Id="rId167" Type="http://schemas.openxmlformats.org/officeDocument/2006/relationships/tags" Target="../tags/tag1562.xml"/><Relationship Id="rId188" Type="http://schemas.openxmlformats.org/officeDocument/2006/relationships/tags" Target="../tags/tag1583.xml"/><Relationship Id="rId71" Type="http://schemas.openxmlformats.org/officeDocument/2006/relationships/tags" Target="../tags/tag1466.xml"/><Relationship Id="rId92" Type="http://schemas.openxmlformats.org/officeDocument/2006/relationships/tags" Target="../tags/tag1487.xml"/><Relationship Id="rId213" Type="http://schemas.openxmlformats.org/officeDocument/2006/relationships/tags" Target="../tags/tag1608.xml"/><Relationship Id="rId234" Type="http://schemas.openxmlformats.org/officeDocument/2006/relationships/tags" Target="../tags/tag1629.xml"/><Relationship Id="rId2" Type="http://schemas.openxmlformats.org/officeDocument/2006/relationships/tags" Target="../tags/tag1397.xml"/><Relationship Id="rId29" Type="http://schemas.openxmlformats.org/officeDocument/2006/relationships/tags" Target="../tags/tag1424.xml"/><Relationship Id="rId255" Type="http://schemas.openxmlformats.org/officeDocument/2006/relationships/tags" Target="../tags/tag1650.xml"/><Relationship Id="rId276" Type="http://schemas.openxmlformats.org/officeDocument/2006/relationships/tags" Target="../tags/tag1671.xml"/><Relationship Id="rId297" Type="http://schemas.openxmlformats.org/officeDocument/2006/relationships/tags" Target="../tags/tag1692.xml"/><Relationship Id="rId40" Type="http://schemas.openxmlformats.org/officeDocument/2006/relationships/tags" Target="../tags/tag1435.xml"/><Relationship Id="rId115" Type="http://schemas.openxmlformats.org/officeDocument/2006/relationships/tags" Target="../tags/tag1510.xml"/><Relationship Id="rId136" Type="http://schemas.openxmlformats.org/officeDocument/2006/relationships/tags" Target="../tags/tag1531.xml"/><Relationship Id="rId157" Type="http://schemas.openxmlformats.org/officeDocument/2006/relationships/tags" Target="../tags/tag1552.xml"/><Relationship Id="rId178" Type="http://schemas.openxmlformats.org/officeDocument/2006/relationships/tags" Target="../tags/tag1573.xml"/><Relationship Id="rId301" Type="http://schemas.openxmlformats.org/officeDocument/2006/relationships/tags" Target="../tags/tag1696.xml"/><Relationship Id="rId61" Type="http://schemas.openxmlformats.org/officeDocument/2006/relationships/tags" Target="../tags/tag1456.xml"/><Relationship Id="rId82" Type="http://schemas.openxmlformats.org/officeDocument/2006/relationships/tags" Target="../tags/tag1477.xml"/><Relationship Id="rId199" Type="http://schemas.openxmlformats.org/officeDocument/2006/relationships/tags" Target="../tags/tag1594.xml"/><Relationship Id="rId203" Type="http://schemas.openxmlformats.org/officeDocument/2006/relationships/tags" Target="../tags/tag1598.xml"/><Relationship Id="rId19" Type="http://schemas.openxmlformats.org/officeDocument/2006/relationships/tags" Target="../tags/tag1414.xml"/><Relationship Id="rId224" Type="http://schemas.openxmlformats.org/officeDocument/2006/relationships/tags" Target="../tags/tag1619.xml"/><Relationship Id="rId245" Type="http://schemas.openxmlformats.org/officeDocument/2006/relationships/tags" Target="../tags/tag1640.xml"/><Relationship Id="rId266" Type="http://schemas.openxmlformats.org/officeDocument/2006/relationships/tags" Target="../tags/tag1661.xml"/><Relationship Id="rId287" Type="http://schemas.openxmlformats.org/officeDocument/2006/relationships/tags" Target="../tags/tag1682.xml"/><Relationship Id="rId30" Type="http://schemas.openxmlformats.org/officeDocument/2006/relationships/tags" Target="../tags/tag1425.xml"/><Relationship Id="rId105" Type="http://schemas.openxmlformats.org/officeDocument/2006/relationships/tags" Target="../tags/tag1500.xml"/><Relationship Id="rId126" Type="http://schemas.openxmlformats.org/officeDocument/2006/relationships/tags" Target="../tags/tag1521.xml"/><Relationship Id="rId147" Type="http://schemas.openxmlformats.org/officeDocument/2006/relationships/tags" Target="../tags/tag1542.xml"/><Relationship Id="rId168" Type="http://schemas.openxmlformats.org/officeDocument/2006/relationships/tags" Target="../tags/tag1563.xml"/><Relationship Id="rId51" Type="http://schemas.openxmlformats.org/officeDocument/2006/relationships/tags" Target="../tags/tag1446.xml"/><Relationship Id="rId72" Type="http://schemas.openxmlformats.org/officeDocument/2006/relationships/tags" Target="../tags/tag1467.xml"/><Relationship Id="rId93" Type="http://schemas.openxmlformats.org/officeDocument/2006/relationships/tags" Target="../tags/tag1488.xml"/><Relationship Id="rId189" Type="http://schemas.openxmlformats.org/officeDocument/2006/relationships/tags" Target="../tags/tag1584.xml"/><Relationship Id="rId3" Type="http://schemas.openxmlformats.org/officeDocument/2006/relationships/tags" Target="../tags/tag1398.xml"/><Relationship Id="rId214" Type="http://schemas.openxmlformats.org/officeDocument/2006/relationships/tags" Target="../tags/tag1609.xml"/><Relationship Id="rId235" Type="http://schemas.openxmlformats.org/officeDocument/2006/relationships/tags" Target="../tags/tag1630.xml"/><Relationship Id="rId256" Type="http://schemas.openxmlformats.org/officeDocument/2006/relationships/tags" Target="../tags/tag1651.xml"/><Relationship Id="rId277" Type="http://schemas.openxmlformats.org/officeDocument/2006/relationships/tags" Target="../tags/tag1672.xml"/><Relationship Id="rId298" Type="http://schemas.openxmlformats.org/officeDocument/2006/relationships/tags" Target="../tags/tag1693.xml"/><Relationship Id="rId116" Type="http://schemas.openxmlformats.org/officeDocument/2006/relationships/tags" Target="../tags/tag1511.xml"/><Relationship Id="rId137" Type="http://schemas.openxmlformats.org/officeDocument/2006/relationships/tags" Target="../tags/tag1532.xml"/><Relationship Id="rId158" Type="http://schemas.openxmlformats.org/officeDocument/2006/relationships/tags" Target="../tags/tag1553.xml"/><Relationship Id="rId302" Type="http://schemas.openxmlformats.org/officeDocument/2006/relationships/tags" Target="../tags/tag1697.xml"/><Relationship Id="rId20" Type="http://schemas.openxmlformats.org/officeDocument/2006/relationships/tags" Target="../tags/tag1415.xml"/><Relationship Id="rId41" Type="http://schemas.openxmlformats.org/officeDocument/2006/relationships/tags" Target="../tags/tag1436.xml"/><Relationship Id="rId62" Type="http://schemas.openxmlformats.org/officeDocument/2006/relationships/tags" Target="../tags/tag1457.xml"/><Relationship Id="rId83" Type="http://schemas.openxmlformats.org/officeDocument/2006/relationships/tags" Target="../tags/tag1478.xml"/><Relationship Id="rId179" Type="http://schemas.openxmlformats.org/officeDocument/2006/relationships/tags" Target="../tags/tag1574.xml"/><Relationship Id="rId190" Type="http://schemas.openxmlformats.org/officeDocument/2006/relationships/tags" Target="../tags/tag1585.xml"/><Relationship Id="rId204" Type="http://schemas.openxmlformats.org/officeDocument/2006/relationships/tags" Target="../tags/tag1599.xml"/><Relationship Id="rId225" Type="http://schemas.openxmlformats.org/officeDocument/2006/relationships/tags" Target="../tags/tag1620.xml"/><Relationship Id="rId246" Type="http://schemas.openxmlformats.org/officeDocument/2006/relationships/tags" Target="../tags/tag1641.xml"/><Relationship Id="rId267" Type="http://schemas.openxmlformats.org/officeDocument/2006/relationships/tags" Target="../tags/tag1662.xml"/><Relationship Id="rId288" Type="http://schemas.openxmlformats.org/officeDocument/2006/relationships/tags" Target="../tags/tag1683.xml"/><Relationship Id="rId106" Type="http://schemas.openxmlformats.org/officeDocument/2006/relationships/tags" Target="../tags/tag1501.xml"/><Relationship Id="rId127" Type="http://schemas.openxmlformats.org/officeDocument/2006/relationships/tags" Target="../tags/tag1522.xml"/><Relationship Id="rId10" Type="http://schemas.openxmlformats.org/officeDocument/2006/relationships/tags" Target="../tags/tag1405.xml"/><Relationship Id="rId31" Type="http://schemas.openxmlformats.org/officeDocument/2006/relationships/tags" Target="../tags/tag1426.xml"/><Relationship Id="rId52" Type="http://schemas.openxmlformats.org/officeDocument/2006/relationships/tags" Target="../tags/tag1447.xml"/><Relationship Id="rId73" Type="http://schemas.openxmlformats.org/officeDocument/2006/relationships/tags" Target="../tags/tag1468.xml"/><Relationship Id="rId94" Type="http://schemas.openxmlformats.org/officeDocument/2006/relationships/tags" Target="../tags/tag1489.xml"/><Relationship Id="rId148" Type="http://schemas.openxmlformats.org/officeDocument/2006/relationships/tags" Target="../tags/tag1543.xml"/><Relationship Id="rId169" Type="http://schemas.openxmlformats.org/officeDocument/2006/relationships/tags" Target="../tags/tag1564.xml"/><Relationship Id="rId4" Type="http://schemas.openxmlformats.org/officeDocument/2006/relationships/tags" Target="../tags/tag1399.xml"/><Relationship Id="rId180" Type="http://schemas.openxmlformats.org/officeDocument/2006/relationships/tags" Target="../tags/tag1575.xml"/><Relationship Id="rId215" Type="http://schemas.openxmlformats.org/officeDocument/2006/relationships/tags" Target="../tags/tag1610.xml"/><Relationship Id="rId236" Type="http://schemas.openxmlformats.org/officeDocument/2006/relationships/tags" Target="../tags/tag1631.xml"/><Relationship Id="rId257" Type="http://schemas.openxmlformats.org/officeDocument/2006/relationships/tags" Target="../tags/tag1652.xml"/><Relationship Id="rId278" Type="http://schemas.openxmlformats.org/officeDocument/2006/relationships/tags" Target="../tags/tag1673.xml"/><Relationship Id="rId303" Type="http://schemas.openxmlformats.org/officeDocument/2006/relationships/tags" Target="../tags/tag1698.xml"/><Relationship Id="rId42" Type="http://schemas.openxmlformats.org/officeDocument/2006/relationships/tags" Target="../tags/tag1437.xml"/><Relationship Id="rId84" Type="http://schemas.openxmlformats.org/officeDocument/2006/relationships/tags" Target="../tags/tag1479.xml"/><Relationship Id="rId138" Type="http://schemas.openxmlformats.org/officeDocument/2006/relationships/tags" Target="../tags/tag1533.xml"/><Relationship Id="rId191" Type="http://schemas.openxmlformats.org/officeDocument/2006/relationships/tags" Target="../tags/tag1586.xml"/><Relationship Id="rId205" Type="http://schemas.openxmlformats.org/officeDocument/2006/relationships/tags" Target="../tags/tag1600.xml"/><Relationship Id="rId247" Type="http://schemas.openxmlformats.org/officeDocument/2006/relationships/tags" Target="../tags/tag1642.xml"/><Relationship Id="rId107" Type="http://schemas.openxmlformats.org/officeDocument/2006/relationships/tags" Target="../tags/tag1502.xml"/><Relationship Id="rId289" Type="http://schemas.openxmlformats.org/officeDocument/2006/relationships/tags" Target="../tags/tag1684.xml"/><Relationship Id="rId11" Type="http://schemas.openxmlformats.org/officeDocument/2006/relationships/tags" Target="../tags/tag1406.xml"/><Relationship Id="rId53" Type="http://schemas.openxmlformats.org/officeDocument/2006/relationships/tags" Target="../tags/tag1448.xml"/><Relationship Id="rId149" Type="http://schemas.openxmlformats.org/officeDocument/2006/relationships/tags" Target="../tags/tag1544.xml"/><Relationship Id="rId95" Type="http://schemas.openxmlformats.org/officeDocument/2006/relationships/tags" Target="../tags/tag1490.xml"/><Relationship Id="rId160" Type="http://schemas.openxmlformats.org/officeDocument/2006/relationships/tags" Target="../tags/tag1555.xml"/><Relationship Id="rId216" Type="http://schemas.openxmlformats.org/officeDocument/2006/relationships/tags" Target="../tags/tag1611.xml"/><Relationship Id="rId258" Type="http://schemas.openxmlformats.org/officeDocument/2006/relationships/tags" Target="../tags/tag1653.xml"/><Relationship Id="rId22" Type="http://schemas.openxmlformats.org/officeDocument/2006/relationships/tags" Target="../tags/tag1417.xml"/><Relationship Id="rId64" Type="http://schemas.openxmlformats.org/officeDocument/2006/relationships/tags" Target="../tags/tag1459.xml"/><Relationship Id="rId118" Type="http://schemas.openxmlformats.org/officeDocument/2006/relationships/tags" Target="../tags/tag1513.xml"/><Relationship Id="rId171" Type="http://schemas.openxmlformats.org/officeDocument/2006/relationships/tags" Target="../tags/tag1566.xml"/><Relationship Id="rId227" Type="http://schemas.openxmlformats.org/officeDocument/2006/relationships/tags" Target="../tags/tag1622.xml"/><Relationship Id="rId269" Type="http://schemas.openxmlformats.org/officeDocument/2006/relationships/tags" Target="../tags/tag1664.xml"/><Relationship Id="rId33" Type="http://schemas.openxmlformats.org/officeDocument/2006/relationships/tags" Target="../tags/tag1428.xml"/><Relationship Id="rId129" Type="http://schemas.openxmlformats.org/officeDocument/2006/relationships/tags" Target="../tags/tag1524.xml"/><Relationship Id="rId280" Type="http://schemas.openxmlformats.org/officeDocument/2006/relationships/tags" Target="../tags/tag1675.xml"/><Relationship Id="rId75" Type="http://schemas.openxmlformats.org/officeDocument/2006/relationships/tags" Target="../tags/tag1470.xml"/><Relationship Id="rId140" Type="http://schemas.openxmlformats.org/officeDocument/2006/relationships/tags" Target="../tags/tag1535.xml"/><Relationship Id="rId182" Type="http://schemas.openxmlformats.org/officeDocument/2006/relationships/tags" Target="../tags/tag1577.xml"/><Relationship Id="rId6" Type="http://schemas.openxmlformats.org/officeDocument/2006/relationships/tags" Target="../tags/tag1401.xml"/><Relationship Id="rId238" Type="http://schemas.openxmlformats.org/officeDocument/2006/relationships/tags" Target="../tags/tag1633.xml"/></Relationships>
</file>

<file path=ppt/slides/_rels/slide2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2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2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4.emf"/><Relationship Id="rId7"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4.emf"/><Relationship Id="rId7"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s/_rels/slide3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4.emf"/><Relationship Id="rId7"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s/_rels/slide3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4.emf"/><Relationship Id="rId7"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s/_rels/slide3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4.emf"/><Relationship Id="rId7"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6.emf"/><Relationship Id="rId3" Type="http://schemas.openxmlformats.org/officeDocument/2006/relationships/image" Target="../media/image10.emf"/><Relationship Id="rId7" Type="http://schemas.openxmlformats.org/officeDocument/2006/relationships/image" Target="../media/image15.emf"/><Relationship Id="rId12"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4.emf"/><Relationship Id="rId11" Type="http://schemas.openxmlformats.org/officeDocument/2006/relationships/image" Target="../media/image8.emf"/><Relationship Id="rId5" Type="http://schemas.openxmlformats.org/officeDocument/2006/relationships/image" Target="../media/image12.emf"/><Relationship Id="rId10" Type="http://schemas.openxmlformats.org/officeDocument/2006/relationships/image" Target="../media/image7.emf"/><Relationship Id="rId4" Type="http://schemas.openxmlformats.org/officeDocument/2006/relationships/image" Target="../media/image11.emf"/><Relationship Id="rId9" Type="http://schemas.openxmlformats.org/officeDocument/2006/relationships/image" Target="../media/image5.emf"/><Relationship Id="rId14" Type="http://schemas.openxmlformats.org/officeDocument/2006/relationships/image" Target="../media/image4.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reproducibility-challenge.github.io/neurips2019/task/" TargetMode="External"/><Relationship Id="rId2" Type="http://schemas.openxmlformats.org/officeDocument/2006/relationships/hyperlink" Target="https://reproducibility-challenge.github.io/neurips2019/" TargetMode="Externa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tiff"/><Relationship Id="rId1" Type="http://schemas.openxmlformats.org/officeDocument/2006/relationships/slideLayout" Target="../slideLayouts/slideLayout18.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docs.google.com/spreadsheets/d/1ouD6ctaemV_3nb2MQHs7rUOAaW9DFLu8I5Zd3yOFs7E/edit?usp=sharing"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143000"/>
          </a:xfrm>
        </p:spPr>
        <p:txBody>
          <a:bodyPr/>
          <a:lstStyle/>
          <a:p>
            <a:r>
              <a:rPr lang="en-US" dirty="0"/>
              <a:t>CS 4803 / 7643: Deep Learning</a:t>
            </a:r>
            <a:endParaRPr lang="en-US" sz="3200" dirty="0"/>
          </a:p>
        </p:txBody>
      </p:sp>
      <p:sp>
        <p:nvSpPr>
          <p:cNvPr id="16" name="Subtitle 3"/>
          <p:cNvSpPr>
            <a:spLocks noGrp="1"/>
          </p:cNvSpPr>
          <p:nvPr>
            <p:ph type="subTitle" idx="1"/>
          </p:nvPr>
        </p:nvSpPr>
        <p:spPr>
          <a:xfrm>
            <a:off x="0" y="4648200"/>
            <a:ext cx="9144000" cy="1752600"/>
          </a:xfrm>
        </p:spPr>
        <p:txBody>
          <a:bodyPr/>
          <a:lstStyle/>
          <a:p>
            <a:endParaRPr lang="en-US" dirty="0"/>
          </a:p>
          <a:p>
            <a:r>
              <a:rPr lang="en-US" sz="2800" dirty="0"/>
              <a:t>Dhruv Batra </a:t>
            </a:r>
          </a:p>
          <a:p>
            <a:r>
              <a:rPr lang="en-US" sz="2800"/>
              <a:t>Georgia </a:t>
            </a:r>
            <a:r>
              <a:rPr lang="en-US" sz="2800" dirty="0"/>
              <a:t>Tech</a:t>
            </a:r>
          </a:p>
        </p:txBody>
      </p:sp>
      <p:sp>
        <p:nvSpPr>
          <p:cNvPr id="3" name="TextBox 2"/>
          <p:cNvSpPr txBox="1"/>
          <p:nvPr/>
        </p:nvSpPr>
        <p:spPr>
          <a:xfrm>
            <a:off x="1828800" y="2307610"/>
            <a:ext cx="6934200" cy="2308324"/>
          </a:xfrm>
          <a:prstGeom prst="rect">
            <a:avLst/>
          </a:prstGeom>
          <a:noFill/>
        </p:spPr>
        <p:txBody>
          <a:bodyPr wrap="square" rtlCol="0">
            <a:spAutoFit/>
          </a:bodyPr>
          <a:lstStyle/>
          <a:p>
            <a:pPr lvl="0" algn="l">
              <a:spcBef>
                <a:spcPct val="20000"/>
              </a:spcBef>
            </a:pPr>
            <a:r>
              <a:rPr lang="en-US" sz="2400" kern="0" dirty="0">
                <a:solidFill>
                  <a:prstClr val="black"/>
                </a:solidFill>
                <a:latin typeface="Arial"/>
                <a:ea typeface="Osaka"/>
                <a:cs typeface="Osaka"/>
              </a:rPr>
              <a:t>Topics: </a:t>
            </a:r>
          </a:p>
          <a:p>
            <a:pPr marL="742950" lvl="1" indent="-285750" algn="l">
              <a:spcBef>
                <a:spcPct val="20000"/>
              </a:spcBef>
              <a:buFontTx/>
              <a:buChar char="–"/>
            </a:pPr>
            <a:r>
              <a:rPr lang="en-US" sz="2000" kern="0" dirty="0">
                <a:solidFill>
                  <a:prstClr val="black"/>
                </a:solidFill>
                <a:latin typeface="Arial"/>
                <a:ea typeface="Osaka"/>
                <a:cs typeface="Osaka"/>
              </a:rPr>
              <a:t>Automatic Differentiation</a:t>
            </a:r>
          </a:p>
          <a:p>
            <a:pPr marL="1200150" lvl="2" indent="-285750" algn="l">
              <a:spcBef>
                <a:spcPct val="20000"/>
              </a:spcBef>
              <a:buFontTx/>
              <a:buChar char="–"/>
            </a:pPr>
            <a:r>
              <a:rPr lang="en-US" sz="2000" kern="0" dirty="0">
                <a:solidFill>
                  <a:prstClr val="black"/>
                </a:solidFill>
                <a:latin typeface="Arial"/>
                <a:ea typeface="Osaka"/>
                <a:cs typeface="Osaka"/>
              </a:rPr>
              <a:t>(Finish) Forward mode vs Reverse mode AD</a:t>
            </a:r>
          </a:p>
          <a:p>
            <a:pPr marL="1200150" lvl="2" indent="-285750" algn="l">
              <a:spcBef>
                <a:spcPct val="20000"/>
              </a:spcBef>
              <a:buFontTx/>
              <a:buChar char="–"/>
            </a:pPr>
            <a:r>
              <a:rPr lang="en-US" sz="2000" kern="0" dirty="0">
                <a:solidFill>
                  <a:prstClr val="black"/>
                </a:solidFill>
                <a:latin typeface="Arial"/>
                <a:ea typeface="Osaka"/>
                <a:cs typeface="Osaka"/>
              </a:rPr>
              <a:t>Patterns in backprop</a:t>
            </a:r>
          </a:p>
          <a:p>
            <a:pPr marL="1200150" lvl="2" indent="-285750" algn="l">
              <a:spcBef>
                <a:spcPct val="20000"/>
              </a:spcBef>
              <a:buFontTx/>
              <a:buChar char="–"/>
            </a:pPr>
            <a:r>
              <a:rPr lang="en-US" sz="2000" kern="0" dirty="0">
                <a:solidFill>
                  <a:prstClr val="black"/>
                </a:solidFill>
                <a:latin typeface="Arial"/>
                <a:ea typeface="Osaka"/>
                <a:cs typeface="Osaka"/>
              </a:rPr>
              <a:t>Jacobians in </a:t>
            </a:r>
            <a:r>
              <a:rPr lang="en-US" sz="2000" kern="0" dirty="0" err="1">
                <a:solidFill>
                  <a:prstClr val="black"/>
                </a:solidFill>
                <a:latin typeface="Arial"/>
                <a:ea typeface="Osaka"/>
                <a:cs typeface="Osaka"/>
              </a:rPr>
              <a:t>FC+ReLU</a:t>
            </a:r>
            <a:r>
              <a:rPr lang="en-US" sz="2000" kern="0" dirty="0">
                <a:solidFill>
                  <a:prstClr val="black"/>
                </a:solidFill>
                <a:latin typeface="Arial"/>
                <a:ea typeface="Osaka"/>
                <a:cs typeface="Osaka"/>
              </a:rPr>
              <a:t> NNs</a:t>
            </a:r>
          </a:p>
          <a:p>
            <a:pPr marL="742950" lvl="1" indent="-285750" algn="l">
              <a:spcBef>
                <a:spcPct val="20000"/>
              </a:spcBef>
              <a:buFontTx/>
              <a:buChar char="–"/>
            </a:pPr>
            <a:endParaRPr lang="en-US" sz="2000" kern="0" dirty="0">
              <a:solidFill>
                <a:prstClr val="black"/>
              </a:solidFill>
              <a:latin typeface="Arial"/>
              <a:ea typeface="Osaka"/>
              <a:cs typeface="Osak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 Rule: Composite Functions</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10</a:t>
            </a:fld>
            <a:endParaRPr lang="en-US"/>
          </a:p>
        </p:txBody>
      </p:sp>
      <mc:AlternateContent xmlns:mc="http://schemas.openxmlformats.org/markup-compatibility/2006" xmlns:p14="http://schemas.microsoft.com/office/powerpoint/2010/main">
        <mc:Choice Requires="p14">
          <p:contentPart p14:bwMode="auto" r:id="rId28">
            <p14:nvContentPartPr>
              <p14:cNvPr id="6" name="Ink 5">
                <a:extLst>
                  <a:ext uri="{FF2B5EF4-FFF2-40B4-BE49-F238E27FC236}">
                    <a16:creationId xmlns:a16="http://schemas.microsoft.com/office/drawing/2014/main" id="{0538F8A8-6210-8341-AABF-392FE26BB7B1}"/>
                  </a:ext>
                </a:extLst>
              </p14:cNvPr>
              <p14:cNvContentPartPr/>
              <p14:nvPr/>
            </p14:nvContentPartPr>
            <p14:xfrm>
              <a:off x="431640" y="903600"/>
              <a:ext cx="7633800" cy="3812760"/>
            </p14:xfrm>
          </p:contentPart>
        </mc:Choice>
        <mc:Fallback xmlns="">
          <p:pic>
            <p:nvPicPr>
              <p:cNvPr id="6" name="Ink 5">
                <a:extLst>
                  <a:ext uri="{FF2B5EF4-FFF2-40B4-BE49-F238E27FC236}">
                    <a16:creationId xmlns:a16="http://schemas.microsoft.com/office/drawing/2014/main" id="{0538F8A8-6210-8341-AABF-392FE26BB7B1}"/>
                  </a:ext>
                </a:extLst>
              </p:cNvPr>
              <p:cNvPicPr/>
              <p:nvPr/>
            </p:nvPicPr>
            <p:blipFill>
              <a:blip r:embed="rId29"/>
              <a:stretch>
                <a:fillRect/>
              </a:stretch>
            </p:blipFill>
            <p:spPr>
              <a:xfrm>
                <a:off x="415440" y="887400"/>
                <a:ext cx="7666200" cy="3845160"/>
              </a:xfrm>
              <a:prstGeom prst="rect">
                <a:avLst/>
              </a:prstGeom>
            </p:spPr>
          </p:pic>
        </mc:Fallback>
      </mc:AlternateContent>
      <p:sp>
        <p:nvSpPr>
          <p:cNvPr id="7" name="SMARTInkShape-492"/>
          <p:cNvSpPr/>
          <p:nvPr>
            <p:custDataLst>
              <p:tags r:id="rId1"/>
            </p:custDataLst>
          </p:nvPr>
        </p:nvSpPr>
        <p:spPr bwMode="auto">
          <a:xfrm>
            <a:off x="1357315" y="920205"/>
            <a:ext cx="142874" cy="811091"/>
          </a:xfrm>
          <a:custGeom>
            <a:avLst/>
            <a:gdLst/>
            <a:ahLst/>
            <a:cxnLst/>
            <a:rect l="0" t="0" r="0" b="0"/>
            <a:pathLst>
              <a:path w="142874" h="811091">
                <a:moveTo>
                  <a:pt x="107154" y="53131"/>
                </a:moveTo>
                <a:lnTo>
                  <a:pt x="107154" y="53131"/>
                </a:lnTo>
                <a:lnTo>
                  <a:pt x="107154" y="43650"/>
                </a:lnTo>
                <a:lnTo>
                  <a:pt x="104508" y="36350"/>
                </a:lnTo>
                <a:lnTo>
                  <a:pt x="102414" y="33014"/>
                </a:lnTo>
                <a:lnTo>
                  <a:pt x="98060" y="15386"/>
                </a:lnTo>
                <a:lnTo>
                  <a:pt x="96130" y="13085"/>
                </a:lnTo>
                <a:lnTo>
                  <a:pt x="82073" y="2952"/>
                </a:lnTo>
                <a:lnTo>
                  <a:pt x="60734" y="0"/>
                </a:lnTo>
                <a:lnTo>
                  <a:pt x="41475" y="4426"/>
                </a:lnTo>
                <a:lnTo>
                  <a:pt x="30669" y="11971"/>
                </a:lnTo>
                <a:lnTo>
                  <a:pt x="6178" y="42670"/>
                </a:lnTo>
                <a:lnTo>
                  <a:pt x="1829" y="54772"/>
                </a:lnTo>
                <a:lnTo>
                  <a:pt x="1351" y="82008"/>
                </a:lnTo>
                <a:lnTo>
                  <a:pt x="8131" y="126552"/>
                </a:lnTo>
                <a:lnTo>
                  <a:pt x="8857" y="164169"/>
                </a:lnTo>
                <a:lnTo>
                  <a:pt x="8914" y="204710"/>
                </a:lnTo>
                <a:lnTo>
                  <a:pt x="8923" y="244226"/>
                </a:lnTo>
                <a:lnTo>
                  <a:pt x="8926" y="282723"/>
                </a:lnTo>
                <a:lnTo>
                  <a:pt x="8927" y="314914"/>
                </a:lnTo>
                <a:lnTo>
                  <a:pt x="8927" y="349065"/>
                </a:lnTo>
                <a:lnTo>
                  <a:pt x="8927" y="384087"/>
                </a:lnTo>
                <a:lnTo>
                  <a:pt x="8927" y="417511"/>
                </a:lnTo>
                <a:lnTo>
                  <a:pt x="7935" y="460626"/>
                </a:lnTo>
                <a:lnTo>
                  <a:pt x="4187" y="493201"/>
                </a:lnTo>
                <a:lnTo>
                  <a:pt x="1859" y="527522"/>
                </a:lnTo>
                <a:lnTo>
                  <a:pt x="825" y="560636"/>
                </a:lnTo>
                <a:lnTo>
                  <a:pt x="243" y="603575"/>
                </a:lnTo>
                <a:lnTo>
                  <a:pt x="107" y="636109"/>
                </a:lnTo>
                <a:lnTo>
                  <a:pt x="46" y="667766"/>
                </a:lnTo>
                <a:lnTo>
                  <a:pt x="12" y="710833"/>
                </a:lnTo>
                <a:lnTo>
                  <a:pt x="0" y="753649"/>
                </a:lnTo>
                <a:lnTo>
                  <a:pt x="990" y="795455"/>
                </a:lnTo>
                <a:lnTo>
                  <a:pt x="7686" y="809759"/>
                </a:lnTo>
                <a:lnTo>
                  <a:pt x="13667" y="811090"/>
                </a:lnTo>
                <a:lnTo>
                  <a:pt x="23932" y="810689"/>
                </a:lnTo>
                <a:lnTo>
                  <a:pt x="68046" y="794923"/>
                </a:lnTo>
                <a:lnTo>
                  <a:pt x="142873" y="75857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SMARTInkShape-493"/>
          <p:cNvSpPr/>
          <p:nvPr>
            <p:custDataLst>
              <p:tags r:id="rId2"/>
            </p:custDataLst>
          </p:nvPr>
        </p:nvSpPr>
        <p:spPr bwMode="auto">
          <a:xfrm>
            <a:off x="8134945" y="794883"/>
            <a:ext cx="191503" cy="928548"/>
          </a:xfrm>
          <a:custGeom>
            <a:avLst/>
            <a:gdLst/>
            <a:ahLst/>
            <a:cxnLst/>
            <a:rect l="0" t="0" r="0" b="0"/>
            <a:pathLst>
              <a:path w="191503" h="928548">
                <a:moveTo>
                  <a:pt x="98227" y="17719"/>
                </a:moveTo>
                <a:lnTo>
                  <a:pt x="98227" y="17719"/>
                </a:lnTo>
                <a:lnTo>
                  <a:pt x="128689" y="3480"/>
                </a:lnTo>
                <a:lnTo>
                  <a:pt x="155527" y="0"/>
                </a:lnTo>
                <a:lnTo>
                  <a:pt x="168672" y="9382"/>
                </a:lnTo>
                <a:lnTo>
                  <a:pt x="180396" y="24729"/>
                </a:lnTo>
                <a:lnTo>
                  <a:pt x="186116" y="69080"/>
                </a:lnTo>
                <a:lnTo>
                  <a:pt x="186114" y="109115"/>
                </a:lnTo>
                <a:lnTo>
                  <a:pt x="180373" y="147669"/>
                </a:lnTo>
                <a:lnTo>
                  <a:pt x="172691" y="189025"/>
                </a:lnTo>
                <a:lnTo>
                  <a:pt x="170262" y="230298"/>
                </a:lnTo>
                <a:lnTo>
                  <a:pt x="169842" y="268890"/>
                </a:lnTo>
                <a:lnTo>
                  <a:pt x="168751" y="301991"/>
                </a:lnTo>
                <a:lnTo>
                  <a:pt x="163551" y="342939"/>
                </a:lnTo>
                <a:lnTo>
                  <a:pt x="161569" y="381199"/>
                </a:lnTo>
                <a:lnTo>
                  <a:pt x="159989" y="423514"/>
                </a:lnTo>
                <a:lnTo>
                  <a:pt x="154671" y="466478"/>
                </a:lnTo>
                <a:lnTo>
                  <a:pt x="152655" y="504785"/>
                </a:lnTo>
                <a:lnTo>
                  <a:pt x="152056" y="542263"/>
                </a:lnTo>
                <a:lnTo>
                  <a:pt x="151879" y="583354"/>
                </a:lnTo>
                <a:lnTo>
                  <a:pt x="152819" y="624081"/>
                </a:lnTo>
                <a:lnTo>
                  <a:pt x="156555" y="659614"/>
                </a:lnTo>
                <a:lnTo>
                  <a:pt x="161523" y="695912"/>
                </a:lnTo>
                <a:lnTo>
                  <a:pt x="167038" y="728911"/>
                </a:lnTo>
                <a:lnTo>
                  <a:pt x="175721" y="765216"/>
                </a:lnTo>
                <a:lnTo>
                  <a:pt x="184577" y="799675"/>
                </a:lnTo>
                <a:lnTo>
                  <a:pt x="191502" y="829178"/>
                </a:lnTo>
                <a:lnTo>
                  <a:pt x="189953" y="847672"/>
                </a:lnTo>
                <a:lnTo>
                  <a:pt x="183312" y="863167"/>
                </a:lnTo>
                <a:lnTo>
                  <a:pt x="172753" y="876669"/>
                </a:lnTo>
                <a:lnTo>
                  <a:pt x="158138" y="889284"/>
                </a:lnTo>
                <a:lnTo>
                  <a:pt x="123696" y="902802"/>
                </a:lnTo>
                <a:lnTo>
                  <a:pt x="80878" y="915266"/>
                </a:lnTo>
                <a:lnTo>
                  <a:pt x="46894" y="919320"/>
                </a:lnTo>
                <a:lnTo>
                  <a:pt x="0" y="92854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SMARTInkShape-494"/>
          <p:cNvSpPr/>
          <p:nvPr>
            <p:custDataLst>
              <p:tags r:id="rId3"/>
            </p:custDataLst>
          </p:nvPr>
        </p:nvSpPr>
        <p:spPr bwMode="auto">
          <a:xfrm>
            <a:off x="2169914" y="1475470"/>
            <a:ext cx="187525" cy="24719"/>
          </a:xfrm>
          <a:custGeom>
            <a:avLst/>
            <a:gdLst/>
            <a:ahLst/>
            <a:cxnLst/>
            <a:rect l="0" t="0" r="0" b="0"/>
            <a:pathLst>
              <a:path w="187525" h="24719">
                <a:moveTo>
                  <a:pt x="0" y="24718"/>
                </a:moveTo>
                <a:lnTo>
                  <a:pt x="0" y="24718"/>
                </a:lnTo>
                <a:lnTo>
                  <a:pt x="38829" y="22072"/>
                </a:lnTo>
                <a:lnTo>
                  <a:pt x="79856" y="16340"/>
                </a:lnTo>
                <a:lnTo>
                  <a:pt x="100721" y="13305"/>
                </a:lnTo>
                <a:lnTo>
                  <a:pt x="144956" y="356"/>
                </a:lnTo>
                <a:lnTo>
                  <a:pt x="159675" y="0"/>
                </a:lnTo>
                <a:lnTo>
                  <a:pt x="180647" y="5759"/>
                </a:lnTo>
                <a:lnTo>
                  <a:pt x="182939" y="8110"/>
                </a:lnTo>
                <a:lnTo>
                  <a:pt x="187524" y="247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SMARTInkShape-495"/>
          <p:cNvSpPr/>
          <p:nvPr>
            <p:custDataLst>
              <p:tags r:id="rId4"/>
            </p:custDataLst>
          </p:nvPr>
        </p:nvSpPr>
        <p:spPr bwMode="auto">
          <a:xfrm>
            <a:off x="1616274" y="1526977"/>
            <a:ext cx="187524" cy="17860"/>
          </a:xfrm>
          <a:custGeom>
            <a:avLst/>
            <a:gdLst/>
            <a:ahLst/>
            <a:cxnLst/>
            <a:rect l="0" t="0" r="0" b="0"/>
            <a:pathLst>
              <a:path w="187524" h="17860">
                <a:moveTo>
                  <a:pt x="0" y="17859"/>
                </a:moveTo>
                <a:lnTo>
                  <a:pt x="0" y="17859"/>
                </a:lnTo>
                <a:lnTo>
                  <a:pt x="4740" y="13119"/>
                </a:lnTo>
                <a:lnTo>
                  <a:pt x="9713" y="10791"/>
                </a:lnTo>
                <a:lnTo>
                  <a:pt x="12429" y="10170"/>
                </a:lnTo>
                <a:lnTo>
                  <a:pt x="20990" y="4557"/>
                </a:lnTo>
                <a:lnTo>
                  <a:pt x="24908" y="4030"/>
                </a:lnTo>
                <a:lnTo>
                  <a:pt x="64041" y="9361"/>
                </a:lnTo>
                <a:lnTo>
                  <a:pt x="101175" y="15886"/>
                </a:lnTo>
                <a:lnTo>
                  <a:pt x="134819" y="14629"/>
                </a:lnTo>
                <a:lnTo>
                  <a:pt x="18752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SMARTInkShape-496"/>
          <p:cNvSpPr/>
          <p:nvPr>
            <p:custDataLst>
              <p:tags r:id="rId5"/>
            </p:custDataLst>
          </p:nvPr>
        </p:nvSpPr>
        <p:spPr bwMode="auto">
          <a:xfrm>
            <a:off x="3430241" y="1562695"/>
            <a:ext cx="141635" cy="8931"/>
          </a:xfrm>
          <a:custGeom>
            <a:avLst/>
            <a:gdLst/>
            <a:ahLst/>
            <a:cxnLst/>
            <a:rect l="0" t="0" r="0" b="0"/>
            <a:pathLst>
              <a:path w="141635" h="8931">
                <a:moveTo>
                  <a:pt x="7689" y="0"/>
                </a:moveTo>
                <a:lnTo>
                  <a:pt x="7689" y="0"/>
                </a:lnTo>
                <a:lnTo>
                  <a:pt x="0" y="0"/>
                </a:lnTo>
                <a:lnTo>
                  <a:pt x="8608" y="4741"/>
                </a:lnTo>
                <a:lnTo>
                  <a:pt x="47705" y="8102"/>
                </a:lnTo>
                <a:lnTo>
                  <a:pt x="82915" y="8766"/>
                </a:lnTo>
                <a:lnTo>
                  <a:pt x="141634"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SMARTInkShape-497"/>
          <p:cNvSpPr/>
          <p:nvPr>
            <p:custDataLst>
              <p:tags r:id="rId6"/>
            </p:custDataLst>
          </p:nvPr>
        </p:nvSpPr>
        <p:spPr bwMode="auto">
          <a:xfrm>
            <a:off x="4188023" y="1616273"/>
            <a:ext cx="125017" cy="16619"/>
          </a:xfrm>
          <a:custGeom>
            <a:avLst/>
            <a:gdLst/>
            <a:ahLst/>
            <a:cxnLst/>
            <a:rect l="0" t="0" r="0" b="0"/>
            <a:pathLst>
              <a:path w="125017" h="16619">
                <a:moveTo>
                  <a:pt x="0" y="8930"/>
                </a:moveTo>
                <a:lnTo>
                  <a:pt x="0" y="8930"/>
                </a:lnTo>
                <a:lnTo>
                  <a:pt x="20118" y="8930"/>
                </a:lnTo>
                <a:lnTo>
                  <a:pt x="60542" y="16618"/>
                </a:lnTo>
                <a:lnTo>
                  <a:pt x="91702" y="10485"/>
                </a:lnTo>
                <a:lnTo>
                  <a:pt x="12501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SMARTInkShape-498"/>
          <p:cNvSpPr/>
          <p:nvPr>
            <p:custDataLst>
              <p:tags r:id="rId7"/>
            </p:custDataLst>
          </p:nvPr>
        </p:nvSpPr>
        <p:spPr bwMode="auto">
          <a:xfrm>
            <a:off x="2277070" y="3304585"/>
            <a:ext cx="491134" cy="34749"/>
          </a:xfrm>
          <a:custGeom>
            <a:avLst/>
            <a:gdLst/>
            <a:ahLst/>
            <a:cxnLst/>
            <a:rect l="0" t="0" r="0" b="0"/>
            <a:pathLst>
              <a:path w="491134" h="34749">
                <a:moveTo>
                  <a:pt x="0" y="26188"/>
                </a:moveTo>
                <a:lnTo>
                  <a:pt x="0" y="26188"/>
                </a:lnTo>
                <a:lnTo>
                  <a:pt x="8898" y="17291"/>
                </a:lnTo>
                <a:lnTo>
                  <a:pt x="13661" y="17268"/>
                </a:lnTo>
                <a:lnTo>
                  <a:pt x="15060" y="18257"/>
                </a:lnTo>
                <a:lnTo>
                  <a:pt x="15994" y="19909"/>
                </a:lnTo>
                <a:lnTo>
                  <a:pt x="16616" y="22002"/>
                </a:lnTo>
                <a:lnTo>
                  <a:pt x="18022" y="23397"/>
                </a:lnTo>
                <a:lnTo>
                  <a:pt x="22232" y="24948"/>
                </a:lnTo>
                <a:lnTo>
                  <a:pt x="65857" y="32304"/>
                </a:lnTo>
                <a:lnTo>
                  <a:pt x="95300" y="34748"/>
                </a:lnTo>
                <a:lnTo>
                  <a:pt x="134736" y="28002"/>
                </a:lnTo>
                <a:lnTo>
                  <a:pt x="174561" y="26547"/>
                </a:lnTo>
                <a:lnTo>
                  <a:pt x="214509" y="20122"/>
                </a:lnTo>
                <a:lnTo>
                  <a:pt x="256942" y="17824"/>
                </a:lnTo>
                <a:lnTo>
                  <a:pt x="299022" y="17370"/>
                </a:lnTo>
                <a:lnTo>
                  <a:pt x="333780" y="17292"/>
                </a:lnTo>
                <a:lnTo>
                  <a:pt x="373951" y="11128"/>
                </a:lnTo>
                <a:lnTo>
                  <a:pt x="410549" y="6236"/>
                </a:lnTo>
                <a:lnTo>
                  <a:pt x="454612" y="0"/>
                </a:lnTo>
                <a:lnTo>
                  <a:pt x="465971" y="658"/>
                </a:lnTo>
                <a:lnTo>
                  <a:pt x="491133" y="832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6" name="SMARTInkShape-Group157"/>
          <p:cNvGrpSpPr/>
          <p:nvPr/>
        </p:nvGrpSpPr>
        <p:grpSpPr>
          <a:xfrm>
            <a:off x="3192756" y="3250550"/>
            <a:ext cx="482184" cy="142732"/>
            <a:chOff x="3192756" y="3250550"/>
            <a:chExt cx="482184" cy="142732"/>
          </a:xfrm>
        </p:grpSpPr>
        <p:sp>
          <p:nvSpPr>
            <p:cNvPr id="14" name="SMARTInkShape-499"/>
            <p:cNvSpPr/>
            <p:nvPr>
              <p:custDataLst>
                <p:tags r:id="rId25"/>
              </p:custDataLst>
            </p:nvPr>
          </p:nvSpPr>
          <p:spPr bwMode="auto">
            <a:xfrm>
              <a:off x="3241477" y="3393281"/>
              <a:ext cx="8930" cy="1"/>
            </a:xfrm>
            <a:custGeom>
              <a:avLst/>
              <a:gdLst/>
              <a:ahLst/>
              <a:cxnLst/>
              <a:rect l="0" t="0" r="0" b="0"/>
              <a:pathLst>
                <a:path w="8930" h="1">
                  <a:moveTo>
                    <a:pt x="0" y="0"/>
                  </a:moveTo>
                  <a:lnTo>
                    <a:pt x="0" y="0"/>
                  </a:lnTo>
                  <a:lnTo>
                    <a:pt x="8929"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SMARTInkShape-500"/>
            <p:cNvSpPr/>
            <p:nvPr>
              <p:custDataLst>
                <p:tags r:id="rId26"/>
              </p:custDataLst>
            </p:nvPr>
          </p:nvSpPr>
          <p:spPr bwMode="auto">
            <a:xfrm>
              <a:off x="3192756" y="3250550"/>
              <a:ext cx="482184" cy="53435"/>
            </a:xfrm>
            <a:custGeom>
              <a:avLst/>
              <a:gdLst/>
              <a:ahLst/>
              <a:cxnLst/>
              <a:rect l="0" t="0" r="0" b="0"/>
              <a:pathLst>
                <a:path w="482184" h="53435">
                  <a:moveTo>
                    <a:pt x="21932" y="53434"/>
                  </a:moveTo>
                  <a:lnTo>
                    <a:pt x="21932" y="53434"/>
                  </a:lnTo>
                  <a:lnTo>
                    <a:pt x="17191" y="48694"/>
                  </a:lnTo>
                  <a:lnTo>
                    <a:pt x="12218" y="46367"/>
                  </a:lnTo>
                  <a:lnTo>
                    <a:pt x="0" y="44750"/>
                  </a:lnTo>
                  <a:lnTo>
                    <a:pt x="8080" y="44537"/>
                  </a:lnTo>
                  <a:lnTo>
                    <a:pt x="36393" y="49656"/>
                  </a:lnTo>
                  <a:lnTo>
                    <a:pt x="79795" y="46472"/>
                  </a:lnTo>
                  <a:lnTo>
                    <a:pt x="113133" y="45379"/>
                  </a:lnTo>
                  <a:lnTo>
                    <a:pt x="147794" y="42247"/>
                  </a:lnTo>
                  <a:lnTo>
                    <a:pt x="181058" y="37548"/>
                  </a:lnTo>
                  <a:lnTo>
                    <a:pt x="225074" y="30316"/>
                  </a:lnTo>
                  <a:lnTo>
                    <a:pt x="261376" y="28277"/>
                  </a:lnTo>
                  <a:lnTo>
                    <a:pt x="301899" y="22388"/>
                  </a:lnTo>
                  <a:lnTo>
                    <a:pt x="337498" y="19100"/>
                  </a:lnTo>
                  <a:lnTo>
                    <a:pt x="379938" y="10860"/>
                  </a:lnTo>
                  <a:lnTo>
                    <a:pt x="418829" y="3558"/>
                  </a:lnTo>
                  <a:lnTo>
                    <a:pt x="462736" y="587"/>
                  </a:lnTo>
                  <a:lnTo>
                    <a:pt x="481626" y="0"/>
                  </a:lnTo>
                  <a:lnTo>
                    <a:pt x="482183" y="945"/>
                  </a:lnTo>
                  <a:lnTo>
                    <a:pt x="481563" y="2566"/>
                  </a:lnTo>
                  <a:lnTo>
                    <a:pt x="459486" y="2664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0" name="SMARTInkShape-Group158"/>
          <p:cNvGrpSpPr/>
          <p:nvPr/>
        </p:nvGrpSpPr>
        <p:grpSpPr>
          <a:xfrm>
            <a:off x="4938117" y="3018234"/>
            <a:ext cx="937618" cy="125017"/>
            <a:chOff x="4938117" y="3018234"/>
            <a:chExt cx="937618" cy="125017"/>
          </a:xfrm>
        </p:grpSpPr>
        <p:sp>
          <p:nvSpPr>
            <p:cNvPr id="17" name="SMARTInkShape-501"/>
            <p:cNvSpPr/>
            <p:nvPr>
              <p:custDataLst>
                <p:tags r:id="rId22"/>
              </p:custDataLst>
            </p:nvPr>
          </p:nvSpPr>
          <p:spPr bwMode="auto">
            <a:xfrm>
              <a:off x="4938117" y="3018234"/>
              <a:ext cx="366118" cy="89298"/>
            </a:xfrm>
            <a:custGeom>
              <a:avLst/>
              <a:gdLst/>
              <a:ahLst/>
              <a:cxnLst/>
              <a:rect l="0" t="0" r="0" b="0"/>
              <a:pathLst>
                <a:path w="366118" h="89298">
                  <a:moveTo>
                    <a:pt x="366117" y="0"/>
                  </a:moveTo>
                  <a:lnTo>
                    <a:pt x="366117" y="0"/>
                  </a:lnTo>
                  <a:lnTo>
                    <a:pt x="350867" y="993"/>
                  </a:lnTo>
                  <a:lnTo>
                    <a:pt x="314336" y="9095"/>
                  </a:lnTo>
                  <a:lnTo>
                    <a:pt x="272178" y="18480"/>
                  </a:lnTo>
                  <a:lnTo>
                    <a:pt x="230797" y="26973"/>
                  </a:lnTo>
                  <a:lnTo>
                    <a:pt x="192408" y="35773"/>
                  </a:lnTo>
                  <a:lnTo>
                    <a:pt x="154244" y="44665"/>
                  </a:lnTo>
                  <a:lnTo>
                    <a:pt x="113171" y="53583"/>
                  </a:lnTo>
                  <a:lnTo>
                    <a:pt x="72626" y="60745"/>
                  </a:lnTo>
                  <a:lnTo>
                    <a:pt x="30809" y="75426"/>
                  </a:lnTo>
                  <a:lnTo>
                    <a:pt x="0" y="8929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 name="SMARTInkShape-502"/>
            <p:cNvSpPr/>
            <p:nvPr>
              <p:custDataLst>
                <p:tags r:id="rId23"/>
              </p:custDataLst>
            </p:nvPr>
          </p:nvSpPr>
          <p:spPr bwMode="auto">
            <a:xfrm>
              <a:off x="5473898" y="3108246"/>
              <a:ext cx="382304" cy="35005"/>
            </a:xfrm>
            <a:custGeom>
              <a:avLst/>
              <a:gdLst/>
              <a:ahLst/>
              <a:cxnLst/>
              <a:rect l="0" t="0" r="0" b="0"/>
              <a:pathLst>
                <a:path w="382304" h="35005">
                  <a:moveTo>
                    <a:pt x="0" y="17145"/>
                  </a:moveTo>
                  <a:lnTo>
                    <a:pt x="0" y="17145"/>
                  </a:lnTo>
                  <a:lnTo>
                    <a:pt x="34339" y="12404"/>
                  </a:lnTo>
                  <a:lnTo>
                    <a:pt x="76321" y="4716"/>
                  </a:lnTo>
                  <a:lnTo>
                    <a:pt x="112241" y="894"/>
                  </a:lnTo>
                  <a:lnTo>
                    <a:pt x="142820" y="0"/>
                  </a:lnTo>
                  <a:lnTo>
                    <a:pt x="175593" y="595"/>
                  </a:lnTo>
                  <a:lnTo>
                    <a:pt x="210777" y="5516"/>
                  </a:lnTo>
                  <a:lnTo>
                    <a:pt x="243031" y="8407"/>
                  </a:lnTo>
                  <a:lnTo>
                    <a:pt x="284999" y="14115"/>
                  </a:lnTo>
                  <a:lnTo>
                    <a:pt x="324261" y="19192"/>
                  </a:lnTo>
                  <a:lnTo>
                    <a:pt x="345530" y="22023"/>
                  </a:lnTo>
                  <a:lnTo>
                    <a:pt x="371263" y="20023"/>
                  </a:lnTo>
                  <a:lnTo>
                    <a:pt x="375501" y="21048"/>
                  </a:lnTo>
                  <a:lnTo>
                    <a:pt x="382303" y="25081"/>
                  </a:lnTo>
                  <a:lnTo>
                    <a:pt x="381869" y="26405"/>
                  </a:lnTo>
                  <a:lnTo>
                    <a:pt x="375047" y="3500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 name="SMARTInkShape-503"/>
            <p:cNvSpPr/>
            <p:nvPr>
              <p:custDataLst>
                <p:tags r:id="rId24"/>
              </p:custDataLst>
            </p:nvPr>
          </p:nvSpPr>
          <p:spPr bwMode="auto">
            <a:xfrm>
              <a:off x="5447109" y="3080742"/>
              <a:ext cx="428626" cy="35720"/>
            </a:xfrm>
            <a:custGeom>
              <a:avLst/>
              <a:gdLst/>
              <a:ahLst/>
              <a:cxnLst/>
              <a:rect l="0" t="0" r="0" b="0"/>
              <a:pathLst>
                <a:path w="428626" h="35720">
                  <a:moveTo>
                    <a:pt x="428625" y="0"/>
                  </a:moveTo>
                  <a:lnTo>
                    <a:pt x="428625" y="0"/>
                  </a:lnTo>
                  <a:lnTo>
                    <a:pt x="410974" y="2646"/>
                  </a:lnTo>
                  <a:lnTo>
                    <a:pt x="370348" y="7689"/>
                  </a:lnTo>
                  <a:lnTo>
                    <a:pt x="335842" y="13302"/>
                  </a:lnTo>
                  <a:lnTo>
                    <a:pt x="293771" y="23096"/>
                  </a:lnTo>
                  <a:lnTo>
                    <a:pt x="253952" y="25695"/>
                  </a:lnTo>
                  <a:lnTo>
                    <a:pt x="209742" y="26465"/>
                  </a:lnTo>
                  <a:lnTo>
                    <a:pt x="176563" y="26645"/>
                  </a:lnTo>
                  <a:lnTo>
                    <a:pt x="138635" y="26747"/>
                  </a:lnTo>
                  <a:lnTo>
                    <a:pt x="99065" y="31517"/>
                  </a:lnTo>
                  <a:lnTo>
                    <a:pt x="60662" y="34474"/>
                  </a:lnTo>
                  <a:lnTo>
                    <a:pt x="17792" y="35610"/>
                  </a:lnTo>
                  <a:lnTo>
                    <a:pt x="0" y="3571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21" name="SMARTInkShape-504"/>
          <p:cNvSpPr/>
          <p:nvPr>
            <p:custDataLst>
              <p:tags r:id="rId8"/>
            </p:custDataLst>
          </p:nvPr>
        </p:nvSpPr>
        <p:spPr bwMode="auto">
          <a:xfrm>
            <a:off x="3348633" y="3196828"/>
            <a:ext cx="508993" cy="69539"/>
          </a:xfrm>
          <a:custGeom>
            <a:avLst/>
            <a:gdLst/>
            <a:ahLst/>
            <a:cxnLst/>
            <a:rect l="0" t="0" r="0" b="0"/>
            <a:pathLst>
              <a:path w="508993" h="69539">
                <a:moveTo>
                  <a:pt x="508992" y="0"/>
                </a:moveTo>
                <a:lnTo>
                  <a:pt x="508992" y="0"/>
                </a:lnTo>
                <a:lnTo>
                  <a:pt x="467517" y="2646"/>
                </a:lnTo>
                <a:lnTo>
                  <a:pt x="424265" y="9094"/>
                </a:lnTo>
                <a:lnTo>
                  <a:pt x="385882" y="15814"/>
                </a:lnTo>
                <a:lnTo>
                  <a:pt x="354065" y="21249"/>
                </a:lnTo>
                <a:lnTo>
                  <a:pt x="316905" y="29888"/>
                </a:lnTo>
                <a:lnTo>
                  <a:pt x="276691" y="40704"/>
                </a:lnTo>
                <a:lnTo>
                  <a:pt x="234204" y="46515"/>
                </a:lnTo>
                <a:lnTo>
                  <a:pt x="196854" y="52183"/>
                </a:lnTo>
                <a:lnTo>
                  <a:pt x="157837" y="59440"/>
                </a:lnTo>
                <a:lnTo>
                  <a:pt x="114566" y="62591"/>
                </a:lnTo>
                <a:lnTo>
                  <a:pt x="75727" y="68375"/>
                </a:lnTo>
                <a:lnTo>
                  <a:pt x="40076" y="69538"/>
                </a:lnTo>
                <a:lnTo>
                  <a:pt x="0" y="6250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 name="SMARTInkShape-505"/>
          <p:cNvSpPr/>
          <p:nvPr>
            <p:custDataLst>
              <p:tags r:id="rId9"/>
            </p:custDataLst>
          </p:nvPr>
        </p:nvSpPr>
        <p:spPr bwMode="auto">
          <a:xfrm>
            <a:off x="2294930" y="3237818"/>
            <a:ext cx="544712" cy="66167"/>
          </a:xfrm>
          <a:custGeom>
            <a:avLst/>
            <a:gdLst/>
            <a:ahLst/>
            <a:cxnLst/>
            <a:rect l="0" t="0" r="0" b="0"/>
            <a:pathLst>
              <a:path w="544712" h="66167">
                <a:moveTo>
                  <a:pt x="544711" y="30448"/>
                </a:moveTo>
                <a:lnTo>
                  <a:pt x="544711" y="30448"/>
                </a:lnTo>
                <a:lnTo>
                  <a:pt x="532282" y="18019"/>
                </a:lnTo>
                <a:lnTo>
                  <a:pt x="499522" y="636"/>
                </a:lnTo>
                <a:lnTo>
                  <a:pt x="484278" y="0"/>
                </a:lnTo>
                <a:lnTo>
                  <a:pt x="448091" y="5220"/>
                </a:lnTo>
                <a:lnTo>
                  <a:pt x="407603" y="13051"/>
                </a:lnTo>
                <a:lnTo>
                  <a:pt x="374110" y="21655"/>
                </a:lnTo>
                <a:lnTo>
                  <a:pt x="339050" y="30488"/>
                </a:lnTo>
                <a:lnTo>
                  <a:pt x="303527" y="39389"/>
                </a:lnTo>
                <a:lnTo>
                  <a:pt x="267866" y="48310"/>
                </a:lnTo>
                <a:lnTo>
                  <a:pt x="232164" y="54592"/>
                </a:lnTo>
                <a:lnTo>
                  <a:pt x="196451" y="56453"/>
                </a:lnTo>
                <a:lnTo>
                  <a:pt x="160733" y="59650"/>
                </a:lnTo>
                <a:lnTo>
                  <a:pt x="125015" y="64235"/>
                </a:lnTo>
                <a:lnTo>
                  <a:pt x="82131" y="65785"/>
                </a:lnTo>
                <a:lnTo>
                  <a:pt x="38860" y="66091"/>
                </a:lnTo>
                <a:lnTo>
                  <a:pt x="0" y="6616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28" name="SMARTInkShape-Group161"/>
          <p:cNvGrpSpPr/>
          <p:nvPr/>
        </p:nvGrpSpPr>
        <p:grpSpPr>
          <a:xfrm>
            <a:off x="340833" y="3125391"/>
            <a:ext cx="1074139" cy="1080493"/>
            <a:chOff x="340833" y="3125391"/>
            <a:chExt cx="1074139" cy="1080493"/>
          </a:xfrm>
        </p:grpSpPr>
        <p:sp>
          <p:nvSpPr>
            <p:cNvPr id="23" name="SMARTInkShape-506"/>
            <p:cNvSpPr/>
            <p:nvPr>
              <p:custDataLst>
                <p:tags r:id="rId17"/>
              </p:custDataLst>
            </p:nvPr>
          </p:nvSpPr>
          <p:spPr bwMode="auto">
            <a:xfrm>
              <a:off x="392906" y="3125391"/>
              <a:ext cx="1022066" cy="419862"/>
            </a:xfrm>
            <a:custGeom>
              <a:avLst/>
              <a:gdLst/>
              <a:ahLst/>
              <a:cxnLst/>
              <a:rect l="0" t="0" r="0" b="0"/>
              <a:pathLst>
                <a:path w="1022066" h="419862">
                  <a:moveTo>
                    <a:pt x="0" y="62507"/>
                  </a:moveTo>
                  <a:lnTo>
                    <a:pt x="0" y="62507"/>
                  </a:lnTo>
                  <a:lnTo>
                    <a:pt x="0" y="94000"/>
                  </a:lnTo>
                  <a:lnTo>
                    <a:pt x="0" y="126444"/>
                  </a:lnTo>
                  <a:lnTo>
                    <a:pt x="4741" y="164795"/>
                  </a:lnTo>
                  <a:lnTo>
                    <a:pt x="7689" y="199751"/>
                  </a:lnTo>
                  <a:lnTo>
                    <a:pt x="15814" y="239989"/>
                  </a:lnTo>
                  <a:lnTo>
                    <a:pt x="26973" y="276600"/>
                  </a:lnTo>
                  <a:lnTo>
                    <a:pt x="41065" y="306189"/>
                  </a:lnTo>
                  <a:lnTo>
                    <a:pt x="64092" y="334801"/>
                  </a:lnTo>
                  <a:lnTo>
                    <a:pt x="93799" y="357505"/>
                  </a:lnTo>
                  <a:lnTo>
                    <a:pt x="117420" y="368306"/>
                  </a:lnTo>
                  <a:lnTo>
                    <a:pt x="148011" y="373049"/>
                  </a:lnTo>
                  <a:lnTo>
                    <a:pt x="186951" y="364973"/>
                  </a:lnTo>
                  <a:lnTo>
                    <a:pt x="225151" y="349612"/>
                  </a:lnTo>
                  <a:lnTo>
                    <a:pt x="263564" y="322618"/>
                  </a:lnTo>
                  <a:lnTo>
                    <a:pt x="300330" y="297883"/>
                  </a:lnTo>
                  <a:lnTo>
                    <a:pt x="339673" y="273888"/>
                  </a:lnTo>
                  <a:lnTo>
                    <a:pt x="374047" y="256989"/>
                  </a:lnTo>
                  <a:lnTo>
                    <a:pt x="414218" y="247242"/>
                  </a:lnTo>
                  <a:lnTo>
                    <a:pt x="450705" y="249756"/>
                  </a:lnTo>
                  <a:lnTo>
                    <a:pt x="479816" y="257777"/>
                  </a:lnTo>
                  <a:lnTo>
                    <a:pt x="494702" y="267033"/>
                  </a:lnTo>
                  <a:lnTo>
                    <a:pt x="514291" y="290137"/>
                  </a:lnTo>
                  <a:lnTo>
                    <a:pt x="529524" y="314831"/>
                  </a:lnTo>
                  <a:lnTo>
                    <a:pt x="537300" y="335716"/>
                  </a:lnTo>
                  <a:lnTo>
                    <a:pt x="538772" y="355582"/>
                  </a:lnTo>
                  <a:lnTo>
                    <a:pt x="535126" y="374333"/>
                  </a:lnTo>
                  <a:lnTo>
                    <a:pt x="521917" y="400632"/>
                  </a:lnTo>
                  <a:lnTo>
                    <a:pt x="507420" y="418456"/>
                  </a:lnTo>
                  <a:lnTo>
                    <a:pt x="504968" y="419861"/>
                  </a:lnTo>
                  <a:lnTo>
                    <a:pt x="503333" y="419806"/>
                  </a:lnTo>
                  <a:lnTo>
                    <a:pt x="501032" y="400766"/>
                  </a:lnTo>
                  <a:lnTo>
                    <a:pt x="509904" y="357046"/>
                  </a:lnTo>
                  <a:lnTo>
                    <a:pt x="516343" y="340257"/>
                  </a:lnTo>
                  <a:lnTo>
                    <a:pt x="542311" y="302359"/>
                  </a:lnTo>
                  <a:lnTo>
                    <a:pt x="578644" y="261442"/>
                  </a:lnTo>
                  <a:lnTo>
                    <a:pt x="617090" y="224377"/>
                  </a:lnTo>
                  <a:lnTo>
                    <a:pt x="660921" y="198598"/>
                  </a:lnTo>
                  <a:lnTo>
                    <a:pt x="699517" y="182582"/>
                  </a:lnTo>
                  <a:lnTo>
                    <a:pt x="740731" y="173932"/>
                  </a:lnTo>
                  <a:lnTo>
                    <a:pt x="768266" y="171921"/>
                  </a:lnTo>
                  <a:lnTo>
                    <a:pt x="812643" y="177518"/>
                  </a:lnTo>
                  <a:lnTo>
                    <a:pt x="856450" y="184518"/>
                  </a:lnTo>
                  <a:lnTo>
                    <a:pt x="894496" y="186632"/>
                  </a:lnTo>
                  <a:lnTo>
                    <a:pt x="912169" y="187127"/>
                  </a:lnTo>
                  <a:lnTo>
                    <a:pt x="942755" y="177925"/>
                  </a:lnTo>
                  <a:lnTo>
                    <a:pt x="981517" y="149908"/>
                  </a:lnTo>
                  <a:lnTo>
                    <a:pt x="1005857" y="125445"/>
                  </a:lnTo>
                  <a:lnTo>
                    <a:pt x="1012594" y="111647"/>
                  </a:lnTo>
                  <a:lnTo>
                    <a:pt x="1022065" y="67216"/>
                  </a:lnTo>
                  <a:lnTo>
                    <a:pt x="1020459" y="46741"/>
                  </a:lnTo>
                  <a:lnTo>
                    <a:pt x="1000125"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 name="SMARTInkShape-507"/>
            <p:cNvSpPr/>
            <p:nvPr>
              <p:custDataLst>
                <p:tags r:id="rId18"/>
              </p:custDataLst>
            </p:nvPr>
          </p:nvSpPr>
          <p:spPr bwMode="auto">
            <a:xfrm>
              <a:off x="340833" y="3679031"/>
              <a:ext cx="311035" cy="437101"/>
            </a:xfrm>
            <a:custGeom>
              <a:avLst/>
              <a:gdLst/>
              <a:ahLst/>
              <a:cxnLst/>
              <a:rect l="0" t="0" r="0" b="0"/>
              <a:pathLst>
                <a:path w="311035" h="437101">
                  <a:moveTo>
                    <a:pt x="96722" y="0"/>
                  </a:moveTo>
                  <a:lnTo>
                    <a:pt x="96722" y="0"/>
                  </a:lnTo>
                  <a:lnTo>
                    <a:pt x="96722" y="4741"/>
                  </a:lnTo>
                  <a:lnTo>
                    <a:pt x="89033" y="38160"/>
                  </a:lnTo>
                  <a:lnTo>
                    <a:pt x="88037" y="77065"/>
                  </a:lnTo>
                  <a:lnTo>
                    <a:pt x="85195" y="113853"/>
                  </a:lnTo>
                  <a:lnTo>
                    <a:pt x="78093" y="153789"/>
                  </a:lnTo>
                  <a:lnTo>
                    <a:pt x="69705" y="194395"/>
                  </a:lnTo>
                  <a:lnTo>
                    <a:pt x="57981" y="238931"/>
                  </a:lnTo>
                  <a:lnTo>
                    <a:pt x="46111" y="276392"/>
                  </a:lnTo>
                  <a:lnTo>
                    <a:pt x="34212" y="315100"/>
                  </a:lnTo>
                  <a:lnTo>
                    <a:pt x="22638" y="351663"/>
                  </a:lnTo>
                  <a:lnTo>
                    <a:pt x="10430" y="394240"/>
                  </a:lnTo>
                  <a:lnTo>
                    <a:pt x="0" y="432380"/>
                  </a:lnTo>
                  <a:lnTo>
                    <a:pt x="491" y="434105"/>
                  </a:lnTo>
                  <a:lnTo>
                    <a:pt x="1810" y="435255"/>
                  </a:lnTo>
                  <a:lnTo>
                    <a:pt x="3682" y="436022"/>
                  </a:lnTo>
                  <a:lnTo>
                    <a:pt x="15797" y="437100"/>
                  </a:lnTo>
                  <a:lnTo>
                    <a:pt x="51926" y="430336"/>
                  </a:lnTo>
                  <a:lnTo>
                    <a:pt x="85654" y="423289"/>
                  </a:lnTo>
                  <a:lnTo>
                    <a:pt x="121775" y="419768"/>
                  </a:lnTo>
                  <a:lnTo>
                    <a:pt x="160479" y="412882"/>
                  </a:lnTo>
                  <a:lnTo>
                    <a:pt x="204239" y="398746"/>
                  </a:lnTo>
                  <a:lnTo>
                    <a:pt x="241506" y="388384"/>
                  </a:lnTo>
                  <a:lnTo>
                    <a:pt x="282512" y="370667"/>
                  </a:lnTo>
                  <a:lnTo>
                    <a:pt x="311034" y="36611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 name="SMARTInkShape-508"/>
            <p:cNvSpPr/>
            <p:nvPr>
              <p:custDataLst>
                <p:tags r:id="rId19"/>
              </p:custDataLst>
            </p:nvPr>
          </p:nvSpPr>
          <p:spPr bwMode="auto">
            <a:xfrm>
              <a:off x="732316" y="3638168"/>
              <a:ext cx="98146" cy="483948"/>
            </a:xfrm>
            <a:custGeom>
              <a:avLst/>
              <a:gdLst/>
              <a:ahLst/>
              <a:cxnLst/>
              <a:rect l="0" t="0" r="0" b="0"/>
              <a:pathLst>
                <a:path w="98146" h="483948">
                  <a:moveTo>
                    <a:pt x="98145" y="5145"/>
                  </a:moveTo>
                  <a:lnTo>
                    <a:pt x="98145" y="5145"/>
                  </a:lnTo>
                  <a:lnTo>
                    <a:pt x="93405" y="5145"/>
                  </a:lnTo>
                  <a:lnTo>
                    <a:pt x="92008" y="4152"/>
                  </a:lnTo>
                  <a:lnTo>
                    <a:pt x="91077" y="2499"/>
                  </a:lnTo>
                  <a:lnTo>
                    <a:pt x="90457" y="404"/>
                  </a:lnTo>
                  <a:lnTo>
                    <a:pt x="88059" y="0"/>
                  </a:lnTo>
                  <a:lnTo>
                    <a:pt x="80102" y="2197"/>
                  </a:lnTo>
                  <a:lnTo>
                    <a:pt x="64467" y="13752"/>
                  </a:lnTo>
                  <a:lnTo>
                    <a:pt x="42398" y="54837"/>
                  </a:lnTo>
                  <a:lnTo>
                    <a:pt x="27455" y="93674"/>
                  </a:lnTo>
                  <a:lnTo>
                    <a:pt x="14949" y="134749"/>
                  </a:lnTo>
                  <a:lnTo>
                    <a:pt x="10656" y="169333"/>
                  </a:lnTo>
                  <a:lnTo>
                    <a:pt x="4643" y="204715"/>
                  </a:lnTo>
                  <a:lnTo>
                    <a:pt x="1318" y="240335"/>
                  </a:lnTo>
                  <a:lnTo>
                    <a:pt x="333" y="276024"/>
                  </a:lnTo>
                  <a:lnTo>
                    <a:pt x="0" y="319487"/>
                  </a:lnTo>
                  <a:lnTo>
                    <a:pt x="935" y="362535"/>
                  </a:lnTo>
                  <a:lnTo>
                    <a:pt x="6991" y="402611"/>
                  </a:lnTo>
                  <a:lnTo>
                    <a:pt x="10007" y="418929"/>
                  </a:lnTo>
                  <a:lnTo>
                    <a:pt x="25467" y="453805"/>
                  </a:lnTo>
                  <a:lnTo>
                    <a:pt x="43109" y="475871"/>
                  </a:lnTo>
                  <a:lnTo>
                    <a:pt x="56817" y="482247"/>
                  </a:lnTo>
                  <a:lnTo>
                    <a:pt x="64640" y="483947"/>
                  </a:lnTo>
                  <a:lnTo>
                    <a:pt x="71840" y="482104"/>
                  </a:lnTo>
                  <a:lnTo>
                    <a:pt x="98145" y="46055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 name="SMARTInkShape-509"/>
            <p:cNvSpPr/>
            <p:nvPr>
              <p:custDataLst>
                <p:tags r:id="rId20"/>
              </p:custDataLst>
            </p:nvPr>
          </p:nvSpPr>
          <p:spPr bwMode="auto">
            <a:xfrm>
              <a:off x="1125141" y="3509367"/>
              <a:ext cx="185804" cy="696517"/>
            </a:xfrm>
            <a:custGeom>
              <a:avLst/>
              <a:gdLst/>
              <a:ahLst/>
              <a:cxnLst/>
              <a:rect l="0" t="0" r="0" b="0"/>
              <a:pathLst>
                <a:path w="185804" h="696517">
                  <a:moveTo>
                    <a:pt x="0" y="0"/>
                  </a:moveTo>
                  <a:lnTo>
                    <a:pt x="0" y="0"/>
                  </a:lnTo>
                  <a:lnTo>
                    <a:pt x="14221" y="4741"/>
                  </a:lnTo>
                  <a:lnTo>
                    <a:pt x="54275" y="37519"/>
                  </a:lnTo>
                  <a:lnTo>
                    <a:pt x="69763" y="54378"/>
                  </a:lnTo>
                  <a:lnTo>
                    <a:pt x="96009" y="93591"/>
                  </a:lnTo>
                  <a:lnTo>
                    <a:pt x="122469" y="127443"/>
                  </a:lnTo>
                  <a:lnTo>
                    <a:pt x="141547" y="171968"/>
                  </a:lnTo>
                  <a:lnTo>
                    <a:pt x="160010" y="208822"/>
                  </a:lnTo>
                  <a:lnTo>
                    <a:pt x="170403" y="248947"/>
                  </a:lnTo>
                  <a:lnTo>
                    <a:pt x="181716" y="285535"/>
                  </a:lnTo>
                  <a:lnTo>
                    <a:pt x="185803" y="317216"/>
                  </a:lnTo>
                  <a:lnTo>
                    <a:pt x="182273" y="351738"/>
                  </a:lnTo>
                  <a:lnTo>
                    <a:pt x="179684" y="387103"/>
                  </a:lnTo>
                  <a:lnTo>
                    <a:pt x="178916" y="422716"/>
                  </a:lnTo>
                  <a:lnTo>
                    <a:pt x="169208" y="458404"/>
                  </a:lnTo>
                  <a:lnTo>
                    <a:pt x="158504" y="494113"/>
                  </a:lnTo>
                  <a:lnTo>
                    <a:pt x="149049" y="529829"/>
                  </a:lnTo>
                  <a:lnTo>
                    <a:pt x="135223" y="565547"/>
                  </a:lnTo>
                  <a:lnTo>
                    <a:pt x="118559" y="601266"/>
                  </a:lnTo>
                  <a:lnTo>
                    <a:pt x="95150" y="640770"/>
                  </a:lnTo>
                  <a:lnTo>
                    <a:pt x="65471" y="675002"/>
                  </a:lnTo>
                  <a:lnTo>
                    <a:pt x="26789" y="69651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 name="SMARTInkShape-510"/>
            <p:cNvSpPr/>
            <p:nvPr>
              <p:custDataLst>
                <p:tags r:id="rId21"/>
              </p:custDataLst>
            </p:nvPr>
          </p:nvSpPr>
          <p:spPr bwMode="auto">
            <a:xfrm>
              <a:off x="910828" y="3795117"/>
              <a:ext cx="169665" cy="265909"/>
            </a:xfrm>
            <a:custGeom>
              <a:avLst/>
              <a:gdLst/>
              <a:ahLst/>
              <a:cxnLst/>
              <a:rect l="0" t="0" r="0" b="0"/>
              <a:pathLst>
                <a:path w="169665" h="265909">
                  <a:moveTo>
                    <a:pt x="0" y="35719"/>
                  </a:moveTo>
                  <a:lnTo>
                    <a:pt x="0" y="35719"/>
                  </a:lnTo>
                  <a:lnTo>
                    <a:pt x="0" y="183"/>
                  </a:lnTo>
                  <a:lnTo>
                    <a:pt x="6137" y="44731"/>
                  </a:lnTo>
                  <a:lnTo>
                    <a:pt x="8102" y="79289"/>
                  </a:lnTo>
                  <a:lnTo>
                    <a:pt x="8685" y="118522"/>
                  </a:lnTo>
                  <a:lnTo>
                    <a:pt x="7865" y="152858"/>
                  </a:lnTo>
                  <a:lnTo>
                    <a:pt x="2772" y="197427"/>
                  </a:lnTo>
                  <a:lnTo>
                    <a:pt x="548" y="241110"/>
                  </a:lnTo>
                  <a:lnTo>
                    <a:pt x="72" y="265908"/>
                  </a:lnTo>
                  <a:lnTo>
                    <a:pt x="4750" y="233748"/>
                  </a:lnTo>
                  <a:lnTo>
                    <a:pt x="15233" y="191620"/>
                  </a:lnTo>
                  <a:lnTo>
                    <a:pt x="32773" y="150441"/>
                  </a:lnTo>
                  <a:lnTo>
                    <a:pt x="38709" y="141938"/>
                  </a:lnTo>
                  <a:lnTo>
                    <a:pt x="52370" y="131573"/>
                  </a:lnTo>
                  <a:lnTo>
                    <a:pt x="64245" y="126959"/>
                  </a:lnTo>
                  <a:lnTo>
                    <a:pt x="78787" y="125591"/>
                  </a:lnTo>
                  <a:lnTo>
                    <a:pt x="89918" y="130564"/>
                  </a:lnTo>
                  <a:lnTo>
                    <a:pt x="101479" y="140380"/>
                  </a:lnTo>
                  <a:lnTo>
                    <a:pt x="131005" y="179441"/>
                  </a:lnTo>
                  <a:lnTo>
                    <a:pt x="146574" y="207389"/>
                  </a:lnTo>
                  <a:lnTo>
                    <a:pt x="148317" y="208705"/>
                  </a:lnTo>
                  <a:lnTo>
                    <a:pt x="149480" y="208589"/>
                  </a:lnTo>
                  <a:lnTo>
                    <a:pt x="150255" y="207520"/>
                  </a:lnTo>
                  <a:lnTo>
                    <a:pt x="151669" y="166492"/>
                  </a:lnTo>
                  <a:lnTo>
                    <a:pt x="151778" y="130305"/>
                  </a:lnTo>
                  <a:lnTo>
                    <a:pt x="151797" y="92408"/>
                  </a:lnTo>
                  <a:lnTo>
                    <a:pt x="152795" y="53728"/>
                  </a:lnTo>
                  <a:lnTo>
                    <a:pt x="160899" y="10874"/>
                  </a:lnTo>
                  <a:lnTo>
                    <a:pt x="169664"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6" name="SMARTInkShape-Group162"/>
          <p:cNvGrpSpPr/>
          <p:nvPr/>
        </p:nvGrpSpPr>
        <p:grpSpPr>
          <a:xfrm>
            <a:off x="437555" y="4661361"/>
            <a:ext cx="640157" cy="1209579"/>
            <a:chOff x="437555" y="4661361"/>
            <a:chExt cx="640157" cy="1209579"/>
          </a:xfrm>
        </p:grpSpPr>
        <p:sp>
          <p:nvSpPr>
            <p:cNvPr id="29" name="SMARTInkShape-511"/>
            <p:cNvSpPr/>
            <p:nvPr>
              <p:custDataLst>
                <p:tags r:id="rId10"/>
              </p:custDataLst>
            </p:nvPr>
          </p:nvSpPr>
          <p:spPr bwMode="auto">
            <a:xfrm>
              <a:off x="937617" y="5188148"/>
              <a:ext cx="140095" cy="151806"/>
            </a:xfrm>
            <a:custGeom>
              <a:avLst/>
              <a:gdLst/>
              <a:ahLst/>
              <a:cxnLst/>
              <a:rect l="0" t="0" r="0" b="0"/>
              <a:pathLst>
                <a:path w="140095" h="151806">
                  <a:moveTo>
                    <a:pt x="0" y="0"/>
                  </a:moveTo>
                  <a:lnTo>
                    <a:pt x="0" y="0"/>
                  </a:lnTo>
                  <a:lnTo>
                    <a:pt x="14258" y="6137"/>
                  </a:lnTo>
                  <a:lnTo>
                    <a:pt x="46767" y="11024"/>
                  </a:lnTo>
                  <a:lnTo>
                    <a:pt x="90377" y="16510"/>
                  </a:lnTo>
                  <a:lnTo>
                    <a:pt x="116406" y="26941"/>
                  </a:lnTo>
                  <a:lnTo>
                    <a:pt x="128796" y="39755"/>
                  </a:lnTo>
                  <a:lnTo>
                    <a:pt x="136618" y="54380"/>
                  </a:lnTo>
                  <a:lnTo>
                    <a:pt x="140094" y="67495"/>
                  </a:lnTo>
                  <a:lnTo>
                    <a:pt x="135197" y="111485"/>
                  </a:lnTo>
                  <a:lnTo>
                    <a:pt x="125016" y="15180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 name="SMARTInkShape-512"/>
            <p:cNvSpPr/>
            <p:nvPr>
              <p:custDataLst>
                <p:tags r:id="rId11"/>
              </p:custDataLst>
            </p:nvPr>
          </p:nvSpPr>
          <p:spPr bwMode="auto">
            <a:xfrm>
              <a:off x="839391" y="5268516"/>
              <a:ext cx="146546" cy="125016"/>
            </a:xfrm>
            <a:custGeom>
              <a:avLst/>
              <a:gdLst/>
              <a:ahLst/>
              <a:cxnLst/>
              <a:rect l="0" t="0" r="0" b="0"/>
              <a:pathLst>
                <a:path w="146546" h="125016">
                  <a:moveTo>
                    <a:pt x="0" y="125015"/>
                  </a:moveTo>
                  <a:lnTo>
                    <a:pt x="0" y="125015"/>
                  </a:lnTo>
                  <a:lnTo>
                    <a:pt x="40139" y="95900"/>
                  </a:lnTo>
                  <a:lnTo>
                    <a:pt x="54550" y="84294"/>
                  </a:lnTo>
                  <a:lnTo>
                    <a:pt x="97242" y="43400"/>
                  </a:lnTo>
                  <a:lnTo>
                    <a:pt x="131677" y="13712"/>
                  </a:lnTo>
                  <a:lnTo>
                    <a:pt x="142203" y="7700"/>
                  </a:lnTo>
                  <a:lnTo>
                    <a:pt x="145403" y="5133"/>
                  </a:lnTo>
                  <a:lnTo>
                    <a:pt x="146545" y="3422"/>
                  </a:lnTo>
                  <a:lnTo>
                    <a:pt x="142875"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 name="SMARTInkShape-513"/>
            <p:cNvSpPr/>
            <p:nvPr>
              <p:custDataLst>
                <p:tags r:id="rId12"/>
              </p:custDataLst>
            </p:nvPr>
          </p:nvSpPr>
          <p:spPr bwMode="auto">
            <a:xfrm>
              <a:off x="839759" y="5447109"/>
              <a:ext cx="212026" cy="256352"/>
            </a:xfrm>
            <a:custGeom>
              <a:avLst/>
              <a:gdLst/>
              <a:ahLst/>
              <a:cxnLst/>
              <a:rect l="0" t="0" r="0" b="0"/>
              <a:pathLst>
                <a:path w="212026" h="256352">
                  <a:moveTo>
                    <a:pt x="8562" y="44649"/>
                  </a:moveTo>
                  <a:lnTo>
                    <a:pt x="8562" y="44649"/>
                  </a:lnTo>
                  <a:lnTo>
                    <a:pt x="3821" y="44649"/>
                  </a:lnTo>
                  <a:lnTo>
                    <a:pt x="2425" y="43657"/>
                  </a:lnTo>
                  <a:lnTo>
                    <a:pt x="1494" y="42003"/>
                  </a:lnTo>
                  <a:lnTo>
                    <a:pt x="873" y="39908"/>
                  </a:lnTo>
                  <a:lnTo>
                    <a:pt x="459" y="39504"/>
                  </a:lnTo>
                  <a:lnTo>
                    <a:pt x="183" y="40227"/>
                  </a:lnTo>
                  <a:lnTo>
                    <a:pt x="0" y="41701"/>
                  </a:lnTo>
                  <a:lnTo>
                    <a:pt x="2441" y="45984"/>
                  </a:lnTo>
                  <a:lnTo>
                    <a:pt x="4481" y="48515"/>
                  </a:lnTo>
                  <a:lnTo>
                    <a:pt x="14884" y="82087"/>
                  </a:lnTo>
                  <a:lnTo>
                    <a:pt x="23554" y="118359"/>
                  </a:lnTo>
                  <a:lnTo>
                    <a:pt x="32726" y="157840"/>
                  </a:lnTo>
                  <a:lnTo>
                    <a:pt x="37219" y="195595"/>
                  </a:lnTo>
                  <a:lnTo>
                    <a:pt x="42885" y="234428"/>
                  </a:lnTo>
                  <a:lnTo>
                    <a:pt x="44158" y="256351"/>
                  </a:lnTo>
                  <a:lnTo>
                    <a:pt x="37196" y="217117"/>
                  </a:lnTo>
                  <a:lnTo>
                    <a:pt x="35897" y="176779"/>
                  </a:lnTo>
                  <a:lnTo>
                    <a:pt x="35459" y="132926"/>
                  </a:lnTo>
                  <a:lnTo>
                    <a:pt x="43048" y="94499"/>
                  </a:lnTo>
                  <a:lnTo>
                    <a:pt x="44451" y="92765"/>
                  </a:lnTo>
                  <a:lnTo>
                    <a:pt x="48656" y="90838"/>
                  </a:lnTo>
                  <a:lnTo>
                    <a:pt x="56477" y="97919"/>
                  </a:lnTo>
                  <a:lnTo>
                    <a:pt x="82148" y="136565"/>
                  </a:lnTo>
                  <a:lnTo>
                    <a:pt x="108976" y="170182"/>
                  </a:lnTo>
                  <a:lnTo>
                    <a:pt x="129485" y="187125"/>
                  </a:lnTo>
                  <a:lnTo>
                    <a:pt x="142011" y="192308"/>
                  </a:lnTo>
                  <a:lnTo>
                    <a:pt x="166221" y="195634"/>
                  </a:lnTo>
                  <a:lnTo>
                    <a:pt x="178182" y="190797"/>
                  </a:lnTo>
                  <a:lnTo>
                    <a:pt x="197289" y="176264"/>
                  </a:lnTo>
                  <a:lnTo>
                    <a:pt x="207466" y="157399"/>
                  </a:lnTo>
                  <a:lnTo>
                    <a:pt x="212025" y="123476"/>
                  </a:lnTo>
                  <a:lnTo>
                    <a:pt x="208635" y="82006"/>
                  </a:lnTo>
                  <a:lnTo>
                    <a:pt x="205730" y="43943"/>
                  </a:lnTo>
                  <a:lnTo>
                    <a:pt x="205332" y="26476"/>
                  </a:lnTo>
                  <a:lnTo>
                    <a:pt x="203242" y="19635"/>
                  </a:lnTo>
                  <a:lnTo>
                    <a:pt x="187155"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 name="SMARTInkShape-514"/>
            <p:cNvSpPr/>
            <p:nvPr>
              <p:custDataLst>
                <p:tags r:id="rId13"/>
              </p:custDataLst>
            </p:nvPr>
          </p:nvSpPr>
          <p:spPr bwMode="auto">
            <a:xfrm>
              <a:off x="491133" y="5413764"/>
              <a:ext cx="241103" cy="457176"/>
            </a:xfrm>
            <a:custGeom>
              <a:avLst/>
              <a:gdLst/>
              <a:ahLst/>
              <a:cxnLst/>
              <a:rect l="0" t="0" r="0" b="0"/>
              <a:pathLst>
                <a:path w="241103" h="457176">
                  <a:moveTo>
                    <a:pt x="241102" y="167291"/>
                  </a:moveTo>
                  <a:lnTo>
                    <a:pt x="241102" y="167291"/>
                  </a:lnTo>
                  <a:lnTo>
                    <a:pt x="200208" y="167291"/>
                  </a:lnTo>
                  <a:lnTo>
                    <a:pt x="178052" y="168282"/>
                  </a:lnTo>
                  <a:lnTo>
                    <a:pt x="164793" y="172031"/>
                  </a:lnTo>
                  <a:lnTo>
                    <a:pt x="154931" y="179650"/>
                  </a:lnTo>
                  <a:lnTo>
                    <a:pt x="147241" y="191635"/>
                  </a:lnTo>
                  <a:lnTo>
                    <a:pt x="134220" y="229021"/>
                  </a:lnTo>
                  <a:lnTo>
                    <a:pt x="125097" y="266940"/>
                  </a:lnTo>
                  <a:lnTo>
                    <a:pt x="120091" y="299884"/>
                  </a:lnTo>
                  <a:lnTo>
                    <a:pt x="118265" y="339751"/>
                  </a:lnTo>
                  <a:lnTo>
                    <a:pt x="123567" y="372840"/>
                  </a:lnTo>
                  <a:lnTo>
                    <a:pt x="134247" y="416877"/>
                  </a:lnTo>
                  <a:lnTo>
                    <a:pt x="149860" y="451181"/>
                  </a:lnTo>
                  <a:lnTo>
                    <a:pt x="159539" y="457175"/>
                  </a:lnTo>
                  <a:lnTo>
                    <a:pt x="163906" y="456789"/>
                  </a:lnTo>
                  <a:lnTo>
                    <a:pt x="167810" y="454547"/>
                  </a:lnTo>
                  <a:lnTo>
                    <a:pt x="185944" y="431951"/>
                  </a:lnTo>
                  <a:lnTo>
                    <a:pt x="201506" y="396840"/>
                  </a:lnTo>
                  <a:lnTo>
                    <a:pt x="211069" y="359219"/>
                  </a:lnTo>
                  <a:lnTo>
                    <a:pt x="220187" y="322494"/>
                  </a:lnTo>
                  <a:lnTo>
                    <a:pt x="228180" y="283501"/>
                  </a:lnTo>
                  <a:lnTo>
                    <a:pt x="230398" y="248375"/>
                  </a:lnTo>
                  <a:lnTo>
                    <a:pt x="231646" y="208513"/>
                  </a:lnTo>
                  <a:lnTo>
                    <a:pt x="229292" y="177013"/>
                  </a:lnTo>
                  <a:lnTo>
                    <a:pt x="224939" y="140854"/>
                  </a:lnTo>
                  <a:lnTo>
                    <a:pt x="219697" y="104939"/>
                  </a:lnTo>
                  <a:lnTo>
                    <a:pt x="211167" y="65472"/>
                  </a:lnTo>
                  <a:lnTo>
                    <a:pt x="197616" y="39667"/>
                  </a:lnTo>
                  <a:lnTo>
                    <a:pt x="181033" y="19454"/>
                  </a:lnTo>
                  <a:lnTo>
                    <a:pt x="154071" y="5637"/>
                  </a:lnTo>
                  <a:lnTo>
                    <a:pt x="116206" y="0"/>
                  </a:lnTo>
                  <a:lnTo>
                    <a:pt x="87789" y="3070"/>
                  </a:lnTo>
                  <a:lnTo>
                    <a:pt x="47096" y="22879"/>
                  </a:lnTo>
                  <a:lnTo>
                    <a:pt x="27514" y="35535"/>
                  </a:lnTo>
                  <a:lnTo>
                    <a:pt x="16197" y="47217"/>
                  </a:lnTo>
                  <a:lnTo>
                    <a:pt x="0" y="7799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 name="SMARTInkShape-515"/>
            <p:cNvSpPr/>
            <p:nvPr>
              <p:custDataLst>
                <p:tags r:id="rId14"/>
              </p:custDataLst>
            </p:nvPr>
          </p:nvSpPr>
          <p:spPr bwMode="auto">
            <a:xfrm>
              <a:off x="553641" y="5072063"/>
              <a:ext cx="446485" cy="339329"/>
            </a:xfrm>
            <a:custGeom>
              <a:avLst/>
              <a:gdLst/>
              <a:ahLst/>
              <a:cxnLst/>
              <a:rect l="0" t="0" r="0" b="0"/>
              <a:pathLst>
                <a:path w="446485" h="339329">
                  <a:moveTo>
                    <a:pt x="0" y="339328"/>
                  </a:moveTo>
                  <a:lnTo>
                    <a:pt x="0" y="339328"/>
                  </a:lnTo>
                  <a:lnTo>
                    <a:pt x="8121" y="332199"/>
                  </a:lnTo>
                  <a:lnTo>
                    <a:pt x="46276" y="308282"/>
                  </a:lnTo>
                  <a:lnTo>
                    <a:pt x="83334" y="282851"/>
                  </a:lnTo>
                  <a:lnTo>
                    <a:pt x="123838" y="254199"/>
                  </a:lnTo>
                  <a:lnTo>
                    <a:pt x="160501" y="223294"/>
                  </a:lnTo>
                  <a:lnTo>
                    <a:pt x="199053" y="194405"/>
                  </a:lnTo>
                  <a:lnTo>
                    <a:pt x="232942" y="169057"/>
                  </a:lnTo>
                  <a:lnTo>
                    <a:pt x="275208" y="133825"/>
                  </a:lnTo>
                  <a:lnTo>
                    <a:pt x="318357" y="99195"/>
                  </a:lnTo>
                  <a:lnTo>
                    <a:pt x="356573" y="72217"/>
                  </a:lnTo>
                  <a:lnTo>
                    <a:pt x="395618" y="41774"/>
                  </a:lnTo>
                  <a:lnTo>
                    <a:pt x="437609" y="13091"/>
                  </a:lnTo>
                  <a:lnTo>
                    <a:pt x="446484"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 name="SMARTInkShape-516"/>
            <p:cNvSpPr/>
            <p:nvPr>
              <p:custDataLst>
                <p:tags r:id="rId15"/>
              </p:custDataLst>
            </p:nvPr>
          </p:nvSpPr>
          <p:spPr bwMode="auto">
            <a:xfrm>
              <a:off x="750103" y="4661361"/>
              <a:ext cx="250023" cy="373708"/>
            </a:xfrm>
            <a:custGeom>
              <a:avLst/>
              <a:gdLst/>
              <a:ahLst/>
              <a:cxnLst/>
              <a:rect l="0" t="0" r="0" b="0"/>
              <a:pathLst>
                <a:path w="250023" h="373708">
                  <a:moveTo>
                    <a:pt x="8921" y="17795"/>
                  </a:moveTo>
                  <a:lnTo>
                    <a:pt x="8921" y="17795"/>
                  </a:lnTo>
                  <a:lnTo>
                    <a:pt x="4180" y="17795"/>
                  </a:lnTo>
                  <a:lnTo>
                    <a:pt x="2784" y="15811"/>
                  </a:lnTo>
                  <a:lnTo>
                    <a:pt x="0" y="0"/>
                  </a:lnTo>
                  <a:lnTo>
                    <a:pt x="9706" y="27309"/>
                  </a:lnTo>
                  <a:lnTo>
                    <a:pt x="18083" y="65263"/>
                  </a:lnTo>
                  <a:lnTo>
                    <a:pt x="22915" y="94454"/>
                  </a:lnTo>
                  <a:lnTo>
                    <a:pt x="25062" y="127272"/>
                  </a:lnTo>
                  <a:lnTo>
                    <a:pt x="26271" y="164996"/>
                  </a:lnTo>
                  <a:lnTo>
                    <a:pt x="26629" y="199765"/>
                  </a:lnTo>
                  <a:lnTo>
                    <a:pt x="20613" y="240932"/>
                  </a:lnTo>
                  <a:lnTo>
                    <a:pt x="17677" y="275623"/>
                  </a:lnTo>
                  <a:lnTo>
                    <a:pt x="11956" y="314895"/>
                  </a:lnTo>
                  <a:lnTo>
                    <a:pt x="6874" y="353191"/>
                  </a:lnTo>
                  <a:lnTo>
                    <a:pt x="4042" y="365297"/>
                  </a:lnTo>
                  <a:lnTo>
                    <a:pt x="4676" y="368526"/>
                  </a:lnTo>
                  <a:lnTo>
                    <a:pt x="6091" y="370678"/>
                  </a:lnTo>
                  <a:lnTo>
                    <a:pt x="8026" y="372113"/>
                  </a:lnTo>
                  <a:lnTo>
                    <a:pt x="12823" y="373707"/>
                  </a:lnTo>
                  <a:lnTo>
                    <a:pt x="30582" y="369864"/>
                  </a:lnTo>
                  <a:lnTo>
                    <a:pt x="45215" y="362442"/>
                  </a:lnTo>
                  <a:lnTo>
                    <a:pt x="85527" y="333109"/>
                  </a:lnTo>
                  <a:lnTo>
                    <a:pt x="128505" y="306103"/>
                  </a:lnTo>
                  <a:lnTo>
                    <a:pt x="168545" y="288763"/>
                  </a:lnTo>
                  <a:lnTo>
                    <a:pt x="212026" y="269904"/>
                  </a:lnTo>
                  <a:lnTo>
                    <a:pt x="240091" y="256331"/>
                  </a:lnTo>
                  <a:lnTo>
                    <a:pt x="245609" y="250150"/>
                  </a:lnTo>
                  <a:lnTo>
                    <a:pt x="250022" y="24103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 name="SMARTInkShape-517"/>
            <p:cNvSpPr/>
            <p:nvPr>
              <p:custDataLst>
                <p:tags r:id="rId16"/>
              </p:custDataLst>
            </p:nvPr>
          </p:nvSpPr>
          <p:spPr bwMode="auto">
            <a:xfrm>
              <a:off x="437555" y="4693254"/>
              <a:ext cx="196423" cy="547914"/>
            </a:xfrm>
            <a:custGeom>
              <a:avLst/>
              <a:gdLst/>
              <a:ahLst/>
              <a:cxnLst/>
              <a:rect l="0" t="0" r="0" b="0"/>
              <a:pathLst>
                <a:path w="196423" h="547914">
                  <a:moveTo>
                    <a:pt x="178594" y="271652"/>
                  </a:moveTo>
                  <a:lnTo>
                    <a:pt x="178594" y="271652"/>
                  </a:lnTo>
                  <a:lnTo>
                    <a:pt x="173853" y="271652"/>
                  </a:lnTo>
                  <a:lnTo>
                    <a:pt x="168880" y="269007"/>
                  </a:lnTo>
                  <a:lnTo>
                    <a:pt x="163362" y="265515"/>
                  </a:lnTo>
                  <a:lnTo>
                    <a:pt x="139684" y="255838"/>
                  </a:lnTo>
                  <a:lnTo>
                    <a:pt x="128810" y="248556"/>
                  </a:lnTo>
                  <a:lnTo>
                    <a:pt x="122403" y="246504"/>
                  </a:lnTo>
                  <a:lnTo>
                    <a:pt x="119305" y="246950"/>
                  </a:lnTo>
                  <a:lnTo>
                    <a:pt x="113217" y="250090"/>
                  </a:lnTo>
                  <a:lnTo>
                    <a:pt x="94095" y="268312"/>
                  </a:lnTo>
                  <a:lnTo>
                    <a:pt x="65332" y="308107"/>
                  </a:lnTo>
                  <a:lnTo>
                    <a:pt x="52480" y="347695"/>
                  </a:lnTo>
                  <a:lnTo>
                    <a:pt x="46195" y="386884"/>
                  </a:lnTo>
                  <a:lnTo>
                    <a:pt x="45107" y="423755"/>
                  </a:lnTo>
                  <a:lnTo>
                    <a:pt x="45731" y="459271"/>
                  </a:lnTo>
                  <a:lnTo>
                    <a:pt x="57089" y="491538"/>
                  </a:lnTo>
                  <a:lnTo>
                    <a:pt x="74461" y="519915"/>
                  </a:lnTo>
                  <a:lnTo>
                    <a:pt x="85680" y="528504"/>
                  </a:lnTo>
                  <a:lnTo>
                    <a:pt x="117630" y="545641"/>
                  </a:lnTo>
                  <a:lnTo>
                    <a:pt x="140203" y="547913"/>
                  </a:lnTo>
                  <a:lnTo>
                    <a:pt x="151940" y="542932"/>
                  </a:lnTo>
                  <a:lnTo>
                    <a:pt x="170903" y="528306"/>
                  </a:lnTo>
                  <a:lnTo>
                    <a:pt x="181055" y="504684"/>
                  </a:lnTo>
                  <a:lnTo>
                    <a:pt x="190347" y="467809"/>
                  </a:lnTo>
                  <a:lnTo>
                    <a:pt x="195247" y="424170"/>
                  </a:lnTo>
                  <a:lnTo>
                    <a:pt x="196096" y="390044"/>
                  </a:lnTo>
                  <a:lnTo>
                    <a:pt x="196347" y="354797"/>
                  </a:lnTo>
                  <a:lnTo>
                    <a:pt x="196422" y="319218"/>
                  </a:lnTo>
                  <a:lnTo>
                    <a:pt x="195452" y="283541"/>
                  </a:lnTo>
                  <a:lnTo>
                    <a:pt x="190313" y="247834"/>
                  </a:lnTo>
                  <a:lnTo>
                    <a:pt x="187358" y="213112"/>
                  </a:lnTo>
                  <a:lnTo>
                    <a:pt x="175327" y="168917"/>
                  </a:lnTo>
                  <a:lnTo>
                    <a:pt x="162412" y="132734"/>
                  </a:lnTo>
                  <a:lnTo>
                    <a:pt x="153542" y="112676"/>
                  </a:lnTo>
                  <a:lnTo>
                    <a:pt x="123595" y="75546"/>
                  </a:lnTo>
                  <a:lnTo>
                    <a:pt x="79188" y="32580"/>
                  </a:lnTo>
                  <a:lnTo>
                    <a:pt x="37486" y="10766"/>
                  </a:lnTo>
                  <a:lnTo>
                    <a:pt x="15737" y="1096"/>
                  </a:lnTo>
                  <a:lnTo>
                    <a:pt x="10491" y="0"/>
                  </a:lnTo>
                  <a:lnTo>
                    <a:pt x="6994" y="262"/>
                  </a:lnTo>
                  <a:lnTo>
                    <a:pt x="0" y="376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Tree>
    <p:extLst>
      <p:ext uri="{BB962C8B-B14F-4D97-AF65-F5344CB8AC3E}">
        <p14:creationId xmlns:p14="http://schemas.microsoft.com/office/powerpoint/2010/main" val="288823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 Rule: Scalar Case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11</a:t>
            </a:fld>
            <a:endParaRPr lang="en-US"/>
          </a:p>
        </p:txBody>
      </p:sp>
      <p:sp>
        <p:nvSpPr>
          <p:cNvPr id="176" name="SMARTInkShape-861"/>
          <p:cNvSpPr/>
          <p:nvPr>
            <p:custDataLst>
              <p:tags r:id="rId1"/>
            </p:custDataLst>
          </p:nvPr>
        </p:nvSpPr>
        <p:spPr bwMode="auto">
          <a:xfrm>
            <a:off x="2018110" y="1089422"/>
            <a:ext cx="115964" cy="160735"/>
          </a:xfrm>
          <a:custGeom>
            <a:avLst/>
            <a:gdLst/>
            <a:ahLst/>
            <a:cxnLst/>
            <a:rect l="0" t="0" r="0" b="0"/>
            <a:pathLst>
              <a:path w="115964" h="160735">
                <a:moveTo>
                  <a:pt x="0" y="8930"/>
                </a:moveTo>
                <a:lnTo>
                  <a:pt x="0" y="8930"/>
                </a:lnTo>
                <a:lnTo>
                  <a:pt x="4740" y="8930"/>
                </a:lnTo>
                <a:lnTo>
                  <a:pt x="6136" y="7937"/>
                </a:lnTo>
                <a:lnTo>
                  <a:pt x="7067" y="6284"/>
                </a:lnTo>
                <a:lnTo>
                  <a:pt x="7688" y="4189"/>
                </a:lnTo>
                <a:lnTo>
                  <a:pt x="9094" y="2793"/>
                </a:lnTo>
                <a:lnTo>
                  <a:pt x="16509" y="368"/>
                </a:lnTo>
                <a:lnTo>
                  <a:pt x="56932" y="0"/>
                </a:lnTo>
                <a:lnTo>
                  <a:pt x="62675" y="2646"/>
                </a:lnTo>
                <a:lnTo>
                  <a:pt x="68535" y="6137"/>
                </a:lnTo>
                <a:lnTo>
                  <a:pt x="74447" y="7688"/>
                </a:lnTo>
                <a:lnTo>
                  <a:pt x="76420" y="9094"/>
                </a:lnTo>
                <a:lnTo>
                  <a:pt x="77736" y="11024"/>
                </a:lnTo>
                <a:lnTo>
                  <a:pt x="80189" y="15813"/>
                </a:lnTo>
                <a:lnTo>
                  <a:pt x="92642" y="29888"/>
                </a:lnTo>
                <a:lnTo>
                  <a:pt x="98390" y="33127"/>
                </a:lnTo>
                <a:lnTo>
                  <a:pt x="101312" y="33991"/>
                </a:lnTo>
                <a:lnTo>
                  <a:pt x="103260" y="35559"/>
                </a:lnTo>
                <a:lnTo>
                  <a:pt x="113996" y="53743"/>
                </a:lnTo>
                <a:lnTo>
                  <a:pt x="115963" y="66735"/>
                </a:lnTo>
                <a:lnTo>
                  <a:pt x="107520" y="93179"/>
                </a:lnTo>
                <a:lnTo>
                  <a:pt x="102026" y="98629"/>
                </a:lnTo>
                <a:lnTo>
                  <a:pt x="94954" y="104358"/>
                </a:lnTo>
                <a:lnTo>
                  <a:pt x="88988" y="113162"/>
                </a:lnTo>
                <a:lnTo>
                  <a:pt x="47679" y="147836"/>
                </a:lnTo>
                <a:lnTo>
                  <a:pt x="35729" y="153666"/>
                </a:lnTo>
                <a:lnTo>
                  <a:pt x="28555" y="159338"/>
                </a:lnTo>
                <a:lnTo>
                  <a:pt x="22571" y="160321"/>
                </a:lnTo>
                <a:lnTo>
                  <a:pt x="0" y="16073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79" name="SMARTInkShape-Group229"/>
          <p:cNvGrpSpPr/>
          <p:nvPr/>
        </p:nvGrpSpPr>
        <p:grpSpPr>
          <a:xfrm>
            <a:off x="2009180" y="1035844"/>
            <a:ext cx="205384" cy="192395"/>
            <a:chOff x="2009180" y="1035844"/>
            <a:chExt cx="205384" cy="192395"/>
          </a:xfrm>
        </p:grpSpPr>
        <p:sp>
          <p:nvSpPr>
            <p:cNvPr id="177" name="SMARTInkShape-862"/>
            <p:cNvSpPr/>
            <p:nvPr>
              <p:custDataLst>
                <p:tags r:id="rId76"/>
              </p:custDataLst>
            </p:nvPr>
          </p:nvSpPr>
          <p:spPr bwMode="auto">
            <a:xfrm>
              <a:off x="2125301" y="1035844"/>
              <a:ext cx="89263" cy="192395"/>
            </a:xfrm>
            <a:custGeom>
              <a:avLst/>
              <a:gdLst/>
              <a:ahLst/>
              <a:cxnLst/>
              <a:rect l="0" t="0" r="0" b="0"/>
              <a:pathLst>
                <a:path w="89263" h="192395">
                  <a:moveTo>
                    <a:pt x="80332" y="0"/>
                  </a:moveTo>
                  <a:lnTo>
                    <a:pt x="80332" y="0"/>
                  </a:lnTo>
                  <a:lnTo>
                    <a:pt x="72643" y="0"/>
                  </a:lnTo>
                  <a:lnTo>
                    <a:pt x="63823" y="7688"/>
                  </a:lnTo>
                  <a:lnTo>
                    <a:pt x="58132" y="8562"/>
                  </a:lnTo>
                  <a:lnTo>
                    <a:pt x="56602" y="9676"/>
                  </a:lnTo>
                  <a:lnTo>
                    <a:pt x="55583" y="11412"/>
                  </a:lnTo>
                  <a:lnTo>
                    <a:pt x="54903" y="13561"/>
                  </a:lnTo>
                  <a:lnTo>
                    <a:pt x="53457" y="14994"/>
                  </a:lnTo>
                  <a:lnTo>
                    <a:pt x="44008" y="19939"/>
                  </a:lnTo>
                  <a:lnTo>
                    <a:pt x="41233" y="22222"/>
                  </a:lnTo>
                  <a:lnTo>
                    <a:pt x="38150" y="27405"/>
                  </a:lnTo>
                  <a:lnTo>
                    <a:pt x="37328" y="30176"/>
                  </a:lnTo>
                  <a:lnTo>
                    <a:pt x="35788" y="32024"/>
                  </a:lnTo>
                  <a:lnTo>
                    <a:pt x="31430" y="34076"/>
                  </a:lnTo>
                  <a:lnTo>
                    <a:pt x="29872" y="35616"/>
                  </a:lnTo>
                  <a:lnTo>
                    <a:pt x="28139" y="39972"/>
                  </a:lnTo>
                  <a:lnTo>
                    <a:pt x="26685" y="41531"/>
                  </a:lnTo>
                  <a:lnTo>
                    <a:pt x="22424" y="43263"/>
                  </a:lnTo>
                  <a:lnTo>
                    <a:pt x="20891" y="45709"/>
                  </a:lnTo>
                  <a:lnTo>
                    <a:pt x="17741" y="56648"/>
                  </a:lnTo>
                  <a:lnTo>
                    <a:pt x="15784" y="58601"/>
                  </a:lnTo>
                  <a:lnTo>
                    <a:pt x="13487" y="59903"/>
                  </a:lnTo>
                  <a:lnTo>
                    <a:pt x="11957" y="62756"/>
                  </a:lnTo>
                  <a:lnTo>
                    <a:pt x="8809" y="75259"/>
                  </a:lnTo>
                  <a:lnTo>
                    <a:pt x="2006" y="88876"/>
                  </a:lnTo>
                  <a:lnTo>
                    <a:pt x="0" y="126743"/>
                  </a:lnTo>
                  <a:lnTo>
                    <a:pt x="2626" y="133390"/>
                  </a:lnTo>
                  <a:lnTo>
                    <a:pt x="15779" y="154778"/>
                  </a:lnTo>
                  <a:lnTo>
                    <a:pt x="29853" y="164690"/>
                  </a:lnTo>
                  <a:lnTo>
                    <a:pt x="33092" y="170099"/>
                  </a:lnTo>
                  <a:lnTo>
                    <a:pt x="33956" y="172931"/>
                  </a:lnTo>
                  <a:lnTo>
                    <a:pt x="35524" y="174818"/>
                  </a:lnTo>
                  <a:lnTo>
                    <a:pt x="53708" y="185440"/>
                  </a:lnTo>
                  <a:lnTo>
                    <a:pt x="56629" y="186135"/>
                  </a:lnTo>
                  <a:lnTo>
                    <a:pt x="58577" y="187590"/>
                  </a:lnTo>
                  <a:lnTo>
                    <a:pt x="59876" y="189552"/>
                  </a:lnTo>
                  <a:lnTo>
                    <a:pt x="60741" y="191852"/>
                  </a:lnTo>
                  <a:lnTo>
                    <a:pt x="62310" y="192394"/>
                  </a:lnTo>
                  <a:lnTo>
                    <a:pt x="64349" y="191762"/>
                  </a:lnTo>
                  <a:lnTo>
                    <a:pt x="70009" y="188361"/>
                  </a:lnTo>
                  <a:lnTo>
                    <a:pt x="75730" y="187771"/>
                  </a:lnTo>
                  <a:lnTo>
                    <a:pt x="77264" y="186696"/>
                  </a:lnTo>
                  <a:lnTo>
                    <a:pt x="78286" y="184988"/>
                  </a:lnTo>
                  <a:lnTo>
                    <a:pt x="78968" y="182856"/>
                  </a:lnTo>
                  <a:lnTo>
                    <a:pt x="89262" y="1696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8" name="SMARTInkShape-863"/>
            <p:cNvSpPr/>
            <p:nvPr>
              <p:custDataLst>
                <p:tags r:id="rId77"/>
              </p:custDataLst>
            </p:nvPr>
          </p:nvSpPr>
          <p:spPr bwMode="auto">
            <a:xfrm>
              <a:off x="2009180" y="1089422"/>
              <a:ext cx="115500" cy="124113"/>
            </a:xfrm>
            <a:custGeom>
              <a:avLst/>
              <a:gdLst/>
              <a:ahLst/>
              <a:cxnLst/>
              <a:rect l="0" t="0" r="0" b="0"/>
              <a:pathLst>
                <a:path w="115500" h="124113">
                  <a:moveTo>
                    <a:pt x="0" y="0"/>
                  </a:moveTo>
                  <a:lnTo>
                    <a:pt x="0" y="0"/>
                  </a:lnTo>
                  <a:lnTo>
                    <a:pt x="4740" y="0"/>
                  </a:lnTo>
                  <a:lnTo>
                    <a:pt x="33419" y="7688"/>
                  </a:lnTo>
                  <a:lnTo>
                    <a:pt x="76733" y="11412"/>
                  </a:lnTo>
                  <a:lnTo>
                    <a:pt x="83897" y="13561"/>
                  </a:lnTo>
                  <a:lnTo>
                    <a:pt x="94504" y="21241"/>
                  </a:lnTo>
                  <a:lnTo>
                    <a:pt x="109397" y="42340"/>
                  </a:lnTo>
                  <a:lnTo>
                    <a:pt x="114104" y="59729"/>
                  </a:lnTo>
                  <a:lnTo>
                    <a:pt x="115499" y="77449"/>
                  </a:lnTo>
                  <a:lnTo>
                    <a:pt x="113179" y="86677"/>
                  </a:lnTo>
                  <a:lnTo>
                    <a:pt x="111171" y="90527"/>
                  </a:lnTo>
                  <a:lnTo>
                    <a:pt x="103649" y="97450"/>
                  </a:lnTo>
                  <a:lnTo>
                    <a:pt x="64655" y="118152"/>
                  </a:lnTo>
                  <a:lnTo>
                    <a:pt x="35180" y="124112"/>
                  </a:lnTo>
                  <a:lnTo>
                    <a:pt x="32383" y="123421"/>
                  </a:lnTo>
                  <a:lnTo>
                    <a:pt x="26789" y="1160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86" name="SMARTInkShape-Group230"/>
          <p:cNvGrpSpPr/>
          <p:nvPr/>
        </p:nvGrpSpPr>
        <p:grpSpPr>
          <a:xfrm>
            <a:off x="2571750" y="1071563"/>
            <a:ext cx="791946" cy="506186"/>
            <a:chOff x="2571750" y="1071563"/>
            <a:chExt cx="791946" cy="506186"/>
          </a:xfrm>
        </p:grpSpPr>
        <p:sp>
          <p:nvSpPr>
            <p:cNvPr id="180" name="SMARTInkShape-864"/>
            <p:cNvSpPr/>
            <p:nvPr>
              <p:custDataLst>
                <p:tags r:id="rId70"/>
              </p:custDataLst>
            </p:nvPr>
          </p:nvSpPr>
          <p:spPr bwMode="auto">
            <a:xfrm>
              <a:off x="3161109" y="1250156"/>
              <a:ext cx="71032" cy="232173"/>
            </a:xfrm>
            <a:custGeom>
              <a:avLst/>
              <a:gdLst/>
              <a:ahLst/>
              <a:cxnLst/>
              <a:rect l="0" t="0" r="0" b="0"/>
              <a:pathLst>
                <a:path w="71032" h="232173">
                  <a:moveTo>
                    <a:pt x="0" y="0"/>
                  </a:moveTo>
                  <a:lnTo>
                    <a:pt x="0" y="0"/>
                  </a:lnTo>
                  <a:lnTo>
                    <a:pt x="4741" y="0"/>
                  </a:lnTo>
                  <a:lnTo>
                    <a:pt x="9714" y="2646"/>
                  </a:lnTo>
                  <a:lnTo>
                    <a:pt x="45189" y="36368"/>
                  </a:lnTo>
                  <a:lnTo>
                    <a:pt x="65314" y="75378"/>
                  </a:lnTo>
                  <a:lnTo>
                    <a:pt x="71031" y="98324"/>
                  </a:lnTo>
                  <a:lnTo>
                    <a:pt x="68671" y="135628"/>
                  </a:lnTo>
                  <a:lnTo>
                    <a:pt x="64334" y="174793"/>
                  </a:lnTo>
                  <a:lnTo>
                    <a:pt x="63726" y="182013"/>
                  </a:lnTo>
                  <a:lnTo>
                    <a:pt x="55112" y="197973"/>
                  </a:lnTo>
                  <a:lnTo>
                    <a:pt x="43346" y="212012"/>
                  </a:lnTo>
                  <a:lnTo>
                    <a:pt x="32136" y="220907"/>
                  </a:lnTo>
                  <a:lnTo>
                    <a:pt x="26789" y="2321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1" name="SMARTInkShape-865"/>
            <p:cNvSpPr/>
            <p:nvPr>
              <p:custDataLst>
                <p:tags r:id="rId71"/>
              </p:custDataLst>
            </p:nvPr>
          </p:nvSpPr>
          <p:spPr bwMode="auto">
            <a:xfrm>
              <a:off x="3098602" y="1348383"/>
              <a:ext cx="17860" cy="1"/>
            </a:xfrm>
            <a:custGeom>
              <a:avLst/>
              <a:gdLst/>
              <a:ahLst/>
              <a:cxnLst/>
              <a:rect l="0" t="0" r="0" b="0"/>
              <a:pathLst>
                <a:path w="17860" h="1">
                  <a:moveTo>
                    <a:pt x="17859" y="0"/>
                  </a:moveTo>
                  <a:lnTo>
                    <a:pt x="17859" y="0"/>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2" name="SMARTInkShape-866"/>
            <p:cNvSpPr/>
            <p:nvPr>
              <p:custDataLst>
                <p:tags r:id="rId72"/>
              </p:custDataLst>
            </p:nvPr>
          </p:nvSpPr>
          <p:spPr bwMode="auto">
            <a:xfrm>
              <a:off x="2987785" y="1250156"/>
              <a:ext cx="66169" cy="185432"/>
            </a:xfrm>
            <a:custGeom>
              <a:avLst/>
              <a:gdLst/>
              <a:ahLst/>
              <a:cxnLst/>
              <a:rect l="0" t="0" r="0" b="0"/>
              <a:pathLst>
                <a:path w="66169" h="185432">
                  <a:moveTo>
                    <a:pt x="57238" y="0"/>
                  </a:moveTo>
                  <a:lnTo>
                    <a:pt x="57238" y="0"/>
                  </a:lnTo>
                  <a:lnTo>
                    <a:pt x="49117" y="10106"/>
                  </a:lnTo>
                  <a:lnTo>
                    <a:pt x="23819" y="53537"/>
                  </a:lnTo>
                  <a:lnTo>
                    <a:pt x="11177" y="89836"/>
                  </a:lnTo>
                  <a:lnTo>
                    <a:pt x="0" y="132288"/>
                  </a:lnTo>
                  <a:lnTo>
                    <a:pt x="2982" y="168895"/>
                  </a:lnTo>
                  <a:lnTo>
                    <a:pt x="6185" y="173120"/>
                  </a:lnTo>
                  <a:lnTo>
                    <a:pt x="22929" y="182815"/>
                  </a:lnTo>
                  <a:lnTo>
                    <a:pt x="31407" y="185431"/>
                  </a:lnTo>
                  <a:lnTo>
                    <a:pt x="41127" y="183948"/>
                  </a:lnTo>
                  <a:lnTo>
                    <a:pt x="66168" y="1696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3" name="SMARTInkShape-867"/>
            <p:cNvSpPr/>
            <p:nvPr>
              <p:custDataLst>
                <p:tags r:id="rId73"/>
              </p:custDataLst>
            </p:nvPr>
          </p:nvSpPr>
          <p:spPr bwMode="auto">
            <a:xfrm>
              <a:off x="2571750" y="1143000"/>
              <a:ext cx="782952" cy="35718"/>
            </a:xfrm>
            <a:custGeom>
              <a:avLst/>
              <a:gdLst/>
              <a:ahLst/>
              <a:cxnLst/>
              <a:rect l="0" t="0" r="0" b="0"/>
              <a:pathLst>
                <a:path w="782952" h="35718">
                  <a:moveTo>
                    <a:pt x="0" y="26789"/>
                  </a:moveTo>
                  <a:lnTo>
                    <a:pt x="0" y="26789"/>
                  </a:lnTo>
                  <a:lnTo>
                    <a:pt x="4741" y="26789"/>
                  </a:lnTo>
                  <a:lnTo>
                    <a:pt x="6137" y="27781"/>
                  </a:lnTo>
                  <a:lnTo>
                    <a:pt x="7068" y="29435"/>
                  </a:lnTo>
                  <a:lnTo>
                    <a:pt x="7688" y="31529"/>
                  </a:lnTo>
                  <a:lnTo>
                    <a:pt x="10087" y="32926"/>
                  </a:lnTo>
                  <a:lnTo>
                    <a:pt x="30839" y="35167"/>
                  </a:lnTo>
                  <a:lnTo>
                    <a:pt x="67819" y="35646"/>
                  </a:lnTo>
                  <a:lnTo>
                    <a:pt x="103548" y="35697"/>
                  </a:lnTo>
                  <a:lnTo>
                    <a:pt x="140704" y="35712"/>
                  </a:lnTo>
                  <a:lnTo>
                    <a:pt x="180706" y="35717"/>
                  </a:lnTo>
                  <a:lnTo>
                    <a:pt x="221896" y="33073"/>
                  </a:lnTo>
                  <a:lnTo>
                    <a:pt x="258695" y="28030"/>
                  </a:lnTo>
                  <a:lnTo>
                    <a:pt x="287286" y="24695"/>
                  </a:lnTo>
                  <a:lnTo>
                    <a:pt x="322151" y="20897"/>
                  </a:lnTo>
                  <a:lnTo>
                    <a:pt x="357491" y="19210"/>
                  </a:lnTo>
                  <a:lnTo>
                    <a:pt x="380210" y="17767"/>
                  </a:lnTo>
                  <a:lnTo>
                    <a:pt x="406270" y="15814"/>
                  </a:lnTo>
                  <a:lnTo>
                    <a:pt x="434558" y="13519"/>
                  </a:lnTo>
                  <a:lnTo>
                    <a:pt x="459369" y="11989"/>
                  </a:lnTo>
                  <a:lnTo>
                    <a:pt x="502813" y="10289"/>
                  </a:lnTo>
                  <a:lnTo>
                    <a:pt x="525708" y="9836"/>
                  </a:lnTo>
                  <a:lnTo>
                    <a:pt x="549902" y="9534"/>
                  </a:lnTo>
                  <a:lnTo>
                    <a:pt x="574961" y="9333"/>
                  </a:lnTo>
                  <a:lnTo>
                    <a:pt x="601588" y="8206"/>
                  </a:lnTo>
                  <a:lnTo>
                    <a:pt x="629262" y="6463"/>
                  </a:lnTo>
                  <a:lnTo>
                    <a:pt x="657633" y="4309"/>
                  </a:lnTo>
                  <a:lnTo>
                    <a:pt x="694448" y="1915"/>
                  </a:lnTo>
                  <a:lnTo>
                    <a:pt x="736914" y="567"/>
                  </a:lnTo>
                  <a:lnTo>
                    <a:pt x="781520" y="50"/>
                  </a:lnTo>
                  <a:lnTo>
                    <a:pt x="782951" y="33"/>
                  </a:lnTo>
                  <a:lnTo>
                    <a:pt x="76795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4" name="SMARTInkShape-868"/>
            <p:cNvSpPr/>
            <p:nvPr>
              <p:custDataLst>
                <p:tags r:id="rId74"/>
              </p:custDataLst>
            </p:nvPr>
          </p:nvSpPr>
          <p:spPr bwMode="auto">
            <a:xfrm>
              <a:off x="3277195" y="1071563"/>
              <a:ext cx="86501" cy="122290"/>
            </a:xfrm>
            <a:custGeom>
              <a:avLst/>
              <a:gdLst/>
              <a:ahLst/>
              <a:cxnLst/>
              <a:rect l="0" t="0" r="0" b="0"/>
              <a:pathLst>
                <a:path w="86501" h="122290">
                  <a:moveTo>
                    <a:pt x="26789" y="0"/>
                  </a:moveTo>
                  <a:lnTo>
                    <a:pt x="26789" y="0"/>
                  </a:lnTo>
                  <a:lnTo>
                    <a:pt x="26789" y="4740"/>
                  </a:lnTo>
                  <a:lnTo>
                    <a:pt x="59335" y="42900"/>
                  </a:lnTo>
                  <a:lnTo>
                    <a:pt x="86500" y="85936"/>
                  </a:lnTo>
                  <a:lnTo>
                    <a:pt x="84456" y="89040"/>
                  </a:lnTo>
                  <a:lnTo>
                    <a:pt x="69342" y="100906"/>
                  </a:lnTo>
                  <a:lnTo>
                    <a:pt x="32148" y="115814"/>
                  </a:lnTo>
                  <a:lnTo>
                    <a:pt x="11069" y="122289"/>
                  </a:lnTo>
                  <a:lnTo>
                    <a:pt x="7380" y="121213"/>
                  </a:lnTo>
                  <a:lnTo>
                    <a:pt x="4919" y="118512"/>
                  </a:lnTo>
                  <a:lnTo>
                    <a:pt x="0" y="1071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5" name="SMARTInkShape-869"/>
            <p:cNvSpPr/>
            <p:nvPr>
              <p:custDataLst>
                <p:tags r:id="rId75"/>
              </p:custDataLst>
            </p:nvPr>
          </p:nvSpPr>
          <p:spPr bwMode="auto">
            <a:xfrm>
              <a:off x="2862799" y="1271883"/>
              <a:ext cx="106097" cy="305866"/>
            </a:xfrm>
            <a:custGeom>
              <a:avLst/>
              <a:gdLst/>
              <a:ahLst/>
              <a:cxnLst/>
              <a:rect l="0" t="0" r="0" b="0"/>
              <a:pathLst>
                <a:path w="106097" h="305866">
                  <a:moveTo>
                    <a:pt x="92928" y="40781"/>
                  </a:moveTo>
                  <a:lnTo>
                    <a:pt x="92928" y="40781"/>
                  </a:lnTo>
                  <a:lnTo>
                    <a:pt x="92928" y="9837"/>
                  </a:lnTo>
                  <a:lnTo>
                    <a:pt x="91935" y="8246"/>
                  </a:lnTo>
                  <a:lnTo>
                    <a:pt x="90282" y="7184"/>
                  </a:lnTo>
                  <a:lnTo>
                    <a:pt x="84806" y="6005"/>
                  </a:lnTo>
                  <a:lnTo>
                    <a:pt x="75758" y="5481"/>
                  </a:lnTo>
                  <a:lnTo>
                    <a:pt x="72552" y="4350"/>
                  </a:lnTo>
                  <a:lnTo>
                    <a:pt x="70414" y="2603"/>
                  </a:lnTo>
                  <a:lnTo>
                    <a:pt x="68989" y="446"/>
                  </a:lnTo>
                  <a:lnTo>
                    <a:pt x="65062" y="0"/>
                  </a:lnTo>
                  <a:lnTo>
                    <a:pt x="38583" y="4200"/>
                  </a:lnTo>
                  <a:lnTo>
                    <a:pt x="34870" y="6472"/>
                  </a:lnTo>
                  <a:lnTo>
                    <a:pt x="18707" y="25104"/>
                  </a:lnTo>
                  <a:lnTo>
                    <a:pt x="671" y="63805"/>
                  </a:lnTo>
                  <a:lnTo>
                    <a:pt x="0" y="78795"/>
                  </a:lnTo>
                  <a:lnTo>
                    <a:pt x="3009" y="93395"/>
                  </a:lnTo>
                  <a:lnTo>
                    <a:pt x="7654" y="103191"/>
                  </a:lnTo>
                  <a:lnTo>
                    <a:pt x="15671" y="110852"/>
                  </a:lnTo>
                  <a:lnTo>
                    <a:pt x="24857" y="116572"/>
                  </a:lnTo>
                  <a:lnTo>
                    <a:pt x="32247" y="119114"/>
                  </a:lnTo>
                  <a:lnTo>
                    <a:pt x="41485" y="117598"/>
                  </a:lnTo>
                  <a:lnTo>
                    <a:pt x="46726" y="115805"/>
                  </a:lnTo>
                  <a:lnTo>
                    <a:pt x="68324" y="94319"/>
                  </a:lnTo>
                  <a:lnTo>
                    <a:pt x="84094" y="62818"/>
                  </a:lnTo>
                  <a:lnTo>
                    <a:pt x="86356" y="47929"/>
                  </a:lnTo>
                  <a:lnTo>
                    <a:pt x="84464" y="30287"/>
                  </a:lnTo>
                  <a:lnTo>
                    <a:pt x="83316" y="27832"/>
                  </a:lnTo>
                  <a:lnTo>
                    <a:pt x="81559" y="26195"/>
                  </a:lnTo>
                  <a:lnTo>
                    <a:pt x="76350" y="23568"/>
                  </a:lnTo>
                  <a:lnTo>
                    <a:pt x="75448" y="32594"/>
                  </a:lnTo>
                  <a:lnTo>
                    <a:pt x="82186" y="73266"/>
                  </a:lnTo>
                  <a:lnTo>
                    <a:pt x="88381" y="113895"/>
                  </a:lnTo>
                  <a:lnTo>
                    <a:pt x="93021" y="152274"/>
                  </a:lnTo>
                  <a:lnTo>
                    <a:pt x="99791" y="191556"/>
                  </a:lnTo>
                  <a:lnTo>
                    <a:pt x="106096" y="214660"/>
                  </a:lnTo>
                  <a:lnTo>
                    <a:pt x="102611" y="258466"/>
                  </a:lnTo>
                  <a:lnTo>
                    <a:pt x="94255" y="274452"/>
                  </a:lnTo>
                  <a:lnTo>
                    <a:pt x="74118" y="299487"/>
                  </a:lnTo>
                  <a:lnTo>
                    <a:pt x="61747" y="304590"/>
                  </a:lnTo>
                  <a:lnTo>
                    <a:pt x="48312" y="305865"/>
                  </a:lnTo>
                  <a:lnTo>
                    <a:pt x="39033" y="303125"/>
                  </a:lnTo>
                  <a:lnTo>
                    <a:pt x="11059" y="279922"/>
                  </a:lnTo>
                  <a:lnTo>
                    <a:pt x="6932" y="268113"/>
                  </a:lnTo>
                  <a:lnTo>
                    <a:pt x="4283" y="241018"/>
                  </a:lnTo>
                  <a:lnTo>
                    <a:pt x="9212" y="226018"/>
                  </a:lnTo>
                  <a:lnTo>
                    <a:pt x="23805" y="201615"/>
                  </a:lnTo>
                  <a:lnTo>
                    <a:pt x="67126" y="168521"/>
                  </a:lnTo>
                  <a:lnTo>
                    <a:pt x="83998" y="1568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87" name="SMARTInkShape-870"/>
          <p:cNvSpPr/>
          <p:nvPr>
            <p:custDataLst>
              <p:tags r:id="rId2"/>
            </p:custDataLst>
          </p:nvPr>
        </p:nvSpPr>
        <p:spPr bwMode="auto">
          <a:xfrm>
            <a:off x="3643313" y="1054944"/>
            <a:ext cx="193978" cy="202217"/>
          </a:xfrm>
          <a:custGeom>
            <a:avLst/>
            <a:gdLst/>
            <a:ahLst/>
            <a:cxnLst/>
            <a:rect l="0" t="0" r="0" b="0"/>
            <a:pathLst>
              <a:path w="193978" h="202217">
                <a:moveTo>
                  <a:pt x="0" y="7689"/>
                </a:moveTo>
                <a:lnTo>
                  <a:pt x="0" y="7689"/>
                </a:lnTo>
                <a:lnTo>
                  <a:pt x="4740" y="2948"/>
                </a:lnTo>
                <a:lnTo>
                  <a:pt x="9713" y="621"/>
                </a:lnTo>
                <a:lnTo>
                  <a:pt x="12428" y="0"/>
                </a:lnTo>
                <a:lnTo>
                  <a:pt x="50706" y="5990"/>
                </a:lnTo>
                <a:lnTo>
                  <a:pt x="81170" y="7186"/>
                </a:lnTo>
                <a:lnTo>
                  <a:pt x="121095" y="7589"/>
                </a:lnTo>
                <a:lnTo>
                  <a:pt x="155882" y="15368"/>
                </a:lnTo>
                <a:lnTo>
                  <a:pt x="156507" y="17769"/>
                </a:lnTo>
                <a:lnTo>
                  <a:pt x="154556" y="25729"/>
                </a:lnTo>
                <a:lnTo>
                  <a:pt x="147879" y="36626"/>
                </a:lnTo>
                <a:lnTo>
                  <a:pt x="107820" y="78306"/>
                </a:lnTo>
                <a:lnTo>
                  <a:pt x="74581" y="117807"/>
                </a:lnTo>
                <a:lnTo>
                  <a:pt x="42286" y="158814"/>
                </a:lnTo>
                <a:lnTo>
                  <a:pt x="29025" y="174716"/>
                </a:lnTo>
                <a:lnTo>
                  <a:pt x="25137" y="176181"/>
                </a:lnTo>
                <a:lnTo>
                  <a:pt x="22711" y="176571"/>
                </a:lnTo>
                <a:lnTo>
                  <a:pt x="21094" y="177824"/>
                </a:lnTo>
                <a:lnTo>
                  <a:pt x="19297" y="181862"/>
                </a:lnTo>
                <a:lnTo>
                  <a:pt x="17896" y="194729"/>
                </a:lnTo>
                <a:lnTo>
                  <a:pt x="22611" y="199810"/>
                </a:lnTo>
                <a:lnTo>
                  <a:pt x="32869" y="202216"/>
                </a:lnTo>
                <a:lnTo>
                  <a:pt x="71254" y="200926"/>
                </a:lnTo>
                <a:lnTo>
                  <a:pt x="111043" y="196759"/>
                </a:lnTo>
                <a:lnTo>
                  <a:pt x="145264" y="191600"/>
                </a:lnTo>
                <a:lnTo>
                  <a:pt x="188096" y="186749"/>
                </a:lnTo>
                <a:lnTo>
                  <a:pt x="193977" y="186421"/>
                </a:lnTo>
                <a:lnTo>
                  <a:pt x="193810" y="186375"/>
                </a:lnTo>
                <a:lnTo>
                  <a:pt x="190979" y="186324"/>
                </a:lnTo>
                <a:lnTo>
                  <a:pt x="178593" y="17735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95" name="SMARTInkShape-Group232"/>
          <p:cNvGrpSpPr/>
          <p:nvPr/>
        </p:nvGrpSpPr>
        <p:grpSpPr>
          <a:xfrm>
            <a:off x="4161234" y="1017984"/>
            <a:ext cx="694208" cy="517923"/>
            <a:chOff x="4161234" y="1017984"/>
            <a:chExt cx="694208" cy="517923"/>
          </a:xfrm>
        </p:grpSpPr>
        <p:sp>
          <p:nvSpPr>
            <p:cNvPr id="188" name="SMARTInkShape-871"/>
            <p:cNvSpPr/>
            <p:nvPr>
              <p:custDataLst>
                <p:tags r:id="rId63"/>
              </p:custDataLst>
            </p:nvPr>
          </p:nvSpPr>
          <p:spPr bwMode="auto">
            <a:xfrm>
              <a:off x="4161234" y="1098352"/>
              <a:ext cx="669661" cy="44508"/>
            </a:xfrm>
            <a:custGeom>
              <a:avLst/>
              <a:gdLst/>
              <a:ahLst/>
              <a:cxnLst/>
              <a:rect l="0" t="0" r="0" b="0"/>
              <a:pathLst>
                <a:path w="669661" h="44508">
                  <a:moveTo>
                    <a:pt x="0" y="35718"/>
                  </a:moveTo>
                  <a:lnTo>
                    <a:pt x="0" y="35718"/>
                  </a:lnTo>
                  <a:lnTo>
                    <a:pt x="0" y="26898"/>
                  </a:lnTo>
                  <a:lnTo>
                    <a:pt x="29599" y="39227"/>
                  </a:lnTo>
                  <a:lnTo>
                    <a:pt x="69200" y="43577"/>
                  </a:lnTo>
                  <a:lnTo>
                    <a:pt x="100540" y="44331"/>
                  </a:lnTo>
                  <a:lnTo>
                    <a:pt x="130013" y="44507"/>
                  </a:lnTo>
                  <a:lnTo>
                    <a:pt x="151168" y="43562"/>
                  </a:lnTo>
                  <a:lnTo>
                    <a:pt x="176185" y="41939"/>
                  </a:lnTo>
                  <a:lnTo>
                    <a:pt x="203777" y="39866"/>
                  </a:lnTo>
                  <a:lnTo>
                    <a:pt x="247664" y="37562"/>
                  </a:lnTo>
                  <a:lnTo>
                    <a:pt x="282714" y="36538"/>
                  </a:lnTo>
                  <a:lnTo>
                    <a:pt x="324758" y="34969"/>
                  </a:lnTo>
                  <a:lnTo>
                    <a:pt x="363344" y="29653"/>
                  </a:lnTo>
                  <a:lnTo>
                    <a:pt x="404762" y="27637"/>
                  </a:lnTo>
                  <a:lnTo>
                    <a:pt x="442611" y="26048"/>
                  </a:lnTo>
                  <a:lnTo>
                    <a:pt x="481938" y="20726"/>
                  </a:lnTo>
                  <a:lnTo>
                    <a:pt x="517142" y="19133"/>
                  </a:lnTo>
                  <a:lnTo>
                    <a:pt x="552307" y="18236"/>
                  </a:lnTo>
                  <a:lnTo>
                    <a:pt x="596225" y="17933"/>
                  </a:lnTo>
                  <a:lnTo>
                    <a:pt x="637826" y="17874"/>
                  </a:lnTo>
                  <a:lnTo>
                    <a:pt x="668961" y="17859"/>
                  </a:lnTo>
                  <a:lnTo>
                    <a:pt x="669660" y="10171"/>
                  </a:lnTo>
                  <a:lnTo>
                    <a:pt x="66079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9" name="SMARTInkShape-872"/>
            <p:cNvSpPr/>
            <p:nvPr>
              <p:custDataLst>
                <p:tags r:id="rId64"/>
              </p:custDataLst>
            </p:nvPr>
          </p:nvSpPr>
          <p:spPr bwMode="auto">
            <a:xfrm>
              <a:off x="4625578" y="1339453"/>
              <a:ext cx="8931" cy="1"/>
            </a:xfrm>
            <a:custGeom>
              <a:avLst/>
              <a:gdLst/>
              <a:ahLst/>
              <a:cxnLst/>
              <a:rect l="0" t="0" r="0" b="0"/>
              <a:pathLst>
                <a:path w="8931" h="1">
                  <a:moveTo>
                    <a:pt x="0" y="0"/>
                  </a:moveTo>
                  <a:lnTo>
                    <a:pt x="0" y="0"/>
                  </a:lnTo>
                  <a:lnTo>
                    <a:pt x="893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0" name="SMARTInkShape-873"/>
            <p:cNvSpPr/>
            <p:nvPr>
              <p:custDataLst>
                <p:tags r:id="rId65"/>
              </p:custDataLst>
            </p:nvPr>
          </p:nvSpPr>
          <p:spPr bwMode="auto">
            <a:xfrm>
              <a:off x="4688086" y="1259086"/>
              <a:ext cx="78545" cy="276821"/>
            </a:xfrm>
            <a:custGeom>
              <a:avLst/>
              <a:gdLst/>
              <a:ahLst/>
              <a:cxnLst/>
              <a:rect l="0" t="0" r="0" b="0"/>
              <a:pathLst>
                <a:path w="78545" h="276821">
                  <a:moveTo>
                    <a:pt x="0" y="0"/>
                  </a:moveTo>
                  <a:lnTo>
                    <a:pt x="0" y="0"/>
                  </a:lnTo>
                  <a:lnTo>
                    <a:pt x="18410" y="13266"/>
                  </a:lnTo>
                  <a:lnTo>
                    <a:pt x="39907" y="53255"/>
                  </a:lnTo>
                  <a:lnTo>
                    <a:pt x="58007" y="91254"/>
                  </a:lnTo>
                  <a:lnTo>
                    <a:pt x="71136" y="129628"/>
                  </a:lnTo>
                  <a:lnTo>
                    <a:pt x="76264" y="145917"/>
                  </a:lnTo>
                  <a:lnTo>
                    <a:pt x="78544" y="166386"/>
                  </a:lnTo>
                  <a:lnTo>
                    <a:pt x="70346" y="209703"/>
                  </a:lnTo>
                  <a:lnTo>
                    <a:pt x="60090" y="241279"/>
                  </a:lnTo>
                  <a:lnTo>
                    <a:pt x="48535" y="256394"/>
                  </a:lnTo>
                  <a:lnTo>
                    <a:pt x="26789" y="27682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1" name="SMARTInkShape-874"/>
            <p:cNvSpPr/>
            <p:nvPr>
              <p:custDataLst>
                <p:tags r:id="rId66"/>
              </p:custDataLst>
            </p:nvPr>
          </p:nvSpPr>
          <p:spPr bwMode="auto">
            <a:xfrm>
              <a:off x="4531484" y="1227152"/>
              <a:ext cx="67306" cy="183740"/>
            </a:xfrm>
            <a:custGeom>
              <a:avLst/>
              <a:gdLst/>
              <a:ahLst/>
              <a:cxnLst/>
              <a:rect l="0" t="0" r="0" b="0"/>
              <a:pathLst>
                <a:path w="67306" h="183740">
                  <a:moveTo>
                    <a:pt x="49446" y="5145"/>
                  </a:moveTo>
                  <a:lnTo>
                    <a:pt x="49446" y="5145"/>
                  </a:lnTo>
                  <a:lnTo>
                    <a:pt x="44705" y="404"/>
                  </a:lnTo>
                  <a:lnTo>
                    <a:pt x="42317" y="0"/>
                  </a:lnTo>
                  <a:lnTo>
                    <a:pt x="39732" y="723"/>
                  </a:lnTo>
                  <a:lnTo>
                    <a:pt x="37017" y="2197"/>
                  </a:lnTo>
                  <a:lnTo>
                    <a:pt x="28455" y="18493"/>
                  </a:lnTo>
                  <a:lnTo>
                    <a:pt x="13707" y="59305"/>
                  </a:lnTo>
                  <a:lnTo>
                    <a:pt x="4978" y="98303"/>
                  </a:lnTo>
                  <a:lnTo>
                    <a:pt x="0" y="128218"/>
                  </a:lnTo>
                  <a:lnTo>
                    <a:pt x="2004" y="147156"/>
                  </a:lnTo>
                  <a:lnTo>
                    <a:pt x="11493" y="165496"/>
                  </a:lnTo>
                  <a:lnTo>
                    <a:pt x="18191" y="174553"/>
                  </a:lnTo>
                  <a:lnTo>
                    <a:pt x="26625" y="179599"/>
                  </a:lnTo>
                  <a:lnTo>
                    <a:pt x="67305" y="18373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2" name="SMARTInkShape-875"/>
            <p:cNvSpPr/>
            <p:nvPr>
              <p:custDataLst>
                <p:tags r:id="rId67"/>
              </p:custDataLst>
            </p:nvPr>
          </p:nvSpPr>
          <p:spPr bwMode="auto">
            <a:xfrm>
              <a:off x="4393406" y="1339453"/>
              <a:ext cx="35720" cy="8931"/>
            </a:xfrm>
            <a:custGeom>
              <a:avLst/>
              <a:gdLst/>
              <a:ahLst/>
              <a:cxnLst/>
              <a:rect l="0" t="0" r="0" b="0"/>
              <a:pathLst>
                <a:path w="35720" h="8931">
                  <a:moveTo>
                    <a:pt x="0" y="8930"/>
                  </a:moveTo>
                  <a:lnTo>
                    <a:pt x="0" y="8930"/>
                  </a:lnTo>
                  <a:lnTo>
                    <a:pt x="14258" y="2793"/>
                  </a:lnTo>
                  <a:lnTo>
                    <a:pt x="3571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3" name="SMARTInkShape-876"/>
            <p:cNvSpPr/>
            <p:nvPr>
              <p:custDataLst>
                <p:tags r:id="rId68"/>
              </p:custDataLst>
            </p:nvPr>
          </p:nvSpPr>
          <p:spPr bwMode="auto">
            <a:xfrm>
              <a:off x="4422260" y="1162096"/>
              <a:ext cx="69374" cy="355952"/>
            </a:xfrm>
            <a:custGeom>
              <a:avLst/>
              <a:gdLst/>
              <a:ahLst/>
              <a:cxnLst/>
              <a:rect l="0" t="0" r="0" b="0"/>
              <a:pathLst>
                <a:path w="69374" h="355952">
                  <a:moveTo>
                    <a:pt x="15795" y="355951"/>
                  </a:moveTo>
                  <a:lnTo>
                    <a:pt x="15795" y="355951"/>
                  </a:lnTo>
                  <a:lnTo>
                    <a:pt x="13149" y="338300"/>
                  </a:lnTo>
                  <a:lnTo>
                    <a:pt x="1556" y="296631"/>
                  </a:lnTo>
                  <a:lnTo>
                    <a:pt x="0" y="254369"/>
                  </a:lnTo>
                  <a:lnTo>
                    <a:pt x="3152" y="224814"/>
                  </a:lnTo>
                  <a:lnTo>
                    <a:pt x="5215" y="187204"/>
                  </a:lnTo>
                  <a:lnTo>
                    <a:pt x="6132" y="148991"/>
                  </a:lnTo>
                  <a:lnTo>
                    <a:pt x="7640" y="106775"/>
                  </a:lnTo>
                  <a:lnTo>
                    <a:pt x="11509" y="71243"/>
                  </a:lnTo>
                  <a:lnTo>
                    <a:pt x="22077" y="27485"/>
                  </a:lnTo>
                  <a:lnTo>
                    <a:pt x="31934" y="2938"/>
                  </a:lnTo>
                  <a:lnTo>
                    <a:pt x="34492" y="1546"/>
                  </a:lnTo>
                  <a:lnTo>
                    <a:pt x="42625" y="0"/>
                  </a:lnTo>
                  <a:lnTo>
                    <a:pt x="46580" y="1572"/>
                  </a:lnTo>
                  <a:lnTo>
                    <a:pt x="53620" y="8611"/>
                  </a:lnTo>
                  <a:lnTo>
                    <a:pt x="65232" y="34443"/>
                  </a:lnTo>
                  <a:lnTo>
                    <a:pt x="69373" y="6127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4" name="SMARTInkShape-877"/>
            <p:cNvSpPr/>
            <p:nvPr>
              <p:custDataLst>
                <p:tags r:id="rId69"/>
              </p:custDataLst>
            </p:nvPr>
          </p:nvSpPr>
          <p:spPr bwMode="auto">
            <a:xfrm>
              <a:off x="4781168" y="1017984"/>
              <a:ext cx="74274" cy="169665"/>
            </a:xfrm>
            <a:custGeom>
              <a:avLst/>
              <a:gdLst/>
              <a:ahLst/>
              <a:cxnLst/>
              <a:rect l="0" t="0" r="0" b="0"/>
              <a:pathLst>
                <a:path w="74274" h="169665">
                  <a:moveTo>
                    <a:pt x="5145" y="0"/>
                  </a:moveTo>
                  <a:lnTo>
                    <a:pt x="5145" y="0"/>
                  </a:lnTo>
                  <a:lnTo>
                    <a:pt x="404" y="9481"/>
                  </a:lnTo>
                  <a:lnTo>
                    <a:pt x="0" y="12274"/>
                  </a:lnTo>
                  <a:lnTo>
                    <a:pt x="723" y="14136"/>
                  </a:lnTo>
                  <a:lnTo>
                    <a:pt x="2197" y="15377"/>
                  </a:lnTo>
                  <a:lnTo>
                    <a:pt x="11691" y="41917"/>
                  </a:lnTo>
                  <a:lnTo>
                    <a:pt x="47420" y="84231"/>
                  </a:lnTo>
                  <a:lnTo>
                    <a:pt x="74273" y="118163"/>
                  </a:lnTo>
                  <a:lnTo>
                    <a:pt x="73058" y="127393"/>
                  </a:lnTo>
                  <a:lnTo>
                    <a:pt x="58479" y="148231"/>
                  </a:lnTo>
                  <a:lnTo>
                    <a:pt x="38110" y="160138"/>
                  </a:lnTo>
                  <a:lnTo>
                    <a:pt x="5145" y="1696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96" name="SMARTInkShape-878"/>
          <p:cNvSpPr/>
          <p:nvPr>
            <p:custDataLst>
              <p:tags r:id="rId3"/>
            </p:custDataLst>
          </p:nvPr>
        </p:nvSpPr>
        <p:spPr bwMode="auto">
          <a:xfrm>
            <a:off x="5188148" y="1044773"/>
            <a:ext cx="129332" cy="469465"/>
          </a:xfrm>
          <a:custGeom>
            <a:avLst/>
            <a:gdLst/>
            <a:ahLst/>
            <a:cxnLst/>
            <a:rect l="0" t="0" r="0" b="0"/>
            <a:pathLst>
              <a:path w="129332" h="469465">
                <a:moveTo>
                  <a:pt x="0" y="0"/>
                </a:moveTo>
                <a:lnTo>
                  <a:pt x="0" y="0"/>
                </a:lnTo>
                <a:lnTo>
                  <a:pt x="0" y="39293"/>
                </a:lnTo>
                <a:lnTo>
                  <a:pt x="4741" y="78975"/>
                </a:lnTo>
                <a:lnTo>
                  <a:pt x="12429" y="97263"/>
                </a:lnTo>
                <a:lnTo>
                  <a:pt x="19200" y="98577"/>
                </a:lnTo>
                <a:lnTo>
                  <a:pt x="57775" y="89072"/>
                </a:lnTo>
                <a:lnTo>
                  <a:pt x="90126" y="72606"/>
                </a:lnTo>
                <a:lnTo>
                  <a:pt x="99588" y="64350"/>
                </a:lnTo>
                <a:lnTo>
                  <a:pt x="103793" y="57374"/>
                </a:lnTo>
                <a:lnTo>
                  <a:pt x="106714" y="46520"/>
                </a:lnTo>
                <a:lnTo>
                  <a:pt x="105869" y="45897"/>
                </a:lnTo>
                <a:lnTo>
                  <a:pt x="102285" y="45203"/>
                </a:lnTo>
                <a:lnTo>
                  <a:pt x="100932" y="46011"/>
                </a:lnTo>
                <a:lnTo>
                  <a:pt x="100030" y="47541"/>
                </a:lnTo>
                <a:lnTo>
                  <a:pt x="99428" y="49554"/>
                </a:lnTo>
                <a:lnTo>
                  <a:pt x="100021" y="51887"/>
                </a:lnTo>
                <a:lnTo>
                  <a:pt x="105453" y="62762"/>
                </a:lnTo>
                <a:lnTo>
                  <a:pt x="107057" y="103476"/>
                </a:lnTo>
                <a:lnTo>
                  <a:pt x="114836" y="147525"/>
                </a:lnTo>
                <a:lnTo>
                  <a:pt x="115839" y="190794"/>
                </a:lnTo>
                <a:lnTo>
                  <a:pt x="116038" y="232120"/>
                </a:lnTo>
                <a:lnTo>
                  <a:pt x="117057" y="261915"/>
                </a:lnTo>
                <a:lnTo>
                  <a:pt x="120817" y="291693"/>
                </a:lnTo>
                <a:lnTo>
                  <a:pt x="125796" y="326756"/>
                </a:lnTo>
                <a:lnTo>
                  <a:pt x="129331" y="362514"/>
                </a:lnTo>
                <a:lnTo>
                  <a:pt x="124751" y="405950"/>
                </a:lnTo>
                <a:lnTo>
                  <a:pt x="111267" y="445830"/>
                </a:lnTo>
                <a:lnTo>
                  <a:pt x="100385" y="460415"/>
                </a:lnTo>
                <a:lnTo>
                  <a:pt x="88933" y="467559"/>
                </a:lnTo>
                <a:lnTo>
                  <a:pt x="83102" y="469464"/>
                </a:lnTo>
                <a:lnTo>
                  <a:pt x="75245" y="465773"/>
                </a:lnTo>
                <a:lnTo>
                  <a:pt x="55932" y="448443"/>
                </a:lnTo>
                <a:lnTo>
                  <a:pt x="36968" y="415535"/>
                </a:lnTo>
                <a:lnTo>
                  <a:pt x="25065" y="375909"/>
                </a:lnTo>
                <a:lnTo>
                  <a:pt x="24735" y="342230"/>
                </a:lnTo>
                <a:lnTo>
                  <a:pt x="35662" y="308659"/>
                </a:lnTo>
                <a:lnTo>
                  <a:pt x="61821" y="285349"/>
                </a:lnTo>
                <a:lnTo>
                  <a:pt x="125016" y="24110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209" name="SMARTInkShape-Group234"/>
          <p:cNvGrpSpPr/>
          <p:nvPr/>
        </p:nvGrpSpPr>
        <p:grpSpPr>
          <a:xfrm>
            <a:off x="7063383" y="732234"/>
            <a:ext cx="1544837" cy="606610"/>
            <a:chOff x="7063383" y="732234"/>
            <a:chExt cx="1544837" cy="606610"/>
          </a:xfrm>
        </p:grpSpPr>
        <p:sp>
          <p:nvSpPr>
            <p:cNvPr id="197" name="SMARTInkShape-879"/>
            <p:cNvSpPr/>
            <p:nvPr>
              <p:custDataLst>
                <p:tags r:id="rId51"/>
              </p:custDataLst>
            </p:nvPr>
          </p:nvSpPr>
          <p:spPr bwMode="auto">
            <a:xfrm>
              <a:off x="8411766" y="876160"/>
              <a:ext cx="196454" cy="293630"/>
            </a:xfrm>
            <a:custGeom>
              <a:avLst/>
              <a:gdLst/>
              <a:ahLst/>
              <a:cxnLst/>
              <a:rect l="0" t="0" r="0" b="0"/>
              <a:pathLst>
                <a:path w="196454" h="293630">
                  <a:moveTo>
                    <a:pt x="0" y="61457"/>
                  </a:moveTo>
                  <a:lnTo>
                    <a:pt x="0" y="61457"/>
                  </a:lnTo>
                  <a:lnTo>
                    <a:pt x="0" y="28911"/>
                  </a:lnTo>
                  <a:lnTo>
                    <a:pt x="2976" y="22892"/>
                  </a:lnTo>
                  <a:lnTo>
                    <a:pt x="14220" y="10914"/>
                  </a:lnTo>
                  <a:lnTo>
                    <a:pt x="31786" y="4267"/>
                  </a:lnTo>
                  <a:lnTo>
                    <a:pt x="61179" y="0"/>
                  </a:lnTo>
                  <a:lnTo>
                    <a:pt x="77461" y="12645"/>
                  </a:lnTo>
                  <a:lnTo>
                    <a:pt x="92966" y="31825"/>
                  </a:lnTo>
                  <a:lnTo>
                    <a:pt x="96550" y="46965"/>
                  </a:lnTo>
                  <a:lnTo>
                    <a:pt x="88249" y="85606"/>
                  </a:lnTo>
                  <a:lnTo>
                    <a:pt x="73222" y="120537"/>
                  </a:lnTo>
                  <a:lnTo>
                    <a:pt x="41980" y="159219"/>
                  </a:lnTo>
                  <a:lnTo>
                    <a:pt x="20639" y="187226"/>
                  </a:lnTo>
                  <a:lnTo>
                    <a:pt x="3110" y="194326"/>
                  </a:lnTo>
                  <a:lnTo>
                    <a:pt x="2072" y="193692"/>
                  </a:lnTo>
                  <a:lnTo>
                    <a:pt x="272" y="187620"/>
                  </a:lnTo>
                  <a:lnTo>
                    <a:pt x="32570" y="199002"/>
                  </a:lnTo>
                  <a:lnTo>
                    <a:pt x="74252" y="221715"/>
                  </a:lnTo>
                  <a:lnTo>
                    <a:pt x="117892" y="245542"/>
                  </a:lnTo>
                  <a:lnTo>
                    <a:pt x="160612" y="271563"/>
                  </a:lnTo>
                  <a:lnTo>
                    <a:pt x="175911" y="280807"/>
                  </a:lnTo>
                  <a:lnTo>
                    <a:pt x="183354" y="283962"/>
                  </a:lnTo>
                  <a:lnTo>
                    <a:pt x="196453" y="29362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8" name="SMARTInkShape-880"/>
            <p:cNvSpPr/>
            <p:nvPr>
              <p:custDataLst>
                <p:tags r:id="rId52"/>
              </p:custDataLst>
            </p:nvPr>
          </p:nvSpPr>
          <p:spPr bwMode="auto">
            <a:xfrm>
              <a:off x="8429625" y="910828"/>
              <a:ext cx="44649" cy="285751"/>
            </a:xfrm>
            <a:custGeom>
              <a:avLst/>
              <a:gdLst/>
              <a:ahLst/>
              <a:cxnLst/>
              <a:rect l="0" t="0" r="0" b="0"/>
              <a:pathLst>
                <a:path w="44649" h="285751">
                  <a:moveTo>
                    <a:pt x="44648" y="0"/>
                  </a:moveTo>
                  <a:lnTo>
                    <a:pt x="44648" y="0"/>
                  </a:lnTo>
                  <a:lnTo>
                    <a:pt x="39908" y="4741"/>
                  </a:lnTo>
                  <a:lnTo>
                    <a:pt x="30409" y="35626"/>
                  </a:lnTo>
                  <a:lnTo>
                    <a:pt x="24857" y="71419"/>
                  </a:lnTo>
                  <a:lnTo>
                    <a:pt x="17287" y="103513"/>
                  </a:lnTo>
                  <a:lnTo>
                    <a:pt x="11406" y="147087"/>
                  </a:lnTo>
                  <a:lnTo>
                    <a:pt x="9038" y="179474"/>
                  </a:lnTo>
                  <a:lnTo>
                    <a:pt x="3119" y="223613"/>
                  </a:lnTo>
                  <a:lnTo>
                    <a:pt x="0" y="28575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9" name="SMARTInkShape-881"/>
            <p:cNvSpPr/>
            <p:nvPr>
              <p:custDataLst>
                <p:tags r:id="rId53"/>
              </p:custDataLst>
            </p:nvPr>
          </p:nvSpPr>
          <p:spPr bwMode="auto">
            <a:xfrm>
              <a:off x="8358188" y="928688"/>
              <a:ext cx="53579" cy="294680"/>
            </a:xfrm>
            <a:custGeom>
              <a:avLst/>
              <a:gdLst/>
              <a:ahLst/>
              <a:cxnLst/>
              <a:rect l="0" t="0" r="0" b="0"/>
              <a:pathLst>
                <a:path w="53579" h="294680">
                  <a:moveTo>
                    <a:pt x="53578" y="0"/>
                  </a:moveTo>
                  <a:lnTo>
                    <a:pt x="53578" y="0"/>
                  </a:lnTo>
                  <a:lnTo>
                    <a:pt x="35486" y="20737"/>
                  </a:lnTo>
                  <a:lnTo>
                    <a:pt x="32587" y="25731"/>
                  </a:lnTo>
                  <a:lnTo>
                    <a:pt x="28506" y="56461"/>
                  </a:lnTo>
                  <a:lnTo>
                    <a:pt x="30198" y="88263"/>
                  </a:lnTo>
                  <a:lnTo>
                    <a:pt x="34083" y="131985"/>
                  </a:lnTo>
                  <a:lnTo>
                    <a:pt x="35233" y="165445"/>
                  </a:lnTo>
                  <a:lnTo>
                    <a:pt x="32928" y="206778"/>
                  </a:lnTo>
                  <a:lnTo>
                    <a:pt x="23261" y="250968"/>
                  </a:lnTo>
                  <a:lnTo>
                    <a:pt x="0" y="29467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0" name="SMARTInkShape-882"/>
            <p:cNvSpPr/>
            <p:nvPr>
              <p:custDataLst>
                <p:tags r:id="rId54"/>
              </p:custDataLst>
            </p:nvPr>
          </p:nvSpPr>
          <p:spPr bwMode="auto">
            <a:xfrm>
              <a:off x="8545711" y="732234"/>
              <a:ext cx="1" cy="125017"/>
            </a:xfrm>
            <a:custGeom>
              <a:avLst/>
              <a:gdLst/>
              <a:ahLst/>
              <a:cxnLst/>
              <a:rect l="0" t="0" r="0" b="0"/>
              <a:pathLst>
                <a:path w="1" h="125017">
                  <a:moveTo>
                    <a:pt x="0" y="0"/>
                  </a:moveTo>
                  <a:lnTo>
                    <a:pt x="0" y="0"/>
                  </a:lnTo>
                  <a:lnTo>
                    <a:pt x="0" y="43774"/>
                  </a:lnTo>
                  <a:lnTo>
                    <a:pt x="0" y="80660"/>
                  </a:lnTo>
                  <a:lnTo>
                    <a:pt x="0" y="12501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1" name="SMARTInkShape-883"/>
            <p:cNvSpPr/>
            <p:nvPr>
              <p:custDataLst>
                <p:tags r:id="rId55"/>
              </p:custDataLst>
            </p:nvPr>
          </p:nvSpPr>
          <p:spPr bwMode="auto">
            <a:xfrm>
              <a:off x="7063383" y="1027891"/>
              <a:ext cx="74676" cy="177618"/>
            </a:xfrm>
            <a:custGeom>
              <a:avLst/>
              <a:gdLst/>
              <a:ahLst/>
              <a:cxnLst/>
              <a:rect l="0" t="0" r="0" b="0"/>
              <a:pathLst>
                <a:path w="74676" h="177618">
                  <a:moveTo>
                    <a:pt x="0" y="43672"/>
                  </a:moveTo>
                  <a:lnTo>
                    <a:pt x="0" y="43672"/>
                  </a:lnTo>
                  <a:lnTo>
                    <a:pt x="20117" y="489"/>
                  </a:lnTo>
                  <a:lnTo>
                    <a:pt x="25318" y="0"/>
                  </a:lnTo>
                  <a:lnTo>
                    <a:pt x="39033" y="7395"/>
                  </a:lnTo>
                  <a:lnTo>
                    <a:pt x="47114" y="15312"/>
                  </a:lnTo>
                  <a:lnTo>
                    <a:pt x="69792" y="54031"/>
                  </a:lnTo>
                  <a:lnTo>
                    <a:pt x="74675" y="70104"/>
                  </a:lnTo>
                  <a:lnTo>
                    <a:pt x="73538" y="83862"/>
                  </a:lnTo>
                  <a:lnTo>
                    <a:pt x="51457" y="127274"/>
                  </a:lnTo>
                  <a:lnTo>
                    <a:pt x="20949" y="164569"/>
                  </a:lnTo>
                  <a:lnTo>
                    <a:pt x="0" y="17761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2" name="SMARTInkShape-884"/>
            <p:cNvSpPr/>
            <p:nvPr>
              <p:custDataLst>
                <p:tags r:id="rId56"/>
              </p:custDataLst>
            </p:nvPr>
          </p:nvSpPr>
          <p:spPr bwMode="auto">
            <a:xfrm>
              <a:off x="7167773" y="1023415"/>
              <a:ext cx="47416" cy="132517"/>
            </a:xfrm>
            <a:custGeom>
              <a:avLst/>
              <a:gdLst/>
              <a:ahLst/>
              <a:cxnLst/>
              <a:rect l="0" t="0" r="0" b="0"/>
              <a:pathLst>
                <a:path w="47416" h="132517">
                  <a:moveTo>
                    <a:pt x="29555" y="12429"/>
                  </a:moveTo>
                  <a:lnTo>
                    <a:pt x="29555" y="12429"/>
                  </a:lnTo>
                  <a:lnTo>
                    <a:pt x="5706" y="2715"/>
                  </a:lnTo>
                  <a:lnTo>
                    <a:pt x="1749" y="0"/>
                  </a:lnTo>
                  <a:lnTo>
                    <a:pt x="104" y="174"/>
                  </a:lnTo>
                  <a:lnTo>
                    <a:pt x="0" y="2275"/>
                  </a:lnTo>
                  <a:lnTo>
                    <a:pt x="1537" y="14861"/>
                  </a:lnTo>
                  <a:lnTo>
                    <a:pt x="2402" y="59010"/>
                  </a:lnTo>
                  <a:lnTo>
                    <a:pt x="2658" y="101417"/>
                  </a:lnTo>
                  <a:lnTo>
                    <a:pt x="2718" y="120109"/>
                  </a:lnTo>
                  <a:lnTo>
                    <a:pt x="4718" y="125888"/>
                  </a:lnTo>
                  <a:lnTo>
                    <a:pt x="8037" y="129740"/>
                  </a:lnTo>
                  <a:lnTo>
                    <a:pt x="12233" y="132308"/>
                  </a:lnTo>
                  <a:lnTo>
                    <a:pt x="24833" y="132516"/>
                  </a:lnTo>
                  <a:lnTo>
                    <a:pt x="47415" y="1285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3" name="SMARTInkShape-885"/>
            <p:cNvSpPr/>
            <p:nvPr>
              <p:custDataLst>
                <p:tags r:id="rId57"/>
              </p:custDataLst>
            </p:nvPr>
          </p:nvSpPr>
          <p:spPr bwMode="auto">
            <a:xfrm>
              <a:off x="7277695" y="1143000"/>
              <a:ext cx="34111" cy="89298"/>
            </a:xfrm>
            <a:custGeom>
              <a:avLst/>
              <a:gdLst/>
              <a:ahLst/>
              <a:cxnLst/>
              <a:rect l="0" t="0" r="0" b="0"/>
              <a:pathLst>
                <a:path w="34111" h="89298">
                  <a:moveTo>
                    <a:pt x="17860" y="0"/>
                  </a:moveTo>
                  <a:lnTo>
                    <a:pt x="17860" y="0"/>
                  </a:lnTo>
                  <a:lnTo>
                    <a:pt x="32098" y="35607"/>
                  </a:lnTo>
                  <a:lnTo>
                    <a:pt x="34110" y="44930"/>
                  </a:lnTo>
                  <a:lnTo>
                    <a:pt x="29712" y="57672"/>
                  </a:lnTo>
                  <a:lnTo>
                    <a:pt x="22135" y="70280"/>
                  </a:lnTo>
                  <a:lnTo>
                    <a:pt x="0" y="89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4" name="SMARTInkShape-886"/>
            <p:cNvSpPr/>
            <p:nvPr>
              <p:custDataLst>
                <p:tags r:id="rId58"/>
              </p:custDataLst>
            </p:nvPr>
          </p:nvSpPr>
          <p:spPr bwMode="auto">
            <a:xfrm>
              <a:off x="7447836" y="991195"/>
              <a:ext cx="104551" cy="347649"/>
            </a:xfrm>
            <a:custGeom>
              <a:avLst/>
              <a:gdLst/>
              <a:ahLst/>
              <a:cxnLst/>
              <a:rect l="0" t="0" r="0" b="0"/>
              <a:pathLst>
                <a:path w="104551" h="347649">
                  <a:moveTo>
                    <a:pt x="17383" y="0"/>
                  </a:moveTo>
                  <a:lnTo>
                    <a:pt x="17383" y="0"/>
                  </a:lnTo>
                  <a:lnTo>
                    <a:pt x="17383" y="17170"/>
                  </a:lnTo>
                  <a:lnTo>
                    <a:pt x="14737" y="25160"/>
                  </a:lnTo>
                  <a:lnTo>
                    <a:pt x="10254" y="34995"/>
                  </a:lnTo>
                  <a:lnTo>
                    <a:pt x="238" y="78670"/>
                  </a:lnTo>
                  <a:lnTo>
                    <a:pt x="0" y="82212"/>
                  </a:lnTo>
                  <a:lnTo>
                    <a:pt x="9145" y="101419"/>
                  </a:lnTo>
                  <a:lnTo>
                    <a:pt x="16852" y="104324"/>
                  </a:lnTo>
                  <a:lnTo>
                    <a:pt x="38644" y="102260"/>
                  </a:lnTo>
                  <a:lnTo>
                    <a:pt x="59842" y="94681"/>
                  </a:lnTo>
                  <a:lnTo>
                    <a:pt x="77148" y="76671"/>
                  </a:lnTo>
                  <a:lnTo>
                    <a:pt x="92651" y="39766"/>
                  </a:lnTo>
                  <a:lnTo>
                    <a:pt x="95483" y="28257"/>
                  </a:lnTo>
                  <a:lnTo>
                    <a:pt x="95247" y="23799"/>
                  </a:lnTo>
                  <a:lnTo>
                    <a:pt x="92338" y="16200"/>
                  </a:lnTo>
                  <a:lnTo>
                    <a:pt x="90173" y="16753"/>
                  </a:lnTo>
                  <a:lnTo>
                    <a:pt x="85122" y="25305"/>
                  </a:lnTo>
                  <a:lnTo>
                    <a:pt x="81441" y="51595"/>
                  </a:lnTo>
                  <a:lnTo>
                    <a:pt x="85090" y="94001"/>
                  </a:lnTo>
                  <a:lnTo>
                    <a:pt x="92456" y="130048"/>
                  </a:lnTo>
                  <a:lnTo>
                    <a:pt x="98042" y="168593"/>
                  </a:lnTo>
                  <a:lnTo>
                    <a:pt x="100921" y="192763"/>
                  </a:lnTo>
                  <a:lnTo>
                    <a:pt x="104120" y="232847"/>
                  </a:lnTo>
                  <a:lnTo>
                    <a:pt x="104550" y="266206"/>
                  </a:lnTo>
                  <a:lnTo>
                    <a:pt x="100206" y="304323"/>
                  </a:lnTo>
                  <a:lnTo>
                    <a:pt x="98841" y="318148"/>
                  </a:lnTo>
                  <a:lnTo>
                    <a:pt x="90298" y="332891"/>
                  </a:lnTo>
                  <a:lnTo>
                    <a:pt x="83852" y="340990"/>
                  </a:lnTo>
                  <a:lnTo>
                    <a:pt x="76578" y="345397"/>
                  </a:lnTo>
                  <a:lnTo>
                    <a:pt x="60559" y="347648"/>
                  </a:lnTo>
                  <a:lnTo>
                    <a:pt x="43518" y="342695"/>
                  </a:lnTo>
                  <a:lnTo>
                    <a:pt x="34806" y="338597"/>
                  </a:lnTo>
                  <a:lnTo>
                    <a:pt x="22480" y="320813"/>
                  </a:lnTo>
                  <a:lnTo>
                    <a:pt x="17804" y="309125"/>
                  </a:lnTo>
                  <a:lnTo>
                    <a:pt x="17664" y="299349"/>
                  </a:lnTo>
                  <a:lnTo>
                    <a:pt x="20547" y="290847"/>
                  </a:lnTo>
                  <a:lnTo>
                    <a:pt x="37080" y="267685"/>
                  </a:lnTo>
                  <a:lnTo>
                    <a:pt x="53102" y="2589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5" name="SMARTInkShape-887"/>
            <p:cNvSpPr/>
            <p:nvPr>
              <p:custDataLst>
                <p:tags r:id="rId59"/>
              </p:custDataLst>
            </p:nvPr>
          </p:nvSpPr>
          <p:spPr bwMode="auto">
            <a:xfrm>
              <a:off x="7617023" y="1182908"/>
              <a:ext cx="53580" cy="85109"/>
            </a:xfrm>
            <a:custGeom>
              <a:avLst/>
              <a:gdLst/>
              <a:ahLst/>
              <a:cxnLst/>
              <a:rect l="0" t="0" r="0" b="0"/>
              <a:pathLst>
                <a:path w="53580" h="85109">
                  <a:moveTo>
                    <a:pt x="53579" y="4740"/>
                  </a:moveTo>
                  <a:lnTo>
                    <a:pt x="53579" y="4740"/>
                  </a:lnTo>
                  <a:lnTo>
                    <a:pt x="53579" y="0"/>
                  </a:lnTo>
                  <a:lnTo>
                    <a:pt x="52586" y="588"/>
                  </a:lnTo>
                  <a:lnTo>
                    <a:pt x="24075" y="43843"/>
                  </a:lnTo>
                  <a:lnTo>
                    <a:pt x="0" y="851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6" name="SMARTInkShape-888"/>
            <p:cNvSpPr/>
            <p:nvPr>
              <p:custDataLst>
                <p:tags r:id="rId60"/>
              </p:custDataLst>
            </p:nvPr>
          </p:nvSpPr>
          <p:spPr bwMode="auto">
            <a:xfrm>
              <a:off x="7765904" y="991304"/>
              <a:ext cx="217238" cy="249693"/>
            </a:xfrm>
            <a:custGeom>
              <a:avLst/>
              <a:gdLst/>
              <a:ahLst/>
              <a:cxnLst/>
              <a:rect l="0" t="0" r="0" b="0"/>
              <a:pathLst>
                <a:path w="217238" h="249693">
                  <a:moveTo>
                    <a:pt x="29713" y="8821"/>
                  </a:moveTo>
                  <a:lnTo>
                    <a:pt x="29713" y="8821"/>
                  </a:lnTo>
                  <a:lnTo>
                    <a:pt x="29713" y="1133"/>
                  </a:lnTo>
                  <a:lnTo>
                    <a:pt x="30705" y="719"/>
                  </a:lnTo>
                  <a:lnTo>
                    <a:pt x="56363" y="0"/>
                  </a:lnTo>
                  <a:lnTo>
                    <a:pt x="83250" y="4664"/>
                  </a:lnTo>
                  <a:lnTo>
                    <a:pt x="105328" y="17070"/>
                  </a:lnTo>
                  <a:lnTo>
                    <a:pt x="115575" y="32992"/>
                  </a:lnTo>
                  <a:lnTo>
                    <a:pt x="121452" y="50322"/>
                  </a:lnTo>
                  <a:lnTo>
                    <a:pt x="120756" y="61331"/>
                  </a:lnTo>
                  <a:lnTo>
                    <a:pt x="109203" y="88052"/>
                  </a:lnTo>
                  <a:lnTo>
                    <a:pt x="88323" y="131846"/>
                  </a:lnTo>
                  <a:lnTo>
                    <a:pt x="67638" y="164422"/>
                  </a:lnTo>
                  <a:lnTo>
                    <a:pt x="27026" y="208376"/>
                  </a:lnTo>
                  <a:lnTo>
                    <a:pt x="26" y="244005"/>
                  </a:lnTo>
                  <a:lnTo>
                    <a:pt x="0" y="245977"/>
                  </a:lnTo>
                  <a:lnTo>
                    <a:pt x="975" y="247292"/>
                  </a:lnTo>
                  <a:lnTo>
                    <a:pt x="42988" y="249692"/>
                  </a:lnTo>
                  <a:lnTo>
                    <a:pt x="78196" y="242748"/>
                  </a:lnTo>
                  <a:lnTo>
                    <a:pt x="118823" y="234678"/>
                  </a:lnTo>
                  <a:lnTo>
                    <a:pt x="157632" y="220416"/>
                  </a:lnTo>
                  <a:lnTo>
                    <a:pt x="198187" y="203525"/>
                  </a:lnTo>
                  <a:lnTo>
                    <a:pt x="217237" y="19634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7" name="SMARTInkShape-889"/>
            <p:cNvSpPr/>
            <p:nvPr>
              <p:custDataLst>
                <p:tags r:id="rId61"/>
              </p:custDataLst>
            </p:nvPr>
          </p:nvSpPr>
          <p:spPr bwMode="auto">
            <a:xfrm>
              <a:off x="8090297" y="1080492"/>
              <a:ext cx="187524" cy="40460"/>
            </a:xfrm>
            <a:custGeom>
              <a:avLst/>
              <a:gdLst/>
              <a:ahLst/>
              <a:cxnLst/>
              <a:rect l="0" t="0" r="0" b="0"/>
              <a:pathLst>
                <a:path w="187524" h="40460">
                  <a:moveTo>
                    <a:pt x="0" y="35719"/>
                  </a:moveTo>
                  <a:lnTo>
                    <a:pt x="0" y="35719"/>
                  </a:lnTo>
                  <a:lnTo>
                    <a:pt x="4741" y="40459"/>
                  </a:lnTo>
                  <a:lnTo>
                    <a:pt x="17651" y="40141"/>
                  </a:lnTo>
                  <a:lnTo>
                    <a:pt x="58277" y="36592"/>
                  </a:lnTo>
                  <a:lnTo>
                    <a:pt x="92783" y="26497"/>
                  </a:lnTo>
                  <a:lnTo>
                    <a:pt x="126896" y="16407"/>
                  </a:lnTo>
                  <a:lnTo>
                    <a:pt x="18752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8" name="SMARTInkShape-890"/>
            <p:cNvSpPr/>
            <p:nvPr>
              <p:custDataLst>
                <p:tags r:id="rId62"/>
              </p:custDataLst>
            </p:nvPr>
          </p:nvSpPr>
          <p:spPr bwMode="auto">
            <a:xfrm>
              <a:off x="8112565" y="937985"/>
              <a:ext cx="138467" cy="250349"/>
            </a:xfrm>
            <a:custGeom>
              <a:avLst/>
              <a:gdLst/>
              <a:ahLst/>
              <a:cxnLst/>
              <a:rect l="0" t="0" r="0" b="0"/>
              <a:pathLst>
                <a:path w="138467" h="250349">
                  <a:moveTo>
                    <a:pt x="138466" y="8562"/>
                  </a:moveTo>
                  <a:lnTo>
                    <a:pt x="138466" y="8562"/>
                  </a:lnTo>
                  <a:lnTo>
                    <a:pt x="133725" y="3821"/>
                  </a:lnTo>
                  <a:lnTo>
                    <a:pt x="94410" y="0"/>
                  </a:lnTo>
                  <a:lnTo>
                    <a:pt x="89252" y="3846"/>
                  </a:lnTo>
                  <a:lnTo>
                    <a:pt x="66715" y="38535"/>
                  </a:lnTo>
                  <a:lnTo>
                    <a:pt x="49076" y="72013"/>
                  </a:lnTo>
                  <a:lnTo>
                    <a:pt x="33928" y="107068"/>
                  </a:lnTo>
                  <a:lnTo>
                    <a:pt x="15180" y="149728"/>
                  </a:lnTo>
                  <a:lnTo>
                    <a:pt x="3278" y="194084"/>
                  </a:lnTo>
                  <a:lnTo>
                    <a:pt x="0" y="216032"/>
                  </a:lnTo>
                  <a:lnTo>
                    <a:pt x="1850" y="229094"/>
                  </a:lnTo>
                  <a:lnTo>
                    <a:pt x="11271" y="240852"/>
                  </a:lnTo>
                  <a:lnTo>
                    <a:pt x="17951" y="246766"/>
                  </a:lnTo>
                  <a:lnTo>
                    <a:pt x="26372" y="249716"/>
                  </a:lnTo>
                  <a:lnTo>
                    <a:pt x="46314" y="250348"/>
                  </a:lnTo>
                  <a:lnTo>
                    <a:pt x="84593" y="240385"/>
                  </a:lnTo>
                  <a:lnTo>
                    <a:pt x="102286" y="227680"/>
                  </a:lnTo>
                  <a:lnTo>
                    <a:pt x="120607" y="2050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23" name="SMARTInkShape-Group235"/>
          <p:cNvGrpSpPr/>
          <p:nvPr/>
        </p:nvGrpSpPr>
        <p:grpSpPr>
          <a:xfrm>
            <a:off x="5188148" y="1518047"/>
            <a:ext cx="1524714" cy="964294"/>
            <a:chOff x="5188148" y="1518047"/>
            <a:chExt cx="1524714" cy="964294"/>
          </a:xfrm>
        </p:grpSpPr>
        <p:sp>
          <p:nvSpPr>
            <p:cNvPr id="210" name="SMARTInkShape-891"/>
            <p:cNvSpPr/>
            <p:nvPr>
              <p:custDataLst>
                <p:tags r:id="rId38"/>
              </p:custDataLst>
            </p:nvPr>
          </p:nvSpPr>
          <p:spPr bwMode="auto">
            <a:xfrm>
              <a:off x="6009680" y="2348876"/>
              <a:ext cx="141113" cy="133465"/>
            </a:xfrm>
            <a:custGeom>
              <a:avLst/>
              <a:gdLst/>
              <a:ahLst/>
              <a:cxnLst/>
              <a:rect l="0" t="0" r="0" b="0"/>
              <a:pathLst>
                <a:path w="141113" h="133465">
                  <a:moveTo>
                    <a:pt x="0" y="8562"/>
                  </a:moveTo>
                  <a:lnTo>
                    <a:pt x="0" y="8562"/>
                  </a:lnTo>
                  <a:lnTo>
                    <a:pt x="7688" y="873"/>
                  </a:lnTo>
                  <a:lnTo>
                    <a:pt x="13302" y="0"/>
                  </a:lnTo>
                  <a:lnTo>
                    <a:pt x="18479" y="2441"/>
                  </a:lnTo>
                  <a:lnTo>
                    <a:pt x="21250" y="4481"/>
                  </a:lnTo>
                  <a:lnTo>
                    <a:pt x="63589" y="12944"/>
                  </a:lnTo>
                  <a:lnTo>
                    <a:pt x="90319" y="23722"/>
                  </a:lnTo>
                  <a:lnTo>
                    <a:pt x="104743" y="33623"/>
                  </a:lnTo>
                  <a:lnTo>
                    <a:pt x="100790" y="39874"/>
                  </a:lnTo>
                  <a:lnTo>
                    <a:pt x="66212" y="81979"/>
                  </a:lnTo>
                  <a:lnTo>
                    <a:pt x="24001" y="118839"/>
                  </a:lnTo>
                  <a:lnTo>
                    <a:pt x="6761" y="130666"/>
                  </a:lnTo>
                  <a:lnTo>
                    <a:pt x="6492" y="131636"/>
                  </a:lnTo>
                  <a:lnTo>
                    <a:pt x="7305" y="132283"/>
                  </a:lnTo>
                  <a:lnTo>
                    <a:pt x="36592" y="133464"/>
                  </a:lnTo>
                  <a:lnTo>
                    <a:pt x="74733" y="121281"/>
                  </a:lnTo>
                  <a:lnTo>
                    <a:pt x="103876" y="116817"/>
                  </a:lnTo>
                  <a:lnTo>
                    <a:pt x="128005" y="115935"/>
                  </a:lnTo>
                  <a:lnTo>
                    <a:pt x="133951" y="113168"/>
                  </a:lnTo>
                  <a:lnTo>
                    <a:pt x="141112" y="108048"/>
                  </a:lnTo>
                  <a:lnTo>
                    <a:pt x="140707" y="107628"/>
                  </a:lnTo>
                  <a:lnTo>
                    <a:pt x="133945" y="10678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1" name="SMARTInkShape-892"/>
            <p:cNvSpPr/>
            <p:nvPr>
              <p:custDataLst>
                <p:tags r:id="rId39"/>
              </p:custDataLst>
            </p:nvPr>
          </p:nvSpPr>
          <p:spPr bwMode="auto">
            <a:xfrm>
              <a:off x="5840416" y="2071688"/>
              <a:ext cx="517523" cy="184324"/>
            </a:xfrm>
            <a:custGeom>
              <a:avLst/>
              <a:gdLst/>
              <a:ahLst/>
              <a:cxnLst/>
              <a:rect l="0" t="0" r="0" b="0"/>
              <a:pathLst>
                <a:path w="517523" h="184324">
                  <a:moveTo>
                    <a:pt x="17459" y="71437"/>
                  </a:moveTo>
                  <a:lnTo>
                    <a:pt x="17459" y="71437"/>
                  </a:lnTo>
                  <a:lnTo>
                    <a:pt x="14813" y="107646"/>
                  </a:lnTo>
                  <a:lnTo>
                    <a:pt x="8365" y="149884"/>
                  </a:lnTo>
                  <a:lnTo>
                    <a:pt x="0" y="184211"/>
                  </a:lnTo>
                  <a:lnTo>
                    <a:pt x="2843" y="184323"/>
                  </a:lnTo>
                  <a:lnTo>
                    <a:pt x="42401" y="176370"/>
                  </a:lnTo>
                  <a:lnTo>
                    <a:pt x="84342" y="166248"/>
                  </a:lnTo>
                  <a:lnTo>
                    <a:pt x="115315" y="165830"/>
                  </a:lnTo>
                  <a:lnTo>
                    <a:pt x="148263" y="167960"/>
                  </a:lnTo>
                  <a:lnTo>
                    <a:pt x="188507" y="169159"/>
                  </a:lnTo>
                  <a:lnTo>
                    <a:pt x="227095" y="169439"/>
                  </a:lnTo>
                  <a:lnTo>
                    <a:pt x="265412" y="169564"/>
                  </a:lnTo>
                  <a:lnTo>
                    <a:pt x="301293" y="169619"/>
                  </a:lnTo>
                  <a:lnTo>
                    <a:pt x="333777" y="169644"/>
                  </a:lnTo>
                  <a:lnTo>
                    <a:pt x="375215" y="169658"/>
                  </a:lnTo>
                  <a:lnTo>
                    <a:pt x="413491" y="169662"/>
                  </a:lnTo>
                  <a:lnTo>
                    <a:pt x="449766" y="169663"/>
                  </a:lnTo>
                  <a:lnTo>
                    <a:pt x="493873" y="169664"/>
                  </a:lnTo>
                  <a:lnTo>
                    <a:pt x="501389" y="169664"/>
                  </a:lnTo>
                  <a:lnTo>
                    <a:pt x="508036" y="167018"/>
                  </a:lnTo>
                  <a:lnTo>
                    <a:pt x="516966" y="161102"/>
                  </a:lnTo>
                  <a:lnTo>
                    <a:pt x="517473" y="143597"/>
                  </a:lnTo>
                  <a:lnTo>
                    <a:pt x="511375" y="106343"/>
                  </a:lnTo>
                  <a:lnTo>
                    <a:pt x="509416" y="67448"/>
                  </a:lnTo>
                  <a:lnTo>
                    <a:pt x="508700" y="25173"/>
                  </a:lnTo>
                  <a:lnTo>
                    <a:pt x="51752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2" name="SMARTInkShape-893"/>
            <p:cNvSpPr/>
            <p:nvPr>
              <p:custDataLst>
                <p:tags r:id="rId40"/>
              </p:custDataLst>
            </p:nvPr>
          </p:nvSpPr>
          <p:spPr bwMode="auto">
            <a:xfrm>
              <a:off x="6554391" y="1518047"/>
              <a:ext cx="158471" cy="598290"/>
            </a:xfrm>
            <a:custGeom>
              <a:avLst/>
              <a:gdLst/>
              <a:ahLst/>
              <a:cxnLst/>
              <a:rect l="0" t="0" r="0" b="0"/>
              <a:pathLst>
                <a:path w="158471" h="598290">
                  <a:moveTo>
                    <a:pt x="0" y="0"/>
                  </a:moveTo>
                  <a:lnTo>
                    <a:pt x="0" y="0"/>
                  </a:lnTo>
                  <a:lnTo>
                    <a:pt x="16242" y="37629"/>
                  </a:lnTo>
                  <a:lnTo>
                    <a:pt x="34339" y="71625"/>
                  </a:lnTo>
                  <a:lnTo>
                    <a:pt x="57358" y="110850"/>
                  </a:lnTo>
                  <a:lnTo>
                    <a:pt x="76747" y="141323"/>
                  </a:lnTo>
                  <a:lnTo>
                    <a:pt x="96948" y="181211"/>
                  </a:lnTo>
                  <a:lnTo>
                    <a:pt x="109280" y="207128"/>
                  </a:lnTo>
                  <a:lnTo>
                    <a:pt x="125628" y="246507"/>
                  </a:lnTo>
                  <a:lnTo>
                    <a:pt x="140411" y="288344"/>
                  </a:lnTo>
                  <a:lnTo>
                    <a:pt x="151074" y="330175"/>
                  </a:lnTo>
                  <a:lnTo>
                    <a:pt x="156440" y="364033"/>
                  </a:lnTo>
                  <a:lnTo>
                    <a:pt x="158470" y="404415"/>
                  </a:lnTo>
                  <a:lnTo>
                    <a:pt x="155428" y="425803"/>
                  </a:lnTo>
                  <a:lnTo>
                    <a:pt x="137539" y="466397"/>
                  </a:lnTo>
                  <a:lnTo>
                    <a:pt x="124435" y="492501"/>
                  </a:lnTo>
                  <a:lnTo>
                    <a:pt x="101937" y="529444"/>
                  </a:lnTo>
                  <a:lnTo>
                    <a:pt x="72537" y="566976"/>
                  </a:lnTo>
                  <a:lnTo>
                    <a:pt x="44648" y="5982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3" name="SMARTInkShape-894"/>
            <p:cNvSpPr/>
            <p:nvPr>
              <p:custDataLst>
                <p:tags r:id="rId41"/>
              </p:custDataLst>
            </p:nvPr>
          </p:nvSpPr>
          <p:spPr bwMode="auto">
            <a:xfrm>
              <a:off x="6349008" y="1634133"/>
              <a:ext cx="112316" cy="375048"/>
            </a:xfrm>
            <a:custGeom>
              <a:avLst/>
              <a:gdLst/>
              <a:ahLst/>
              <a:cxnLst/>
              <a:rect l="0" t="0" r="0" b="0"/>
              <a:pathLst>
                <a:path w="112316" h="375048">
                  <a:moveTo>
                    <a:pt x="0" y="0"/>
                  </a:moveTo>
                  <a:lnTo>
                    <a:pt x="0" y="0"/>
                  </a:lnTo>
                  <a:lnTo>
                    <a:pt x="23352" y="38584"/>
                  </a:lnTo>
                  <a:lnTo>
                    <a:pt x="47268" y="73168"/>
                  </a:lnTo>
                  <a:lnTo>
                    <a:pt x="67971" y="107264"/>
                  </a:lnTo>
                  <a:lnTo>
                    <a:pt x="85110" y="140277"/>
                  </a:lnTo>
                  <a:lnTo>
                    <a:pt x="103269" y="184108"/>
                  </a:lnTo>
                  <a:lnTo>
                    <a:pt x="112288" y="224876"/>
                  </a:lnTo>
                  <a:lnTo>
                    <a:pt x="112315" y="260437"/>
                  </a:lnTo>
                  <a:lnTo>
                    <a:pt x="98695" y="299711"/>
                  </a:lnTo>
                  <a:lnTo>
                    <a:pt x="83032" y="325292"/>
                  </a:lnTo>
                  <a:lnTo>
                    <a:pt x="35719" y="37504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4" name="SMARTInkShape-895"/>
            <p:cNvSpPr/>
            <p:nvPr>
              <p:custDataLst>
                <p:tags r:id="rId42"/>
              </p:custDataLst>
            </p:nvPr>
          </p:nvSpPr>
          <p:spPr bwMode="auto">
            <a:xfrm>
              <a:off x="6232922" y="1812727"/>
              <a:ext cx="64919" cy="133946"/>
            </a:xfrm>
            <a:custGeom>
              <a:avLst/>
              <a:gdLst/>
              <a:ahLst/>
              <a:cxnLst/>
              <a:rect l="0" t="0" r="0" b="0"/>
              <a:pathLst>
                <a:path w="64919" h="133946">
                  <a:moveTo>
                    <a:pt x="0" y="0"/>
                  </a:moveTo>
                  <a:lnTo>
                    <a:pt x="0" y="0"/>
                  </a:lnTo>
                  <a:lnTo>
                    <a:pt x="15377" y="0"/>
                  </a:lnTo>
                  <a:lnTo>
                    <a:pt x="47240" y="12428"/>
                  </a:lnTo>
                  <a:lnTo>
                    <a:pt x="58368" y="23383"/>
                  </a:lnTo>
                  <a:lnTo>
                    <a:pt x="62725" y="30471"/>
                  </a:lnTo>
                  <a:lnTo>
                    <a:pt x="64918" y="48930"/>
                  </a:lnTo>
                  <a:lnTo>
                    <a:pt x="61595" y="70364"/>
                  </a:lnTo>
                  <a:lnTo>
                    <a:pt x="45938" y="108524"/>
                  </a:lnTo>
                  <a:lnTo>
                    <a:pt x="38276" y="118678"/>
                  </a:lnTo>
                  <a:lnTo>
                    <a:pt x="23798" y="128980"/>
                  </a:lnTo>
                  <a:lnTo>
                    <a:pt x="8930" y="1339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5" name="SMARTInkShape-896"/>
            <p:cNvSpPr/>
            <p:nvPr>
              <p:custDataLst>
                <p:tags r:id="rId43"/>
              </p:custDataLst>
            </p:nvPr>
          </p:nvSpPr>
          <p:spPr bwMode="auto">
            <a:xfrm>
              <a:off x="6086397" y="1669852"/>
              <a:ext cx="128667" cy="353054"/>
            </a:xfrm>
            <a:custGeom>
              <a:avLst/>
              <a:gdLst/>
              <a:ahLst/>
              <a:cxnLst/>
              <a:rect l="0" t="0" r="0" b="0"/>
              <a:pathLst>
                <a:path w="128667" h="353054">
                  <a:moveTo>
                    <a:pt x="92948" y="0"/>
                  </a:moveTo>
                  <a:lnTo>
                    <a:pt x="92948" y="0"/>
                  </a:lnTo>
                  <a:lnTo>
                    <a:pt x="88206" y="0"/>
                  </a:lnTo>
                  <a:lnTo>
                    <a:pt x="75777" y="4740"/>
                  </a:lnTo>
                  <a:lnTo>
                    <a:pt x="64268" y="12428"/>
                  </a:lnTo>
                  <a:lnTo>
                    <a:pt x="45795" y="48930"/>
                  </a:lnTo>
                  <a:lnTo>
                    <a:pt x="35280" y="77309"/>
                  </a:lnTo>
                  <a:lnTo>
                    <a:pt x="29697" y="100156"/>
                  </a:lnTo>
                  <a:lnTo>
                    <a:pt x="23991" y="126302"/>
                  </a:lnTo>
                  <a:lnTo>
                    <a:pt x="15006" y="165936"/>
                  </a:lnTo>
                  <a:lnTo>
                    <a:pt x="4369" y="210562"/>
                  </a:lnTo>
                  <a:lnTo>
                    <a:pt x="0" y="235466"/>
                  </a:lnTo>
                  <a:lnTo>
                    <a:pt x="4112" y="271181"/>
                  </a:lnTo>
                  <a:lnTo>
                    <a:pt x="12454" y="308710"/>
                  </a:lnTo>
                  <a:lnTo>
                    <a:pt x="23566" y="341280"/>
                  </a:lnTo>
                  <a:lnTo>
                    <a:pt x="32803" y="346582"/>
                  </a:lnTo>
                  <a:lnTo>
                    <a:pt x="74024" y="353053"/>
                  </a:lnTo>
                  <a:lnTo>
                    <a:pt x="93136" y="351050"/>
                  </a:lnTo>
                  <a:lnTo>
                    <a:pt x="108244" y="344207"/>
                  </a:lnTo>
                  <a:lnTo>
                    <a:pt x="128666" y="33039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6" name="SMARTInkShape-897"/>
            <p:cNvSpPr/>
            <p:nvPr>
              <p:custDataLst>
                <p:tags r:id="rId44"/>
              </p:custDataLst>
            </p:nvPr>
          </p:nvSpPr>
          <p:spPr bwMode="auto">
            <a:xfrm>
              <a:off x="5873060" y="1774081"/>
              <a:ext cx="109832" cy="390133"/>
            </a:xfrm>
            <a:custGeom>
              <a:avLst/>
              <a:gdLst/>
              <a:ahLst/>
              <a:cxnLst/>
              <a:rect l="0" t="0" r="0" b="0"/>
              <a:pathLst>
                <a:path w="109832" h="390133">
                  <a:moveTo>
                    <a:pt x="91970" y="47575"/>
                  </a:moveTo>
                  <a:lnTo>
                    <a:pt x="91970" y="47575"/>
                  </a:lnTo>
                  <a:lnTo>
                    <a:pt x="87231" y="42835"/>
                  </a:lnTo>
                  <a:lnTo>
                    <a:pt x="84903" y="35216"/>
                  </a:lnTo>
                  <a:lnTo>
                    <a:pt x="80947" y="19770"/>
                  </a:lnTo>
                  <a:lnTo>
                    <a:pt x="78669" y="14156"/>
                  </a:lnTo>
                  <a:lnTo>
                    <a:pt x="70846" y="5271"/>
                  </a:lnTo>
                  <a:lnTo>
                    <a:pt x="65981" y="1513"/>
                  </a:lnTo>
                  <a:lnTo>
                    <a:pt x="60754" y="0"/>
                  </a:lnTo>
                  <a:lnTo>
                    <a:pt x="49654" y="965"/>
                  </a:lnTo>
                  <a:lnTo>
                    <a:pt x="38106" y="9992"/>
                  </a:lnTo>
                  <a:lnTo>
                    <a:pt x="14524" y="44782"/>
                  </a:lnTo>
                  <a:lnTo>
                    <a:pt x="10587" y="69485"/>
                  </a:lnTo>
                  <a:lnTo>
                    <a:pt x="13948" y="100700"/>
                  </a:lnTo>
                  <a:lnTo>
                    <a:pt x="16143" y="106804"/>
                  </a:lnTo>
                  <a:lnTo>
                    <a:pt x="21576" y="111866"/>
                  </a:lnTo>
                  <a:lnTo>
                    <a:pt x="46198" y="122738"/>
                  </a:lnTo>
                  <a:lnTo>
                    <a:pt x="60383" y="125629"/>
                  </a:lnTo>
                  <a:lnTo>
                    <a:pt x="66944" y="124416"/>
                  </a:lnTo>
                  <a:lnTo>
                    <a:pt x="79525" y="117776"/>
                  </a:lnTo>
                  <a:lnTo>
                    <a:pt x="83673" y="113227"/>
                  </a:lnTo>
                  <a:lnTo>
                    <a:pt x="88284" y="102882"/>
                  </a:lnTo>
                  <a:lnTo>
                    <a:pt x="87687" y="91669"/>
                  </a:lnTo>
                  <a:lnTo>
                    <a:pt x="83314" y="57052"/>
                  </a:lnTo>
                  <a:lnTo>
                    <a:pt x="83122" y="66148"/>
                  </a:lnTo>
                  <a:lnTo>
                    <a:pt x="92140" y="102178"/>
                  </a:lnTo>
                  <a:lnTo>
                    <a:pt x="97865" y="138498"/>
                  </a:lnTo>
                  <a:lnTo>
                    <a:pt x="100001" y="169545"/>
                  </a:lnTo>
                  <a:lnTo>
                    <a:pt x="100501" y="205633"/>
                  </a:lnTo>
                  <a:lnTo>
                    <a:pt x="100782" y="242133"/>
                  </a:lnTo>
                  <a:lnTo>
                    <a:pt x="95556" y="279566"/>
                  </a:lnTo>
                  <a:lnTo>
                    <a:pt x="87612" y="321338"/>
                  </a:lnTo>
                  <a:lnTo>
                    <a:pt x="80773" y="346519"/>
                  </a:lnTo>
                  <a:lnTo>
                    <a:pt x="66489" y="366970"/>
                  </a:lnTo>
                  <a:lnTo>
                    <a:pt x="48896" y="383005"/>
                  </a:lnTo>
                  <a:lnTo>
                    <a:pt x="34462" y="390132"/>
                  </a:lnTo>
                  <a:lnTo>
                    <a:pt x="27835" y="389056"/>
                  </a:lnTo>
                  <a:lnTo>
                    <a:pt x="15179" y="379922"/>
                  </a:lnTo>
                  <a:lnTo>
                    <a:pt x="5587" y="360650"/>
                  </a:lnTo>
                  <a:lnTo>
                    <a:pt x="0" y="331579"/>
                  </a:lnTo>
                  <a:lnTo>
                    <a:pt x="824" y="288893"/>
                  </a:lnTo>
                  <a:lnTo>
                    <a:pt x="6866" y="247841"/>
                  </a:lnTo>
                  <a:lnTo>
                    <a:pt x="33903" y="208888"/>
                  </a:lnTo>
                  <a:lnTo>
                    <a:pt x="68080" y="172668"/>
                  </a:lnTo>
                  <a:lnTo>
                    <a:pt x="109831" y="14580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7" name="SMARTInkShape-898"/>
            <p:cNvSpPr/>
            <p:nvPr>
              <p:custDataLst>
                <p:tags r:id="rId45"/>
              </p:custDataLst>
            </p:nvPr>
          </p:nvSpPr>
          <p:spPr bwMode="auto">
            <a:xfrm>
              <a:off x="5684391" y="1626444"/>
              <a:ext cx="119907" cy="409526"/>
            </a:xfrm>
            <a:custGeom>
              <a:avLst/>
              <a:gdLst/>
              <a:ahLst/>
              <a:cxnLst/>
              <a:rect l="0" t="0" r="0" b="0"/>
              <a:pathLst>
                <a:path w="119907" h="409526">
                  <a:moveTo>
                    <a:pt x="119906" y="7689"/>
                  </a:moveTo>
                  <a:lnTo>
                    <a:pt x="119906" y="7689"/>
                  </a:lnTo>
                  <a:lnTo>
                    <a:pt x="115165" y="2948"/>
                  </a:lnTo>
                  <a:lnTo>
                    <a:pt x="110193" y="621"/>
                  </a:lnTo>
                  <a:lnTo>
                    <a:pt x="107477" y="0"/>
                  </a:lnTo>
                  <a:lnTo>
                    <a:pt x="104675" y="579"/>
                  </a:lnTo>
                  <a:lnTo>
                    <a:pt x="98915" y="3867"/>
                  </a:lnTo>
                  <a:lnTo>
                    <a:pt x="79012" y="36442"/>
                  </a:lnTo>
                  <a:lnTo>
                    <a:pt x="57848" y="74527"/>
                  </a:lnTo>
                  <a:lnTo>
                    <a:pt x="43421" y="111388"/>
                  </a:lnTo>
                  <a:lnTo>
                    <a:pt x="32665" y="135467"/>
                  </a:lnTo>
                  <a:lnTo>
                    <a:pt x="26027" y="156374"/>
                  </a:lnTo>
                  <a:lnTo>
                    <a:pt x="18624" y="183211"/>
                  </a:lnTo>
                  <a:lnTo>
                    <a:pt x="10713" y="214000"/>
                  </a:lnTo>
                  <a:lnTo>
                    <a:pt x="1923" y="256148"/>
                  </a:lnTo>
                  <a:lnTo>
                    <a:pt x="0" y="290756"/>
                  </a:lnTo>
                  <a:lnTo>
                    <a:pt x="2266" y="312486"/>
                  </a:lnTo>
                  <a:lnTo>
                    <a:pt x="9082" y="352506"/>
                  </a:lnTo>
                  <a:lnTo>
                    <a:pt x="15418" y="373600"/>
                  </a:lnTo>
                  <a:lnTo>
                    <a:pt x="34772" y="388928"/>
                  </a:lnTo>
                  <a:lnTo>
                    <a:pt x="75257" y="40952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8" name="SMARTInkShape-899"/>
            <p:cNvSpPr/>
            <p:nvPr>
              <p:custDataLst>
                <p:tags r:id="rId46"/>
              </p:custDataLst>
            </p:nvPr>
          </p:nvSpPr>
          <p:spPr bwMode="auto">
            <a:xfrm>
              <a:off x="5491758" y="1848445"/>
              <a:ext cx="178595" cy="35720"/>
            </a:xfrm>
            <a:custGeom>
              <a:avLst/>
              <a:gdLst/>
              <a:ahLst/>
              <a:cxnLst/>
              <a:rect l="0" t="0" r="0" b="0"/>
              <a:pathLst>
                <a:path w="178595" h="35720">
                  <a:moveTo>
                    <a:pt x="0" y="35719"/>
                  </a:moveTo>
                  <a:lnTo>
                    <a:pt x="0" y="35719"/>
                  </a:lnTo>
                  <a:lnTo>
                    <a:pt x="37151" y="35719"/>
                  </a:lnTo>
                  <a:lnTo>
                    <a:pt x="79878" y="35719"/>
                  </a:lnTo>
                  <a:lnTo>
                    <a:pt x="97017" y="33735"/>
                  </a:lnTo>
                  <a:lnTo>
                    <a:pt x="139760" y="22453"/>
                  </a:lnTo>
                  <a:lnTo>
                    <a:pt x="17859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9" name="SMARTInkShape-900"/>
            <p:cNvSpPr/>
            <p:nvPr>
              <p:custDataLst>
                <p:tags r:id="rId47"/>
              </p:custDataLst>
            </p:nvPr>
          </p:nvSpPr>
          <p:spPr bwMode="auto">
            <a:xfrm>
              <a:off x="5522736" y="1655020"/>
              <a:ext cx="94038" cy="443458"/>
            </a:xfrm>
            <a:custGeom>
              <a:avLst/>
              <a:gdLst/>
              <a:ahLst/>
              <a:cxnLst/>
              <a:rect l="0" t="0" r="0" b="0"/>
              <a:pathLst>
                <a:path w="94038" h="443458">
                  <a:moveTo>
                    <a:pt x="4741" y="443457"/>
                  </a:moveTo>
                  <a:lnTo>
                    <a:pt x="4741" y="443457"/>
                  </a:lnTo>
                  <a:lnTo>
                    <a:pt x="4741" y="438716"/>
                  </a:lnTo>
                  <a:lnTo>
                    <a:pt x="3748" y="437320"/>
                  </a:lnTo>
                  <a:lnTo>
                    <a:pt x="2095" y="436389"/>
                  </a:lnTo>
                  <a:lnTo>
                    <a:pt x="0" y="435768"/>
                  </a:lnTo>
                  <a:lnTo>
                    <a:pt x="1793" y="411192"/>
                  </a:lnTo>
                  <a:lnTo>
                    <a:pt x="8609" y="377232"/>
                  </a:lnTo>
                  <a:lnTo>
                    <a:pt x="14066" y="348539"/>
                  </a:lnTo>
                  <a:lnTo>
                    <a:pt x="20071" y="306854"/>
                  </a:lnTo>
                  <a:lnTo>
                    <a:pt x="21851" y="273005"/>
                  </a:lnTo>
                  <a:lnTo>
                    <a:pt x="23259" y="240700"/>
                  </a:lnTo>
                  <a:lnTo>
                    <a:pt x="25024" y="214028"/>
                  </a:lnTo>
                  <a:lnTo>
                    <a:pt x="27192" y="183348"/>
                  </a:lnTo>
                  <a:lnTo>
                    <a:pt x="29631" y="158926"/>
                  </a:lnTo>
                  <a:lnTo>
                    <a:pt x="34984" y="121207"/>
                  </a:lnTo>
                  <a:lnTo>
                    <a:pt x="40672" y="80630"/>
                  </a:lnTo>
                  <a:lnTo>
                    <a:pt x="46507" y="43083"/>
                  </a:lnTo>
                  <a:lnTo>
                    <a:pt x="56362" y="15375"/>
                  </a:lnTo>
                  <a:lnTo>
                    <a:pt x="66048" y="1513"/>
                  </a:lnTo>
                  <a:lnTo>
                    <a:pt x="71409" y="0"/>
                  </a:lnTo>
                  <a:lnTo>
                    <a:pt x="76968" y="1967"/>
                  </a:lnTo>
                  <a:lnTo>
                    <a:pt x="82658" y="6255"/>
                  </a:lnTo>
                  <a:lnTo>
                    <a:pt x="88980" y="16311"/>
                  </a:lnTo>
                  <a:lnTo>
                    <a:pt x="91790" y="31364"/>
                  </a:lnTo>
                  <a:lnTo>
                    <a:pt x="94037" y="8626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0" name="SMARTInkShape-901"/>
            <p:cNvSpPr/>
            <p:nvPr>
              <p:custDataLst>
                <p:tags r:id="rId48"/>
              </p:custDataLst>
            </p:nvPr>
          </p:nvSpPr>
          <p:spPr bwMode="auto">
            <a:xfrm>
              <a:off x="5188148" y="1964531"/>
              <a:ext cx="125017" cy="44650"/>
            </a:xfrm>
            <a:custGeom>
              <a:avLst/>
              <a:gdLst/>
              <a:ahLst/>
              <a:cxnLst/>
              <a:rect l="0" t="0" r="0" b="0"/>
              <a:pathLst>
                <a:path w="125017" h="44650">
                  <a:moveTo>
                    <a:pt x="0" y="44649"/>
                  </a:moveTo>
                  <a:lnTo>
                    <a:pt x="0" y="44649"/>
                  </a:lnTo>
                  <a:lnTo>
                    <a:pt x="39798" y="30391"/>
                  </a:lnTo>
                  <a:lnTo>
                    <a:pt x="79410" y="11111"/>
                  </a:lnTo>
                  <a:lnTo>
                    <a:pt x="110632" y="1463"/>
                  </a:lnTo>
                  <a:lnTo>
                    <a:pt x="12501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1" name="SMARTInkShape-902"/>
            <p:cNvSpPr/>
            <p:nvPr>
              <p:custDataLst>
                <p:tags r:id="rId49"/>
              </p:custDataLst>
            </p:nvPr>
          </p:nvSpPr>
          <p:spPr bwMode="auto">
            <a:xfrm>
              <a:off x="5188148" y="1919883"/>
              <a:ext cx="89298" cy="8931"/>
            </a:xfrm>
            <a:custGeom>
              <a:avLst/>
              <a:gdLst/>
              <a:ahLst/>
              <a:cxnLst/>
              <a:rect l="0" t="0" r="0" b="0"/>
              <a:pathLst>
                <a:path w="89298" h="8931">
                  <a:moveTo>
                    <a:pt x="0" y="0"/>
                  </a:moveTo>
                  <a:lnTo>
                    <a:pt x="0" y="0"/>
                  </a:lnTo>
                  <a:lnTo>
                    <a:pt x="9480" y="4740"/>
                  </a:lnTo>
                  <a:lnTo>
                    <a:pt x="22074" y="4422"/>
                  </a:lnTo>
                  <a:lnTo>
                    <a:pt x="44929" y="873"/>
                  </a:lnTo>
                  <a:lnTo>
                    <a:pt x="89297"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2" name="SMARTInkShape-903"/>
            <p:cNvSpPr/>
            <p:nvPr>
              <p:custDataLst>
                <p:tags r:id="rId50"/>
              </p:custDataLst>
            </p:nvPr>
          </p:nvSpPr>
          <p:spPr bwMode="auto">
            <a:xfrm>
              <a:off x="6295906" y="1768078"/>
              <a:ext cx="124540" cy="140063"/>
            </a:xfrm>
            <a:custGeom>
              <a:avLst/>
              <a:gdLst/>
              <a:ahLst/>
              <a:cxnLst/>
              <a:rect l="0" t="0" r="0" b="0"/>
              <a:pathLst>
                <a:path w="124540" h="140063">
                  <a:moveTo>
                    <a:pt x="17383" y="0"/>
                  </a:moveTo>
                  <a:lnTo>
                    <a:pt x="17383" y="0"/>
                  </a:lnTo>
                  <a:lnTo>
                    <a:pt x="12643" y="4741"/>
                  </a:lnTo>
                  <a:lnTo>
                    <a:pt x="1937" y="39295"/>
                  </a:lnTo>
                  <a:lnTo>
                    <a:pt x="0" y="83940"/>
                  </a:lnTo>
                  <a:lnTo>
                    <a:pt x="4406" y="116042"/>
                  </a:lnTo>
                  <a:lnTo>
                    <a:pt x="11708" y="123002"/>
                  </a:lnTo>
                  <a:lnTo>
                    <a:pt x="46459" y="136546"/>
                  </a:lnTo>
                  <a:lnTo>
                    <a:pt x="63710" y="140062"/>
                  </a:lnTo>
                  <a:lnTo>
                    <a:pt x="85928" y="125750"/>
                  </a:lnTo>
                  <a:lnTo>
                    <a:pt x="124539" y="89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30" name="SMARTInkShape-Group236"/>
          <p:cNvGrpSpPr/>
          <p:nvPr/>
        </p:nvGrpSpPr>
        <p:grpSpPr>
          <a:xfrm>
            <a:off x="1616274" y="2762843"/>
            <a:ext cx="620997" cy="1230694"/>
            <a:chOff x="1616274" y="2762843"/>
            <a:chExt cx="620997" cy="1230694"/>
          </a:xfrm>
        </p:grpSpPr>
        <p:sp>
          <p:nvSpPr>
            <p:cNvPr id="224" name="SMARTInkShape-904"/>
            <p:cNvSpPr/>
            <p:nvPr>
              <p:custDataLst>
                <p:tags r:id="rId32"/>
              </p:custDataLst>
            </p:nvPr>
          </p:nvSpPr>
          <p:spPr bwMode="auto">
            <a:xfrm>
              <a:off x="1928813" y="3751710"/>
              <a:ext cx="85960" cy="159494"/>
            </a:xfrm>
            <a:custGeom>
              <a:avLst/>
              <a:gdLst/>
              <a:ahLst/>
              <a:cxnLst/>
              <a:rect l="0" t="0" r="0" b="0"/>
              <a:pathLst>
                <a:path w="85960" h="159494">
                  <a:moveTo>
                    <a:pt x="0" y="7688"/>
                  </a:moveTo>
                  <a:lnTo>
                    <a:pt x="0" y="7688"/>
                  </a:lnTo>
                  <a:lnTo>
                    <a:pt x="16781" y="621"/>
                  </a:lnTo>
                  <a:lnTo>
                    <a:pt x="20117" y="0"/>
                  </a:lnTo>
                  <a:lnTo>
                    <a:pt x="51010" y="12270"/>
                  </a:lnTo>
                  <a:lnTo>
                    <a:pt x="61697" y="18985"/>
                  </a:lnTo>
                  <a:lnTo>
                    <a:pt x="78032" y="37825"/>
                  </a:lnTo>
                  <a:lnTo>
                    <a:pt x="84290" y="53824"/>
                  </a:lnTo>
                  <a:lnTo>
                    <a:pt x="85959" y="62258"/>
                  </a:lnTo>
                  <a:lnTo>
                    <a:pt x="78827" y="97830"/>
                  </a:lnTo>
                  <a:lnTo>
                    <a:pt x="64146" y="125568"/>
                  </a:lnTo>
                  <a:lnTo>
                    <a:pt x="42488" y="146354"/>
                  </a:lnTo>
                  <a:lnTo>
                    <a:pt x="26700" y="155600"/>
                  </a:lnTo>
                  <a:lnTo>
                    <a:pt x="0" y="15949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5" name="SMARTInkShape-905"/>
            <p:cNvSpPr/>
            <p:nvPr>
              <p:custDataLst>
                <p:tags r:id="rId33"/>
              </p:custDataLst>
            </p:nvPr>
          </p:nvSpPr>
          <p:spPr bwMode="auto">
            <a:xfrm>
              <a:off x="2019946" y="3696891"/>
              <a:ext cx="132110" cy="220305"/>
            </a:xfrm>
            <a:custGeom>
              <a:avLst/>
              <a:gdLst/>
              <a:ahLst/>
              <a:cxnLst/>
              <a:rect l="0" t="0" r="0" b="0"/>
              <a:pathLst>
                <a:path w="132110" h="220305">
                  <a:moveTo>
                    <a:pt x="42812" y="0"/>
                  </a:moveTo>
                  <a:lnTo>
                    <a:pt x="42812" y="0"/>
                  </a:lnTo>
                  <a:lnTo>
                    <a:pt x="38071" y="4740"/>
                  </a:lnTo>
                  <a:lnTo>
                    <a:pt x="35744" y="9713"/>
                  </a:lnTo>
                  <a:lnTo>
                    <a:pt x="24769" y="49433"/>
                  </a:lnTo>
                  <a:lnTo>
                    <a:pt x="10622" y="93475"/>
                  </a:lnTo>
                  <a:lnTo>
                    <a:pt x="4362" y="126211"/>
                  </a:lnTo>
                  <a:lnTo>
                    <a:pt x="0" y="164726"/>
                  </a:lnTo>
                  <a:lnTo>
                    <a:pt x="4272" y="185329"/>
                  </a:lnTo>
                  <a:lnTo>
                    <a:pt x="8189" y="194990"/>
                  </a:lnTo>
                  <a:lnTo>
                    <a:pt x="20478" y="208370"/>
                  </a:lnTo>
                  <a:lnTo>
                    <a:pt x="34870" y="216632"/>
                  </a:lnTo>
                  <a:lnTo>
                    <a:pt x="47881" y="220304"/>
                  </a:lnTo>
                  <a:lnTo>
                    <a:pt x="75844" y="217631"/>
                  </a:lnTo>
                  <a:lnTo>
                    <a:pt x="116879" y="196557"/>
                  </a:lnTo>
                  <a:lnTo>
                    <a:pt x="132109" y="1875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6" name="SMARTInkShape-906"/>
            <p:cNvSpPr/>
            <p:nvPr>
              <p:custDataLst>
                <p:tags r:id="rId34"/>
              </p:custDataLst>
            </p:nvPr>
          </p:nvSpPr>
          <p:spPr bwMode="auto">
            <a:xfrm>
              <a:off x="1696641" y="3429129"/>
              <a:ext cx="540630" cy="53450"/>
            </a:xfrm>
            <a:custGeom>
              <a:avLst/>
              <a:gdLst/>
              <a:ahLst/>
              <a:cxnLst/>
              <a:rect l="0" t="0" r="0" b="0"/>
              <a:pathLst>
                <a:path w="540630" h="53450">
                  <a:moveTo>
                    <a:pt x="0" y="53449"/>
                  </a:moveTo>
                  <a:lnTo>
                    <a:pt x="0" y="53449"/>
                  </a:lnTo>
                  <a:lnTo>
                    <a:pt x="37519" y="53449"/>
                  </a:lnTo>
                  <a:lnTo>
                    <a:pt x="81274" y="53449"/>
                  </a:lnTo>
                  <a:lnTo>
                    <a:pt x="111528" y="50803"/>
                  </a:lnTo>
                  <a:lnTo>
                    <a:pt x="154092" y="43735"/>
                  </a:lnTo>
                  <a:lnTo>
                    <a:pt x="188201" y="35357"/>
                  </a:lnTo>
                  <a:lnTo>
                    <a:pt x="226089" y="29237"/>
                  </a:lnTo>
                  <a:lnTo>
                    <a:pt x="262210" y="25821"/>
                  </a:lnTo>
                  <a:lnTo>
                    <a:pt x="289901" y="22132"/>
                  </a:lnTo>
                  <a:lnTo>
                    <a:pt x="321259" y="17688"/>
                  </a:lnTo>
                  <a:lnTo>
                    <a:pt x="346134" y="14726"/>
                  </a:lnTo>
                  <a:lnTo>
                    <a:pt x="384355" y="11434"/>
                  </a:lnTo>
                  <a:lnTo>
                    <a:pt x="428186" y="4840"/>
                  </a:lnTo>
                  <a:lnTo>
                    <a:pt x="459187" y="2079"/>
                  </a:lnTo>
                  <a:lnTo>
                    <a:pt x="499526" y="525"/>
                  </a:lnTo>
                  <a:lnTo>
                    <a:pt x="530935" y="0"/>
                  </a:lnTo>
                  <a:lnTo>
                    <a:pt x="535527" y="949"/>
                  </a:lnTo>
                  <a:lnTo>
                    <a:pt x="538588" y="2574"/>
                  </a:lnTo>
                  <a:lnTo>
                    <a:pt x="540629" y="4650"/>
                  </a:lnTo>
                  <a:lnTo>
                    <a:pt x="539013" y="6033"/>
                  </a:lnTo>
                  <a:lnTo>
                    <a:pt x="517922" y="880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7" name="SMARTInkShape-907"/>
            <p:cNvSpPr/>
            <p:nvPr>
              <p:custDataLst>
                <p:tags r:id="rId35"/>
              </p:custDataLst>
            </p:nvPr>
          </p:nvSpPr>
          <p:spPr bwMode="auto">
            <a:xfrm>
              <a:off x="1946781" y="2940519"/>
              <a:ext cx="169556" cy="473061"/>
            </a:xfrm>
            <a:custGeom>
              <a:avLst/>
              <a:gdLst/>
              <a:ahLst/>
              <a:cxnLst/>
              <a:rect l="0" t="0" r="0" b="0"/>
              <a:pathLst>
                <a:path w="169556" h="473061">
                  <a:moveTo>
                    <a:pt x="8821" y="24137"/>
                  </a:moveTo>
                  <a:lnTo>
                    <a:pt x="8821" y="24137"/>
                  </a:lnTo>
                  <a:lnTo>
                    <a:pt x="1132" y="24137"/>
                  </a:lnTo>
                  <a:lnTo>
                    <a:pt x="718" y="25129"/>
                  </a:lnTo>
                  <a:lnTo>
                    <a:pt x="0" y="36566"/>
                  </a:lnTo>
                  <a:lnTo>
                    <a:pt x="9984" y="75099"/>
                  </a:lnTo>
                  <a:lnTo>
                    <a:pt x="28830" y="109525"/>
                  </a:lnTo>
                  <a:lnTo>
                    <a:pt x="45826" y="119303"/>
                  </a:lnTo>
                  <a:lnTo>
                    <a:pt x="57303" y="123300"/>
                  </a:lnTo>
                  <a:lnTo>
                    <a:pt x="66939" y="121996"/>
                  </a:lnTo>
                  <a:lnTo>
                    <a:pt x="75348" y="117158"/>
                  </a:lnTo>
                  <a:lnTo>
                    <a:pt x="88990" y="102190"/>
                  </a:lnTo>
                  <a:lnTo>
                    <a:pt x="98360" y="85617"/>
                  </a:lnTo>
                  <a:lnTo>
                    <a:pt x="104473" y="50070"/>
                  </a:lnTo>
                  <a:lnTo>
                    <a:pt x="106821" y="6296"/>
                  </a:lnTo>
                  <a:lnTo>
                    <a:pt x="106980" y="0"/>
                  </a:lnTo>
                  <a:lnTo>
                    <a:pt x="107044" y="43815"/>
                  </a:lnTo>
                  <a:lnTo>
                    <a:pt x="109030" y="59672"/>
                  </a:lnTo>
                  <a:lnTo>
                    <a:pt x="119320" y="102686"/>
                  </a:lnTo>
                  <a:lnTo>
                    <a:pt x="124244" y="134172"/>
                  </a:lnTo>
                  <a:lnTo>
                    <a:pt x="131545" y="178448"/>
                  </a:lnTo>
                  <a:lnTo>
                    <a:pt x="137118" y="208475"/>
                  </a:lnTo>
                  <a:lnTo>
                    <a:pt x="140255" y="243649"/>
                  </a:lnTo>
                  <a:lnTo>
                    <a:pt x="140658" y="279456"/>
                  </a:lnTo>
                  <a:lnTo>
                    <a:pt x="137530" y="308599"/>
                  </a:lnTo>
                  <a:lnTo>
                    <a:pt x="130186" y="342718"/>
                  </a:lnTo>
                  <a:lnTo>
                    <a:pt x="121300" y="376072"/>
                  </a:lnTo>
                  <a:lnTo>
                    <a:pt x="108735" y="407991"/>
                  </a:lnTo>
                  <a:lnTo>
                    <a:pt x="87042" y="439717"/>
                  </a:lnTo>
                  <a:lnTo>
                    <a:pt x="61763" y="461575"/>
                  </a:lnTo>
                  <a:lnTo>
                    <a:pt x="44257" y="470900"/>
                  </a:lnTo>
                  <a:lnTo>
                    <a:pt x="31846" y="473060"/>
                  </a:lnTo>
                  <a:lnTo>
                    <a:pt x="27148" y="472248"/>
                  </a:lnTo>
                  <a:lnTo>
                    <a:pt x="23023" y="468729"/>
                  </a:lnTo>
                  <a:lnTo>
                    <a:pt x="15794" y="456882"/>
                  </a:lnTo>
                  <a:lnTo>
                    <a:pt x="11920" y="425820"/>
                  </a:lnTo>
                  <a:lnTo>
                    <a:pt x="11190" y="388202"/>
                  </a:lnTo>
                  <a:lnTo>
                    <a:pt x="16160" y="345090"/>
                  </a:lnTo>
                  <a:lnTo>
                    <a:pt x="16690" y="339309"/>
                  </a:lnTo>
                  <a:lnTo>
                    <a:pt x="27863" y="324948"/>
                  </a:lnTo>
                  <a:lnTo>
                    <a:pt x="57892" y="300956"/>
                  </a:lnTo>
                  <a:lnTo>
                    <a:pt x="100476" y="286136"/>
                  </a:lnTo>
                  <a:lnTo>
                    <a:pt x="141358" y="278958"/>
                  </a:lnTo>
                  <a:lnTo>
                    <a:pt x="169555" y="27416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8" name="SMARTInkShape-908"/>
            <p:cNvSpPr/>
            <p:nvPr>
              <p:custDataLst>
                <p:tags r:id="rId36"/>
              </p:custDataLst>
            </p:nvPr>
          </p:nvSpPr>
          <p:spPr bwMode="auto">
            <a:xfrm>
              <a:off x="1616274" y="3568386"/>
              <a:ext cx="231379" cy="425151"/>
            </a:xfrm>
            <a:custGeom>
              <a:avLst/>
              <a:gdLst/>
              <a:ahLst/>
              <a:cxnLst/>
              <a:rect l="0" t="0" r="0" b="0"/>
              <a:pathLst>
                <a:path w="231379" h="425151">
                  <a:moveTo>
                    <a:pt x="214312" y="182083"/>
                  </a:moveTo>
                  <a:lnTo>
                    <a:pt x="214312" y="182083"/>
                  </a:lnTo>
                  <a:lnTo>
                    <a:pt x="214312" y="177342"/>
                  </a:lnTo>
                  <a:lnTo>
                    <a:pt x="211666" y="172369"/>
                  </a:lnTo>
                  <a:lnTo>
                    <a:pt x="209572" y="169654"/>
                  </a:lnTo>
                  <a:lnTo>
                    <a:pt x="192402" y="161092"/>
                  </a:lnTo>
                  <a:lnTo>
                    <a:pt x="170698" y="156057"/>
                  </a:lnTo>
                  <a:lnTo>
                    <a:pt x="161194" y="156625"/>
                  </a:lnTo>
                  <a:lnTo>
                    <a:pt x="136506" y="162523"/>
                  </a:lnTo>
                  <a:lnTo>
                    <a:pt x="125823" y="167767"/>
                  </a:lnTo>
                  <a:lnTo>
                    <a:pt x="91477" y="204758"/>
                  </a:lnTo>
                  <a:lnTo>
                    <a:pt x="76706" y="220603"/>
                  </a:lnTo>
                  <a:lnTo>
                    <a:pt x="66172" y="250135"/>
                  </a:lnTo>
                  <a:lnTo>
                    <a:pt x="59175" y="286742"/>
                  </a:lnTo>
                  <a:lnTo>
                    <a:pt x="56065" y="319548"/>
                  </a:lnTo>
                  <a:lnTo>
                    <a:pt x="57329" y="353311"/>
                  </a:lnTo>
                  <a:lnTo>
                    <a:pt x="63182" y="384192"/>
                  </a:lnTo>
                  <a:lnTo>
                    <a:pt x="75706" y="404531"/>
                  </a:lnTo>
                  <a:lnTo>
                    <a:pt x="93839" y="417540"/>
                  </a:lnTo>
                  <a:lnTo>
                    <a:pt x="104231" y="422398"/>
                  </a:lnTo>
                  <a:lnTo>
                    <a:pt x="126361" y="425150"/>
                  </a:lnTo>
                  <a:lnTo>
                    <a:pt x="137819" y="424495"/>
                  </a:lnTo>
                  <a:lnTo>
                    <a:pt x="155841" y="415829"/>
                  </a:lnTo>
                  <a:lnTo>
                    <a:pt x="183580" y="390753"/>
                  </a:lnTo>
                  <a:lnTo>
                    <a:pt x="198669" y="357507"/>
                  </a:lnTo>
                  <a:lnTo>
                    <a:pt x="213313" y="316604"/>
                  </a:lnTo>
                  <a:lnTo>
                    <a:pt x="226143" y="275850"/>
                  </a:lnTo>
                  <a:lnTo>
                    <a:pt x="230385" y="232135"/>
                  </a:lnTo>
                  <a:lnTo>
                    <a:pt x="230980" y="208505"/>
                  </a:lnTo>
                  <a:lnTo>
                    <a:pt x="231378" y="181838"/>
                  </a:lnTo>
                  <a:lnTo>
                    <a:pt x="229173" y="144271"/>
                  </a:lnTo>
                  <a:lnTo>
                    <a:pt x="222901" y="113684"/>
                  </a:lnTo>
                  <a:lnTo>
                    <a:pt x="210192" y="76938"/>
                  </a:lnTo>
                  <a:lnTo>
                    <a:pt x="195783" y="40906"/>
                  </a:lnTo>
                  <a:lnTo>
                    <a:pt x="175319" y="22103"/>
                  </a:lnTo>
                  <a:lnTo>
                    <a:pt x="146380" y="6801"/>
                  </a:lnTo>
                  <a:lnTo>
                    <a:pt x="113675" y="0"/>
                  </a:lnTo>
                  <a:lnTo>
                    <a:pt x="76650" y="7560"/>
                  </a:lnTo>
                  <a:lnTo>
                    <a:pt x="32633" y="28839"/>
                  </a:lnTo>
                  <a:lnTo>
                    <a:pt x="0" y="659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9" name="SMARTInkShape-909"/>
            <p:cNvSpPr/>
            <p:nvPr>
              <p:custDataLst>
                <p:tags r:id="rId37"/>
              </p:custDataLst>
            </p:nvPr>
          </p:nvSpPr>
          <p:spPr bwMode="auto">
            <a:xfrm>
              <a:off x="1716953" y="2762843"/>
              <a:ext cx="176142" cy="475325"/>
            </a:xfrm>
            <a:custGeom>
              <a:avLst/>
              <a:gdLst/>
              <a:ahLst/>
              <a:cxnLst/>
              <a:rect l="0" t="0" r="0" b="0"/>
              <a:pathLst>
                <a:path w="176142" h="475325">
                  <a:moveTo>
                    <a:pt x="176141" y="246462"/>
                  </a:moveTo>
                  <a:lnTo>
                    <a:pt x="176141" y="246462"/>
                  </a:lnTo>
                  <a:lnTo>
                    <a:pt x="176141" y="241721"/>
                  </a:lnTo>
                  <a:lnTo>
                    <a:pt x="175149" y="240324"/>
                  </a:lnTo>
                  <a:lnTo>
                    <a:pt x="173495" y="239394"/>
                  </a:lnTo>
                  <a:lnTo>
                    <a:pt x="168452" y="237900"/>
                  </a:lnTo>
                  <a:lnTo>
                    <a:pt x="153198" y="225331"/>
                  </a:lnTo>
                  <a:lnTo>
                    <a:pt x="135829" y="221349"/>
                  </a:lnTo>
                  <a:lnTo>
                    <a:pt x="112272" y="221161"/>
                  </a:lnTo>
                  <a:lnTo>
                    <a:pt x="86441" y="227941"/>
                  </a:lnTo>
                  <a:lnTo>
                    <a:pt x="53691" y="247507"/>
                  </a:lnTo>
                  <a:lnTo>
                    <a:pt x="36672" y="264631"/>
                  </a:lnTo>
                  <a:lnTo>
                    <a:pt x="12695" y="302249"/>
                  </a:lnTo>
                  <a:lnTo>
                    <a:pt x="2476" y="334318"/>
                  </a:lnTo>
                  <a:lnTo>
                    <a:pt x="0" y="366971"/>
                  </a:lnTo>
                  <a:lnTo>
                    <a:pt x="5428" y="407975"/>
                  </a:lnTo>
                  <a:lnTo>
                    <a:pt x="13399" y="441084"/>
                  </a:lnTo>
                  <a:lnTo>
                    <a:pt x="27440" y="467466"/>
                  </a:lnTo>
                  <a:lnTo>
                    <a:pt x="31366" y="471188"/>
                  </a:lnTo>
                  <a:lnTo>
                    <a:pt x="41021" y="475324"/>
                  </a:lnTo>
                  <a:lnTo>
                    <a:pt x="59863" y="466579"/>
                  </a:lnTo>
                  <a:lnTo>
                    <a:pt x="71834" y="458691"/>
                  </a:lnTo>
                  <a:lnTo>
                    <a:pt x="95717" y="428760"/>
                  </a:lnTo>
                  <a:lnTo>
                    <a:pt x="116584" y="394952"/>
                  </a:lnTo>
                  <a:lnTo>
                    <a:pt x="138065" y="354433"/>
                  </a:lnTo>
                  <a:lnTo>
                    <a:pt x="151299" y="313841"/>
                  </a:lnTo>
                  <a:lnTo>
                    <a:pt x="161131" y="279385"/>
                  </a:lnTo>
                  <a:lnTo>
                    <a:pt x="172882" y="241095"/>
                  </a:lnTo>
                  <a:lnTo>
                    <a:pt x="175497" y="209683"/>
                  </a:lnTo>
                  <a:lnTo>
                    <a:pt x="171210" y="174159"/>
                  </a:lnTo>
                  <a:lnTo>
                    <a:pt x="163655" y="132214"/>
                  </a:lnTo>
                  <a:lnTo>
                    <a:pt x="152214" y="87854"/>
                  </a:lnTo>
                  <a:lnTo>
                    <a:pt x="140388" y="57584"/>
                  </a:lnTo>
                  <a:lnTo>
                    <a:pt x="114064" y="22047"/>
                  </a:lnTo>
                  <a:lnTo>
                    <a:pt x="95965" y="8477"/>
                  </a:lnTo>
                  <a:lnTo>
                    <a:pt x="73782" y="0"/>
                  </a:lnTo>
                  <a:lnTo>
                    <a:pt x="49901" y="2228"/>
                  </a:lnTo>
                  <a:lnTo>
                    <a:pt x="15407" y="3214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33" name="SMARTInkShape-Group237"/>
          <p:cNvGrpSpPr/>
          <p:nvPr/>
        </p:nvGrpSpPr>
        <p:grpSpPr>
          <a:xfrm>
            <a:off x="2473523" y="3295055"/>
            <a:ext cx="241103" cy="169665"/>
            <a:chOff x="2473523" y="3295055"/>
            <a:chExt cx="241103" cy="169665"/>
          </a:xfrm>
        </p:grpSpPr>
        <p:sp>
          <p:nvSpPr>
            <p:cNvPr id="231" name="SMARTInkShape-910"/>
            <p:cNvSpPr/>
            <p:nvPr>
              <p:custDataLst>
                <p:tags r:id="rId30"/>
              </p:custDataLst>
            </p:nvPr>
          </p:nvSpPr>
          <p:spPr bwMode="auto">
            <a:xfrm>
              <a:off x="2482453" y="3385110"/>
              <a:ext cx="232173" cy="79610"/>
            </a:xfrm>
            <a:custGeom>
              <a:avLst/>
              <a:gdLst/>
              <a:ahLst/>
              <a:cxnLst/>
              <a:rect l="0" t="0" r="0" b="0"/>
              <a:pathLst>
                <a:path w="232173" h="79610">
                  <a:moveTo>
                    <a:pt x="0" y="79609"/>
                  </a:moveTo>
                  <a:lnTo>
                    <a:pt x="0" y="79609"/>
                  </a:lnTo>
                  <a:lnTo>
                    <a:pt x="4741" y="79609"/>
                  </a:lnTo>
                  <a:lnTo>
                    <a:pt x="25337" y="70495"/>
                  </a:lnTo>
                  <a:lnTo>
                    <a:pt x="66153" y="47381"/>
                  </a:lnTo>
                  <a:lnTo>
                    <a:pt x="100960" y="30703"/>
                  </a:lnTo>
                  <a:lnTo>
                    <a:pt x="133176" y="17193"/>
                  </a:lnTo>
                  <a:lnTo>
                    <a:pt x="173626" y="5001"/>
                  </a:lnTo>
                  <a:lnTo>
                    <a:pt x="214911" y="379"/>
                  </a:lnTo>
                  <a:lnTo>
                    <a:pt x="220665" y="0"/>
                  </a:lnTo>
                  <a:lnTo>
                    <a:pt x="224501" y="740"/>
                  </a:lnTo>
                  <a:lnTo>
                    <a:pt x="227058" y="2224"/>
                  </a:lnTo>
                  <a:lnTo>
                    <a:pt x="232172" y="817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2" name="SMARTInkShape-911"/>
            <p:cNvSpPr/>
            <p:nvPr>
              <p:custDataLst>
                <p:tags r:id="rId31"/>
              </p:custDataLst>
            </p:nvPr>
          </p:nvSpPr>
          <p:spPr bwMode="auto">
            <a:xfrm>
              <a:off x="2473523" y="3295055"/>
              <a:ext cx="205384" cy="16960"/>
            </a:xfrm>
            <a:custGeom>
              <a:avLst/>
              <a:gdLst/>
              <a:ahLst/>
              <a:cxnLst/>
              <a:rect l="0" t="0" r="0" b="0"/>
              <a:pathLst>
                <a:path w="205384" h="16960">
                  <a:moveTo>
                    <a:pt x="0" y="0"/>
                  </a:moveTo>
                  <a:lnTo>
                    <a:pt x="0" y="0"/>
                  </a:lnTo>
                  <a:lnTo>
                    <a:pt x="17652" y="2645"/>
                  </a:lnTo>
                  <a:lnTo>
                    <a:pt x="57336" y="9094"/>
                  </a:lnTo>
                  <a:lnTo>
                    <a:pt x="90300" y="14821"/>
                  </a:lnTo>
                  <a:lnTo>
                    <a:pt x="132920" y="16959"/>
                  </a:lnTo>
                  <a:lnTo>
                    <a:pt x="161864" y="15608"/>
                  </a:lnTo>
                  <a:lnTo>
                    <a:pt x="20538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39" name="SMARTInkShape-Group238"/>
          <p:cNvGrpSpPr/>
          <p:nvPr/>
        </p:nvGrpSpPr>
        <p:grpSpPr>
          <a:xfrm>
            <a:off x="3089672" y="2774793"/>
            <a:ext cx="540315" cy="993116"/>
            <a:chOff x="3089672" y="2774793"/>
            <a:chExt cx="540315" cy="993116"/>
          </a:xfrm>
        </p:grpSpPr>
        <p:sp>
          <p:nvSpPr>
            <p:cNvPr id="234" name="SMARTInkShape-912"/>
            <p:cNvSpPr/>
            <p:nvPr>
              <p:custDataLst>
                <p:tags r:id="rId25"/>
              </p:custDataLst>
            </p:nvPr>
          </p:nvSpPr>
          <p:spPr bwMode="auto">
            <a:xfrm>
              <a:off x="3351216" y="3509367"/>
              <a:ext cx="233969" cy="195172"/>
            </a:xfrm>
            <a:custGeom>
              <a:avLst/>
              <a:gdLst/>
              <a:ahLst/>
              <a:cxnLst/>
              <a:rect l="0" t="0" r="0" b="0"/>
              <a:pathLst>
                <a:path w="233969" h="195172">
                  <a:moveTo>
                    <a:pt x="15276" y="0"/>
                  </a:moveTo>
                  <a:lnTo>
                    <a:pt x="15276" y="0"/>
                  </a:lnTo>
                  <a:lnTo>
                    <a:pt x="20017" y="0"/>
                  </a:lnTo>
                  <a:lnTo>
                    <a:pt x="58177" y="12429"/>
                  </a:lnTo>
                  <a:lnTo>
                    <a:pt x="95677" y="16250"/>
                  </a:lnTo>
                  <a:lnTo>
                    <a:pt x="137253" y="17718"/>
                  </a:lnTo>
                  <a:lnTo>
                    <a:pt x="146548" y="20442"/>
                  </a:lnTo>
                  <a:lnTo>
                    <a:pt x="150416" y="22558"/>
                  </a:lnTo>
                  <a:lnTo>
                    <a:pt x="151010" y="26945"/>
                  </a:lnTo>
                  <a:lnTo>
                    <a:pt x="146378" y="39757"/>
                  </a:lnTo>
                  <a:lnTo>
                    <a:pt x="132614" y="58964"/>
                  </a:lnTo>
                  <a:lnTo>
                    <a:pt x="90210" y="96290"/>
                  </a:lnTo>
                  <a:lnTo>
                    <a:pt x="46880" y="138197"/>
                  </a:lnTo>
                  <a:lnTo>
                    <a:pt x="3228" y="181717"/>
                  </a:lnTo>
                  <a:lnTo>
                    <a:pt x="0" y="184943"/>
                  </a:lnTo>
                  <a:lnTo>
                    <a:pt x="131" y="186795"/>
                  </a:lnTo>
                  <a:lnTo>
                    <a:pt x="2923" y="191499"/>
                  </a:lnTo>
                  <a:lnTo>
                    <a:pt x="15408" y="194252"/>
                  </a:lnTo>
                  <a:lnTo>
                    <a:pt x="59758" y="195171"/>
                  </a:lnTo>
                  <a:lnTo>
                    <a:pt x="98546" y="191584"/>
                  </a:lnTo>
                  <a:lnTo>
                    <a:pt x="142144" y="188727"/>
                  </a:lnTo>
                  <a:lnTo>
                    <a:pt x="171873" y="185413"/>
                  </a:lnTo>
                  <a:lnTo>
                    <a:pt x="211496" y="180614"/>
                  </a:lnTo>
                  <a:lnTo>
                    <a:pt x="233968" y="178860"/>
                  </a:lnTo>
                  <a:lnTo>
                    <a:pt x="229589" y="17859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5" name="SMARTInkShape-913"/>
            <p:cNvSpPr/>
            <p:nvPr>
              <p:custDataLst>
                <p:tags r:id="rId26"/>
              </p:custDataLst>
            </p:nvPr>
          </p:nvSpPr>
          <p:spPr bwMode="auto">
            <a:xfrm>
              <a:off x="3116461" y="3418687"/>
              <a:ext cx="169665" cy="349222"/>
            </a:xfrm>
            <a:custGeom>
              <a:avLst/>
              <a:gdLst/>
              <a:ahLst/>
              <a:cxnLst/>
              <a:rect l="0" t="0" r="0" b="0"/>
              <a:pathLst>
                <a:path w="169665" h="349222">
                  <a:moveTo>
                    <a:pt x="169664" y="171047"/>
                  </a:moveTo>
                  <a:lnTo>
                    <a:pt x="169664" y="171047"/>
                  </a:lnTo>
                  <a:lnTo>
                    <a:pt x="169664" y="166307"/>
                  </a:lnTo>
                  <a:lnTo>
                    <a:pt x="160183" y="153878"/>
                  </a:lnTo>
                  <a:lnTo>
                    <a:pt x="150237" y="148534"/>
                  </a:lnTo>
                  <a:lnTo>
                    <a:pt x="144806" y="147109"/>
                  </a:lnTo>
                  <a:lnTo>
                    <a:pt x="122942" y="149843"/>
                  </a:lnTo>
                  <a:lnTo>
                    <a:pt x="78318" y="183664"/>
                  </a:lnTo>
                  <a:lnTo>
                    <a:pt x="56150" y="204518"/>
                  </a:lnTo>
                  <a:lnTo>
                    <a:pt x="43316" y="240826"/>
                  </a:lnTo>
                  <a:lnTo>
                    <a:pt x="37970" y="279807"/>
                  </a:lnTo>
                  <a:lnTo>
                    <a:pt x="45867" y="316492"/>
                  </a:lnTo>
                  <a:lnTo>
                    <a:pt x="63380" y="335239"/>
                  </a:lnTo>
                  <a:lnTo>
                    <a:pt x="84723" y="347209"/>
                  </a:lnTo>
                  <a:lnTo>
                    <a:pt x="100824" y="349221"/>
                  </a:lnTo>
                  <a:lnTo>
                    <a:pt x="114594" y="344163"/>
                  </a:lnTo>
                  <a:lnTo>
                    <a:pt x="121045" y="340036"/>
                  </a:lnTo>
                  <a:lnTo>
                    <a:pt x="136149" y="311638"/>
                  </a:lnTo>
                  <a:lnTo>
                    <a:pt x="150800" y="268258"/>
                  </a:lnTo>
                  <a:lnTo>
                    <a:pt x="156096" y="242800"/>
                  </a:lnTo>
                  <a:lnTo>
                    <a:pt x="160618" y="215906"/>
                  </a:lnTo>
                  <a:lnTo>
                    <a:pt x="163633" y="192024"/>
                  </a:lnTo>
                  <a:lnTo>
                    <a:pt x="166984" y="149612"/>
                  </a:lnTo>
                  <a:lnTo>
                    <a:pt x="165827" y="105627"/>
                  </a:lnTo>
                  <a:lnTo>
                    <a:pt x="162998" y="66565"/>
                  </a:lnTo>
                  <a:lnTo>
                    <a:pt x="161740" y="45898"/>
                  </a:lnTo>
                  <a:lnTo>
                    <a:pt x="156444" y="37013"/>
                  </a:lnTo>
                  <a:lnTo>
                    <a:pt x="137330" y="19203"/>
                  </a:lnTo>
                  <a:lnTo>
                    <a:pt x="103419" y="1922"/>
                  </a:lnTo>
                  <a:lnTo>
                    <a:pt x="63495" y="0"/>
                  </a:lnTo>
                  <a:lnTo>
                    <a:pt x="21803" y="8239"/>
                  </a:lnTo>
                  <a:lnTo>
                    <a:pt x="0" y="1924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6" name="SMARTInkShape-914"/>
            <p:cNvSpPr/>
            <p:nvPr>
              <p:custDataLst>
                <p:tags r:id="rId27"/>
              </p:custDataLst>
            </p:nvPr>
          </p:nvSpPr>
          <p:spPr bwMode="auto">
            <a:xfrm>
              <a:off x="3161109" y="3312914"/>
              <a:ext cx="468878" cy="17860"/>
            </a:xfrm>
            <a:custGeom>
              <a:avLst/>
              <a:gdLst/>
              <a:ahLst/>
              <a:cxnLst/>
              <a:rect l="0" t="0" r="0" b="0"/>
              <a:pathLst>
                <a:path w="468878" h="17860">
                  <a:moveTo>
                    <a:pt x="0" y="17859"/>
                  </a:moveTo>
                  <a:lnTo>
                    <a:pt x="0" y="17859"/>
                  </a:lnTo>
                  <a:lnTo>
                    <a:pt x="32547" y="17859"/>
                  </a:lnTo>
                  <a:lnTo>
                    <a:pt x="68374" y="15213"/>
                  </a:lnTo>
                  <a:lnTo>
                    <a:pt x="93208" y="13119"/>
                  </a:lnTo>
                  <a:lnTo>
                    <a:pt x="131384" y="10792"/>
                  </a:lnTo>
                  <a:lnTo>
                    <a:pt x="168526" y="9757"/>
                  </a:lnTo>
                  <a:lnTo>
                    <a:pt x="193710" y="9481"/>
                  </a:lnTo>
                  <a:lnTo>
                    <a:pt x="221414" y="9298"/>
                  </a:lnTo>
                  <a:lnTo>
                    <a:pt x="262779" y="9093"/>
                  </a:lnTo>
                  <a:lnTo>
                    <a:pt x="305733" y="8978"/>
                  </a:lnTo>
                  <a:lnTo>
                    <a:pt x="333327" y="8951"/>
                  </a:lnTo>
                  <a:lnTo>
                    <a:pt x="375356" y="8939"/>
                  </a:lnTo>
                  <a:lnTo>
                    <a:pt x="410573" y="8934"/>
                  </a:lnTo>
                  <a:lnTo>
                    <a:pt x="447420" y="8931"/>
                  </a:lnTo>
                  <a:lnTo>
                    <a:pt x="468167" y="8930"/>
                  </a:lnTo>
                  <a:lnTo>
                    <a:pt x="468877" y="7938"/>
                  </a:lnTo>
                  <a:lnTo>
                    <a:pt x="468358" y="6284"/>
                  </a:lnTo>
                  <a:lnTo>
                    <a:pt x="467020" y="4189"/>
                  </a:lnTo>
                  <a:lnTo>
                    <a:pt x="457596" y="1862"/>
                  </a:lnTo>
                  <a:lnTo>
                    <a:pt x="41969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7" name="SMARTInkShape-915"/>
            <p:cNvSpPr/>
            <p:nvPr>
              <p:custDataLst>
                <p:tags r:id="rId28"/>
              </p:custDataLst>
            </p:nvPr>
          </p:nvSpPr>
          <p:spPr bwMode="auto">
            <a:xfrm>
              <a:off x="3395143" y="2920008"/>
              <a:ext cx="148598" cy="324731"/>
            </a:xfrm>
            <a:custGeom>
              <a:avLst/>
              <a:gdLst/>
              <a:ahLst/>
              <a:cxnLst/>
              <a:rect l="0" t="0" r="0" b="0"/>
              <a:pathLst>
                <a:path w="148598" h="324731">
                  <a:moveTo>
                    <a:pt x="7068" y="0"/>
                  </a:moveTo>
                  <a:lnTo>
                    <a:pt x="7068" y="0"/>
                  </a:lnTo>
                  <a:lnTo>
                    <a:pt x="4422" y="32656"/>
                  </a:lnTo>
                  <a:lnTo>
                    <a:pt x="0" y="76814"/>
                  </a:lnTo>
                  <a:lnTo>
                    <a:pt x="1336" y="112387"/>
                  </a:lnTo>
                  <a:lnTo>
                    <a:pt x="8015" y="136487"/>
                  </a:lnTo>
                  <a:lnTo>
                    <a:pt x="10676" y="141593"/>
                  </a:lnTo>
                  <a:lnTo>
                    <a:pt x="28642" y="158260"/>
                  </a:lnTo>
                  <a:lnTo>
                    <a:pt x="41792" y="164595"/>
                  </a:lnTo>
                  <a:lnTo>
                    <a:pt x="48076" y="166285"/>
                  </a:lnTo>
                  <a:lnTo>
                    <a:pt x="71143" y="163922"/>
                  </a:lnTo>
                  <a:lnTo>
                    <a:pt x="96829" y="147457"/>
                  </a:lnTo>
                  <a:lnTo>
                    <a:pt x="113811" y="133208"/>
                  </a:lnTo>
                  <a:lnTo>
                    <a:pt x="126939" y="104844"/>
                  </a:lnTo>
                  <a:lnTo>
                    <a:pt x="139719" y="68425"/>
                  </a:lnTo>
                  <a:lnTo>
                    <a:pt x="148597" y="25106"/>
                  </a:lnTo>
                  <a:lnTo>
                    <a:pt x="147061" y="23683"/>
                  </a:lnTo>
                  <a:lnTo>
                    <a:pt x="144053" y="23726"/>
                  </a:lnTo>
                  <a:lnTo>
                    <a:pt x="140063" y="24747"/>
                  </a:lnTo>
                  <a:lnTo>
                    <a:pt x="137403" y="27412"/>
                  </a:lnTo>
                  <a:lnTo>
                    <a:pt x="134448" y="35665"/>
                  </a:lnTo>
                  <a:lnTo>
                    <a:pt x="132395" y="79674"/>
                  </a:lnTo>
                  <a:lnTo>
                    <a:pt x="134821" y="112242"/>
                  </a:lnTo>
                  <a:lnTo>
                    <a:pt x="139790" y="153471"/>
                  </a:lnTo>
                  <a:lnTo>
                    <a:pt x="140651" y="193308"/>
                  </a:lnTo>
                  <a:lnTo>
                    <a:pt x="140906" y="233334"/>
                  </a:lnTo>
                  <a:lnTo>
                    <a:pt x="136241" y="270329"/>
                  </a:lnTo>
                  <a:lnTo>
                    <a:pt x="133315" y="296946"/>
                  </a:lnTo>
                  <a:lnTo>
                    <a:pt x="130920" y="303135"/>
                  </a:lnTo>
                  <a:lnTo>
                    <a:pt x="122968" y="312659"/>
                  </a:lnTo>
                  <a:lnTo>
                    <a:pt x="107334" y="323599"/>
                  </a:lnTo>
                  <a:lnTo>
                    <a:pt x="93303" y="324730"/>
                  </a:lnTo>
                  <a:lnTo>
                    <a:pt x="79129" y="321926"/>
                  </a:lnTo>
                  <a:lnTo>
                    <a:pt x="53795" y="309231"/>
                  </a:lnTo>
                  <a:lnTo>
                    <a:pt x="45033" y="295524"/>
                  </a:lnTo>
                  <a:lnTo>
                    <a:pt x="41308" y="286313"/>
                  </a:lnTo>
                  <a:lnTo>
                    <a:pt x="41801" y="277195"/>
                  </a:lnTo>
                  <a:lnTo>
                    <a:pt x="50286" y="259128"/>
                  </a:lnTo>
                  <a:lnTo>
                    <a:pt x="71917" y="246467"/>
                  </a:lnTo>
                  <a:lnTo>
                    <a:pt x="109626" y="236407"/>
                  </a:lnTo>
                  <a:lnTo>
                    <a:pt x="141013" y="2321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8" name="SMARTInkShape-916"/>
            <p:cNvSpPr/>
            <p:nvPr>
              <p:custDataLst>
                <p:tags r:id="rId29"/>
              </p:custDataLst>
            </p:nvPr>
          </p:nvSpPr>
          <p:spPr bwMode="auto">
            <a:xfrm>
              <a:off x="3089672" y="2774793"/>
              <a:ext cx="247235" cy="464634"/>
            </a:xfrm>
            <a:custGeom>
              <a:avLst/>
              <a:gdLst/>
              <a:ahLst/>
              <a:cxnLst/>
              <a:rect l="0" t="0" r="0" b="0"/>
              <a:pathLst>
                <a:path w="247235" h="464634">
                  <a:moveTo>
                    <a:pt x="214312" y="252371"/>
                  </a:moveTo>
                  <a:lnTo>
                    <a:pt x="214312" y="252371"/>
                  </a:lnTo>
                  <a:lnTo>
                    <a:pt x="214312" y="244683"/>
                  </a:lnTo>
                  <a:lnTo>
                    <a:pt x="206624" y="235862"/>
                  </a:lnTo>
                  <a:lnTo>
                    <a:pt x="177686" y="234630"/>
                  </a:lnTo>
                  <a:lnTo>
                    <a:pt x="148338" y="239287"/>
                  </a:lnTo>
                  <a:lnTo>
                    <a:pt x="108224" y="261172"/>
                  </a:lnTo>
                  <a:lnTo>
                    <a:pt x="83880" y="283311"/>
                  </a:lnTo>
                  <a:lnTo>
                    <a:pt x="60903" y="321401"/>
                  </a:lnTo>
                  <a:lnTo>
                    <a:pt x="49464" y="351427"/>
                  </a:lnTo>
                  <a:lnTo>
                    <a:pt x="45600" y="391625"/>
                  </a:lnTo>
                  <a:lnTo>
                    <a:pt x="45922" y="415119"/>
                  </a:lnTo>
                  <a:lnTo>
                    <a:pt x="52374" y="448538"/>
                  </a:lnTo>
                  <a:lnTo>
                    <a:pt x="55752" y="452602"/>
                  </a:lnTo>
                  <a:lnTo>
                    <a:pt x="76538" y="464633"/>
                  </a:lnTo>
                  <a:lnTo>
                    <a:pt x="98194" y="461336"/>
                  </a:lnTo>
                  <a:lnTo>
                    <a:pt x="125006" y="449334"/>
                  </a:lnTo>
                  <a:lnTo>
                    <a:pt x="166023" y="418989"/>
                  </a:lnTo>
                  <a:lnTo>
                    <a:pt x="196917" y="388060"/>
                  </a:lnTo>
                  <a:lnTo>
                    <a:pt x="223380" y="345822"/>
                  </a:lnTo>
                  <a:lnTo>
                    <a:pt x="235871" y="310111"/>
                  </a:lnTo>
                  <a:lnTo>
                    <a:pt x="243738" y="273072"/>
                  </a:lnTo>
                  <a:lnTo>
                    <a:pt x="247234" y="240074"/>
                  </a:lnTo>
                  <a:lnTo>
                    <a:pt x="243496" y="203580"/>
                  </a:lnTo>
                  <a:lnTo>
                    <a:pt x="236213" y="168178"/>
                  </a:lnTo>
                  <a:lnTo>
                    <a:pt x="226534" y="131514"/>
                  </a:lnTo>
                  <a:lnTo>
                    <a:pt x="211729" y="87166"/>
                  </a:lnTo>
                  <a:lnTo>
                    <a:pt x="195688" y="53601"/>
                  </a:lnTo>
                  <a:lnTo>
                    <a:pt x="166587" y="19086"/>
                  </a:lnTo>
                  <a:lnTo>
                    <a:pt x="154736" y="10444"/>
                  </a:lnTo>
                  <a:lnTo>
                    <a:pt x="122687" y="0"/>
                  </a:lnTo>
                  <a:lnTo>
                    <a:pt x="81772" y="103"/>
                  </a:lnTo>
                  <a:lnTo>
                    <a:pt x="38230" y="11158"/>
                  </a:lnTo>
                  <a:lnTo>
                    <a:pt x="0" y="2912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47" name="SMARTInkShape-Group239"/>
          <p:cNvGrpSpPr/>
          <p:nvPr/>
        </p:nvGrpSpPr>
        <p:grpSpPr>
          <a:xfrm>
            <a:off x="3884414" y="2788905"/>
            <a:ext cx="755050" cy="906677"/>
            <a:chOff x="3884414" y="2788905"/>
            <a:chExt cx="755050" cy="906677"/>
          </a:xfrm>
        </p:grpSpPr>
        <p:sp>
          <p:nvSpPr>
            <p:cNvPr id="240" name="SMARTInkShape-917"/>
            <p:cNvSpPr/>
            <p:nvPr>
              <p:custDataLst>
                <p:tags r:id="rId18"/>
              </p:custDataLst>
            </p:nvPr>
          </p:nvSpPr>
          <p:spPr bwMode="auto">
            <a:xfrm>
              <a:off x="4134445" y="3379430"/>
              <a:ext cx="151806" cy="316152"/>
            </a:xfrm>
            <a:custGeom>
              <a:avLst/>
              <a:gdLst/>
              <a:ahLst/>
              <a:cxnLst/>
              <a:rect l="0" t="0" r="0" b="0"/>
              <a:pathLst>
                <a:path w="151806" h="316152">
                  <a:moveTo>
                    <a:pt x="151805" y="165656"/>
                  </a:moveTo>
                  <a:lnTo>
                    <a:pt x="151805" y="165656"/>
                  </a:lnTo>
                  <a:lnTo>
                    <a:pt x="151805" y="156175"/>
                  </a:lnTo>
                  <a:lnTo>
                    <a:pt x="149159" y="148874"/>
                  </a:lnTo>
                  <a:lnTo>
                    <a:pt x="135555" y="131764"/>
                  </a:lnTo>
                  <a:lnTo>
                    <a:pt x="120201" y="130478"/>
                  </a:lnTo>
                  <a:lnTo>
                    <a:pt x="101541" y="134838"/>
                  </a:lnTo>
                  <a:lnTo>
                    <a:pt x="73963" y="161376"/>
                  </a:lnTo>
                  <a:lnTo>
                    <a:pt x="50138" y="195917"/>
                  </a:lnTo>
                  <a:lnTo>
                    <a:pt x="39481" y="224746"/>
                  </a:lnTo>
                  <a:lnTo>
                    <a:pt x="30550" y="266508"/>
                  </a:lnTo>
                  <a:lnTo>
                    <a:pt x="29453" y="286877"/>
                  </a:lnTo>
                  <a:lnTo>
                    <a:pt x="32272" y="302545"/>
                  </a:lnTo>
                  <a:lnTo>
                    <a:pt x="36833" y="310832"/>
                  </a:lnTo>
                  <a:lnTo>
                    <a:pt x="39439" y="313041"/>
                  </a:lnTo>
                  <a:lnTo>
                    <a:pt x="47625" y="315496"/>
                  </a:lnTo>
                  <a:lnTo>
                    <a:pt x="52586" y="316151"/>
                  </a:lnTo>
                  <a:lnTo>
                    <a:pt x="69049" y="312332"/>
                  </a:lnTo>
                  <a:lnTo>
                    <a:pt x="91235" y="295436"/>
                  </a:lnTo>
                  <a:lnTo>
                    <a:pt x="113125" y="260083"/>
                  </a:lnTo>
                  <a:lnTo>
                    <a:pt x="127668" y="231436"/>
                  </a:lnTo>
                  <a:lnTo>
                    <a:pt x="138763" y="188277"/>
                  </a:lnTo>
                  <a:lnTo>
                    <a:pt x="143110" y="162877"/>
                  </a:lnTo>
                  <a:lnTo>
                    <a:pt x="147941" y="124072"/>
                  </a:lnTo>
                  <a:lnTo>
                    <a:pt x="148103" y="92604"/>
                  </a:lnTo>
                  <a:lnTo>
                    <a:pt x="141561" y="62082"/>
                  </a:lnTo>
                  <a:lnTo>
                    <a:pt x="129393" y="39917"/>
                  </a:lnTo>
                  <a:lnTo>
                    <a:pt x="112078" y="23451"/>
                  </a:lnTo>
                  <a:lnTo>
                    <a:pt x="75432" y="5010"/>
                  </a:lnTo>
                  <a:lnTo>
                    <a:pt x="51054" y="0"/>
                  </a:lnTo>
                  <a:lnTo>
                    <a:pt x="29636" y="3065"/>
                  </a:lnTo>
                  <a:lnTo>
                    <a:pt x="0" y="1385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1" name="SMARTInkShape-918"/>
            <p:cNvSpPr/>
            <p:nvPr>
              <p:custDataLst>
                <p:tags r:id="rId19"/>
              </p:custDataLst>
            </p:nvPr>
          </p:nvSpPr>
          <p:spPr bwMode="auto">
            <a:xfrm>
              <a:off x="4339828" y="3491508"/>
              <a:ext cx="86975" cy="159181"/>
            </a:xfrm>
            <a:custGeom>
              <a:avLst/>
              <a:gdLst/>
              <a:ahLst/>
              <a:cxnLst/>
              <a:rect l="0" t="0" r="0" b="0"/>
              <a:pathLst>
                <a:path w="86975" h="159181">
                  <a:moveTo>
                    <a:pt x="17860" y="0"/>
                  </a:moveTo>
                  <a:lnTo>
                    <a:pt x="17860" y="0"/>
                  </a:lnTo>
                  <a:lnTo>
                    <a:pt x="33236" y="0"/>
                  </a:lnTo>
                  <a:lnTo>
                    <a:pt x="68048" y="32546"/>
                  </a:lnTo>
                  <a:lnTo>
                    <a:pt x="81457" y="55284"/>
                  </a:lnTo>
                  <a:lnTo>
                    <a:pt x="86974" y="76132"/>
                  </a:lnTo>
                  <a:lnTo>
                    <a:pt x="79128" y="109098"/>
                  </a:lnTo>
                  <a:lnTo>
                    <a:pt x="68976" y="131324"/>
                  </a:lnTo>
                  <a:lnTo>
                    <a:pt x="54944" y="148933"/>
                  </a:lnTo>
                  <a:lnTo>
                    <a:pt x="43933" y="155489"/>
                  </a:lnTo>
                  <a:lnTo>
                    <a:pt x="23931" y="159180"/>
                  </a:lnTo>
                  <a:lnTo>
                    <a:pt x="10636" y="159051"/>
                  </a:lnTo>
                  <a:lnTo>
                    <a:pt x="7091" y="157628"/>
                  </a:lnTo>
                  <a:lnTo>
                    <a:pt x="0" y="1518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2" name="SMARTInkShape-919"/>
            <p:cNvSpPr/>
            <p:nvPr>
              <p:custDataLst>
                <p:tags r:id="rId20"/>
              </p:custDataLst>
            </p:nvPr>
          </p:nvSpPr>
          <p:spPr bwMode="auto">
            <a:xfrm>
              <a:off x="4430016" y="3460346"/>
              <a:ext cx="141985" cy="194400"/>
            </a:xfrm>
            <a:custGeom>
              <a:avLst/>
              <a:gdLst/>
              <a:ahLst/>
              <a:cxnLst/>
              <a:rect l="0" t="0" r="0" b="0"/>
              <a:pathLst>
                <a:path w="141985" h="194400">
                  <a:moveTo>
                    <a:pt x="79476" y="13302"/>
                  </a:moveTo>
                  <a:lnTo>
                    <a:pt x="79476" y="13302"/>
                  </a:lnTo>
                  <a:lnTo>
                    <a:pt x="74736" y="8562"/>
                  </a:lnTo>
                  <a:lnTo>
                    <a:pt x="67117" y="6235"/>
                  </a:lnTo>
                  <a:lnTo>
                    <a:pt x="58108" y="4208"/>
                  </a:lnTo>
                  <a:lnTo>
                    <a:pt x="50797" y="0"/>
                  </a:lnTo>
                  <a:lnTo>
                    <a:pt x="47458" y="465"/>
                  </a:lnTo>
                  <a:lnTo>
                    <a:pt x="31947" y="15960"/>
                  </a:lnTo>
                  <a:lnTo>
                    <a:pt x="18971" y="55646"/>
                  </a:lnTo>
                  <a:lnTo>
                    <a:pt x="5876" y="91884"/>
                  </a:lnTo>
                  <a:lnTo>
                    <a:pt x="1114" y="130623"/>
                  </a:lnTo>
                  <a:lnTo>
                    <a:pt x="0" y="148458"/>
                  </a:lnTo>
                  <a:lnTo>
                    <a:pt x="15380" y="168291"/>
                  </a:lnTo>
                  <a:lnTo>
                    <a:pt x="46925" y="191186"/>
                  </a:lnTo>
                  <a:lnTo>
                    <a:pt x="54799" y="194399"/>
                  </a:lnTo>
                  <a:lnTo>
                    <a:pt x="84714" y="184740"/>
                  </a:lnTo>
                  <a:lnTo>
                    <a:pt x="141984" y="15617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3" name="SMARTInkShape-920"/>
            <p:cNvSpPr/>
            <p:nvPr>
              <p:custDataLst>
                <p:tags r:id="rId21"/>
              </p:custDataLst>
            </p:nvPr>
          </p:nvSpPr>
          <p:spPr bwMode="auto">
            <a:xfrm>
              <a:off x="4152305" y="2788905"/>
              <a:ext cx="186704" cy="404856"/>
            </a:xfrm>
            <a:custGeom>
              <a:avLst/>
              <a:gdLst/>
              <a:ahLst/>
              <a:cxnLst/>
              <a:rect l="0" t="0" r="0" b="0"/>
              <a:pathLst>
                <a:path w="186704" h="404856">
                  <a:moveTo>
                    <a:pt x="169664" y="247189"/>
                  </a:moveTo>
                  <a:lnTo>
                    <a:pt x="169664" y="247189"/>
                  </a:lnTo>
                  <a:lnTo>
                    <a:pt x="169664" y="221457"/>
                  </a:lnTo>
                  <a:lnTo>
                    <a:pt x="166687" y="217136"/>
                  </a:lnTo>
                  <a:lnTo>
                    <a:pt x="155443" y="209689"/>
                  </a:lnTo>
                  <a:lnTo>
                    <a:pt x="141858" y="204658"/>
                  </a:lnTo>
                  <a:lnTo>
                    <a:pt x="126809" y="203168"/>
                  </a:lnTo>
                  <a:lnTo>
                    <a:pt x="105041" y="207466"/>
                  </a:lnTo>
                  <a:lnTo>
                    <a:pt x="84481" y="219764"/>
                  </a:lnTo>
                  <a:lnTo>
                    <a:pt x="61080" y="250197"/>
                  </a:lnTo>
                  <a:lnTo>
                    <a:pt x="44777" y="285893"/>
                  </a:lnTo>
                  <a:lnTo>
                    <a:pt x="38402" y="321606"/>
                  </a:lnTo>
                  <a:lnTo>
                    <a:pt x="36514" y="347841"/>
                  </a:lnTo>
                  <a:lnTo>
                    <a:pt x="49959" y="392159"/>
                  </a:lnTo>
                  <a:lnTo>
                    <a:pt x="51165" y="397414"/>
                  </a:lnTo>
                  <a:lnTo>
                    <a:pt x="53954" y="400917"/>
                  </a:lnTo>
                  <a:lnTo>
                    <a:pt x="62344" y="404809"/>
                  </a:lnTo>
                  <a:lnTo>
                    <a:pt x="66367" y="404855"/>
                  </a:lnTo>
                  <a:lnTo>
                    <a:pt x="73483" y="402260"/>
                  </a:lnTo>
                  <a:lnTo>
                    <a:pt x="113023" y="368507"/>
                  </a:lnTo>
                  <a:lnTo>
                    <a:pt x="119997" y="363786"/>
                  </a:lnTo>
                  <a:lnTo>
                    <a:pt x="144034" y="323959"/>
                  </a:lnTo>
                  <a:lnTo>
                    <a:pt x="164564" y="281940"/>
                  </a:lnTo>
                  <a:lnTo>
                    <a:pt x="174988" y="247012"/>
                  </a:lnTo>
                  <a:lnTo>
                    <a:pt x="181291" y="216352"/>
                  </a:lnTo>
                  <a:lnTo>
                    <a:pt x="185676" y="175103"/>
                  </a:lnTo>
                  <a:lnTo>
                    <a:pt x="186703" y="142060"/>
                  </a:lnTo>
                  <a:lnTo>
                    <a:pt x="185174" y="107199"/>
                  </a:lnTo>
                  <a:lnTo>
                    <a:pt x="174149" y="67245"/>
                  </a:lnTo>
                  <a:lnTo>
                    <a:pt x="167358" y="49474"/>
                  </a:lnTo>
                  <a:lnTo>
                    <a:pt x="142511" y="32315"/>
                  </a:lnTo>
                  <a:lnTo>
                    <a:pt x="109971" y="16752"/>
                  </a:lnTo>
                  <a:lnTo>
                    <a:pt x="73925" y="3404"/>
                  </a:lnTo>
                  <a:lnTo>
                    <a:pt x="39542" y="0"/>
                  </a:lnTo>
                  <a:lnTo>
                    <a:pt x="13039" y="4835"/>
                  </a:lnTo>
                  <a:lnTo>
                    <a:pt x="0" y="1501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4" name="SMARTInkShape-921"/>
            <p:cNvSpPr/>
            <p:nvPr>
              <p:custDataLst>
                <p:tags r:id="rId22"/>
              </p:custDataLst>
            </p:nvPr>
          </p:nvSpPr>
          <p:spPr bwMode="auto">
            <a:xfrm>
              <a:off x="3884414" y="3268266"/>
              <a:ext cx="8931" cy="17860"/>
            </a:xfrm>
            <a:custGeom>
              <a:avLst/>
              <a:gdLst/>
              <a:ahLst/>
              <a:cxnLst/>
              <a:rect l="0" t="0" r="0" b="0"/>
              <a:pathLst>
                <a:path w="8931" h="17860">
                  <a:moveTo>
                    <a:pt x="0" y="0"/>
                  </a:moveTo>
                  <a:lnTo>
                    <a:pt x="0" y="0"/>
                  </a:lnTo>
                  <a:lnTo>
                    <a:pt x="0" y="4740"/>
                  </a:lnTo>
                  <a:lnTo>
                    <a:pt x="2646" y="9713"/>
                  </a:lnTo>
                  <a:lnTo>
                    <a:pt x="8930"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5" name="SMARTInkShape-922"/>
            <p:cNvSpPr/>
            <p:nvPr>
              <p:custDataLst>
                <p:tags r:id="rId23"/>
              </p:custDataLst>
            </p:nvPr>
          </p:nvSpPr>
          <p:spPr bwMode="auto">
            <a:xfrm>
              <a:off x="4188023" y="3259819"/>
              <a:ext cx="449592" cy="52933"/>
            </a:xfrm>
            <a:custGeom>
              <a:avLst/>
              <a:gdLst/>
              <a:ahLst/>
              <a:cxnLst/>
              <a:rect l="0" t="0" r="0" b="0"/>
              <a:pathLst>
                <a:path w="449592" h="52933">
                  <a:moveTo>
                    <a:pt x="0" y="44165"/>
                  </a:moveTo>
                  <a:lnTo>
                    <a:pt x="0" y="44165"/>
                  </a:lnTo>
                  <a:lnTo>
                    <a:pt x="4741" y="48906"/>
                  </a:lnTo>
                  <a:lnTo>
                    <a:pt x="9714" y="51233"/>
                  </a:lnTo>
                  <a:lnTo>
                    <a:pt x="53353" y="52932"/>
                  </a:lnTo>
                  <a:lnTo>
                    <a:pt x="96176" y="50401"/>
                  </a:lnTo>
                  <a:lnTo>
                    <a:pt x="136011" y="45944"/>
                  </a:lnTo>
                  <a:lnTo>
                    <a:pt x="166944" y="40657"/>
                  </a:lnTo>
                  <a:lnTo>
                    <a:pt x="187694" y="36865"/>
                  </a:lnTo>
                  <a:lnTo>
                    <a:pt x="212443" y="32353"/>
                  </a:lnTo>
                  <a:lnTo>
                    <a:pt x="239855" y="27361"/>
                  </a:lnTo>
                  <a:lnTo>
                    <a:pt x="280896" y="21814"/>
                  </a:lnTo>
                  <a:lnTo>
                    <a:pt x="323669" y="18691"/>
                  </a:lnTo>
                  <a:lnTo>
                    <a:pt x="350228" y="16969"/>
                  </a:lnTo>
                  <a:lnTo>
                    <a:pt x="388491" y="12896"/>
                  </a:lnTo>
                  <a:lnTo>
                    <a:pt x="430955" y="5024"/>
                  </a:lnTo>
                  <a:lnTo>
                    <a:pt x="449591" y="604"/>
                  </a:lnTo>
                  <a:lnTo>
                    <a:pt x="449548" y="242"/>
                  </a:lnTo>
                  <a:lnTo>
                    <a:pt x="448527" y="0"/>
                  </a:lnTo>
                  <a:lnTo>
                    <a:pt x="444747" y="2378"/>
                  </a:lnTo>
                  <a:lnTo>
                    <a:pt x="437555" y="844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6" name="SMARTInkShape-923"/>
            <p:cNvSpPr/>
            <p:nvPr>
              <p:custDataLst>
                <p:tags r:id="rId24"/>
              </p:custDataLst>
            </p:nvPr>
          </p:nvSpPr>
          <p:spPr bwMode="auto">
            <a:xfrm>
              <a:off x="4373590" y="2973586"/>
              <a:ext cx="265874" cy="168632"/>
            </a:xfrm>
            <a:custGeom>
              <a:avLst/>
              <a:gdLst/>
              <a:ahLst/>
              <a:cxnLst/>
              <a:rect l="0" t="0" r="0" b="0"/>
              <a:pathLst>
                <a:path w="265874" h="168632">
                  <a:moveTo>
                    <a:pt x="37676" y="0"/>
                  </a:moveTo>
                  <a:lnTo>
                    <a:pt x="37676" y="0"/>
                  </a:lnTo>
                  <a:lnTo>
                    <a:pt x="78784" y="0"/>
                  </a:lnTo>
                  <a:lnTo>
                    <a:pt x="123175" y="9713"/>
                  </a:lnTo>
                  <a:lnTo>
                    <a:pt x="137191" y="16223"/>
                  </a:lnTo>
                  <a:lnTo>
                    <a:pt x="150035" y="25731"/>
                  </a:lnTo>
                  <a:lnTo>
                    <a:pt x="153261" y="31045"/>
                  </a:lnTo>
                  <a:lnTo>
                    <a:pt x="154420" y="36571"/>
                  </a:lnTo>
                  <a:lnTo>
                    <a:pt x="154201" y="42240"/>
                  </a:lnTo>
                  <a:lnTo>
                    <a:pt x="130189" y="73921"/>
                  </a:lnTo>
                  <a:lnTo>
                    <a:pt x="87921" y="110660"/>
                  </a:lnTo>
                  <a:lnTo>
                    <a:pt x="54715" y="135172"/>
                  </a:lnTo>
                  <a:lnTo>
                    <a:pt x="13444" y="161822"/>
                  </a:lnTo>
                  <a:lnTo>
                    <a:pt x="510" y="167340"/>
                  </a:lnTo>
                  <a:lnTo>
                    <a:pt x="0" y="168115"/>
                  </a:lnTo>
                  <a:lnTo>
                    <a:pt x="652" y="168631"/>
                  </a:lnTo>
                  <a:lnTo>
                    <a:pt x="25071" y="168468"/>
                  </a:lnTo>
                  <a:lnTo>
                    <a:pt x="65801" y="162474"/>
                  </a:lnTo>
                  <a:lnTo>
                    <a:pt x="108715" y="157208"/>
                  </a:lnTo>
                  <a:lnTo>
                    <a:pt x="141679" y="151560"/>
                  </a:lnTo>
                  <a:lnTo>
                    <a:pt x="176970" y="142802"/>
                  </a:lnTo>
                  <a:lnTo>
                    <a:pt x="214216" y="133924"/>
                  </a:lnTo>
                  <a:lnTo>
                    <a:pt x="256433" y="126775"/>
                  </a:lnTo>
                  <a:lnTo>
                    <a:pt x="265873" y="125537"/>
                  </a:lnTo>
                  <a:lnTo>
                    <a:pt x="265214" y="126355"/>
                  </a:lnTo>
                  <a:lnTo>
                    <a:pt x="251988" y="1339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54" name="SMARTInkShape-Group240"/>
          <p:cNvGrpSpPr/>
          <p:nvPr/>
        </p:nvGrpSpPr>
        <p:grpSpPr>
          <a:xfrm>
            <a:off x="3455789" y="3635010"/>
            <a:ext cx="839392" cy="1310100"/>
            <a:chOff x="3455789" y="3635010"/>
            <a:chExt cx="839392" cy="1310100"/>
          </a:xfrm>
        </p:grpSpPr>
        <p:sp>
          <p:nvSpPr>
            <p:cNvPr id="248" name="SMARTInkShape-924"/>
            <p:cNvSpPr/>
            <p:nvPr>
              <p:custDataLst>
                <p:tags r:id="rId12"/>
              </p:custDataLst>
            </p:nvPr>
          </p:nvSpPr>
          <p:spPr bwMode="auto">
            <a:xfrm>
              <a:off x="4030803" y="4574167"/>
              <a:ext cx="264378" cy="238936"/>
            </a:xfrm>
            <a:custGeom>
              <a:avLst/>
              <a:gdLst/>
              <a:ahLst/>
              <a:cxnLst/>
              <a:rect l="0" t="0" r="0" b="0"/>
              <a:pathLst>
                <a:path w="264378" h="238936">
                  <a:moveTo>
                    <a:pt x="94713" y="60341"/>
                  </a:moveTo>
                  <a:lnTo>
                    <a:pt x="94713" y="60341"/>
                  </a:lnTo>
                  <a:lnTo>
                    <a:pt x="82284" y="40223"/>
                  </a:lnTo>
                  <a:lnTo>
                    <a:pt x="76621" y="36517"/>
                  </a:lnTo>
                  <a:lnTo>
                    <a:pt x="69805" y="34869"/>
                  </a:lnTo>
                  <a:lnTo>
                    <a:pt x="60160" y="34137"/>
                  </a:lnTo>
                  <a:lnTo>
                    <a:pt x="54811" y="36919"/>
                  </a:lnTo>
                  <a:lnTo>
                    <a:pt x="26093" y="66149"/>
                  </a:lnTo>
                  <a:lnTo>
                    <a:pt x="8345" y="103072"/>
                  </a:lnTo>
                  <a:lnTo>
                    <a:pt x="0" y="142235"/>
                  </a:lnTo>
                  <a:lnTo>
                    <a:pt x="7008" y="183714"/>
                  </a:lnTo>
                  <a:lnTo>
                    <a:pt x="16376" y="202155"/>
                  </a:lnTo>
                  <a:lnTo>
                    <a:pt x="21652" y="208462"/>
                  </a:lnTo>
                  <a:lnTo>
                    <a:pt x="28146" y="211674"/>
                  </a:lnTo>
                  <a:lnTo>
                    <a:pt x="43299" y="212597"/>
                  </a:lnTo>
                  <a:lnTo>
                    <a:pt x="57310" y="207054"/>
                  </a:lnTo>
                  <a:lnTo>
                    <a:pt x="63825" y="202798"/>
                  </a:lnTo>
                  <a:lnTo>
                    <a:pt x="82474" y="177846"/>
                  </a:lnTo>
                  <a:lnTo>
                    <a:pt x="91086" y="150058"/>
                  </a:lnTo>
                  <a:lnTo>
                    <a:pt x="84157" y="108752"/>
                  </a:lnTo>
                  <a:lnTo>
                    <a:pt x="71167" y="65825"/>
                  </a:lnTo>
                  <a:lnTo>
                    <a:pt x="60793" y="53309"/>
                  </a:lnTo>
                  <a:lnTo>
                    <a:pt x="59527" y="75676"/>
                  </a:lnTo>
                  <a:lnTo>
                    <a:pt x="67221" y="110260"/>
                  </a:lnTo>
                  <a:lnTo>
                    <a:pt x="82377" y="149876"/>
                  </a:lnTo>
                  <a:lnTo>
                    <a:pt x="97168" y="168265"/>
                  </a:lnTo>
                  <a:lnTo>
                    <a:pt x="118955" y="180406"/>
                  </a:lnTo>
                  <a:lnTo>
                    <a:pt x="141206" y="187125"/>
                  </a:lnTo>
                  <a:lnTo>
                    <a:pt x="154402" y="186804"/>
                  </a:lnTo>
                  <a:lnTo>
                    <a:pt x="159310" y="182353"/>
                  </a:lnTo>
                  <a:lnTo>
                    <a:pt x="170958" y="157126"/>
                  </a:lnTo>
                  <a:lnTo>
                    <a:pt x="177548" y="135768"/>
                  </a:lnTo>
                  <a:lnTo>
                    <a:pt x="178492" y="99817"/>
                  </a:lnTo>
                  <a:lnTo>
                    <a:pt x="176596" y="61018"/>
                  </a:lnTo>
                  <a:lnTo>
                    <a:pt x="175279" y="17312"/>
                  </a:lnTo>
                  <a:lnTo>
                    <a:pt x="175097" y="0"/>
                  </a:lnTo>
                  <a:lnTo>
                    <a:pt x="168944" y="38731"/>
                  </a:lnTo>
                  <a:lnTo>
                    <a:pt x="169348" y="78525"/>
                  </a:lnTo>
                  <a:lnTo>
                    <a:pt x="176027" y="115008"/>
                  </a:lnTo>
                  <a:lnTo>
                    <a:pt x="191914" y="149853"/>
                  </a:lnTo>
                  <a:lnTo>
                    <a:pt x="200091" y="159655"/>
                  </a:lnTo>
                  <a:lnTo>
                    <a:pt x="222905" y="180169"/>
                  </a:lnTo>
                  <a:lnTo>
                    <a:pt x="264377" y="23893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9" name="SMARTInkShape-925"/>
            <p:cNvSpPr/>
            <p:nvPr>
              <p:custDataLst>
                <p:tags r:id="rId13"/>
              </p:custDataLst>
            </p:nvPr>
          </p:nvSpPr>
          <p:spPr bwMode="auto">
            <a:xfrm>
              <a:off x="3753571" y="4465323"/>
              <a:ext cx="273719" cy="356571"/>
            </a:xfrm>
            <a:custGeom>
              <a:avLst/>
              <a:gdLst/>
              <a:ahLst/>
              <a:cxnLst/>
              <a:rect l="0" t="0" r="0" b="0"/>
              <a:pathLst>
                <a:path w="273719" h="356571">
                  <a:moveTo>
                    <a:pt x="121913" y="276341"/>
                  </a:moveTo>
                  <a:lnTo>
                    <a:pt x="121913" y="276341"/>
                  </a:lnTo>
                  <a:lnTo>
                    <a:pt x="112433" y="271601"/>
                  </a:lnTo>
                  <a:lnTo>
                    <a:pt x="109640" y="269212"/>
                  </a:lnTo>
                  <a:lnTo>
                    <a:pt x="102732" y="260118"/>
                  </a:lnTo>
                  <a:lnTo>
                    <a:pt x="64011" y="226932"/>
                  </a:lnTo>
                  <a:lnTo>
                    <a:pt x="56523" y="219589"/>
                  </a:lnTo>
                  <a:lnTo>
                    <a:pt x="47562" y="219655"/>
                  </a:lnTo>
                  <a:lnTo>
                    <a:pt x="27022" y="232957"/>
                  </a:lnTo>
                  <a:lnTo>
                    <a:pt x="12601" y="265989"/>
                  </a:lnTo>
                  <a:lnTo>
                    <a:pt x="3877" y="303490"/>
                  </a:lnTo>
                  <a:lnTo>
                    <a:pt x="0" y="326772"/>
                  </a:lnTo>
                  <a:lnTo>
                    <a:pt x="3927" y="335758"/>
                  </a:lnTo>
                  <a:lnTo>
                    <a:pt x="21519" y="351035"/>
                  </a:lnTo>
                  <a:lnTo>
                    <a:pt x="37937" y="356502"/>
                  </a:lnTo>
                  <a:lnTo>
                    <a:pt x="45093" y="356570"/>
                  </a:lnTo>
                  <a:lnTo>
                    <a:pt x="51849" y="350663"/>
                  </a:lnTo>
                  <a:lnTo>
                    <a:pt x="69844" y="314899"/>
                  </a:lnTo>
                  <a:lnTo>
                    <a:pt x="80909" y="271450"/>
                  </a:lnTo>
                  <a:lnTo>
                    <a:pt x="83845" y="238448"/>
                  </a:lnTo>
                  <a:lnTo>
                    <a:pt x="85885" y="195185"/>
                  </a:lnTo>
                  <a:lnTo>
                    <a:pt x="86133" y="188652"/>
                  </a:lnTo>
                  <a:lnTo>
                    <a:pt x="88832" y="231402"/>
                  </a:lnTo>
                  <a:lnTo>
                    <a:pt x="95906" y="270963"/>
                  </a:lnTo>
                  <a:lnTo>
                    <a:pt x="103409" y="291810"/>
                  </a:lnTo>
                  <a:lnTo>
                    <a:pt x="116666" y="310997"/>
                  </a:lnTo>
                  <a:lnTo>
                    <a:pt x="132479" y="321509"/>
                  </a:lnTo>
                  <a:lnTo>
                    <a:pt x="157404" y="328258"/>
                  </a:lnTo>
                  <a:lnTo>
                    <a:pt x="170429" y="310660"/>
                  </a:lnTo>
                  <a:lnTo>
                    <a:pt x="186559" y="274934"/>
                  </a:lnTo>
                  <a:lnTo>
                    <a:pt x="196750" y="235604"/>
                  </a:lnTo>
                  <a:lnTo>
                    <a:pt x="205382" y="206062"/>
                  </a:lnTo>
                  <a:lnTo>
                    <a:pt x="211266" y="171684"/>
                  </a:lnTo>
                  <a:lnTo>
                    <a:pt x="217188" y="131600"/>
                  </a:lnTo>
                  <a:lnTo>
                    <a:pt x="226100" y="87714"/>
                  </a:lnTo>
                  <a:lnTo>
                    <a:pt x="235355" y="43069"/>
                  </a:lnTo>
                  <a:lnTo>
                    <a:pt x="237477" y="5808"/>
                  </a:lnTo>
                  <a:lnTo>
                    <a:pt x="234675" y="1728"/>
                  </a:lnTo>
                  <a:lnTo>
                    <a:pt x="229829" y="0"/>
                  </a:lnTo>
                  <a:lnTo>
                    <a:pt x="217501" y="726"/>
                  </a:lnTo>
                  <a:lnTo>
                    <a:pt x="205407" y="4356"/>
                  </a:lnTo>
                  <a:lnTo>
                    <a:pt x="193418" y="19860"/>
                  </a:lnTo>
                  <a:lnTo>
                    <a:pt x="174292" y="60754"/>
                  </a:lnTo>
                  <a:lnTo>
                    <a:pt x="168852" y="83700"/>
                  </a:lnTo>
                  <a:lnTo>
                    <a:pt x="167580" y="115316"/>
                  </a:lnTo>
                  <a:lnTo>
                    <a:pt x="168007" y="153180"/>
                  </a:lnTo>
                  <a:lnTo>
                    <a:pt x="173825" y="191232"/>
                  </a:lnTo>
                  <a:lnTo>
                    <a:pt x="181833" y="223342"/>
                  </a:lnTo>
                  <a:lnTo>
                    <a:pt x="191482" y="262402"/>
                  </a:lnTo>
                  <a:lnTo>
                    <a:pt x="201119" y="287343"/>
                  </a:lnTo>
                  <a:lnTo>
                    <a:pt x="234756" y="326581"/>
                  </a:lnTo>
                  <a:lnTo>
                    <a:pt x="245819" y="337696"/>
                  </a:lnTo>
                  <a:lnTo>
                    <a:pt x="251150" y="340064"/>
                  </a:lnTo>
                  <a:lnTo>
                    <a:pt x="273718" y="33884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0" name="SMARTInkShape-926"/>
            <p:cNvSpPr/>
            <p:nvPr>
              <p:custDataLst>
                <p:tags r:id="rId14"/>
              </p:custDataLst>
            </p:nvPr>
          </p:nvSpPr>
          <p:spPr bwMode="auto">
            <a:xfrm>
              <a:off x="3610816" y="4679156"/>
              <a:ext cx="112865" cy="223243"/>
            </a:xfrm>
            <a:custGeom>
              <a:avLst/>
              <a:gdLst/>
              <a:ahLst/>
              <a:cxnLst/>
              <a:rect l="0" t="0" r="0" b="0"/>
              <a:pathLst>
                <a:path w="112865" h="223243">
                  <a:moveTo>
                    <a:pt x="112864" y="0"/>
                  </a:moveTo>
                  <a:lnTo>
                    <a:pt x="112864" y="0"/>
                  </a:lnTo>
                  <a:lnTo>
                    <a:pt x="98606" y="992"/>
                  </a:lnTo>
                  <a:lnTo>
                    <a:pt x="80417" y="9113"/>
                  </a:lnTo>
                  <a:lnTo>
                    <a:pt x="37864" y="41109"/>
                  </a:lnTo>
                  <a:lnTo>
                    <a:pt x="23063" y="59364"/>
                  </a:lnTo>
                  <a:lnTo>
                    <a:pt x="7653" y="101044"/>
                  </a:lnTo>
                  <a:lnTo>
                    <a:pt x="0" y="133677"/>
                  </a:lnTo>
                  <a:lnTo>
                    <a:pt x="8793" y="162269"/>
                  </a:lnTo>
                  <a:lnTo>
                    <a:pt x="30765" y="201538"/>
                  </a:lnTo>
                  <a:lnTo>
                    <a:pt x="43633" y="213596"/>
                  </a:lnTo>
                  <a:lnTo>
                    <a:pt x="68215" y="2232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1" name="SMARTInkShape-927"/>
            <p:cNvSpPr/>
            <p:nvPr>
              <p:custDataLst>
                <p:tags r:id="rId15"/>
              </p:custDataLst>
            </p:nvPr>
          </p:nvSpPr>
          <p:spPr bwMode="auto">
            <a:xfrm>
              <a:off x="3455789" y="4627295"/>
              <a:ext cx="158644" cy="317815"/>
            </a:xfrm>
            <a:custGeom>
              <a:avLst/>
              <a:gdLst/>
              <a:ahLst/>
              <a:cxnLst/>
              <a:rect l="0" t="0" r="0" b="0"/>
              <a:pathLst>
                <a:path w="158644" h="317815">
                  <a:moveTo>
                    <a:pt x="133945" y="7213"/>
                  </a:moveTo>
                  <a:lnTo>
                    <a:pt x="133945" y="7213"/>
                  </a:lnTo>
                  <a:lnTo>
                    <a:pt x="133945" y="11953"/>
                  </a:lnTo>
                  <a:lnTo>
                    <a:pt x="131300" y="16926"/>
                  </a:lnTo>
                  <a:lnTo>
                    <a:pt x="125125" y="24931"/>
                  </a:lnTo>
                  <a:lnTo>
                    <a:pt x="120307" y="20290"/>
                  </a:lnTo>
                  <a:lnTo>
                    <a:pt x="117962" y="15339"/>
                  </a:lnTo>
                  <a:lnTo>
                    <a:pt x="117337" y="12630"/>
                  </a:lnTo>
                  <a:lnTo>
                    <a:pt x="111716" y="4077"/>
                  </a:lnTo>
                  <a:lnTo>
                    <a:pt x="106537" y="859"/>
                  </a:lnTo>
                  <a:lnTo>
                    <a:pt x="103767" y="0"/>
                  </a:lnTo>
                  <a:lnTo>
                    <a:pt x="80906" y="3532"/>
                  </a:lnTo>
                  <a:lnTo>
                    <a:pt x="58479" y="15603"/>
                  </a:lnTo>
                  <a:lnTo>
                    <a:pt x="27978" y="56862"/>
                  </a:lnTo>
                  <a:lnTo>
                    <a:pt x="18057" y="76904"/>
                  </a:lnTo>
                  <a:lnTo>
                    <a:pt x="18278" y="98380"/>
                  </a:lnTo>
                  <a:lnTo>
                    <a:pt x="24991" y="118177"/>
                  </a:lnTo>
                  <a:lnTo>
                    <a:pt x="34589" y="130283"/>
                  </a:lnTo>
                  <a:lnTo>
                    <a:pt x="77315" y="160397"/>
                  </a:lnTo>
                  <a:lnTo>
                    <a:pt x="113087" y="188199"/>
                  </a:lnTo>
                  <a:lnTo>
                    <a:pt x="144853" y="224990"/>
                  </a:lnTo>
                  <a:lnTo>
                    <a:pt x="156029" y="254633"/>
                  </a:lnTo>
                  <a:lnTo>
                    <a:pt x="158643" y="269643"/>
                  </a:lnTo>
                  <a:lnTo>
                    <a:pt x="157356" y="276424"/>
                  </a:lnTo>
                  <a:lnTo>
                    <a:pt x="147055" y="294457"/>
                  </a:lnTo>
                  <a:lnTo>
                    <a:pt x="140434" y="302887"/>
                  </a:lnTo>
                  <a:lnTo>
                    <a:pt x="102685" y="313212"/>
                  </a:lnTo>
                  <a:lnTo>
                    <a:pt x="71215" y="317814"/>
                  </a:lnTo>
                  <a:lnTo>
                    <a:pt x="48187" y="305661"/>
                  </a:lnTo>
                  <a:lnTo>
                    <a:pt x="0" y="25724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2" name="SMARTInkShape-928"/>
            <p:cNvSpPr/>
            <p:nvPr>
              <p:custDataLst>
                <p:tags r:id="rId16"/>
              </p:custDataLst>
            </p:nvPr>
          </p:nvSpPr>
          <p:spPr bwMode="auto">
            <a:xfrm>
              <a:off x="3759398" y="3635010"/>
              <a:ext cx="98228" cy="133319"/>
            </a:xfrm>
            <a:custGeom>
              <a:avLst/>
              <a:gdLst/>
              <a:ahLst/>
              <a:cxnLst/>
              <a:rect l="0" t="0" r="0" b="0"/>
              <a:pathLst>
                <a:path w="98228" h="133319">
                  <a:moveTo>
                    <a:pt x="0" y="70810"/>
                  </a:moveTo>
                  <a:lnTo>
                    <a:pt x="0" y="70810"/>
                  </a:lnTo>
                  <a:lnTo>
                    <a:pt x="8122" y="60705"/>
                  </a:lnTo>
                  <a:lnTo>
                    <a:pt x="21369" y="38160"/>
                  </a:lnTo>
                  <a:lnTo>
                    <a:pt x="62907" y="6513"/>
                  </a:lnTo>
                  <a:lnTo>
                    <a:pt x="70292" y="2546"/>
                  </a:lnTo>
                  <a:lnTo>
                    <a:pt x="78377" y="0"/>
                  </a:lnTo>
                  <a:lnTo>
                    <a:pt x="84519" y="9039"/>
                  </a:lnTo>
                  <a:lnTo>
                    <a:pt x="82216" y="48282"/>
                  </a:lnTo>
                  <a:lnTo>
                    <a:pt x="83378" y="86167"/>
                  </a:lnTo>
                  <a:lnTo>
                    <a:pt x="98227" y="1333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3" name="SMARTInkShape-929"/>
            <p:cNvSpPr/>
            <p:nvPr>
              <p:custDataLst>
                <p:tags r:id="rId17"/>
              </p:custDataLst>
            </p:nvPr>
          </p:nvSpPr>
          <p:spPr bwMode="auto">
            <a:xfrm>
              <a:off x="3723680" y="3643313"/>
              <a:ext cx="107125" cy="875110"/>
            </a:xfrm>
            <a:custGeom>
              <a:avLst/>
              <a:gdLst/>
              <a:ahLst/>
              <a:cxnLst/>
              <a:rect l="0" t="0" r="0" b="0"/>
              <a:pathLst>
                <a:path w="107125" h="875110">
                  <a:moveTo>
                    <a:pt x="98226" y="0"/>
                  </a:moveTo>
                  <a:lnTo>
                    <a:pt x="98226" y="0"/>
                  </a:lnTo>
                  <a:lnTo>
                    <a:pt x="105915" y="0"/>
                  </a:lnTo>
                  <a:lnTo>
                    <a:pt x="106328" y="992"/>
                  </a:lnTo>
                  <a:lnTo>
                    <a:pt x="107047" y="45611"/>
                  </a:lnTo>
                  <a:lnTo>
                    <a:pt x="107124" y="89030"/>
                  </a:lnTo>
                  <a:lnTo>
                    <a:pt x="102406" y="122290"/>
                  </a:lnTo>
                  <a:lnTo>
                    <a:pt x="97438" y="157538"/>
                  </a:lnTo>
                  <a:lnTo>
                    <a:pt x="92915" y="199001"/>
                  </a:lnTo>
                  <a:lnTo>
                    <a:pt x="90905" y="233965"/>
                  </a:lnTo>
                  <a:lnTo>
                    <a:pt x="87366" y="266041"/>
                  </a:lnTo>
                  <a:lnTo>
                    <a:pt x="81493" y="308740"/>
                  </a:lnTo>
                  <a:lnTo>
                    <a:pt x="77149" y="343741"/>
                  </a:lnTo>
                  <a:lnTo>
                    <a:pt x="72269" y="383942"/>
                  </a:lnTo>
                  <a:lnTo>
                    <a:pt x="69015" y="415703"/>
                  </a:lnTo>
                  <a:lnTo>
                    <a:pt x="66846" y="441838"/>
                  </a:lnTo>
                  <a:lnTo>
                    <a:pt x="63443" y="485099"/>
                  </a:lnTo>
                  <a:lnTo>
                    <a:pt x="58624" y="524169"/>
                  </a:lnTo>
                  <a:lnTo>
                    <a:pt x="54958" y="550860"/>
                  </a:lnTo>
                  <a:lnTo>
                    <a:pt x="50529" y="582545"/>
                  </a:lnTo>
                  <a:lnTo>
                    <a:pt x="45592" y="617558"/>
                  </a:lnTo>
                  <a:lnTo>
                    <a:pt x="41309" y="644869"/>
                  </a:lnTo>
                  <a:lnTo>
                    <a:pt x="33903" y="685798"/>
                  </a:lnTo>
                  <a:lnTo>
                    <a:pt x="27305" y="717218"/>
                  </a:lnTo>
                  <a:lnTo>
                    <a:pt x="21065" y="746396"/>
                  </a:lnTo>
                  <a:lnTo>
                    <a:pt x="14984" y="779208"/>
                  </a:lnTo>
                  <a:lnTo>
                    <a:pt x="9133" y="823239"/>
                  </a:lnTo>
                  <a:lnTo>
                    <a:pt x="1398" y="867298"/>
                  </a:lnTo>
                  <a:lnTo>
                    <a:pt x="0" y="87510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59" name="SMARTInkShape-Group241"/>
          <p:cNvGrpSpPr/>
          <p:nvPr/>
        </p:nvGrpSpPr>
        <p:grpSpPr>
          <a:xfrm>
            <a:off x="4540480" y="4299394"/>
            <a:ext cx="728037" cy="634486"/>
            <a:chOff x="4540480" y="4299394"/>
            <a:chExt cx="728037" cy="634486"/>
          </a:xfrm>
        </p:grpSpPr>
        <p:sp>
          <p:nvSpPr>
            <p:cNvPr id="255" name="SMARTInkShape-930"/>
            <p:cNvSpPr/>
            <p:nvPr>
              <p:custDataLst>
                <p:tags r:id="rId8"/>
              </p:custDataLst>
            </p:nvPr>
          </p:nvSpPr>
          <p:spPr bwMode="auto">
            <a:xfrm>
              <a:off x="5241727" y="4670227"/>
              <a:ext cx="26790" cy="17860"/>
            </a:xfrm>
            <a:custGeom>
              <a:avLst/>
              <a:gdLst/>
              <a:ahLst/>
              <a:cxnLst/>
              <a:rect l="0" t="0" r="0" b="0"/>
              <a:pathLst>
                <a:path w="26790" h="17860">
                  <a:moveTo>
                    <a:pt x="26789" y="17859"/>
                  </a:moveTo>
                  <a:lnTo>
                    <a:pt x="26789" y="17859"/>
                  </a:lnTo>
                  <a:lnTo>
                    <a:pt x="22048" y="17859"/>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6" name="SMARTInkShape-931"/>
            <p:cNvSpPr/>
            <p:nvPr>
              <p:custDataLst>
                <p:tags r:id="rId9"/>
              </p:custDataLst>
            </p:nvPr>
          </p:nvSpPr>
          <p:spPr bwMode="auto">
            <a:xfrm>
              <a:off x="4540480" y="4526308"/>
              <a:ext cx="352991" cy="407572"/>
            </a:xfrm>
            <a:custGeom>
              <a:avLst/>
              <a:gdLst/>
              <a:ahLst/>
              <a:cxnLst/>
              <a:rect l="0" t="0" r="0" b="0"/>
              <a:pathLst>
                <a:path w="352991" h="407572">
                  <a:moveTo>
                    <a:pt x="22590" y="99270"/>
                  </a:moveTo>
                  <a:lnTo>
                    <a:pt x="22590" y="99270"/>
                  </a:lnTo>
                  <a:lnTo>
                    <a:pt x="38840" y="83020"/>
                  </a:lnTo>
                  <a:lnTo>
                    <a:pt x="38385" y="81491"/>
                  </a:lnTo>
                  <a:lnTo>
                    <a:pt x="32620" y="73864"/>
                  </a:lnTo>
                  <a:lnTo>
                    <a:pt x="29363" y="73095"/>
                  </a:lnTo>
                  <a:lnTo>
                    <a:pt x="27106" y="72890"/>
                  </a:lnTo>
                  <a:lnTo>
                    <a:pt x="25601" y="73746"/>
                  </a:lnTo>
                  <a:lnTo>
                    <a:pt x="24597" y="75309"/>
                  </a:lnTo>
                  <a:lnTo>
                    <a:pt x="22986" y="80205"/>
                  </a:lnTo>
                  <a:lnTo>
                    <a:pt x="22590" y="41687"/>
                  </a:lnTo>
                  <a:lnTo>
                    <a:pt x="21598" y="40045"/>
                  </a:lnTo>
                  <a:lnTo>
                    <a:pt x="19945" y="38951"/>
                  </a:lnTo>
                  <a:lnTo>
                    <a:pt x="17850" y="38222"/>
                  </a:lnTo>
                  <a:lnTo>
                    <a:pt x="16453" y="41704"/>
                  </a:lnTo>
                  <a:lnTo>
                    <a:pt x="14213" y="83746"/>
                  </a:lnTo>
                  <a:lnTo>
                    <a:pt x="13906" y="118167"/>
                  </a:lnTo>
                  <a:lnTo>
                    <a:pt x="13769" y="153309"/>
                  </a:lnTo>
                  <a:lnTo>
                    <a:pt x="13709" y="194064"/>
                  </a:lnTo>
                  <a:lnTo>
                    <a:pt x="13682" y="235658"/>
                  </a:lnTo>
                  <a:lnTo>
                    <a:pt x="13670" y="270681"/>
                  </a:lnTo>
                  <a:lnTo>
                    <a:pt x="11019" y="305429"/>
                  </a:lnTo>
                  <a:lnTo>
                    <a:pt x="7526" y="338732"/>
                  </a:lnTo>
                  <a:lnTo>
                    <a:pt x="5559" y="377810"/>
                  </a:lnTo>
                  <a:lnTo>
                    <a:pt x="4804" y="407571"/>
                  </a:lnTo>
                  <a:lnTo>
                    <a:pt x="3760" y="401734"/>
                  </a:lnTo>
                  <a:lnTo>
                    <a:pt x="0" y="389472"/>
                  </a:lnTo>
                  <a:lnTo>
                    <a:pt x="313" y="358225"/>
                  </a:lnTo>
                  <a:lnTo>
                    <a:pt x="2767" y="318541"/>
                  </a:lnTo>
                  <a:lnTo>
                    <a:pt x="3858" y="284367"/>
                  </a:lnTo>
                  <a:lnTo>
                    <a:pt x="4472" y="241977"/>
                  </a:lnTo>
                  <a:lnTo>
                    <a:pt x="7262" y="200729"/>
                  </a:lnTo>
                  <a:lnTo>
                    <a:pt x="9395" y="175839"/>
                  </a:lnTo>
                  <a:lnTo>
                    <a:pt x="11765" y="134954"/>
                  </a:lnTo>
                  <a:lnTo>
                    <a:pt x="15795" y="101239"/>
                  </a:lnTo>
                  <a:lnTo>
                    <a:pt x="32814" y="63914"/>
                  </a:lnTo>
                  <a:lnTo>
                    <a:pt x="41355" y="53791"/>
                  </a:lnTo>
                  <a:lnTo>
                    <a:pt x="59042" y="51937"/>
                  </a:lnTo>
                  <a:lnTo>
                    <a:pt x="96598" y="54091"/>
                  </a:lnTo>
                  <a:lnTo>
                    <a:pt x="131060" y="73426"/>
                  </a:lnTo>
                  <a:lnTo>
                    <a:pt x="147859" y="93407"/>
                  </a:lnTo>
                  <a:lnTo>
                    <a:pt x="166728" y="133830"/>
                  </a:lnTo>
                  <a:lnTo>
                    <a:pt x="167299" y="143146"/>
                  </a:lnTo>
                  <a:lnTo>
                    <a:pt x="162643" y="161435"/>
                  </a:lnTo>
                  <a:lnTo>
                    <a:pt x="138083" y="179485"/>
                  </a:lnTo>
                  <a:lnTo>
                    <a:pt x="95506" y="201089"/>
                  </a:lnTo>
                  <a:lnTo>
                    <a:pt x="86083" y="205845"/>
                  </a:lnTo>
                  <a:lnTo>
                    <a:pt x="62385" y="205837"/>
                  </a:lnTo>
                  <a:lnTo>
                    <a:pt x="31735" y="197322"/>
                  </a:lnTo>
                  <a:lnTo>
                    <a:pt x="25710" y="194404"/>
                  </a:lnTo>
                  <a:lnTo>
                    <a:pt x="22686" y="190474"/>
                  </a:lnTo>
                  <a:lnTo>
                    <a:pt x="21662" y="185869"/>
                  </a:lnTo>
                  <a:lnTo>
                    <a:pt x="21971" y="180816"/>
                  </a:lnTo>
                  <a:lnTo>
                    <a:pt x="24162" y="177446"/>
                  </a:lnTo>
                  <a:lnTo>
                    <a:pt x="27607" y="175200"/>
                  </a:lnTo>
                  <a:lnTo>
                    <a:pt x="38711" y="172704"/>
                  </a:lnTo>
                  <a:lnTo>
                    <a:pt x="79933" y="170970"/>
                  </a:lnTo>
                  <a:lnTo>
                    <a:pt x="90409" y="168179"/>
                  </a:lnTo>
                  <a:lnTo>
                    <a:pt x="94592" y="166045"/>
                  </a:lnTo>
                  <a:lnTo>
                    <a:pt x="135419" y="159694"/>
                  </a:lnTo>
                  <a:lnTo>
                    <a:pt x="166154" y="144294"/>
                  </a:lnTo>
                  <a:lnTo>
                    <a:pt x="206171" y="117755"/>
                  </a:lnTo>
                  <a:lnTo>
                    <a:pt x="224710" y="82588"/>
                  </a:lnTo>
                  <a:lnTo>
                    <a:pt x="233290" y="53427"/>
                  </a:lnTo>
                  <a:lnTo>
                    <a:pt x="230052" y="14514"/>
                  </a:lnTo>
                  <a:lnTo>
                    <a:pt x="228897" y="2731"/>
                  </a:lnTo>
                  <a:lnTo>
                    <a:pt x="225612" y="184"/>
                  </a:lnTo>
                  <a:lnTo>
                    <a:pt x="214026" y="0"/>
                  </a:lnTo>
                  <a:lnTo>
                    <a:pt x="204246" y="3226"/>
                  </a:lnTo>
                  <a:lnTo>
                    <a:pt x="200248" y="5475"/>
                  </a:lnTo>
                  <a:lnTo>
                    <a:pt x="185142" y="27602"/>
                  </a:lnTo>
                  <a:lnTo>
                    <a:pt x="177579" y="45072"/>
                  </a:lnTo>
                  <a:lnTo>
                    <a:pt x="180486" y="50240"/>
                  </a:lnTo>
                  <a:lnTo>
                    <a:pt x="194300" y="61273"/>
                  </a:lnTo>
                  <a:lnTo>
                    <a:pt x="238948" y="83365"/>
                  </a:lnTo>
                  <a:lnTo>
                    <a:pt x="247734" y="93193"/>
                  </a:lnTo>
                  <a:lnTo>
                    <a:pt x="253672" y="107281"/>
                  </a:lnTo>
                  <a:lnTo>
                    <a:pt x="261274" y="131299"/>
                  </a:lnTo>
                  <a:lnTo>
                    <a:pt x="285153" y="156478"/>
                  </a:lnTo>
                  <a:lnTo>
                    <a:pt x="295719" y="164383"/>
                  </a:lnTo>
                  <a:lnTo>
                    <a:pt x="299926" y="166491"/>
                  </a:lnTo>
                  <a:lnTo>
                    <a:pt x="324809" y="164718"/>
                  </a:lnTo>
                  <a:lnTo>
                    <a:pt x="352990" y="1528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7" name="SMARTInkShape-932"/>
            <p:cNvSpPr/>
            <p:nvPr>
              <p:custDataLst>
                <p:tags r:id="rId10"/>
              </p:custDataLst>
            </p:nvPr>
          </p:nvSpPr>
          <p:spPr bwMode="auto">
            <a:xfrm>
              <a:off x="4990404" y="4299394"/>
              <a:ext cx="135238" cy="429237"/>
            </a:xfrm>
            <a:custGeom>
              <a:avLst/>
              <a:gdLst/>
              <a:ahLst/>
              <a:cxnLst/>
              <a:rect l="0" t="0" r="0" b="0"/>
              <a:pathLst>
                <a:path w="135238" h="429237">
                  <a:moveTo>
                    <a:pt x="117376" y="308325"/>
                  </a:moveTo>
                  <a:lnTo>
                    <a:pt x="117376" y="308325"/>
                  </a:lnTo>
                  <a:lnTo>
                    <a:pt x="97950" y="291543"/>
                  </a:lnTo>
                  <a:lnTo>
                    <a:pt x="87907" y="283999"/>
                  </a:lnTo>
                  <a:lnTo>
                    <a:pt x="77667" y="269588"/>
                  </a:lnTo>
                  <a:lnTo>
                    <a:pt x="74924" y="262004"/>
                  </a:lnTo>
                  <a:lnTo>
                    <a:pt x="73200" y="259585"/>
                  </a:lnTo>
                  <a:lnTo>
                    <a:pt x="71058" y="257972"/>
                  </a:lnTo>
                  <a:lnTo>
                    <a:pt x="68638" y="256897"/>
                  </a:lnTo>
                  <a:lnTo>
                    <a:pt x="56536" y="239558"/>
                  </a:lnTo>
                  <a:lnTo>
                    <a:pt x="50319" y="246012"/>
                  </a:lnTo>
                  <a:lnTo>
                    <a:pt x="24505" y="286706"/>
                  </a:lnTo>
                  <a:lnTo>
                    <a:pt x="12931" y="318891"/>
                  </a:lnTo>
                  <a:lnTo>
                    <a:pt x="0" y="357096"/>
                  </a:lnTo>
                  <a:lnTo>
                    <a:pt x="1048" y="382917"/>
                  </a:lnTo>
                  <a:lnTo>
                    <a:pt x="9120" y="407954"/>
                  </a:lnTo>
                  <a:lnTo>
                    <a:pt x="22631" y="425695"/>
                  </a:lnTo>
                  <a:lnTo>
                    <a:pt x="31393" y="429236"/>
                  </a:lnTo>
                  <a:lnTo>
                    <a:pt x="51711" y="427878"/>
                  </a:lnTo>
                  <a:lnTo>
                    <a:pt x="60702" y="422753"/>
                  </a:lnTo>
                  <a:lnTo>
                    <a:pt x="75982" y="406476"/>
                  </a:lnTo>
                  <a:lnTo>
                    <a:pt x="98378" y="361893"/>
                  </a:lnTo>
                  <a:lnTo>
                    <a:pt x="103972" y="339078"/>
                  </a:lnTo>
                  <a:lnTo>
                    <a:pt x="106459" y="302480"/>
                  </a:lnTo>
                  <a:lnTo>
                    <a:pt x="107563" y="267693"/>
                  </a:lnTo>
                  <a:lnTo>
                    <a:pt x="108055" y="226766"/>
                  </a:lnTo>
                  <a:lnTo>
                    <a:pt x="108186" y="196406"/>
                  </a:lnTo>
                  <a:lnTo>
                    <a:pt x="108272" y="162274"/>
                  </a:lnTo>
                  <a:lnTo>
                    <a:pt x="107339" y="134559"/>
                  </a:lnTo>
                  <a:lnTo>
                    <a:pt x="103656" y="90536"/>
                  </a:lnTo>
                  <a:lnTo>
                    <a:pt x="98711" y="51788"/>
                  </a:lnTo>
                  <a:lnTo>
                    <a:pt x="92995" y="9733"/>
                  </a:lnTo>
                  <a:lnTo>
                    <a:pt x="92194" y="2107"/>
                  </a:lnTo>
                  <a:lnTo>
                    <a:pt x="90666" y="0"/>
                  </a:lnTo>
                  <a:lnTo>
                    <a:pt x="88657" y="1572"/>
                  </a:lnTo>
                  <a:lnTo>
                    <a:pt x="86323" y="5596"/>
                  </a:lnTo>
                  <a:lnTo>
                    <a:pt x="83041" y="34962"/>
                  </a:lnTo>
                  <a:lnTo>
                    <a:pt x="84918" y="74382"/>
                  </a:lnTo>
                  <a:lnTo>
                    <a:pt x="89060" y="119022"/>
                  </a:lnTo>
                  <a:lnTo>
                    <a:pt x="94209" y="152091"/>
                  </a:lnTo>
                  <a:lnTo>
                    <a:pt x="97945" y="193021"/>
                  </a:lnTo>
                  <a:lnTo>
                    <a:pt x="103792" y="230284"/>
                  </a:lnTo>
                  <a:lnTo>
                    <a:pt x="111670" y="262395"/>
                  </a:lnTo>
                  <a:lnTo>
                    <a:pt x="135237" y="33511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8" name="SMARTInkShape-933"/>
            <p:cNvSpPr/>
            <p:nvPr>
              <p:custDataLst>
                <p:tags r:id="rId11"/>
              </p:custDataLst>
            </p:nvPr>
          </p:nvSpPr>
          <p:spPr bwMode="auto">
            <a:xfrm>
              <a:off x="4856704" y="4546682"/>
              <a:ext cx="85694" cy="150563"/>
            </a:xfrm>
            <a:custGeom>
              <a:avLst/>
              <a:gdLst/>
              <a:ahLst/>
              <a:cxnLst/>
              <a:rect l="0" t="0" r="0" b="0"/>
              <a:pathLst>
                <a:path w="85694" h="150563">
                  <a:moveTo>
                    <a:pt x="54624" y="34248"/>
                  </a:moveTo>
                  <a:lnTo>
                    <a:pt x="54624" y="34248"/>
                  </a:lnTo>
                  <a:lnTo>
                    <a:pt x="54624" y="3494"/>
                  </a:lnTo>
                  <a:lnTo>
                    <a:pt x="53632" y="1839"/>
                  </a:lnTo>
                  <a:lnTo>
                    <a:pt x="51979" y="735"/>
                  </a:lnTo>
                  <a:lnTo>
                    <a:pt x="49884" y="0"/>
                  </a:lnTo>
                  <a:lnTo>
                    <a:pt x="32715" y="13186"/>
                  </a:lnTo>
                  <a:lnTo>
                    <a:pt x="13516" y="35944"/>
                  </a:lnTo>
                  <a:lnTo>
                    <a:pt x="0" y="75761"/>
                  </a:lnTo>
                  <a:lnTo>
                    <a:pt x="3558" y="108261"/>
                  </a:lnTo>
                  <a:lnTo>
                    <a:pt x="17004" y="144151"/>
                  </a:lnTo>
                  <a:lnTo>
                    <a:pt x="20614" y="149189"/>
                  </a:lnTo>
                  <a:lnTo>
                    <a:pt x="27982" y="150562"/>
                  </a:lnTo>
                  <a:lnTo>
                    <a:pt x="49398" y="146797"/>
                  </a:lnTo>
                  <a:lnTo>
                    <a:pt x="67515" y="135864"/>
                  </a:lnTo>
                  <a:lnTo>
                    <a:pt x="75124" y="128781"/>
                  </a:lnTo>
                  <a:lnTo>
                    <a:pt x="83579" y="105036"/>
                  </a:lnTo>
                  <a:lnTo>
                    <a:pt x="85693" y="63490"/>
                  </a:lnTo>
                  <a:lnTo>
                    <a:pt x="81331" y="40299"/>
                  </a:lnTo>
                  <a:lnTo>
                    <a:pt x="65008" y="11887"/>
                  </a:lnTo>
                  <a:lnTo>
                    <a:pt x="61546" y="7435"/>
                  </a:lnTo>
                  <a:lnTo>
                    <a:pt x="55270" y="7443"/>
                  </a:lnTo>
                  <a:lnTo>
                    <a:pt x="37714" y="15389"/>
                  </a:lnTo>
                  <a:lnTo>
                    <a:pt x="18905" y="4317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260" name="SMARTInkShape-934"/>
          <p:cNvSpPr/>
          <p:nvPr>
            <p:custDataLst>
              <p:tags r:id="rId4"/>
            </p:custDataLst>
          </p:nvPr>
        </p:nvSpPr>
        <p:spPr bwMode="auto">
          <a:xfrm>
            <a:off x="4616648" y="823351"/>
            <a:ext cx="1080494" cy="33900"/>
          </a:xfrm>
          <a:custGeom>
            <a:avLst/>
            <a:gdLst/>
            <a:ahLst/>
            <a:cxnLst/>
            <a:rect l="0" t="0" r="0" b="0"/>
            <a:pathLst>
              <a:path w="1080494" h="33900">
                <a:moveTo>
                  <a:pt x="0" y="24969"/>
                </a:moveTo>
                <a:lnTo>
                  <a:pt x="0" y="24969"/>
                </a:lnTo>
                <a:lnTo>
                  <a:pt x="42901" y="20229"/>
                </a:lnTo>
                <a:lnTo>
                  <a:pt x="75661" y="12540"/>
                </a:lnTo>
                <a:lnTo>
                  <a:pt x="119983" y="8719"/>
                </a:lnTo>
                <a:lnTo>
                  <a:pt x="156598" y="7587"/>
                </a:lnTo>
                <a:lnTo>
                  <a:pt x="191038" y="7251"/>
                </a:lnTo>
                <a:lnTo>
                  <a:pt x="222490" y="7173"/>
                </a:lnTo>
                <a:lnTo>
                  <a:pt x="256642" y="7138"/>
                </a:lnTo>
                <a:lnTo>
                  <a:pt x="298181" y="7118"/>
                </a:lnTo>
                <a:lnTo>
                  <a:pt x="336618" y="6120"/>
                </a:lnTo>
                <a:lnTo>
                  <a:pt x="364582" y="2370"/>
                </a:lnTo>
                <a:lnTo>
                  <a:pt x="404130" y="43"/>
                </a:lnTo>
                <a:lnTo>
                  <a:pt x="447505" y="0"/>
                </a:lnTo>
                <a:lnTo>
                  <a:pt x="483318" y="3289"/>
                </a:lnTo>
                <a:lnTo>
                  <a:pt x="515772" y="5412"/>
                </a:lnTo>
                <a:lnTo>
                  <a:pt x="546732" y="6355"/>
                </a:lnTo>
                <a:lnTo>
                  <a:pt x="577029" y="6774"/>
                </a:lnTo>
                <a:lnTo>
                  <a:pt x="620259" y="6961"/>
                </a:lnTo>
                <a:lnTo>
                  <a:pt x="645678" y="7011"/>
                </a:lnTo>
                <a:lnTo>
                  <a:pt x="687151" y="4420"/>
                </a:lnTo>
                <a:lnTo>
                  <a:pt x="722119" y="1946"/>
                </a:lnTo>
                <a:lnTo>
                  <a:pt x="754197" y="4153"/>
                </a:lnTo>
                <a:lnTo>
                  <a:pt x="776642" y="5139"/>
                </a:lnTo>
                <a:lnTo>
                  <a:pt x="803511" y="5796"/>
                </a:lnTo>
                <a:lnTo>
                  <a:pt x="833331" y="6234"/>
                </a:lnTo>
                <a:lnTo>
                  <a:pt x="877047" y="6721"/>
                </a:lnTo>
                <a:lnTo>
                  <a:pt x="921324" y="9640"/>
                </a:lnTo>
                <a:lnTo>
                  <a:pt x="963879" y="16789"/>
                </a:lnTo>
                <a:lnTo>
                  <a:pt x="1007245" y="22546"/>
                </a:lnTo>
                <a:lnTo>
                  <a:pt x="1040600" y="26897"/>
                </a:lnTo>
                <a:lnTo>
                  <a:pt x="1080493" y="3389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1" name="SMARTInkShape-935"/>
          <p:cNvSpPr/>
          <p:nvPr>
            <p:custDataLst>
              <p:tags r:id="rId5"/>
            </p:custDataLst>
          </p:nvPr>
        </p:nvSpPr>
        <p:spPr bwMode="auto">
          <a:xfrm>
            <a:off x="1634133" y="4107656"/>
            <a:ext cx="339329" cy="60444"/>
          </a:xfrm>
          <a:custGeom>
            <a:avLst/>
            <a:gdLst/>
            <a:ahLst/>
            <a:cxnLst/>
            <a:rect l="0" t="0" r="0" b="0"/>
            <a:pathLst>
              <a:path w="339329" h="60444">
                <a:moveTo>
                  <a:pt x="0" y="44649"/>
                </a:moveTo>
                <a:lnTo>
                  <a:pt x="0" y="44649"/>
                </a:lnTo>
                <a:lnTo>
                  <a:pt x="30462" y="45641"/>
                </a:lnTo>
                <a:lnTo>
                  <a:pt x="74659" y="58888"/>
                </a:lnTo>
                <a:lnTo>
                  <a:pt x="113843" y="60443"/>
                </a:lnTo>
                <a:lnTo>
                  <a:pt x="145847" y="57291"/>
                </a:lnTo>
                <a:lnTo>
                  <a:pt x="177269" y="52583"/>
                </a:lnTo>
                <a:lnTo>
                  <a:pt x="209755" y="46190"/>
                </a:lnTo>
                <a:lnTo>
                  <a:pt x="247344" y="36735"/>
                </a:lnTo>
                <a:lnTo>
                  <a:pt x="288592" y="24996"/>
                </a:lnTo>
                <a:lnTo>
                  <a:pt x="33932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2" name="SMARTInkShape-936"/>
          <p:cNvSpPr/>
          <p:nvPr>
            <p:custDataLst>
              <p:tags r:id="rId6"/>
            </p:custDataLst>
          </p:nvPr>
        </p:nvSpPr>
        <p:spPr bwMode="auto">
          <a:xfrm>
            <a:off x="3206999" y="3964781"/>
            <a:ext cx="114846" cy="17861"/>
          </a:xfrm>
          <a:custGeom>
            <a:avLst/>
            <a:gdLst/>
            <a:ahLst/>
            <a:cxnLst/>
            <a:rect l="0" t="0" r="0" b="0"/>
            <a:pathLst>
              <a:path w="114846" h="17861">
                <a:moveTo>
                  <a:pt x="7689" y="17860"/>
                </a:moveTo>
                <a:lnTo>
                  <a:pt x="7689" y="17860"/>
                </a:lnTo>
                <a:lnTo>
                  <a:pt x="0" y="17860"/>
                </a:lnTo>
                <a:lnTo>
                  <a:pt x="35420" y="15214"/>
                </a:lnTo>
                <a:lnTo>
                  <a:pt x="67639" y="10731"/>
                </a:lnTo>
                <a:lnTo>
                  <a:pt x="11484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3" name="SMARTInkShape-937"/>
          <p:cNvSpPr/>
          <p:nvPr>
            <p:custDataLst>
              <p:tags r:id="rId7"/>
            </p:custDataLst>
          </p:nvPr>
        </p:nvSpPr>
        <p:spPr bwMode="auto">
          <a:xfrm>
            <a:off x="4277320" y="3866555"/>
            <a:ext cx="107158" cy="17860"/>
          </a:xfrm>
          <a:custGeom>
            <a:avLst/>
            <a:gdLst/>
            <a:ahLst/>
            <a:cxnLst/>
            <a:rect l="0" t="0" r="0" b="0"/>
            <a:pathLst>
              <a:path w="107158" h="17860">
                <a:moveTo>
                  <a:pt x="0" y="0"/>
                </a:moveTo>
                <a:lnTo>
                  <a:pt x="0" y="0"/>
                </a:lnTo>
                <a:lnTo>
                  <a:pt x="39798" y="12273"/>
                </a:lnTo>
                <a:lnTo>
                  <a:pt x="107157"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323330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 Rule: Vector Case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12</a:t>
            </a:fld>
            <a:endParaRPr lang="en-US"/>
          </a:p>
        </p:txBody>
      </p:sp>
      <p:grpSp>
        <p:nvGrpSpPr>
          <p:cNvPr id="235" name="SMARTInkShape-Group246"/>
          <p:cNvGrpSpPr/>
          <p:nvPr/>
        </p:nvGrpSpPr>
        <p:grpSpPr>
          <a:xfrm>
            <a:off x="1260912" y="2617739"/>
            <a:ext cx="1025056" cy="1955589"/>
            <a:chOff x="1260912" y="2617739"/>
            <a:chExt cx="1025056" cy="1955589"/>
          </a:xfrm>
        </p:grpSpPr>
        <p:sp>
          <p:nvSpPr>
            <p:cNvPr id="233" name="SMARTInkShape-938"/>
            <p:cNvSpPr/>
            <p:nvPr>
              <p:custDataLst>
                <p:tags r:id="rId132"/>
              </p:custDataLst>
            </p:nvPr>
          </p:nvSpPr>
          <p:spPr bwMode="auto">
            <a:xfrm>
              <a:off x="1339453" y="2617739"/>
              <a:ext cx="946515" cy="1955589"/>
            </a:xfrm>
            <a:custGeom>
              <a:avLst/>
              <a:gdLst/>
              <a:ahLst/>
              <a:cxnLst/>
              <a:rect l="0" t="0" r="0" b="0"/>
              <a:pathLst>
                <a:path w="946515" h="1955589">
                  <a:moveTo>
                    <a:pt x="89297" y="168324"/>
                  </a:moveTo>
                  <a:lnTo>
                    <a:pt x="89297" y="168324"/>
                  </a:lnTo>
                  <a:lnTo>
                    <a:pt x="94038" y="168324"/>
                  </a:lnTo>
                  <a:lnTo>
                    <a:pt x="132198" y="155895"/>
                  </a:lnTo>
                  <a:lnTo>
                    <a:pt x="169698" y="142592"/>
                  </a:lnTo>
                  <a:lnTo>
                    <a:pt x="200437" y="131752"/>
                  </a:lnTo>
                  <a:lnTo>
                    <a:pt x="231958" y="121312"/>
                  </a:lnTo>
                  <a:lnTo>
                    <a:pt x="271025" y="109856"/>
                  </a:lnTo>
                  <a:lnTo>
                    <a:pt x="303877" y="100178"/>
                  </a:lnTo>
                  <a:lnTo>
                    <a:pt x="343156" y="92018"/>
                  </a:lnTo>
                  <a:lnTo>
                    <a:pt x="380370" y="88168"/>
                  </a:lnTo>
                  <a:lnTo>
                    <a:pt x="417524" y="81184"/>
                  </a:lnTo>
                  <a:lnTo>
                    <a:pt x="458519" y="73823"/>
                  </a:lnTo>
                  <a:lnTo>
                    <a:pt x="497235" y="70209"/>
                  </a:lnTo>
                  <a:lnTo>
                    <a:pt x="538692" y="63295"/>
                  </a:lnTo>
                  <a:lnTo>
                    <a:pt x="576552" y="55955"/>
                  </a:lnTo>
                  <a:lnTo>
                    <a:pt x="613897" y="52347"/>
                  </a:lnTo>
                  <a:lnTo>
                    <a:pt x="654949" y="45435"/>
                  </a:lnTo>
                  <a:lnTo>
                    <a:pt x="696657" y="37103"/>
                  </a:lnTo>
                  <a:lnTo>
                    <a:pt x="735935" y="31290"/>
                  </a:lnTo>
                  <a:lnTo>
                    <a:pt x="778972" y="22439"/>
                  </a:lnTo>
                  <a:lnTo>
                    <a:pt x="820180" y="10559"/>
                  </a:lnTo>
                  <a:lnTo>
                    <a:pt x="856983" y="1304"/>
                  </a:lnTo>
                  <a:lnTo>
                    <a:pt x="900871" y="0"/>
                  </a:lnTo>
                  <a:lnTo>
                    <a:pt x="915002" y="3554"/>
                  </a:lnTo>
                  <a:lnTo>
                    <a:pt x="919564" y="5892"/>
                  </a:lnTo>
                  <a:lnTo>
                    <a:pt x="922605" y="8442"/>
                  </a:lnTo>
                  <a:lnTo>
                    <a:pt x="925984" y="13921"/>
                  </a:lnTo>
                  <a:lnTo>
                    <a:pt x="927486" y="19664"/>
                  </a:lnTo>
                  <a:lnTo>
                    <a:pt x="920894" y="45058"/>
                  </a:lnTo>
                  <a:lnTo>
                    <a:pt x="926119" y="83488"/>
                  </a:lnTo>
                  <a:lnTo>
                    <a:pt x="928919" y="114524"/>
                  </a:lnTo>
                  <a:lnTo>
                    <a:pt x="933090" y="157642"/>
                  </a:lnTo>
                  <a:lnTo>
                    <a:pt x="935605" y="194003"/>
                  </a:lnTo>
                  <a:lnTo>
                    <a:pt x="936723" y="232323"/>
                  </a:lnTo>
                  <a:lnTo>
                    <a:pt x="937021" y="260599"/>
                  </a:lnTo>
                  <a:lnTo>
                    <a:pt x="937220" y="292348"/>
                  </a:lnTo>
                  <a:lnTo>
                    <a:pt x="938345" y="317483"/>
                  </a:lnTo>
                  <a:lnTo>
                    <a:pt x="942240" y="355994"/>
                  </a:lnTo>
                  <a:lnTo>
                    <a:pt x="944633" y="391631"/>
                  </a:lnTo>
                  <a:lnTo>
                    <a:pt x="945696" y="432274"/>
                  </a:lnTo>
                  <a:lnTo>
                    <a:pt x="945980" y="458392"/>
                  </a:lnTo>
                  <a:lnTo>
                    <a:pt x="946169" y="486718"/>
                  </a:lnTo>
                  <a:lnTo>
                    <a:pt x="946295" y="512547"/>
                  </a:lnTo>
                  <a:lnTo>
                    <a:pt x="946379" y="536713"/>
                  </a:lnTo>
                  <a:lnTo>
                    <a:pt x="946472" y="581091"/>
                  </a:lnTo>
                  <a:lnTo>
                    <a:pt x="946514" y="620658"/>
                  </a:lnTo>
                  <a:lnTo>
                    <a:pt x="945533" y="655419"/>
                  </a:lnTo>
                  <a:lnTo>
                    <a:pt x="943886" y="700421"/>
                  </a:lnTo>
                  <a:lnTo>
                    <a:pt x="941797" y="752250"/>
                  </a:lnTo>
                  <a:lnTo>
                    <a:pt x="939411" y="793749"/>
                  </a:lnTo>
                  <a:lnTo>
                    <a:pt x="936829" y="828360"/>
                  </a:lnTo>
                  <a:lnTo>
                    <a:pt x="934115" y="858379"/>
                  </a:lnTo>
                  <a:lnTo>
                    <a:pt x="932306" y="885337"/>
                  </a:lnTo>
                  <a:lnTo>
                    <a:pt x="931100" y="910254"/>
                  </a:lnTo>
                  <a:lnTo>
                    <a:pt x="930296" y="933811"/>
                  </a:lnTo>
                  <a:lnTo>
                    <a:pt x="927775" y="973329"/>
                  </a:lnTo>
                  <a:lnTo>
                    <a:pt x="924111" y="1023486"/>
                  </a:lnTo>
                  <a:lnTo>
                    <a:pt x="919683" y="1080736"/>
                  </a:lnTo>
                  <a:lnTo>
                    <a:pt x="916732" y="1126841"/>
                  </a:lnTo>
                  <a:lnTo>
                    <a:pt x="914764" y="1165515"/>
                  </a:lnTo>
                  <a:lnTo>
                    <a:pt x="913452" y="1199235"/>
                  </a:lnTo>
                  <a:lnTo>
                    <a:pt x="911585" y="1244535"/>
                  </a:lnTo>
                  <a:lnTo>
                    <a:pt x="909348" y="1297556"/>
                  </a:lnTo>
                  <a:lnTo>
                    <a:pt x="906865" y="1355723"/>
                  </a:lnTo>
                  <a:lnTo>
                    <a:pt x="905210" y="1402439"/>
                  </a:lnTo>
                  <a:lnTo>
                    <a:pt x="904106" y="1441520"/>
                  </a:lnTo>
                  <a:lnTo>
                    <a:pt x="903370" y="1475512"/>
                  </a:lnTo>
                  <a:lnTo>
                    <a:pt x="901888" y="1505118"/>
                  </a:lnTo>
                  <a:lnTo>
                    <a:pt x="899907" y="1531802"/>
                  </a:lnTo>
                  <a:lnTo>
                    <a:pt x="897594" y="1556535"/>
                  </a:lnTo>
                  <a:lnTo>
                    <a:pt x="896052" y="1590884"/>
                  </a:lnTo>
                  <a:lnTo>
                    <a:pt x="895025" y="1631643"/>
                  </a:lnTo>
                  <a:lnTo>
                    <a:pt x="894339" y="1676674"/>
                  </a:lnTo>
                  <a:lnTo>
                    <a:pt x="892890" y="1710664"/>
                  </a:lnTo>
                  <a:lnTo>
                    <a:pt x="890932" y="1737292"/>
                  </a:lnTo>
                  <a:lnTo>
                    <a:pt x="888635" y="1759014"/>
                  </a:lnTo>
                  <a:lnTo>
                    <a:pt x="887103" y="1784409"/>
                  </a:lnTo>
                  <a:lnTo>
                    <a:pt x="886082" y="1812253"/>
                  </a:lnTo>
                  <a:lnTo>
                    <a:pt x="885401" y="1841729"/>
                  </a:lnTo>
                  <a:lnTo>
                    <a:pt x="881998" y="1882419"/>
                  </a:lnTo>
                  <a:lnTo>
                    <a:pt x="877151" y="1924706"/>
                  </a:lnTo>
                  <a:lnTo>
                    <a:pt x="875513" y="1955588"/>
                  </a:lnTo>
                  <a:lnTo>
                    <a:pt x="872402" y="1955146"/>
                  </a:lnTo>
                  <a:lnTo>
                    <a:pt x="833592" y="1921204"/>
                  </a:lnTo>
                  <a:lnTo>
                    <a:pt x="799198" y="1889124"/>
                  </a:lnTo>
                  <a:lnTo>
                    <a:pt x="763320" y="1869587"/>
                  </a:lnTo>
                  <a:lnTo>
                    <a:pt x="722238" y="1854120"/>
                  </a:lnTo>
                  <a:lnTo>
                    <a:pt x="687443" y="1842616"/>
                  </a:lnTo>
                  <a:lnTo>
                    <a:pt x="645541" y="1833207"/>
                  </a:lnTo>
                  <a:lnTo>
                    <a:pt x="614329" y="1831006"/>
                  </a:lnTo>
                  <a:lnTo>
                    <a:pt x="592115" y="1830419"/>
                  </a:lnTo>
                  <a:lnTo>
                    <a:pt x="567384" y="1830028"/>
                  </a:lnTo>
                  <a:lnTo>
                    <a:pt x="524030" y="1829593"/>
                  </a:lnTo>
                  <a:lnTo>
                    <a:pt x="485910" y="1829400"/>
                  </a:lnTo>
                  <a:lnTo>
                    <a:pt x="452431" y="1829314"/>
                  </a:lnTo>
                  <a:lnTo>
                    <a:pt x="418370" y="1829276"/>
                  </a:lnTo>
                  <a:lnTo>
                    <a:pt x="376442" y="1829259"/>
                  </a:lnTo>
                  <a:lnTo>
                    <a:pt x="347204" y="1829254"/>
                  </a:lnTo>
                  <a:lnTo>
                    <a:pt x="314813" y="1829252"/>
                  </a:lnTo>
                  <a:lnTo>
                    <a:pt x="287266" y="1829249"/>
                  </a:lnTo>
                  <a:lnTo>
                    <a:pt x="262948" y="1829248"/>
                  </a:lnTo>
                  <a:lnTo>
                    <a:pt x="220054" y="1829247"/>
                  </a:lnTo>
                  <a:lnTo>
                    <a:pt x="181145" y="1829246"/>
                  </a:lnTo>
                  <a:lnTo>
                    <a:pt x="146655" y="1829246"/>
                  </a:lnTo>
                  <a:lnTo>
                    <a:pt x="108836" y="1829245"/>
                  </a:lnTo>
                  <a:lnTo>
                    <a:pt x="83472" y="1829245"/>
                  </a:lnTo>
                  <a:lnTo>
                    <a:pt x="55648" y="1829245"/>
                  </a:lnTo>
                  <a:lnTo>
                    <a:pt x="0" y="18292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4" name="SMARTInkShape-939"/>
            <p:cNvSpPr/>
            <p:nvPr>
              <p:custDataLst>
                <p:tags r:id="rId133"/>
              </p:custDataLst>
            </p:nvPr>
          </p:nvSpPr>
          <p:spPr bwMode="auto">
            <a:xfrm>
              <a:off x="1260912" y="2867671"/>
              <a:ext cx="119406" cy="1552525"/>
            </a:xfrm>
            <a:custGeom>
              <a:avLst/>
              <a:gdLst/>
              <a:ahLst/>
              <a:cxnLst/>
              <a:rect l="0" t="0" r="0" b="0"/>
              <a:pathLst>
                <a:path w="119406" h="1552525">
                  <a:moveTo>
                    <a:pt x="114260" y="7688"/>
                  </a:moveTo>
                  <a:lnTo>
                    <a:pt x="114260" y="7688"/>
                  </a:lnTo>
                  <a:lnTo>
                    <a:pt x="119000" y="2948"/>
                  </a:lnTo>
                  <a:lnTo>
                    <a:pt x="119405" y="1551"/>
                  </a:lnTo>
                  <a:lnTo>
                    <a:pt x="118682" y="621"/>
                  </a:lnTo>
                  <a:lnTo>
                    <a:pt x="117208" y="0"/>
                  </a:lnTo>
                  <a:lnTo>
                    <a:pt x="116225" y="1571"/>
                  </a:lnTo>
                  <a:lnTo>
                    <a:pt x="107307" y="42058"/>
                  </a:lnTo>
                  <a:lnTo>
                    <a:pt x="99454" y="81116"/>
                  </a:lnTo>
                  <a:lnTo>
                    <a:pt x="97305" y="118301"/>
                  </a:lnTo>
                  <a:lnTo>
                    <a:pt x="96803" y="160037"/>
                  </a:lnTo>
                  <a:lnTo>
                    <a:pt x="96579" y="200414"/>
                  </a:lnTo>
                  <a:lnTo>
                    <a:pt x="95488" y="239196"/>
                  </a:lnTo>
                  <a:lnTo>
                    <a:pt x="91695" y="279583"/>
                  </a:lnTo>
                  <a:lnTo>
                    <a:pt x="89348" y="323330"/>
                  </a:lnTo>
                  <a:lnTo>
                    <a:pt x="88723" y="346108"/>
                  </a:lnTo>
                  <a:lnTo>
                    <a:pt x="87313" y="370224"/>
                  </a:lnTo>
                  <a:lnTo>
                    <a:pt x="85381" y="395230"/>
                  </a:lnTo>
                  <a:lnTo>
                    <a:pt x="83101" y="420831"/>
                  </a:lnTo>
                  <a:lnTo>
                    <a:pt x="80589" y="446827"/>
                  </a:lnTo>
                  <a:lnTo>
                    <a:pt x="77922" y="473089"/>
                  </a:lnTo>
                  <a:lnTo>
                    <a:pt x="75152" y="499525"/>
                  </a:lnTo>
                  <a:lnTo>
                    <a:pt x="72313" y="526080"/>
                  </a:lnTo>
                  <a:lnTo>
                    <a:pt x="69428" y="552712"/>
                  </a:lnTo>
                  <a:lnTo>
                    <a:pt x="66513" y="579397"/>
                  </a:lnTo>
                  <a:lnTo>
                    <a:pt x="63577" y="606116"/>
                  </a:lnTo>
                  <a:lnTo>
                    <a:pt x="60627" y="632859"/>
                  </a:lnTo>
                  <a:lnTo>
                    <a:pt x="57669" y="659617"/>
                  </a:lnTo>
                  <a:lnTo>
                    <a:pt x="54704" y="686386"/>
                  </a:lnTo>
                  <a:lnTo>
                    <a:pt x="51736" y="713161"/>
                  </a:lnTo>
                  <a:lnTo>
                    <a:pt x="48765" y="739941"/>
                  </a:lnTo>
                  <a:lnTo>
                    <a:pt x="45792" y="764739"/>
                  </a:lnTo>
                  <a:lnTo>
                    <a:pt x="42818" y="788217"/>
                  </a:lnTo>
                  <a:lnTo>
                    <a:pt x="39843" y="810815"/>
                  </a:lnTo>
                  <a:lnTo>
                    <a:pt x="36867" y="835801"/>
                  </a:lnTo>
                  <a:lnTo>
                    <a:pt x="33891" y="862380"/>
                  </a:lnTo>
                  <a:lnTo>
                    <a:pt x="30915" y="890022"/>
                  </a:lnTo>
                  <a:lnTo>
                    <a:pt x="27939" y="916388"/>
                  </a:lnTo>
                  <a:lnTo>
                    <a:pt x="24963" y="941902"/>
                  </a:lnTo>
                  <a:lnTo>
                    <a:pt x="21986" y="966849"/>
                  </a:lnTo>
                  <a:lnTo>
                    <a:pt x="20002" y="991418"/>
                  </a:lnTo>
                  <a:lnTo>
                    <a:pt x="18679" y="1015735"/>
                  </a:lnTo>
                  <a:lnTo>
                    <a:pt x="17797" y="1039883"/>
                  </a:lnTo>
                  <a:lnTo>
                    <a:pt x="17209" y="1062927"/>
                  </a:lnTo>
                  <a:lnTo>
                    <a:pt x="16556" y="1107053"/>
                  </a:lnTo>
                  <a:lnTo>
                    <a:pt x="15390" y="1129536"/>
                  </a:lnTo>
                  <a:lnTo>
                    <a:pt x="13620" y="1152462"/>
                  </a:lnTo>
                  <a:lnTo>
                    <a:pt x="11448" y="1175683"/>
                  </a:lnTo>
                  <a:lnTo>
                    <a:pt x="9035" y="1220005"/>
                  </a:lnTo>
                  <a:lnTo>
                    <a:pt x="8391" y="1241548"/>
                  </a:lnTo>
                  <a:lnTo>
                    <a:pt x="7962" y="1267816"/>
                  </a:lnTo>
                  <a:lnTo>
                    <a:pt x="7676" y="1297234"/>
                  </a:lnTo>
                  <a:lnTo>
                    <a:pt x="7485" y="1328753"/>
                  </a:lnTo>
                  <a:lnTo>
                    <a:pt x="7358" y="1355718"/>
                  </a:lnTo>
                  <a:lnTo>
                    <a:pt x="7273" y="1379648"/>
                  </a:lnTo>
                  <a:lnTo>
                    <a:pt x="6187" y="1420128"/>
                  </a:lnTo>
                  <a:lnTo>
                    <a:pt x="989" y="1464237"/>
                  </a:lnTo>
                  <a:lnTo>
                    <a:pt x="0" y="1497592"/>
                  </a:lnTo>
                  <a:lnTo>
                    <a:pt x="7104" y="155252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38" name="SMARTInkShape-Group247"/>
          <p:cNvGrpSpPr/>
          <p:nvPr/>
        </p:nvGrpSpPr>
        <p:grpSpPr>
          <a:xfrm>
            <a:off x="4518422" y="2546882"/>
            <a:ext cx="1091875" cy="1869739"/>
            <a:chOff x="4518422" y="2546882"/>
            <a:chExt cx="1091875" cy="1869739"/>
          </a:xfrm>
        </p:grpSpPr>
        <p:sp>
          <p:nvSpPr>
            <p:cNvPr id="236" name="SMARTInkShape-940"/>
            <p:cNvSpPr/>
            <p:nvPr>
              <p:custDataLst>
                <p:tags r:id="rId130"/>
              </p:custDataLst>
            </p:nvPr>
          </p:nvSpPr>
          <p:spPr bwMode="auto">
            <a:xfrm>
              <a:off x="4518422" y="2759273"/>
              <a:ext cx="169665" cy="1470779"/>
            </a:xfrm>
            <a:custGeom>
              <a:avLst/>
              <a:gdLst/>
              <a:ahLst/>
              <a:cxnLst/>
              <a:rect l="0" t="0" r="0" b="0"/>
              <a:pathLst>
                <a:path w="169665" h="1470779">
                  <a:moveTo>
                    <a:pt x="169664" y="0"/>
                  </a:moveTo>
                  <a:lnTo>
                    <a:pt x="169664" y="0"/>
                  </a:lnTo>
                  <a:lnTo>
                    <a:pt x="162535" y="36638"/>
                  </a:lnTo>
                  <a:lnTo>
                    <a:pt x="157235" y="66885"/>
                  </a:lnTo>
                  <a:lnTo>
                    <a:pt x="151573" y="102818"/>
                  </a:lnTo>
                  <a:lnTo>
                    <a:pt x="145748" y="139955"/>
                  </a:lnTo>
                  <a:lnTo>
                    <a:pt x="139853" y="172996"/>
                  </a:lnTo>
                  <a:lnTo>
                    <a:pt x="133925" y="204218"/>
                  </a:lnTo>
                  <a:lnTo>
                    <a:pt x="125998" y="248522"/>
                  </a:lnTo>
                  <a:lnTo>
                    <a:pt x="119718" y="286728"/>
                  </a:lnTo>
                  <a:lnTo>
                    <a:pt x="112554" y="331051"/>
                  </a:lnTo>
                  <a:lnTo>
                    <a:pt x="106786" y="367544"/>
                  </a:lnTo>
                  <a:lnTo>
                    <a:pt x="101949" y="398819"/>
                  </a:lnTo>
                  <a:lnTo>
                    <a:pt x="97732" y="426614"/>
                  </a:lnTo>
                  <a:lnTo>
                    <a:pt x="94920" y="453081"/>
                  </a:lnTo>
                  <a:lnTo>
                    <a:pt x="93046" y="478663"/>
                  </a:lnTo>
                  <a:lnTo>
                    <a:pt x="91796" y="503656"/>
                  </a:lnTo>
                  <a:lnTo>
                    <a:pt x="89971" y="535200"/>
                  </a:lnTo>
                  <a:lnTo>
                    <a:pt x="87761" y="571113"/>
                  </a:lnTo>
                  <a:lnTo>
                    <a:pt x="85297" y="609937"/>
                  </a:lnTo>
                  <a:lnTo>
                    <a:pt x="82661" y="644750"/>
                  </a:lnTo>
                  <a:lnTo>
                    <a:pt x="79912" y="676888"/>
                  </a:lnTo>
                  <a:lnTo>
                    <a:pt x="77087" y="707243"/>
                  </a:lnTo>
                  <a:lnTo>
                    <a:pt x="75204" y="735418"/>
                  </a:lnTo>
                  <a:lnTo>
                    <a:pt x="73948" y="762138"/>
                  </a:lnTo>
                  <a:lnTo>
                    <a:pt x="73111" y="787889"/>
                  </a:lnTo>
                  <a:lnTo>
                    <a:pt x="71561" y="820931"/>
                  </a:lnTo>
                  <a:lnTo>
                    <a:pt x="69536" y="858835"/>
                  </a:lnTo>
                  <a:lnTo>
                    <a:pt x="67193" y="899978"/>
                  </a:lnTo>
                  <a:lnTo>
                    <a:pt x="65631" y="935345"/>
                  </a:lnTo>
                  <a:lnTo>
                    <a:pt x="64590" y="966860"/>
                  </a:lnTo>
                  <a:lnTo>
                    <a:pt x="63896" y="995808"/>
                  </a:lnTo>
                  <a:lnTo>
                    <a:pt x="62441" y="1023044"/>
                  </a:lnTo>
                  <a:lnTo>
                    <a:pt x="60479" y="1049139"/>
                  </a:lnTo>
                  <a:lnTo>
                    <a:pt x="58178" y="1074473"/>
                  </a:lnTo>
                  <a:lnTo>
                    <a:pt x="55653" y="1112198"/>
                  </a:lnTo>
                  <a:lnTo>
                    <a:pt x="52977" y="1158184"/>
                  </a:lnTo>
                  <a:lnTo>
                    <a:pt x="50201" y="1209677"/>
                  </a:lnTo>
                  <a:lnTo>
                    <a:pt x="47358" y="1248968"/>
                  </a:lnTo>
                  <a:lnTo>
                    <a:pt x="44470" y="1280122"/>
                  </a:lnTo>
                  <a:lnTo>
                    <a:pt x="41553" y="1305852"/>
                  </a:lnTo>
                  <a:lnTo>
                    <a:pt x="38311" y="1347671"/>
                  </a:lnTo>
                  <a:lnTo>
                    <a:pt x="34887" y="1386762"/>
                  </a:lnTo>
                  <a:lnTo>
                    <a:pt x="31195" y="1409688"/>
                  </a:lnTo>
                  <a:lnTo>
                    <a:pt x="21802" y="1450044"/>
                  </a:lnTo>
                  <a:lnTo>
                    <a:pt x="11012" y="1467979"/>
                  </a:lnTo>
                  <a:lnTo>
                    <a:pt x="7342" y="1470778"/>
                  </a:lnTo>
                  <a:lnTo>
                    <a:pt x="4894" y="1470660"/>
                  </a:lnTo>
                  <a:lnTo>
                    <a:pt x="3263" y="1468596"/>
                  </a:lnTo>
                  <a:lnTo>
                    <a:pt x="0" y="143768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7" name="SMARTInkShape-941"/>
            <p:cNvSpPr/>
            <p:nvPr>
              <p:custDataLst>
                <p:tags r:id="rId131"/>
              </p:custDataLst>
            </p:nvPr>
          </p:nvSpPr>
          <p:spPr bwMode="auto">
            <a:xfrm>
              <a:off x="4697016" y="2546882"/>
              <a:ext cx="913281" cy="1869739"/>
            </a:xfrm>
            <a:custGeom>
              <a:avLst/>
              <a:gdLst/>
              <a:ahLst/>
              <a:cxnLst/>
              <a:rect l="0" t="0" r="0" b="0"/>
              <a:pathLst>
                <a:path w="913281" h="1869739">
                  <a:moveTo>
                    <a:pt x="17859" y="194532"/>
                  </a:moveTo>
                  <a:lnTo>
                    <a:pt x="17859" y="194532"/>
                  </a:lnTo>
                  <a:lnTo>
                    <a:pt x="9298" y="185970"/>
                  </a:lnTo>
                  <a:lnTo>
                    <a:pt x="29079" y="165517"/>
                  </a:lnTo>
                  <a:lnTo>
                    <a:pt x="56580" y="151210"/>
                  </a:lnTo>
                  <a:lnTo>
                    <a:pt x="93607" y="134598"/>
                  </a:lnTo>
                  <a:lnTo>
                    <a:pt x="135774" y="119668"/>
                  </a:lnTo>
                  <a:lnTo>
                    <a:pt x="173513" y="106976"/>
                  </a:lnTo>
                  <a:lnTo>
                    <a:pt x="215031" y="93110"/>
                  </a:lnTo>
                  <a:lnTo>
                    <a:pt x="255311" y="82318"/>
                  </a:lnTo>
                  <a:lnTo>
                    <a:pt x="292065" y="73221"/>
                  </a:lnTo>
                  <a:lnTo>
                    <a:pt x="324937" y="62564"/>
                  </a:lnTo>
                  <a:lnTo>
                    <a:pt x="352554" y="55952"/>
                  </a:lnTo>
                  <a:lnTo>
                    <a:pt x="387833" y="48567"/>
                  </a:lnTo>
                  <a:lnTo>
                    <a:pt x="428219" y="40667"/>
                  </a:lnTo>
                  <a:lnTo>
                    <a:pt x="461096" y="35401"/>
                  </a:lnTo>
                  <a:lnTo>
                    <a:pt x="488968" y="31890"/>
                  </a:lnTo>
                  <a:lnTo>
                    <a:pt x="513502" y="29549"/>
                  </a:lnTo>
                  <a:lnTo>
                    <a:pt x="553991" y="24303"/>
                  </a:lnTo>
                  <a:lnTo>
                    <a:pt x="593484" y="18663"/>
                  </a:lnTo>
                  <a:lnTo>
                    <a:pt x="617905" y="15770"/>
                  </a:lnTo>
                  <a:lnTo>
                    <a:pt x="644109" y="12850"/>
                  </a:lnTo>
                  <a:lnTo>
                    <a:pt x="683807" y="9605"/>
                  </a:lnTo>
                  <a:lnTo>
                    <a:pt x="714678" y="7170"/>
                  </a:lnTo>
                  <a:lnTo>
                    <a:pt x="754373" y="1214"/>
                  </a:lnTo>
                  <a:lnTo>
                    <a:pt x="790277" y="0"/>
                  </a:lnTo>
                  <a:lnTo>
                    <a:pt x="829578" y="5330"/>
                  </a:lnTo>
                  <a:lnTo>
                    <a:pt x="848921" y="8247"/>
                  </a:lnTo>
                  <a:lnTo>
                    <a:pt x="880138" y="21046"/>
                  </a:lnTo>
                  <a:lnTo>
                    <a:pt x="911135" y="44221"/>
                  </a:lnTo>
                  <a:lnTo>
                    <a:pt x="913280" y="66873"/>
                  </a:lnTo>
                  <a:lnTo>
                    <a:pt x="908908" y="105444"/>
                  </a:lnTo>
                  <a:lnTo>
                    <a:pt x="902037" y="130133"/>
                  </a:lnTo>
                  <a:lnTo>
                    <a:pt x="889061" y="174178"/>
                  </a:lnTo>
                  <a:lnTo>
                    <a:pt x="881310" y="208306"/>
                  </a:lnTo>
                  <a:lnTo>
                    <a:pt x="876947" y="246900"/>
                  </a:lnTo>
                  <a:lnTo>
                    <a:pt x="875926" y="275353"/>
                  </a:lnTo>
                  <a:lnTo>
                    <a:pt x="875473" y="314458"/>
                  </a:lnTo>
                  <a:lnTo>
                    <a:pt x="875270" y="347713"/>
                  </a:lnTo>
                  <a:lnTo>
                    <a:pt x="872511" y="391393"/>
                  </a:lnTo>
                  <a:lnTo>
                    <a:pt x="869985" y="426885"/>
                  </a:lnTo>
                  <a:lnTo>
                    <a:pt x="870701" y="451630"/>
                  </a:lnTo>
                  <a:lnTo>
                    <a:pt x="872171" y="479040"/>
                  </a:lnTo>
                  <a:lnTo>
                    <a:pt x="871157" y="522724"/>
                  </a:lnTo>
                  <a:lnTo>
                    <a:pt x="868392" y="559669"/>
                  </a:lnTo>
                  <a:lnTo>
                    <a:pt x="867162" y="595932"/>
                  </a:lnTo>
                  <a:lnTo>
                    <a:pt x="866616" y="631893"/>
                  </a:lnTo>
                  <a:lnTo>
                    <a:pt x="866373" y="668712"/>
                  </a:lnTo>
                  <a:lnTo>
                    <a:pt x="866265" y="708226"/>
                  </a:lnTo>
                  <a:lnTo>
                    <a:pt x="863572" y="746294"/>
                  </a:lnTo>
                  <a:lnTo>
                    <a:pt x="859067" y="784048"/>
                  </a:lnTo>
                  <a:lnTo>
                    <a:pt x="853758" y="823979"/>
                  </a:lnTo>
                  <a:lnTo>
                    <a:pt x="850737" y="864878"/>
                  </a:lnTo>
                  <a:lnTo>
                    <a:pt x="849931" y="885507"/>
                  </a:lnTo>
                  <a:lnTo>
                    <a:pt x="847410" y="912159"/>
                  </a:lnTo>
                  <a:lnTo>
                    <a:pt x="843745" y="942825"/>
                  </a:lnTo>
                  <a:lnTo>
                    <a:pt x="839317" y="976167"/>
                  </a:lnTo>
                  <a:lnTo>
                    <a:pt x="835373" y="1006333"/>
                  </a:lnTo>
                  <a:lnTo>
                    <a:pt x="831750" y="1034381"/>
                  </a:lnTo>
                  <a:lnTo>
                    <a:pt x="828344" y="1061017"/>
                  </a:lnTo>
                  <a:lnTo>
                    <a:pt x="825081" y="1085720"/>
                  </a:lnTo>
                  <a:lnTo>
                    <a:pt x="821913" y="1109134"/>
                  </a:lnTo>
                  <a:lnTo>
                    <a:pt x="818809" y="1131688"/>
                  </a:lnTo>
                  <a:lnTo>
                    <a:pt x="813763" y="1165577"/>
                  </a:lnTo>
                  <a:lnTo>
                    <a:pt x="807422" y="1207020"/>
                  </a:lnTo>
                  <a:lnTo>
                    <a:pt x="800219" y="1253501"/>
                  </a:lnTo>
                  <a:lnTo>
                    <a:pt x="794424" y="1290441"/>
                  </a:lnTo>
                  <a:lnTo>
                    <a:pt x="789569" y="1321021"/>
                  </a:lnTo>
                  <a:lnTo>
                    <a:pt x="785341" y="1347360"/>
                  </a:lnTo>
                  <a:lnTo>
                    <a:pt x="781529" y="1370873"/>
                  </a:lnTo>
                  <a:lnTo>
                    <a:pt x="774648" y="1412874"/>
                  </a:lnTo>
                  <a:lnTo>
                    <a:pt x="770432" y="1441338"/>
                  </a:lnTo>
                  <a:lnTo>
                    <a:pt x="765637" y="1475197"/>
                  </a:lnTo>
                  <a:lnTo>
                    <a:pt x="760456" y="1512652"/>
                  </a:lnTo>
                  <a:lnTo>
                    <a:pt x="757001" y="1542583"/>
                  </a:lnTo>
                  <a:lnTo>
                    <a:pt x="754699" y="1567499"/>
                  </a:lnTo>
                  <a:lnTo>
                    <a:pt x="753164" y="1589069"/>
                  </a:lnTo>
                  <a:lnTo>
                    <a:pt x="751148" y="1615356"/>
                  </a:lnTo>
                  <a:lnTo>
                    <a:pt x="748812" y="1644787"/>
                  </a:lnTo>
                  <a:lnTo>
                    <a:pt x="746263" y="1676314"/>
                  </a:lnTo>
                  <a:lnTo>
                    <a:pt x="743430" y="1719282"/>
                  </a:lnTo>
                  <a:lnTo>
                    <a:pt x="739189" y="1760205"/>
                  </a:lnTo>
                  <a:lnTo>
                    <a:pt x="733608" y="1800700"/>
                  </a:lnTo>
                  <a:lnTo>
                    <a:pt x="732641" y="1837797"/>
                  </a:lnTo>
                  <a:lnTo>
                    <a:pt x="729769" y="1855213"/>
                  </a:lnTo>
                  <a:lnTo>
                    <a:pt x="725186" y="1865269"/>
                  </a:lnTo>
                  <a:lnTo>
                    <a:pt x="719841" y="1869738"/>
                  </a:lnTo>
                  <a:lnTo>
                    <a:pt x="717026" y="1868945"/>
                  </a:lnTo>
                  <a:lnTo>
                    <a:pt x="711254" y="1862773"/>
                  </a:lnTo>
                  <a:lnTo>
                    <a:pt x="682432" y="1824428"/>
                  </a:lnTo>
                  <a:lnTo>
                    <a:pt x="657285" y="1801612"/>
                  </a:lnTo>
                  <a:lnTo>
                    <a:pt x="618305" y="1781844"/>
                  </a:lnTo>
                  <a:lnTo>
                    <a:pt x="586349" y="1769491"/>
                  </a:lnTo>
                  <a:lnTo>
                    <a:pt x="544370" y="1756120"/>
                  </a:lnTo>
                  <a:lnTo>
                    <a:pt x="506796" y="1750615"/>
                  </a:lnTo>
                  <a:lnTo>
                    <a:pt x="465787" y="1748984"/>
                  </a:lnTo>
                  <a:lnTo>
                    <a:pt x="444470" y="1749748"/>
                  </a:lnTo>
                  <a:lnTo>
                    <a:pt x="418352" y="1751249"/>
                  </a:lnTo>
                  <a:lnTo>
                    <a:pt x="389035" y="1753242"/>
                  </a:lnTo>
                  <a:lnTo>
                    <a:pt x="362544" y="1754570"/>
                  </a:lnTo>
                  <a:lnTo>
                    <a:pt x="337938" y="1755456"/>
                  </a:lnTo>
                  <a:lnTo>
                    <a:pt x="314589" y="1756046"/>
                  </a:lnTo>
                  <a:lnTo>
                    <a:pt x="270124" y="1759348"/>
                  </a:lnTo>
                  <a:lnTo>
                    <a:pt x="228203" y="1764123"/>
                  </a:lnTo>
                  <a:lnTo>
                    <a:pt x="189728" y="1769553"/>
                  </a:lnTo>
                  <a:lnTo>
                    <a:pt x="166173" y="1773381"/>
                  </a:lnTo>
                  <a:lnTo>
                    <a:pt x="139555" y="1777919"/>
                  </a:lnTo>
                  <a:lnTo>
                    <a:pt x="110896" y="1782928"/>
                  </a:lnTo>
                  <a:lnTo>
                    <a:pt x="85837" y="1787260"/>
                  </a:lnTo>
                  <a:lnTo>
                    <a:pt x="42118" y="1794718"/>
                  </a:lnTo>
                  <a:lnTo>
                    <a:pt x="0" y="180187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41" name="SMARTInkShape-Group248"/>
          <p:cNvGrpSpPr/>
          <p:nvPr/>
        </p:nvGrpSpPr>
        <p:grpSpPr>
          <a:xfrm>
            <a:off x="3000375" y="2665807"/>
            <a:ext cx="985351" cy="1790108"/>
            <a:chOff x="3000375" y="2665807"/>
            <a:chExt cx="985351" cy="1790108"/>
          </a:xfrm>
        </p:grpSpPr>
        <p:sp>
          <p:nvSpPr>
            <p:cNvPr id="239" name="SMARTInkShape-942"/>
            <p:cNvSpPr/>
            <p:nvPr>
              <p:custDataLst>
                <p:tags r:id="rId128"/>
              </p:custDataLst>
            </p:nvPr>
          </p:nvSpPr>
          <p:spPr bwMode="auto">
            <a:xfrm>
              <a:off x="3000375" y="2893219"/>
              <a:ext cx="80368" cy="1389943"/>
            </a:xfrm>
            <a:custGeom>
              <a:avLst/>
              <a:gdLst/>
              <a:ahLst/>
              <a:cxnLst/>
              <a:rect l="0" t="0" r="0" b="0"/>
              <a:pathLst>
                <a:path w="80368" h="1389943">
                  <a:moveTo>
                    <a:pt x="80367" y="0"/>
                  </a:moveTo>
                  <a:lnTo>
                    <a:pt x="80367" y="0"/>
                  </a:lnTo>
                  <a:lnTo>
                    <a:pt x="75627" y="9481"/>
                  </a:lnTo>
                  <a:lnTo>
                    <a:pt x="71989" y="48543"/>
                  </a:lnTo>
                  <a:lnTo>
                    <a:pt x="71601" y="84166"/>
                  </a:lnTo>
                  <a:lnTo>
                    <a:pt x="71486" y="123495"/>
                  </a:lnTo>
                  <a:lnTo>
                    <a:pt x="71459" y="153113"/>
                  </a:lnTo>
                  <a:lnTo>
                    <a:pt x="71447" y="196042"/>
                  </a:lnTo>
                  <a:lnTo>
                    <a:pt x="71442" y="231658"/>
                  </a:lnTo>
                  <a:lnTo>
                    <a:pt x="71439" y="271631"/>
                  </a:lnTo>
                  <a:lnTo>
                    <a:pt x="71439" y="303126"/>
                  </a:lnTo>
                  <a:lnTo>
                    <a:pt x="71438" y="339006"/>
                  </a:lnTo>
                  <a:lnTo>
                    <a:pt x="71438" y="368879"/>
                  </a:lnTo>
                  <a:lnTo>
                    <a:pt x="71438" y="394747"/>
                  </a:lnTo>
                  <a:lnTo>
                    <a:pt x="72430" y="438373"/>
                  </a:lnTo>
                  <a:lnTo>
                    <a:pt x="76178" y="474298"/>
                  </a:lnTo>
                  <a:lnTo>
                    <a:pt x="77574" y="503722"/>
                  </a:lnTo>
                  <a:lnTo>
                    <a:pt x="78505" y="541198"/>
                  </a:lnTo>
                  <a:lnTo>
                    <a:pt x="79126" y="584040"/>
                  </a:lnTo>
                  <a:lnTo>
                    <a:pt x="79540" y="618555"/>
                  </a:lnTo>
                  <a:lnTo>
                    <a:pt x="79816" y="647518"/>
                  </a:lnTo>
                  <a:lnTo>
                    <a:pt x="79999" y="672780"/>
                  </a:lnTo>
                  <a:lnTo>
                    <a:pt x="77558" y="716724"/>
                  </a:lnTo>
                  <a:lnTo>
                    <a:pt x="75518" y="736777"/>
                  </a:lnTo>
                  <a:lnTo>
                    <a:pt x="73166" y="763044"/>
                  </a:lnTo>
                  <a:lnTo>
                    <a:pt x="70605" y="793454"/>
                  </a:lnTo>
                  <a:lnTo>
                    <a:pt x="67906" y="826625"/>
                  </a:lnTo>
                  <a:lnTo>
                    <a:pt x="65115" y="854693"/>
                  </a:lnTo>
                  <a:lnTo>
                    <a:pt x="62261" y="879357"/>
                  </a:lnTo>
                  <a:lnTo>
                    <a:pt x="56445" y="923630"/>
                  </a:lnTo>
                  <a:lnTo>
                    <a:pt x="50553" y="966458"/>
                  </a:lnTo>
                  <a:lnTo>
                    <a:pt x="46600" y="999508"/>
                  </a:lnTo>
                  <a:lnTo>
                    <a:pt x="41981" y="1040393"/>
                  </a:lnTo>
                  <a:lnTo>
                    <a:pt x="36917" y="1086502"/>
                  </a:lnTo>
                  <a:lnTo>
                    <a:pt x="32549" y="1123194"/>
                  </a:lnTo>
                  <a:lnTo>
                    <a:pt x="28644" y="1153608"/>
                  </a:lnTo>
                  <a:lnTo>
                    <a:pt x="25050" y="1179838"/>
                  </a:lnTo>
                  <a:lnTo>
                    <a:pt x="18409" y="1222210"/>
                  </a:lnTo>
                  <a:lnTo>
                    <a:pt x="12151" y="1263533"/>
                  </a:lnTo>
                  <a:lnTo>
                    <a:pt x="9093" y="1289831"/>
                  </a:lnTo>
                  <a:lnTo>
                    <a:pt x="6062" y="1318278"/>
                  </a:lnTo>
                  <a:lnTo>
                    <a:pt x="2694" y="1352532"/>
                  </a:lnTo>
                  <a:lnTo>
                    <a:pt x="158" y="1389942"/>
                  </a:lnTo>
                  <a:lnTo>
                    <a:pt x="0" y="13751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0" name="SMARTInkShape-943"/>
            <p:cNvSpPr/>
            <p:nvPr>
              <p:custDataLst>
                <p:tags r:id="rId129"/>
              </p:custDataLst>
            </p:nvPr>
          </p:nvSpPr>
          <p:spPr bwMode="auto">
            <a:xfrm>
              <a:off x="3143250" y="2665807"/>
              <a:ext cx="842476" cy="1790108"/>
            </a:xfrm>
            <a:custGeom>
              <a:avLst/>
              <a:gdLst/>
              <a:ahLst/>
              <a:cxnLst/>
              <a:rect l="0" t="0" r="0" b="0"/>
              <a:pathLst>
                <a:path w="842476" h="1790108">
                  <a:moveTo>
                    <a:pt x="0" y="200623"/>
                  </a:moveTo>
                  <a:lnTo>
                    <a:pt x="0" y="200623"/>
                  </a:lnTo>
                  <a:lnTo>
                    <a:pt x="24858" y="175765"/>
                  </a:lnTo>
                  <a:lnTo>
                    <a:pt x="61097" y="159920"/>
                  </a:lnTo>
                  <a:lnTo>
                    <a:pt x="92848" y="150308"/>
                  </a:lnTo>
                  <a:lnTo>
                    <a:pt x="125932" y="144196"/>
                  </a:lnTo>
                  <a:lnTo>
                    <a:pt x="169384" y="135176"/>
                  </a:lnTo>
                  <a:lnTo>
                    <a:pt x="202654" y="126220"/>
                  </a:lnTo>
                  <a:lnTo>
                    <a:pt x="222415" y="122247"/>
                  </a:lnTo>
                  <a:lnTo>
                    <a:pt x="248488" y="117615"/>
                  </a:lnTo>
                  <a:lnTo>
                    <a:pt x="278768" y="112542"/>
                  </a:lnTo>
                  <a:lnTo>
                    <a:pt x="303916" y="108167"/>
                  </a:lnTo>
                  <a:lnTo>
                    <a:pt x="345087" y="100662"/>
                  </a:lnTo>
                  <a:lnTo>
                    <a:pt x="370948" y="95287"/>
                  </a:lnTo>
                  <a:lnTo>
                    <a:pt x="401088" y="88727"/>
                  </a:lnTo>
                  <a:lnTo>
                    <a:pt x="434080" y="81377"/>
                  </a:lnTo>
                  <a:lnTo>
                    <a:pt x="461035" y="75485"/>
                  </a:lnTo>
                  <a:lnTo>
                    <a:pt x="504214" y="66292"/>
                  </a:lnTo>
                  <a:lnTo>
                    <a:pt x="537296" y="58899"/>
                  </a:lnTo>
                  <a:lnTo>
                    <a:pt x="574157" y="50322"/>
                  </a:lnTo>
                  <a:lnTo>
                    <a:pt x="602045" y="43868"/>
                  </a:lnTo>
                  <a:lnTo>
                    <a:pt x="633535" y="36588"/>
                  </a:lnTo>
                  <a:lnTo>
                    <a:pt x="676462" y="25854"/>
                  </a:lnTo>
                  <a:lnTo>
                    <a:pt x="720009" y="16878"/>
                  </a:lnTo>
                  <a:lnTo>
                    <a:pt x="760693" y="11573"/>
                  </a:lnTo>
                  <a:lnTo>
                    <a:pt x="798875" y="3717"/>
                  </a:lnTo>
                  <a:lnTo>
                    <a:pt x="817415" y="0"/>
                  </a:lnTo>
                  <a:lnTo>
                    <a:pt x="841041" y="3424"/>
                  </a:lnTo>
                  <a:lnTo>
                    <a:pt x="842475" y="4665"/>
                  </a:lnTo>
                  <a:lnTo>
                    <a:pt x="842439" y="6484"/>
                  </a:lnTo>
                  <a:lnTo>
                    <a:pt x="841423" y="8689"/>
                  </a:lnTo>
                  <a:lnTo>
                    <a:pt x="825523" y="22232"/>
                  </a:lnTo>
                  <a:lnTo>
                    <a:pt x="806456" y="64057"/>
                  </a:lnTo>
                  <a:lnTo>
                    <a:pt x="797350" y="105810"/>
                  </a:lnTo>
                  <a:lnTo>
                    <a:pt x="792869" y="143426"/>
                  </a:lnTo>
                  <a:lnTo>
                    <a:pt x="788949" y="178178"/>
                  </a:lnTo>
                  <a:lnTo>
                    <a:pt x="786742" y="222415"/>
                  </a:lnTo>
                  <a:lnTo>
                    <a:pt x="786432" y="245909"/>
                  </a:lnTo>
                  <a:lnTo>
                    <a:pt x="786226" y="272485"/>
                  </a:lnTo>
                  <a:lnTo>
                    <a:pt x="785996" y="309952"/>
                  </a:lnTo>
                  <a:lnTo>
                    <a:pt x="785894" y="343471"/>
                  </a:lnTo>
                  <a:lnTo>
                    <a:pt x="785867" y="366300"/>
                  </a:lnTo>
                  <a:lnTo>
                    <a:pt x="785849" y="391442"/>
                  </a:lnTo>
                  <a:lnTo>
                    <a:pt x="785829" y="429959"/>
                  </a:lnTo>
                  <a:lnTo>
                    <a:pt x="785818" y="473957"/>
                  </a:lnTo>
                  <a:lnTo>
                    <a:pt x="784823" y="507644"/>
                  </a:lnTo>
                  <a:lnTo>
                    <a:pt x="783168" y="533296"/>
                  </a:lnTo>
                  <a:lnTo>
                    <a:pt x="781073" y="562303"/>
                  </a:lnTo>
                  <a:lnTo>
                    <a:pt x="778745" y="605117"/>
                  </a:lnTo>
                  <a:lnTo>
                    <a:pt x="777710" y="638367"/>
                  </a:lnTo>
                  <a:lnTo>
                    <a:pt x="777251" y="669681"/>
                  </a:lnTo>
                  <a:lnTo>
                    <a:pt x="777046" y="710718"/>
                  </a:lnTo>
                  <a:lnTo>
                    <a:pt x="776956" y="754753"/>
                  </a:lnTo>
                  <a:lnTo>
                    <a:pt x="776915" y="790861"/>
                  </a:lnTo>
                  <a:lnTo>
                    <a:pt x="776893" y="834340"/>
                  </a:lnTo>
                  <a:lnTo>
                    <a:pt x="776886" y="877098"/>
                  </a:lnTo>
                  <a:lnTo>
                    <a:pt x="776884" y="919651"/>
                  </a:lnTo>
                  <a:lnTo>
                    <a:pt x="776884" y="944888"/>
                  </a:lnTo>
                  <a:lnTo>
                    <a:pt x="774237" y="986160"/>
                  </a:lnTo>
                  <a:lnTo>
                    <a:pt x="770746" y="1021039"/>
                  </a:lnTo>
                  <a:lnTo>
                    <a:pt x="769195" y="1053078"/>
                  </a:lnTo>
                  <a:lnTo>
                    <a:pt x="767789" y="1078488"/>
                  </a:lnTo>
                  <a:lnTo>
                    <a:pt x="765859" y="1110312"/>
                  </a:lnTo>
                  <a:lnTo>
                    <a:pt x="763581" y="1146410"/>
                  </a:lnTo>
                  <a:lnTo>
                    <a:pt x="762062" y="1175437"/>
                  </a:lnTo>
                  <a:lnTo>
                    <a:pt x="761049" y="1199749"/>
                  </a:lnTo>
                  <a:lnTo>
                    <a:pt x="759924" y="1238999"/>
                  </a:lnTo>
                  <a:lnTo>
                    <a:pt x="759423" y="1269673"/>
                  </a:lnTo>
                  <a:lnTo>
                    <a:pt x="761847" y="1309764"/>
                  </a:lnTo>
                  <a:lnTo>
                    <a:pt x="765239" y="1352386"/>
                  </a:lnTo>
                  <a:lnTo>
                    <a:pt x="766747" y="1384559"/>
                  </a:lnTo>
                  <a:lnTo>
                    <a:pt x="767596" y="1420244"/>
                  </a:lnTo>
                  <a:lnTo>
                    <a:pt x="770440" y="1458705"/>
                  </a:lnTo>
                  <a:lnTo>
                    <a:pt x="772588" y="1482852"/>
                  </a:lnTo>
                  <a:lnTo>
                    <a:pt x="774974" y="1522911"/>
                  </a:lnTo>
                  <a:lnTo>
                    <a:pt x="777027" y="1556259"/>
                  </a:lnTo>
                  <a:lnTo>
                    <a:pt x="782768" y="1597346"/>
                  </a:lnTo>
                  <a:lnTo>
                    <a:pt x="783918" y="1633664"/>
                  </a:lnTo>
                  <a:lnTo>
                    <a:pt x="780671" y="1654100"/>
                  </a:lnTo>
                  <a:lnTo>
                    <a:pt x="776432" y="1661733"/>
                  </a:lnTo>
                  <a:lnTo>
                    <a:pt x="763784" y="1672859"/>
                  </a:lnTo>
                  <a:lnTo>
                    <a:pt x="748241" y="1678466"/>
                  </a:lnTo>
                  <a:lnTo>
                    <a:pt x="712172" y="1681622"/>
                  </a:lnTo>
                  <a:lnTo>
                    <a:pt x="668748" y="1684345"/>
                  </a:lnTo>
                  <a:lnTo>
                    <a:pt x="636332" y="1687849"/>
                  </a:lnTo>
                  <a:lnTo>
                    <a:pt x="599839" y="1692169"/>
                  </a:lnTo>
                  <a:lnTo>
                    <a:pt x="570549" y="1695049"/>
                  </a:lnTo>
                  <a:lnTo>
                    <a:pt x="546061" y="1696970"/>
                  </a:lnTo>
                  <a:lnTo>
                    <a:pt x="504631" y="1700096"/>
                  </a:lnTo>
                  <a:lnTo>
                    <a:pt x="466375" y="1704792"/>
                  </a:lnTo>
                  <a:lnTo>
                    <a:pt x="436924" y="1708426"/>
                  </a:lnTo>
                  <a:lnTo>
                    <a:pt x="400423" y="1712833"/>
                  </a:lnTo>
                  <a:lnTo>
                    <a:pt x="359222" y="1717755"/>
                  </a:lnTo>
                  <a:lnTo>
                    <a:pt x="325802" y="1722028"/>
                  </a:lnTo>
                  <a:lnTo>
                    <a:pt x="297569" y="1725870"/>
                  </a:lnTo>
                  <a:lnTo>
                    <a:pt x="272793" y="1729423"/>
                  </a:lnTo>
                  <a:lnTo>
                    <a:pt x="229390" y="1736016"/>
                  </a:lnTo>
                  <a:lnTo>
                    <a:pt x="209481" y="1739164"/>
                  </a:lnTo>
                  <a:lnTo>
                    <a:pt x="181326" y="1745231"/>
                  </a:lnTo>
                  <a:lnTo>
                    <a:pt x="147673" y="1753245"/>
                  </a:lnTo>
                  <a:lnTo>
                    <a:pt x="110355" y="1762555"/>
                  </a:lnTo>
                  <a:lnTo>
                    <a:pt x="81507" y="1769755"/>
                  </a:lnTo>
                  <a:lnTo>
                    <a:pt x="38871" y="1780400"/>
                  </a:lnTo>
                  <a:lnTo>
                    <a:pt x="0" y="179010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48" name="SMARTInkShape-Group249"/>
          <p:cNvGrpSpPr/>
          <p:nvPr/>
        </p:nvGrpSpPr>
        <p:grpSpPr>
          <a:xfrm>
            <a:off x="5055964" y="4925605"/>
            <a:ext cx="730475" cy="344570"/>
            <a:chOff x="5055964" y="4925605"/>
            <a:chExt cx="730475" cy="344570"/>
          </a:xfrm>
        </p:grpSpPr>
        <p:sp>
          <p:nvSpPr>
            <p:cNvPr id="242" name="SMARTInkShape-944"/>
            <p:cNvSpPr/>
            <p:nvPr>
              <p:custDataLst>
                <p:tags r:id="rId122"/>
              </p:custDataLst>
            </p:nvPr>
          </p:nvSpPr>
          <p:spPr bwMode="auto">
            <a:xfrm>
              <a:off x="5055964" y="4986550"/>
              <a:ext cx="51817" cy="283625"/>
            </a:xfrm>
            <a:custGeom>
              <a:avLst/>
              <a:gdLst/>
              <a:ahLst/>
              <a:cxnLst/>
              <a:rect l="0" t="0" r="0" b="0"/>
              <a:pathLst>
                <a:path w="51817" h="283625">
                  <a:moveTo>
                    <a:pt x="51816" y="5145"/>
                  </a:moveTo>
                  <a:lnTo>
                    <a:pt x="51816" y="5145"/>
                  </a:lnTo>
                  <a:lnTo>
                    <a:pt x="51816" y="0"/>
                  </a:lnTo>
                  <a:lnTo>
                    <a:pt x="49172" y="14418"/>
                  </a:lnTo>
                  <a:lnTo>
                    <a:pt x="44749" y="48903"/>
                  </a:lnTo>
                  <a:lnTo>
                    <a:pt x="42723" y="81148"/>
                  </a:lnTo>
                  <a:lnTo>
                    <a:pt x="38515" y="118630"/>
                  </a:lnTo>
                  <a:lnTo>
                    <a:pt x="30567" y="159816"/>
                  </a:lnTo>
                  <a:lnTo>
                    <a:pt x="21929" y="195614"/>
                  </a:lnTo>
                  <a:lnTo>
                    <a:pt x="10121" y="238119"/>
                  </a:lnTo>
                  <a:lnTo>
                    <a:pt x="880" y="279001"/>
                  </a:lnTo>
                  <a:lnTo>
                    <a:pt x="0" y="282966"/>
                  </a:lnTo>
                  <a:lnTo>
                    <a:pt x="405" y="283624"/>
                  </a:lnTo>
                  <a:lnTo>
                    <a:pt x="3502" y="279065"/>
                  </a:lnTo>
                  <a:lnTo>
                    <a:pt x="7169" y="25517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3" name="SMARTInkShape-945"/>
            <p:cNvSpPr/>
            <p:nvPr>
              <p:custDataLst>
                <p:tags r:id="rId123"/>
              </p:custDataLst>
            </p:nvPr>
          </p:nvSpPr>
          <p:spPr bwMode="auto">
            <a:xfrm>
              <a:off x="5080992" y="5000625"/>
              <a:ext cx="107157" cy="169665"/>
            </a:xfrm>
            <a:custGeom>
              <a:avLst/>
              <a:gdLst/>
              <a:ahLst/>
              <a:cxnLst/>
              <a:rect l="0" t="0" r="0" b="0"/>
              <a:pathLst>
                <a:path w="107157" h="169665">
                  <a:moveTo>
                    <a:pt x="0" y="0"/>
                  </a:moveTo>
                  <a:lnTo>
                    <a:pt x="0" y="0"/>
                  </a:lnTo>
                  <a:lnTo>
                    <a:pt x="16782" y="19427"/>
                  </a:lnTo>
                  <a:lnTo>
                    <a:pt x="45338" y="63429"/>
                  </a:lnTo>
                  <a:lnTo>
                    <a:pt x="70352" y="104117"/>
                  </a:lnTo>
                  <a:lnTo>
                    <a:pt x="94487" y="142304"/>
                  </a:lnTo>
                  <a:lnTo>
                    <a:pt x="107156" y="1696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4" name="SMARTInkShape-946"/>
            <p:cNvSpPr/>
            <p:nvPr>
              <p:custDataLst>
                <p:tags r:id="rId124"/>
              </p:custDataLst>
            </p:nvPr>
          </p:nvSpPr>
          <p:spPr bwMode="auto">
            <a:xfrm>
              <a:off x="5179220" y="4973836"/>
              <a:ext cx="98226" cy="191140"/>
            </a:xfrm>
            <a:custGeom>
              <a:avLst/>
              <a:gdLst/>
              <a:ahLst/>
              <a:cxnLst/>
              <a:rect l="0" t="0" r="0" b="0"/>
              <a:pathLst>
                <a:path w="98226" h="191140">
                  <a:moveTo>
                    <a:pt x="98225" y="0"/>
                  </a:moveTo>
                  <a:lnTo>
                    <a:pt x="98225" y="0"/>
                  </a:lnTo>
                  <a:lnTo>
                    <a:pt x="93485" y="4740"/>
                  </a:lnTo>
                  <a:lnTo>
                    <a:pt x="77488" y="45456"/>
                  </a:lnTo>
                  <a:lnTo>
                    <a:pt x="64299" y="84245"/>
                  </a:lnTo>
                  <a:lnTo>
                    <a:pt x="48817" y="122526"/>
                  </a:lnTo>
                  <a:lnTo>
                    <a:pt x="28023" y="163635"/>
                  </a:lnTo>
                  <a:lnTo>
                    <a:pt x="11941" y="186729"/>
                  </a:lnTo>
                  <a:lnTo>
                    <a:pt x="7960" y="189971"/>
                  </a:lnTo>
                  <a:lnTo>
                    <a:pt x="5306" y="191139"/>
                  </a:lnTo>
                  <a:lnTo>
                    <a:pt x="3537" y="190926"/>
                  </a:lnTo>
                  <a:lnTo>
                    <a:pt x="0" y="1875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5" name="SMARTInkShape-947"/>
            <p:cNvSpPr/>
            <p:nvPr>
              <p:custDataLst>
                <p:tags r:id="rId125"/>
              </p:custDataLst>
            </p:nvPr>
          </p:nvSpPr>
          <p:spPr bwMode="auto">
            <a:xfrm>
              <a:off x="5259586" y="4982766"/>
              <a:ext cx="8931" cy="258962"/>
            </a:xfrm>
            <a:custGeom>
              <a:avLst/>
              <a:gdLst/>
              <a:ahLst/>
              <a:cxnLst/>
              <a:rect l="0" t="0" r="0" b="0"/>
              <a:pathLst>
                <a:path w="8931" h="258962">
                  <a:moveTo>
                    <a:pt x="8930" y="0"/>
                  </a:moveTo>
                  <a:lnTo>
                    <a:pt x="8930" y="0"/>
                  </a:lnTo>
                  <a:lnTo>
                    <a:pt x="8930" y="43819"/>
                  </a:lnTo>
                  <a:lnTo>
                    <a:pt x="8930" y="75038"/>
                  </a:lnTo>
                  <a:lnTo>
                    <a:pt x="8930" y="110741"/>
                  </a:lnTo>
                  <a:lnTo>
                    <a:pt x="8930" y="153066"/>
                  </a:lnTo>
                  <a:lnTo>
                    <a:pt x="6284" y="187753"/>
                  </a:lnTo>
                  <a:lnTo>
                    <a:pt x="0" y="2589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6" name="SMARTInkShape-948"/>
            <p:cNvSpPr/>
            <p:nvPr>
              <p:custDataLst>
                <p:tags r:id="rId126"/>
              </p:custDataLst>
            </p:nvPr>
          </p:nvSpPr>
          <p:spPr bwMode="auto">
            <a:xfrm>
              <a:off x="5375780" y="4925605"/>
              <a:ext cx="410659" cy="335748"/>
            </a:xfrm>
            <a:custGeom>
              <a:avLst/>
              <a:gdLst/>
              <a:ahLst/>
              <a:cxnLst/>
              <a:rect l="0" t="0" r="0" b="0"/>
              <a:pathLst>
                <a:path w="410659" h="335748">
                  <a:moveTo>
                    <a:pt x="8822" y="191106"/>
                  </a:moveTo>
                  <a:lnTo>
                    <a:pt x="8822" y="191106"/>
                  </a:lnTo>
                  <a:lnTo>
                    <a:pt x="1753" y="231737"/>
                  </a:lnTo>
                  <a:lnTo>
                    <a:pt x="260" y="268254"/>
                  </a:lnTo>
                  <a:lnTo>
                    <a:pt x="0" y="302049"/>
                  </a:lnTo>
                  <a:lnTo>
                    <a:pt x="2941" y="309716"/>
                  </a:lnTo>
                  <a:lnTo>
                    <a:pt x="7878" y="314828"/>
                  </a:lnTo>
                  <a:lnTo>
                    <a:pt x="14146" y="318235"/>
                  </a:lnTo>
                  <a:lnTo>
                    <a:pt x="19315" y="319516"/>
                  </a:lnTo>
                  <a:lnTo>
                    <a:pt x="23755" y="319376"/>
                  </a:lnTo>
                  <a:lnTo>
                    <a:pt x="27707" y="318290"/>
                  </a:lnTo>
                  <a:lnTo>
                    <a:pt x="42750" y="293062"/>
                  </a:lnTo>
                  <a:lnTo>
                    <a:pt x="50293" y="268389"/>
                  </a:lnTo>
                  <a:lnTo>
                    <a:pt x="53192" y="224157"/>
                  </a:lnTo>
                  <a:lnTo>
                    <a:pt x="53446" y="218445"/>
                  </a:lnTo>
                  <a:lnTo>
                    <a:pt x="59602" y="232262"/>
                  </a:lnTo>
                  <a:lnTo>
                    <a:pt x="66772" y="274112"/>
                  </a:lnTo>
                  <a:lnTo>
                    <a:pt x="74719" y="305328"/>
                  </a:lnTo>
                  <a:lnTo>
                    <a:pt x="83088" y="318931"/>
                  </a:lnTo>
                  <a:lnTo>
                    <a:pt x="104631" y="335747"/>
                  </a:lnTo>
                  <a:lnTo>
                    <a:pt x="112382" y="334167"/>
                  </a:lnTo>
                  <a:lnTo>
                    <a:pt x="131578" y="321827"/>
                  </a:lnTo>
                  <a:lnTo>
                    <a:pt x="169109" y="280574"/>
                  </a:lnTo>
                  <a:lnTo>
                    <a:pt x="194228" y="241978"/>
                  </a:lnTo>
                  <a:lnTo>
                    <a:pt x="207844" y="209817"/>
                  </a:lnTo>
                  <a:lnTo>
                    <a:pt x="213312" y="175594"/>
                  </a:lnTo>
                  <a:lnTo>
                    <a:pt x="219783" y="134364"/>
                  </a:lnTo>
                  <a:lnTo>
                    <a:pt x="220900" y="112598"/>
                  </a:lnTo>
                  <a:lnTo>
                    <a:pt x="221149" y="68901"/>
                  </a:lnTo>
                  <a:lnTo>
                    <a:pt x="215710" y="29551"/>
                  </a:lnTo>
                  <a:lnTo>
                    <a:pt x="210574" y="15785"/>
                  </a:lnTo>
                  <a:lnTo>
                    <a:pt x="207816" y="12710"/>
                  </a:lnTo>
                  <a:lnTo>
                    <a:pt x="204985" y="11653"/>
                  </a:lnTo>
                  <a:lnTo>
                    <a:pt x="202104" y="11939"/>
                  </a:lnTo>
                  <a:lnTo>
                    <a:pt x="188570" y="36044"/>
                  </a:lnTo>
                  <a:lnTo>
                    <a:pt x="176733" y="74606"/>
                  </a:lnTo>
                  <a:lnTo>
                    <a:pt x="172746" y="108240"/>
                  </a:lnTo>
                  <a:lnTo>
                    <a:pt x="170974" y="146339"/>
                  </a:lnTo>
                  <a:lnTo>
                    <a:pt x="170186" y="186423"/>
                  </a:lnTo>
                  <a:lnTo>
                    <a:pt x="169743" y="229075"/>
                  </a:lnTo>
                  <a:lnTo>
                    <a:pt x="174352" y="270045"/>
                  </a:lnTo>
                  <a:lnTo>
                    <a:pt x="191483" y="308863"/>
                  </a:lnTo>
                  <a:lnTo>
                    <a:pt x="207082" y="325464"/>
                  </a:lnTo>
                  <a:lnTo>
                    <a:pt x="215410" y="331280"/>
                  </a:lnTo>
                  <a:lnTo>
                    <a:pt x="222945" y="334164"/>
                  </a:lnTo>
                  <a:lnTo>
                    <a:pt x="236610" y="334724"/>
                  </a:lnTo>
                  <a:lnTo>
                    <a:pt x="264940" y="319979"/>
                  </a:lnTo>
                  <a:lnTo>
                    <a:pt x="307093" y="282193"/>
                  </a:lnTo>
                  <a:lnTo>
                    <a:pt x="328059" y="245038"/>
                  </a:lnTo>
                  <a:lnTo>
                    <a:pt x="346496" y="204295"/>
                  </a:lnTo>
                  <a:lnTo>
                    <a:pt x="353944" y="169768"/>
                  </a:lnTo>
                  <a:lnTo>
                    <a:pt x="360892" y="134402"/>
                  </a:lnTo>
                  <a:lnTo>
                    <a:pt x="364493" y="98788"/>
                  </a:lnTo>
                  <a:lnTo>
                    <a:pt x="370300" y="63101"/>
                  </a:lnTo>
                  <a:lnTo>
                    <a:pt x="370231" y="34003"/>
                  </a:lnTo>
                  <a:lnTo>
                    <a:pt x="365901" y="8173"/>
                  </a:lnTo>
                  <a:lnTo>
                    <a:pt x="361969" y="2674"/>
                  </a:lnTo>
                  <a:lnTo>
                    <a:pt x="357362" y="0"/>
                  </a:lnTo>
                  <a:lnTo>
                    <a:pt x="349598" y="26133"/>
                  </a:lnTo>
                  <a:lnTo>
                    <a:pt x="343833" y="67182"/>
                  </a:lnTo>
                  <a:lnTo>
                    <a:pt x="341270" y="98657"/>
                  </a:lnTo>
                  <a:lnTo>
                    <a:pt x="335087" y="138687"/>
                  </a:lnTo>
                  <a:lnTo>
                    <a:pt x="329776" y="174093"/>
                  </a:lnTo>
                  <a:lnTo>
                    <a:pt x="324109" y="212318"/>
                  </a:lnTo>
                  <a:lnTo>
                    <a:pt x="316332" y="254166"/>
                  </a:lnTo>
                  <a:lnTo>
                    <a:pt x="314579" y="282992"/>
                  </a:lnTo>
                  <a:lnTo>
                    <a:pt x="320894" y="317660"/>
                  </a:lnTo>
                  <a:lnTo>
                    <a:pt x="329752" y="331027"/>
                  </a:lnTo>
                  <a:lnTo>
                    <a:pt x="337870" y="332011"/>
                  </a:lnTo>
                  <a:lnTo>
                    <a:pt x="360117" y="325168"/>
                  </a:lnTo>
                  <a:lnTo>
                    <a:pt x="375958" y="314851"/>
                  </a:lnTo>
                  <a:lnTo>
                    <a:pt x="410658" y="27147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7" name="SMARTInkShape-949"/>
            <p:cNvSpPr/>
            <p:nvPr>
              <p:custDataLst>
                <p:tags r:id="rId127"/>
              </p:custDataLst>
            </p:nvPr>
          </p:nvSpPr>
          <p:spPr bwMode="auto">
            <a:xfrm>
              <a:off x="5607845" y="5116711"/>
              <a:ext cx="107156" cy="8931"/>
            </a:xfrm>
            <a:custGeom>
              <a:avLst/>
              <a:gdLst/>
              <a:ahLst/>
              <a:cxnLst/>
              <a:rect l="0" t="0" r="0" b="0"/>
              <a:pathLst>
                <a:path w="107156" h="8931">
                  <a:moveTo>
                    <a:pt x="0" y="8930"/>
                  </a:moveTo>
                  <a:lnTo>
                    <a:pt x="0" y="8930"/>
                  </a:lnTo>
                  <a:lnTo>
                    <a:pt x="41762" y="7937"/>
                  </a:lnTo>
                  <a:lnTo>
                    <a:pt x="79795" y="1861"/>
                  </a:lnTo>
                  <a:lnTo>
                    <a:pt x="10715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58" name="SMARTInkShape-Group250"/>
          <p:cNvGrpSpPr/>
          <p:nvPr/>
        </p:nvGrpSpPr>
        <p:grpSpPr>
          <a:xfrm>
            <a:off x="3869692" y="5007057"/>
            <a:ext cx="907692" cy="315039"/>
            <a:chOff x="3869692" y="5007057"/>
            <a:chExt cx="907692" cy="315039"/>
          </a:xfrm>
        </p:grpSpPr>
        <p:sp>
          <p:nvSpPr>
            <p:cNvPr id="249" name="SMARTInkShape-950"/>
            <p:cNvSpPr/>
            <p:nvPr>
              <p:custDataLst>
                <p:tags r:id="rId113"/>
              </p:custDataLst>
            </p:nvPr>
          </p:nvSpPr>
          <p:spPr bwMode="auto">
            <a:xfrm>
              <a:off x="3869692" y="5080992"/>
              <a:ext cx="32582" cy="241104"/>
            </a:xfrm>
            <a:custGeom>
              <a:avLst/>
              <a:gdLst/>
              <a:ahLst/>
              <a:cxnLst/>
              <a:rect l="0" t="0" r="0" b="0"/>
              <a:pathLst>
                <a:path w="32582" h="241104">
                  <a:moveTo>
                    <a:pt x="32581" y="0"/>
                  </a:moveTo>
                  <a:lnTo>
                    <a:pt x="32581" y="0"/>
                  </a:lnTo>
                  <a:lnTo>
                    <a:pt x="18323" y="35462"/>
                  </a:lnTo>
                  <a:lnTo>
                    <a:pt x="13154" y="57375"/>
                  </a:lnTo>
                  <a:lnTo>
                    <a:pt x="4103" y="101899"/>
                  </a:lnTo>
                  <a:lnTo>
                    <a:pt x="0" y="144074"/>
                  </a:lnTo>
                  <a:lnTo>
                    <a:pt x="2557" y="182765"/>
                  </a:lnTo>
                  <a:lnTo>
                    <a:pt x="4834" y="220730"/>
                  </a:lnTo>
                  <a:lnTo>
                    <a:pt x="5792" y="24110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0" name="SMARTInkShape-951"/>
            <p:cNvSpPr/>
            <p:nvPr>
              <p:custDataLst>
                <p:tags r:id="rId114"/>
              </p:custDataLst>
            </p:nvPr>
          </p:nvSpPr>
          <p:spPr bwMode="auto">
            <a:xfrm>
              <a:off x="4348758" y="5036345"/>
              <a:ext cx="107157" cy="17859"/>
            </a:xfrm>
            <a:custGeom>
              <a:avLst/>
              <a:gdLst/>
              <a:ahLst/>
              <a:cxnLst/>
              <a:rect l="0" t="0" r="0" b="0"/>
              <a:pathLst>
                <a:path w="107157" h="17859">
                  <a:moveTo>
                    <a:pt x="0" y="0"/>
                  </a:moveTo>
                  <a:lnTo>
                    <a:pt x="0" y="0"/>
                  </a:lnTo>
                  <a:lnTo>
                    <a:pt x="14258" y="6136"/>
                  </a:lnTo>
                  <a:lnTo>
                    <a:pt x="52058" y="11022"/>
                  </a:lnTo>
                  <a:lnTo>
                    <a:pt x="107156" y="1785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1" name="SMARTInkShape-952"/>
            <p:cNvSpPr/>
            <p:nvPr>
              <p:custDataLst>
                <p:tags r:id="rId115"/>
              </p:custDataLst>
            </p:nvPr>
          </p:nvSpPr>
          <p:spPr bwMode="auto">
            <a:xfrm>
              <a:off x="4572000" y="5045273"/>
              <a:ext cx="1" cy="17861"/>
            </a:xfrm>
            <a:custGeom>
              <a:avLst/>
              <a:gdLst/>
              <a:ahLst/>
              <a:cxnLst/>
              <a:rect l="0" t="0" r="0" b="0"/>
              <a:pathLst>
                <a:path w="1" h="17861">
                  <a:moveTo>
                    <a:pt x="0" y="0"/>
                  </a:moveTo>
                  <a:lnTo>
                    <a:pt x="0" y="0"/>
                  </a:lnTo>
                  <a:lnTo>
                    <a:pt x="0" y="178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2" name="SMARTInkShape-953"/>
            <p:cNvSpPr/>
            <p:nvPr>
              <p:custDataLst>
                <p:tags r:id="rId116"/>
              </p:custDataLst>
            </p:nvPr>
          </p:nvSpPr>
          <p:spPr bwMode="auto">
            <a:xfrm>
              <a:off x="4188678" y="5007057"/>
              <a:ext cx="419042" cy="292834"/>
            </a:xfrm>
            <a:custGeom>
              <a:avLst/>
              <a:gdLst/>
              <a:ahLst/>
              <a:cxnLst/>
              <a:rect l="0" t="0" r="0" b="0"/>
              <a:pathLst>
                <a:path w="419042" h="292834">
                  <a:moveTo>
                    <a:pt x="61853" y="207881"/>
                  </a:moveTo>
                  <a:lnTo>
                    <a:pt x="61853" y="207881"/>
                  </a:lnTo>
                  <a:lnTo>
                    <a:pt x="57113" y="207881"/>
                  </a:lnTo>
                  <a:lnTo>
                    <a:pt x="52140" y="205235"/>
                  </a:lnTo>
                  <a:lnTo>
                    <a:pt x="49425" y="203140"/>
                  </a:lnTo>
                  <a:lnTo>
                    <a:pt x="46407" y="198166"/>
                  </a:lnTo>
                  <a:lnTo>
                    <a:pt x="45603" y="195452"/>
                  </a:lnTo>
                  <a:lnTo>
                    <a:pt x="39417" y="189789"/>
                  </a:lnTo>
                  <a:lnTo>
                    <a:pt x="34989" y="186890"/>
                  </a:lnTo>
                  <a:lnTo>
                    <a:pt x="30054" y="187934"/>
                  </a:lnTo>
                  <a:lnTo>
                    <a:pt x="19278" y="197031"/>
                  </a:lnTo>
                  <a:lnTo>
                    <a:pt x="6795" y="214146"/>
                  </a:lnTo>
                  <a:lnTo>
                    <a:pt x="1553" y="250747"/>
                  </a:lnTo>
                  <a:lnTo>
                    <a:pt x="0" y="275593"/>
                  </a:lnTo>
                  <a:lnTo>
                    <a:pt x="2758" y="279811"/>
                  </a:lnTo>
                  <a:lnTo>
                    <a:pt x="7574" y="282624"/>
                  </a:lnTo>
                  <a:lnTo>
                    <a:pt x="13760" y="284498"/>
                  </a:lnTo>
                  <a:lnTo>
                    <a:pt x="18878" y="283763"/>
                  </a:lnTo>
                  <a:lnTo>
                    <a:pt x="23281" y="281289"/>
                  </a:lnTo>
                  <a:lnTo>
                    <a:pt x="42218" y="258320"/>
                  </a:lnTo>
                  <a:lnTo>
                    <a:pt x="49751" y="243221"/>
                  </a:lnTo>
                  <a:lnTo>
                    <a:pt x="49816" y="239378"/>
                  </a:lnTo>
                  <a:lnTo>
                    <a:pt x="36590" y="206212"/>
                  </a:lnTo>
                  <a:lnTo>
                    <a:pt x="35089" y="203792"/>
                  </a:lnTo>
                  <a:lnTo>
                    <a:pt x="33097" y="202178"/>
                  </a:lnTo>
                  <a:lnTo>
                    <a:pt x="27510" y="199588"/>
                  </a:lnTo>
                  <a:lnTo>
                    <a:pt x="41446" y="237572"/>
                  </a:lnTo>
                  <a:lnTo>
                    <a:pt x="53008" y="275187"/>
                  </a:lnTo>
                  <a:lnTo>
                    <a:pt x="55957" y="282517"/>
                  </a:lnTo>
                  <a:lnTo>
                    <a:pt x="59906" y="287404"/>
                  </a:lnTo>
                  <a:lnTo>
                    <a:pt x="69587" y="292833"/>
                  </a:lnTo>
                  <a:lnTo>
                    <a:pt x="74947" y="292297"/>
                  </a:lnTo>
                  <a:lnTo>
                    <a:pt x="90978" y="283053"/>
                  </a:lnTo>
                  <a:lnTo>
                    <a:pt x="111079" y="262600"/>
                  </a:lnTo>
                  <a:lnTo>
                    <a:pt x="132001" y="229716"/>
                  </a:lnTo>
                  <a:lnTo>
                    <a:pt x="144624" y="198733"/>
                  </a:lnTo>
                  <a:lnTo>
                    <a:pt x="156848" y="155198"/>
                  </a:lnTo>
                  <a:lnTo>
                    <a:pt x="163605" y="119312"/>
                  </a:lnTo>
                  <a:lnTo>
                    <a:pt x="167408" y="76797"/>
                  </a:lnTo>
                  <a:lnTo>
                    <a:pt x="165889" y="39064"/>
                  </a:lnTo>
                  <a:lnTo>
                    <a:pt x="156487" y="240"/>
                  </a:lnTo>
                  <a:lnTo>
                    <a:pt x="153716" y="0"/>
                  </a:lnTo>
                  <a:lnTo>
                    <a:pt x="147991" y="12963"/>
                  </a:lnTo>
                  <a:lnTo>
                    <a:pt x="142980" y="57148"/>
                  </a:lnTo>
                  <a:lnTo>
                    <a:pt x="142558" y="91279"/>
                  </a:lnTo>
                  <a:lnTo>
                    <a:pt x="142446" y="114271"/>
                  </a:lnTo>
                  <a:lnTo>
                    <a:pt x="142371" y="139521"/>
                  </a:lnTo>
                  <a:lnTo>
                    <a:pt x="143313" y="164292"/>
                  </a:lnTo>
                  <a:lnTo>
                    <a:pt x="144933" y="188743"/>
                  </a:lnTo>
                  <a:lnTo>
                    <a:pt x="149379" y="230133"/>
                  </a:lnTo>
                  <a:lnTo>
                    <a:pt x="154662" y="251835"/>
                  </a:lnTo>
                  <a:lnTo>
                    <a:pt x="167955" y="274373"/>
                  </a:lnTo>
                  <a:lnTo>
                    <a:pt x="172276" y="278005"/>
                  </a:lnTo>
                  <a:lnTo>
                    <a:pt x="176148" y="279435"/>
                  </a:lnTo>
                  <a:lnTo>
                    <a:pt x="179722" y="279396"/>
                  </a:lnTo>
                  <a:lnTo>
                    <a:pt x="198972" y="260379"/>
                  </a:lnTo>
                  <a:lnTo>
                    <a:pt x="214047" y="239089"/>
                  </a:lnTo>
                  <a:lnTo>
                    <a:pt x="224798" y="196512"/>
                  </a:lnTo>
                  <a:lnTo>
                    <a:pt x="230927" y="158465"/>
                  </a:lnTo>
                  <a:lnTo>
                    <a:pt x="230132" y="158070"/>
                  </a:lnTo>
                  <a:lnTo>
                    <a:pt x="226602" y="160276"/>
                  </a:lnTo>
                  <a:lnTo>
                    <a:pt x="210511" y="190778"/>
                  </a:lnTo>
                  <a:lnTo>
                    <a:pt x="210568" y="194494"/>
                  </a:lnTo>
                  <a:lnTo>
                    <a:pt x="212590" y="197964"/>
                  </a:lnTo>
                  <a:lnTo>
                    <a:pt x="220613" y="205921"/>
                  </a:lnTo>
                  <a:lnTo>
                    <a:pt x="245480" y="207708"/>
                  </a:lnTo>
                  <a:lnTo>
                    <a:pt x="250290" y="210450"/>
                  </a:lnTo>
                  <a:lnTo>
                    <a:pt x="255736" y="215968"/>
                  </a:lnTo>
                  <a:lnTo>
                    <a:pt x="279158" y="253941"/>
                  </a:lnTo>
                  <a:lnTo>
                    <a:pt x="292817" y="263972"/>
                  </a:lnTo>
                  <a:lnTo>
                    <a:pt x="304691" y="268487"/>
                  </a:lnTo>
                  <a:lnTo>
                    <a:pt x="313979" y="266897"/>
                  </a:lnTo>
                  <a:lnTo>
                    <a:pt x="327719" y="260425"/>
                  </a:lnTo>
                  <a:lnTo>
                    <a:pt x="331371" y="257793"/>
                  </a:lnTo>
                  <a:lnTo>
                    <a:pt x="341250" y="235127"/>
                  </a:lnTo>
                  <a:lnTo>
                    <a:pt x="346348" y="192904"/>
                  </a:lnTo>
                  <a:lnTo>
                    <a:pt x="347438" y="150493"/>
                  </a:lnTo>
                  <a:lnTo>
                    <a:pt x="347570" y="140209"/>
                  </a:lnTo>
                  <a:lnTo>
                    <a:pt x="346601" y="147371"/>
                  </a:lnTo>
                  <a:lnTo>
                    <a:pt x="342456" y="172313"/>
                  </a:lnTo>
                  <a:lnTo>
                    <a:pt x="346292" y="210556"/>
                  </a:lnTo>
                  <a:lnTo>
                    <a:pt x="346729" y="221570"/>
                  </a:lnTo>
                  <a:lnTo>
                    <a:pt x="349997" y="230898"/>
                  </a:lnTo>
                  <a:lnTo>
                    <a:pt x="361566" y="246553"/>
                  </a:lnTo>
                  <a:lnTo>
                    <a:pt x="369810" y="250529"/>
                  </a:lnTo>
                  <a:lnTo>
                    <a:pt x="389553" y="252302"/>
                  </a:lnTo>
                  <a:lnTo>
                    <a:pt x="400974" y="249782"/>
                  </a:lnTo>
                  <a:lnTo>
                    <a:pt x="407043" y="246347"/>
                  </a:lnTo>
                  <a:lnTo>
                    <a:pt x="413047" y="244820"/>
                  </a:lnTo>
                  <a:lnTo>
                    <a:pt x="415045" y="241437"/>
                  </a:lnTo>
                  <a:lnTo>
                    <a:pt x="419041" y="21681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3" name="SMARTInkShape-954"/>
            <p:cNvSpPr/>
            <p:nvPr>
              <p:custDataLst>
                <p:tags r:id="rId117"/>
              </p:custDataLst>
            </p:nvPr>
          </p:nvSpPr>
          <p:spPr bwMode="auto">
            <a:xfrm>
              <a:off x="4093986" y="5027414"/>
              <a:ext cx="31531" cy="250032"/>
            </a:xfrm>
            <a:custGeom>
              <a:avLst/>
              <a:gdLst/>
              <a:ahLst/>
              <a:cxnLst/>
              <a:rect l="0" t="0" r="0" b="0"/>
              <a:pathLst>
                <a:path w="31531" h="250032">
                  <a:moveTo>
                    <a:pt x="4741" y="0"/>
                  </a:moveTo>
                  <a:lnTo>
                    <a:pt x="4741" y="0"/>
                  </a:lnTo>
                  <a:lnTo>
                    <a:pt x="4741" y="4740"/>
                  </a:lnTo>
                  <a:lnTo>
                    <a:pt x="0" y="17170"/>
                  </a:lnTo>
                  <a:lnTo>
                    <a:pt x="3768" y="59542"/>
                  </a:lnTo>
                  <a:lnTo>
                    <a:pt x="11287" y="98230"/>
                  </a:lnTo>
                  <a:lnTo>
                    <a:pt x="16911" y="133285"/>
                  </a:lnTo>
                  <a:lnTo>
                    <a:pt x="20914" y="177847"/>
                  </a:lnTo>
                  <a:lnTo>
                    <a:pt x="26841" y="216186"/>
                  </a:lnTo>
                  <a:lnTo>
                    <a:pt x="31530" y="25003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4" name="SMARTInkShape-955"/>
            <p:cNvSpPr/>
            <p:nvPr>
              <p:custDataLst>
                <p:tags r:id="rId118"/>
              </p:custDataLst>
            </p:nvPr>
          </p:nvSpPr>
          <p:spPr bwMode="auto">
            <a:xfrm>
              <a:off x="3884414" y="5080992"/>
              <a:ext cx="151806" cy="169664"/>
            </a:xfrm>
            <a:custGeom>
              <a:avLst/>
              <a:gdLst/>
              <a:ahLst/>
              <a:cxnLst/>
              <a:rect l="0" t="0" r="0" b="0"/>
              <a:pathLst>
                <a:path w="151806" h="169664">
                  <a:moveTo>
                    <a:pt x="0" y="0"/>
                  </a:moveTo>
                  <a:lnTo>
                    <a:pt x="0" y="0"/>
                  </a:lnTo>
                  <a:lnTo>
                    <a:pt x="9481" y="0"/>
                  </a:lnTo>
                  <a:lnTo>
                    <a:pt x="49865" y="27524"/>
                  </a:lnTo>
                  <a:lnTo>
                    <a:pt x="92997" y="71534"/>
                  </a:lnTo>
                  <a:lnTo>
                    <a:pt x="100863" y="86694"/>
                  </a:lnTo>
                  <a:lnTo>
                    <a:pt x="113230" y="116969"/>
                  </a:lnTo>
                  <a:lnTo>
                    <a:pt x="130453" y="147767"/>
                  </a:lnTo>
                  <a:lnTo>
                    <a:pt x="151805" y="16966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5" name="SMARTInkShape-956"/>
            <p:cNvSpPr/>
            <p:nvPr>
              <p:custDataLst>
                <p:tags r:id="rId119"/>
              </p:custDataLst>
            </p:nvPr>
          </p:nvSpPr>
          <p:spPr bwMode="auto">
            <a:xfrm>
              <a:off x="4000500" y="5045273"/>
              <a:ext cx="62509" cy="169666"/>
            </a:xfrm>
            <a:custGeom>
              <a:avLst/>
              <a:gdLst/>
              <a:ahLst/>
              <a:cxnLst/>
              <a:rect l="0" t="0" r="0" b="0"/>
              <a:pathLst>
                <a:path w="62509" h="169666">
                  <a:moveTo>
                    <a:pt x="62508" y="0"/>
                  </a:moveTo>
                  <a:lnTo>
                    <a:pt x="62508" y="0"/>
                  </a:lnTo>
                  <a:lnTo>
                    <a:pt x="61516" y="23353"/>
                  </a:lnTo>
                  <a:lnTo>
                    <a:pt x="45338" y="67972"/>
                  </a:lnTo>
                  <a:lnTo>
                    <a:pt x="32057" y="98340"/>
                  </a:lnTo>
                  <a:lnTo>
                    <a:pt x="13136" y="138609"/>
                  </a:lnTo>
                  <a:lnTo>
                    <a:pt x="0" y="16966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6" name="SMARTInkShape-957"/>
            <p:cNvSpPr/>
            <p:nvPr>
              <p:custDataLst>
                <p:tags r:id="rId120"/>
              </p:custDataLst>
            </p:nvPr>
          </p:nvSpPr>
          <p:spPr bwMode="auto">
            <a:xfrm>
              <a:off x="4661297" y="5116711"/>
              <a:ext cx="116087" cy="169665"/>
            </a:xfrm>
            <a:custGeom>
              <a:avLst/>
              <a:gdLst/>
              <a:ahLst/>
              <a:cxnLst/>
              <a:rect l="0" t="0" r="0" b="0"/>
              <a:pathLst>
                <a:path w="116087" h="169665">
                  <a:moveTo>
                    <a:pt x="0" y="0"/>
                  </a:moveTo>
                  <a:lnTo>
                    <a:pt x="0" y="0"/>
                  </a:lnTo>
                  <a:lnTo>
                    <a:pt x="4740" y="0"/>
                  </a:lnTo>
                  <a:lnTo>
                    <a:pt x="9714" y="2646"/>
                  </a:lnTo>
                  <a:lnTo>
                    <a:pt x="12429" y="4740"/>
                  </a:lnTo>
                  <a:lnTo>
                    <a:pt x="20990" y="21909"/>
                  </a:lnTo>
                  <a:lnTo>
                    <a:pt x="34757" y="64484"/>
                  </a:lnTo>
                  <a:lnTo>
                    <a:pt x="48190" y="98444"/>
                  </a:lnTo>
                  <a:lnTo>
                    <a:pt x="64082" y="131395"/>
                  </a:lnTo>
                  <a:lnTo>
                    <a:pt x="72487" y="147128"/>
                  </a:lnTo>
                  <a:lnTo>
                    <a:pt x="81067" y="156624"/>
                  </a:lnTo>
                  <a:lnTo>
                    <a:pt x="89763" y="161963"/>
                  </a:lnTo>
                  <a:lnTo>
                    <a:pt x="116086" y="1696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7" name="SMARTInkShape-958"/>
            <p:cNvSpPr/>
            <p:nvPr>
              <p:custDataLst>
                <p:tags r:id="rId121"/>
              </p:custDataLst>
            </p:nvPr>
          </p:nvSpPr>
          <p:spPr bwMode="auto">
            <a:xfrm>
              <a:off x="4652367" y="5089922"/>
              <a:ext cx="107157" cy="214313"/>
            </a:xfrm>
            <a:custGeom>
              <a:avLst/>
              <a:gdLst/>
              <a:ahLst/>
              <a:cxnLst/>
              <a:rect l="0" t="0" r="0" b="0"/>
              <a:pathLst>
                <a:path w="107157" h="214313">
                  <a:moveTo>
                    <a:pt x="107156" y="0"/>
                  </a:moveTo>
                  <a:lnTo>
                    <a:pt x="107156" y="0"/>
                  </a:lnTo>
                  <a:lnTo>
                    <a:pt x="92898" y="16242"/>
                  </a:lnTo>
                  <a:lnTo>
                    <a:pt x="70973" y="58256"/>
                  </a:lnTo>
                  <a:lnTo>
                    <a:pt x="56086" y="94321"/>
                  </a:lnTo>
                  <a:lnTo>
                    <a:pt x="37427" y="133174"/>
                  </a:lnTo>
                  <a:lnTo>
                    <a:pt x="20769" y="170503"/>
                  </a:lnTo>
                  <a:lnTo>
                    <a:pt x="0" y="21431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61" name="SMARTInkShape-Group251"/>
          <p:cNvGrpSpPr/>
          <p:nvPr/>
        </p:nvGrpSpPr>
        <p:grpSpPr>
          <a:xfrm>
            <a:off x="4090611" y="3762905"/>
            <a:ext cx="240288" cy="1062655"/>
            <a:chOff x="4090611" y="3762905"/>
            <a:chExt cx="240288" cy="1062655"/>
          </a:xfrm>
        </p:grpSpPr>
        <p:sp>
          <p:nvSpPr>
            <p:cNvPr id="259" name="SMARTInkShape-959"/>
            <p:cNvSpPr/>
            <p:nvPr>
              <p:custDataLst>
                <p:tags r:id="rId111"/>
              </p:custDataLst>
            </p:nvPr>
          </p:nvSpPr>
          <p:spPr bwMode="auto">
            <a:xfrm>
              <a:off x="4188023" y="3762905"/>
              <a:ext cx="142876" cy="228666"/>
            </a:xfrm>
            <a:custGeom>
              <a:avLst/>
              <a:gdLst/>
              <a:ahLst/>
              <a:cxnLst/>
              <a:rect l="0" t="0" r="0" b="0"/>
              <a:pathLst>
                <a:path w="142876" h="228666">
                  <a:moveTo>
                    <a:pt x="0" y="130439"/>
                  </a:moveTo>
                  <a:lnTo>
                    <a:pt x="0" y="130439"/>
                  </a:lnTo>
                  <a:lnTo>
                    <a:pt x="16782" y="123371"/>
                  </a:lnTo>
                  <a:lnTo>
                    <a:pt x="20118" y="122750"/>
                  </a:lnTo>
                  <a:lnTo>
                    <a:pt x="54010" y="93812"/>
                  </a:lnTo>
                  <a:lnTo>
                    <a:pt x="80232" y="55698"/>
                  </a:lnTo>
                  <a:lnTo>
                    <a:pt x="113868" y="14247"/>
                  </a:lnTo>
                  <a:lnTo>
                    <a:pt x="122814" y="0"/>
                  </a:lnTo>
                  <a:lnTo>
                    <a:pt x="123548" y="816"/>
                  </a:lnTo>
                  <a:lnTo>
                    <a:pt x="124822" y="16919"/>
                  </a:lnTo>
                  <a:lnTo>
                    <a:pt x="118841" y="56679"/>
                  </a:lnTo>
                  <a:lnTo>
                    <a:pt x="116903" y="91937"/>
                  </a:lnTo>
                  <a:lnTo>
                    <a:pt x="118894" y="134115"/>
                  </a:lnTo>
                  <a:lnTo>
                    <a:pt x="128547" y="171624"/>
                  </a:lnTo>
                  <a:lnTo>
                    <a:pt x="142875" y="22866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0" name="SMARTInkShape-960"/>
            <p:cNvSpPr/>
            <p:nvPr>
              <p:custDataLst>
                <p:tags r:id="rId112"/>
              </p:custDataLst>
            </p:nvPr>
          </p:nvSpPr>
          <p:spPr bwMode="auto">
            <a:xfrm>
              <a:off x="4090611" y="3812977"/>
              <a:ext cx="177781" cy="1012583"/>
            </a:xfrm>
            <a:custGeom>
              <a:avLst/>
              <a:gdLst/>
              <a:ahLst/>
              <a:cxnLst/>
              <a:rect l="0" t="0" r="0" b="0"/>
              <a:pathLst>
                <a:path w="177781" h="1012583">
                  <a:moveTo>
                    <a:pt x="177780" y="0"/>
                  </a:moveTo>
                  <a:lnTo>
                    <a:pt x="177780" y="0"/>
                  </a:lnTo>
                  <a:lnTo>
                    <a:pt x="173039" y="36131"/>
                  </a:lnTo>
                  <a:lnTo>
                    <a:pt x="165351" y="64173"/>
                  </a:lnTo>
                  <a:lnTo>
                    <a:pt x="159688" y="104920"/>
                  </a:lnTo>
                  <a:lnTo>
                    <a:pt x="156789" y="132454"/>
                  </a:lnTo>
                  <a:lnTo>
                    <a:pt x="150922" y="170985"/>
                  </a:lnTo>
                  <a:lnTo>
                    <a:pt x="144686" y="212058"/>
                  </a:lnTo>
                  <a:lnTo>
                    <a:pt x="141243" y="245060"/>
                  </a:lnTo>
                  <a:lnTo>
                    <a:pt x="137547" y="270530"/>
                  </a:lnTo>
                  <a:lnTo>
                    <a:pt x="133099" y="299415"/>
                  </a:lnTo>
                  <a:lnTo>
                    <a:pt x="129141" y="323633"/>
                  </a:lnTo>
                  <a:lnTo>
                    <a:pt x="122097" y="363772"/>
                  </a:lnTo>
                  <a:lnTo>
                    <a:pt x="118830" y="390350"/>
                  </a:lnTo>
                  <a:lnTo>
                    <a:pt x="115659" y="421960"/>
                  </a:lnTo>
                  <a:lnTo>
                    <a:pt x="112554" y="456924"/>
                  </a:lnTo>
                  <a:lnTo>
                    <a:pt x="109491" y="484202"/>
                  </a:lnTo>
                  <a:lnTo>
                    <a:pt x="103442" y="525094"/>
                  </a:lnTo>
                  <a:lnTo>
                    <a:pt x="97447" y="559143"/>
                  </a:lnTo>
                  <a:lnTo>
                    <a:pt x="91474" y="597758"/>
                  </a:lnTo>
                  <a:lnTo>
                    <a:pt x="88493" y="624724"/>
                  </a:lnTo>
                  <a:lnTo>
                    <a:pt x="85513" y="654607"/>
                  </a:lnTo>
                  <a:lnTo>
                    <a:pt x="79556" y="698395"/>
                  </a:lnTo>
                  <a:lnTo>
                    <a:pt x="74594" y="731085"/>
                  </a:lnTo>
                  <a:lnTo>
                    <a:pt x="69815" y="774778"/>
                  </a:lnTo>
                  <a:lnTo>
                    <a:pt x="61665" y="811004"/>
                  </a:lnTo>
                  <a:lnTo>
                    <a:pt x="50661" y="851484"/>
                  </a:lnTo>
                  <a:lnTo>
                    <a:pt x="37061" y="895798"/>
                  </a:lnTo>
                  <a:lnTo>
                    <a:pt x="27264" y="929283"/>
                  </a:lnTo>
                  <a:lnTo>
                    <a:pt x="17079" y="973711"/>
                  </a:lnTo>
                  <a:lnTo>
                    <a:pt x="1934" y="1011370"/>
                  </a:lnTo>
                  <a:lnTo>
                    <a:pt x="1018" y="1012582"/>
                  </a:lnTo>
                  <a:lnTo>
                    <a:pt x="408" y="1012399"/>
                  </a:lnTo>
                  <a:lnTo>
                    <a:pt x="0" y="1011284"/>
                  </a:lnTo>
                  <a:lnTo>
                    <a:pt x="721" y="1010541"/>
                  </a:lnTo>
                  <a:lnTo>
                    <a:pt x="4168" y="1009715"/>
                  </a:lnTo>
                  <a:lnTo>
                    <a:pt x="5484" y="1007510"/>
                  </a:lnTo>
                  <a:lnTo>
                    <a:pt x="8116" y="99119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64" name="SMARTInkShape-Group252"/>
          <p:cNvGrpSpPr/>
          <p:nvPr/>
        </p:nvGrpSpPr>
        <p:grpSpPr>
          <a:xfrm>
            <a:off x="5063133" y="3580805"/>
            <a:ext cx="263041" cy="133946"/>
            <a:chOff x="5063133" y="3580805"/>
            <a:chExt cx="263041" cy="133946"/>
          </a:xfrm>
        </p:grpSpPr>
        <p:sp>
          <p:nvSpPr>
            <p:cNvPr id="262" name="SMARTInkShape-961"/>
            <p:cNvSpPr/>
            <p:nvPr>
              <p:custDataLst>
                <p:tags r:id="rId109"/>
              </p:custDataLst>
            </p:nvPr>
          </p:nvSpPr>
          <p:spPr bwMode="auto">
            <a:xfrm>
              <a:off x="5241727" y="3580805"/>
              <a:ext cx="84447" cy="133946"/>
            </a:xfrm>
            <a:custGeom>
              <a:avLst/>
              <a:gdLst/>
              <a:ahLst/>
              <a:cxnLst/>
              <a:rect l="0" t="0" r="0" b="0"/>
              <a:pathLst>
                <a:path w="84447" h="133946">
                  <a:moveTo>
                    <a:pt x="0" y="0"/>
                  </a:moveTo>
                  <a:lnTo>
                    <a:pt x="0" y="0"/>
                  </a:lnTo>
                  <a:lnTo>
                    <a:pt x="0" y="4740"/>
                  </a:lnTo>
                  <a:lnTo>
                    <a:pt x="5291" y="9713"/>
                  </a:lnTo>
                  <a:lnTo>
                    <a:pt x="49670" y="42240"/>
                  </a:lnTo>
                  <a:lnTo>
                    <a:pt x="78382" y="71733"/>
                  </a:lnTo>
                  <a:lnTo>
                    <a:pt x="84446" y="85129"/>
                  </a:lnTo>
                  <a:lnTo>
                    <a:pt x="82094" y="92471"/>
                  </a:lnTo>
                  <a:lnTo>
                    <a:pt x="68898" y="108567"/>
                  </a:lnTo>
                  <a:lnTo>
                    <a:pt x="26789" y="1339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3" name="SMARTInkShape-962"/>
            <p:cNvSpPr/>
            <p:nvPr>
              <p:custDataLst>
                <p:tags r:id="rId110"/>
              </p:custDataLst>
            </p:nvPr>
          </p:nvSpPr>
          <p:spPr bwMode="auto">
            <a:xfrm>
              <a:off x="5063133" y="3652242"/>
              <a:ext cx="256769" cy="44650"/>
            </a:xfrm>
            <a:custGeom>
              <a:avLst/>
              <a:gdLst/>
              <a:ahLst/>
              <a:cxnLst/>
              <a:rect l="0" t="0" r="0" b="0"/>
              <a:pathLst>
                <a:path w="256769" h="44650">
                  <a:moveTo>
                    <a:pt x="0" y="44649"/>
                  </a:moveTo>
                  <a:lnTo>
                    <a:pt x="0" y="44649"/>
                  </a:lnTo>
                  <a:lnTo>
                    <a:pt x="0" y="39908"/>
                  </a:lnTo>
                  <a:lnTo>
                    <a:pt x="2976" y="38511"/>
                  </a:lnTo>
                  <a:lnTo>
                    <a:pt x="45694" y="29827"/>
                  </a:lnTo>
                  <a:lnTo>
                    <a:pt x="85865" y="27389"/>
                  </a:lnTo>
                  <a:lnTo>
                    <a:pt x="114561" y="27056"/>
                  </a:lnTo>
                  <a:lnTo>
                    <a:pt x="150465" y="26907"/>
                  </a:lnTo>
                  <a:lnTo>
                    <a:pt x="181636" y="24196"/>
                  </a:lnTo>
                  <a:lnTo>
                    <a:pt x="221498" y="17091"/>
                  </a:lnTo>
                  <a:lnTo>
                    <a:pt x="256768" y="9407"/>
                  </a:lnTo>
                  <a:lnTo>
                    <a:pt x="256507" y="8256"/>
                  </a:lnTo>
                  <a:lnTo>
                    <a:pt x="253570" y="4331"/>
                  </a:lnTo>
                  <a:lnTo>
                    <a:pt x="241101"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67" name="SMARTInkShape-Group253"/>
          <p:cNvGrpSpPr/>
          <p:nvPr/>
        </p:nvGrpSpPr>
        <p:grpSpPr>
          <a:xfrm>
            <a:off x="5018484" y="2903390"/>
            <a:ext cx="230742" cy="96986"/>
            <a:chOff x="5018484" y="2903390"/>
            <a:chExt cx="230742" cy="96986"/>
          </a:xfrm>
        </p:grpSpPr>
        <p:sp>
          <p:nvSpPr>
            <p:cNvPr id="265" name="SMARTInkShape-963"/>
            <p:cNvSpPr/>
            <p:nvPr>
              <p:custDataLst>
                <p:tags r:id="rId107"/>
              </p:custDataLst>
            </p:nvPr>
          </p:nvSpPr>
          <p:spPr bwMode="auto">
            <a:xfrm>
              <a:off x="5197078" y="2903390"/>
              <a:ext cx="51717" cy="96986"/>
            </a:xfrm>
            <a:custGeom>
              <a:avLst/>
              <a:gdLst/>
              <a:ahLst/>
              <a:cxnLst/>
              <a:rect l="0" t="0" r="0" b="0"/>
              <a:pathLst>
                <a:path w="51717" h="96986">
                  <a:moveTo>
                    <a:pt x="0" y="7688"/>
                  </a:moveTo>
                  <a:lnTo>
                    <a:pt x="0" y="7688"/>
                  </a:lnTo>
                  <a:lnTo>
                    <a:pt x="0" y="2947"/>
                  </a:lnTo>
                  <a:lnTo>
                    <a:pt x="992" y="1551"/>
                  </a:lnTo>
                  <a:lnTo>
                    <a:pt x="2646" y="620"/>
                  </a:lnTo>
                  <a:lnTo>
                    <a:pt x="4741" y="0"/>
                  </a:lnTo>
                  <a:lnTo>
                    <a:pt x="6137" y="578"/>
                  </a:lnTo>
                  <a:lnTo>
                    <a:pt x="7068" y="1956"/>
                  </a:lnTo>
                  <a:lnTo>
                    <a:pt x="7689" y="3867"/>
                  </a:lnTo>
                  <a:lnTo>
                    <a:pt x="9094" y="5140"/>
                  </a:lnTo>
                  <a:lnTo>
                    <a:pt x="16806" y="8918"/>
                  </a:lnTo>
                  <a:lnTo>
                    <a:pt x="37577" y="27706"/>
                  </a:lnTo>
                  <a:lnTo>
                    <a:pt x="47294" y="46692"/>
                  </a:lnTo>
                  <a:lnTo>
                    <a:pt x="51716" y="66429"/>
                  </a:lnTo>
                  <a:lnTo>
                    <a:pt x="44649" y="969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6" name="SMARTInkShape-964"/>
            <p:cNvSpPr/>
            <p:nvPr>
              <p:custDataLst>
                <p:tags r:id="rId108"/>
              </p:custDataLst>
            </p:nvPr>
          </p:nvSpPr>
          <p:spPr bwMode="auto">
            <a:xfrm>
              <a:off x="5018484" y="2946797"/>
              <a:ext cx="230742" cy="44649"/>
            </a:xfrm>
            <a:custGeom>
              <a:avLst/>
              <a:gdLst/>
              <a:ahLst/>
              <a:cxnLst/>
              <a:rect l="0" t="0" r="0" b="0"/>
              <a:pathLst>
                <a:path w="230742" h="44649">
                  <a:moveTo>
                    <a:pt x="0" y="44648"/>
                  </a:moveTo>
                  <a:lnTo>
                    <a:pt x="0" y="44648"/>
                  </a:lnTo>
                  <a:lnTo>
                    <a:pt x="4741" y="44648"/>
                  </a:lnTo>
                  <a:lnTo>
                    <a:pt x="9715" y="42002"/>
                  </a:lnTo>
                  <a:lnTo>
                    <a:pt x="12429" y="39908"/>
                  </a:lnTo>
                  <a:lnTo>
                    <a:pt x="49455" y="35554"/>
                  </a:lnTo>
                  <a:lnTo>
                    <a:pt x="78264" y="28835"/>
                  </a:lnTo>
                  <a:lnTo>
                    <a:pt x="113828" y="23399"/>
                  </a:lnTo>
                  <a:lnTo>
                    <a:pt x="150034" y="19500"/>
                  </a:lnTo>
                  <a:lnTo>
                    <a:pt x="187550" y="18346"/>
                  </a:lnTo>
                  <a:lnTo>
                    <a:pt x="230741" y="9310"/>
                  </a:lnTo>
                  <a:lnTo>
                    <a:pt x="224358" y="8963"/>
                  </a:lnTo>
                  <a:lnTo>
                    <a:pt x="214093" y="8939"/>
                  </a:lnTo>
                  <a:lnTo>
                    <a:pt x="211189" y="7944"/>
                  </a:lnTo>
                  <a:lnTo>
                    <a:pt x="20538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70" name="SMARTInkShape-Group254"/>
          <p:cNvGrpSpPr/>
          <p:nvPr/>
        </p:nvGrpSpPr>
        <p:grpSpPr>
          <a:xfrm>
            <a:off x="3536156" y="3696891"/>
            <a:ext cx="208404" cy="83499"/>
            <a:chOff x="3536156" y="3696891"/>
            <a:chExt cx="208404" cy="83499"/>
          </a:xfrm>
        </p:grpSpPr>
        <p:sp>
          <p:nvSpPr>
            <p:cNvPr id="268" name="SMARTInkShape-965"/>
            <p:cNvSpPr/>
            <p:nvPr>
              <p:custDataLst>
                <p:tags r:id="rId105"/>
              </p:custDataLst>
            </p:nvPr>
          </p:nvSpPr>
          <p:spPr bwMode="auto">
            <a:xfrm>
              <a:off x="3679031" y="3696891"/>
              <a:ext cx="65529" cy="71438"/>
            </a:xfrm>
            <a:custGeom>
              <a:avLst/>
              <a:gdLst/>
              <a:ahLst/>
              <a:cxnLst/>
              <a:rect l="0" t="0" r="0" b="0"/>
              <a:pathLst>
                <a:path w="65529" h="71438">
                  <a:moveTo>
                    <a:pt x="0" y="0"/>
                  </a:moveTo>
                  <a:lnTo>
                    <a:pt x="0" y="0"/>
                  </a:lnTo>
                  <a:lnTo>
                    <a:pt x="4741" y="0"/>
                  </a:lnTo>
                  <a:lnTo>
                    <a:pt x="6137" y="992"/>
                  </a:lnTo>
                  <a:lnTo>
                    <a:pt x="7068" y="2645"/>
                  </a:lnTo>
                  <a:lnTo>
                    <a:pt x="7689" y="4740"/>
                  </a:lnTo>
                  <a:lnTo>
                    <a:pt x="51753" y="29811"/>
                  </a:lnTo>
                  <a:lnTo>
                    <a:pt x="60374" y="38384"/>
                  </a:lnTo>
                  <a:lnTo>
                    <a:pt x="64062" y="43449"/>
                  </a:lnTo>
                  <a:lnTo>
                    <a:pt x="65528" y="47817"/>
                  </a:lnTo>
                  <a:lnTo>
                    <a:pt x="65514" y="51722"/>
                  </a:lnTo>
                  <a:lnTo>
                    <a:pt x="62851" y="58706"/>
                  </a:lnTo>
                  <a:lnTo>
                    <a:pt x="53578" y="7143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9" name="SMARTInkShape-966"/>
            <p:cNvSpPr/>
            <p:nvPr>
              <p:custDataLst>
                <p:tags r:id="rId106"/>
              </p:custDataLst>
            </p:nvPr>
          </p:nvSpPr>
          <p:spPr bwMode="auto">
            <a:xfrm>
              <a:off x="3536156" y="3741539"/>
              <a:ext cx="199863" cy="38851"/>
            </a:xfrm>
            <a:custGeom>
              <a:avLst/>
              <a:gdLst/>
              <a:ahLst/>
              <a:cxnLst/>
              <a:rect l="0" t="0" r="0" b="0"/>
              <a:pathLst>
                <a:path w="199863" h="38851">
                  <a:moveTo>
                    <a:pt x="0" y="17859"/>
                  </a:moveTo>
                  <a:lnTo>
                    <a:pt x="0" y="17859"/>
                  </a:lnTo>
                  <a:lnTo>
                    <a:pt x="15250" y="18852"/>
                  </a:lnTo>
                  <a:lnTo>
                    <a:pt x="51189" y="27573"/>
                  </a:lnTo>
                  <a:lnTo>
                    <a:pt x="91250" y="38850"/>
                  </a:lnTo>
                  <a:lnTo>
                    <a:pt x="121254" y="36780"/>
                  </a:lnTo>
                  <a:lnTo>
                    <a:pt x="164250" y="29749"/>
                  </a:lnTo>
                  <a:lnTo>
                    <a:pt x="178172" y="27112"/>
                  </a:lnTo>
                  <a:lnTo>
                    <a:pt x="191588" y="20050"/>
                  </a:lnTo>
                  <a:lnTo>
                    <a:pt x="198590" y="14533"/>
                  </a:lnTo>
                  <a:lnTo>
                    <a:pt x="199862" y="11673"/>
                  </a:lnTo>
                  <a:lnTo>
                    <a:pt x="199718" y="8774"/>
                  </a:lnTo>
                  <a:lnTo>
                    <a:pt x="198630" y="5850"/>
                  </a:lnTo>
                  <a:lnTo>
                    <a:pt x="196912" y="3900"/>
                  </a:lnTo>
                  <a:lnTo>
                    <a:pt x="192358" y="1733"/>
                  </a:lnTo>
                  <a:lnTo>
                    <a:pt x="17859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73" name="SMARTInkShape-Group255"/>
          <p:cNvGrpSpPr/>
          <p:nvPr/>
        </p:nvGrpSpPr>
        <p:grpSpPr>
          <a:xfrm>
            <a:off x="3643313" y="2955727"/>
            <a:ext cx="158443" cy="98227"/>
            <a:chOff x="3643313" y="2955727"/>
            <a:chExt cx="158443" cy="98227"/>
          </a:xfrm>
        </p:grpSpPr>
        <p:sp>
          <p:nvSpPr>
            <p:cNvPr id="271" name="SMARTInkShape-967"/>
            <p:cNvSpPr/>
            <p:nvPr>
              <p:custDataLst>
                <p:tags r:id="rId103"/>
              </p:custDataLst>
            </p:nvPr>
          </p:nvSpPr>
          <p:spPr bwMode="auto">
            <a:xfrm>
              <a:off x="3643313" y="3009305"/>
              <a:ext cx="139728" cy="35719"/>
            </a:xfrm>
            <a:custGeom>
              <a:avLst/>
              <a:gdLst/>
              <a:ahLst/>
              <a:cxnLst/>
              <a:rect l="0" t="0" r="0" b="0"/>
              <a:pathLst>
                <a:path w="139728" h="35719">
                  <a:moveTo>
                    <a:pt x="0" y="35718"/>
                  </a:moveTo>
                  <a:lnTo>
                    <a:pt x="0" y="35718"/>
                  </a:lnTo>
                  <a:lnTo>
                    <a:pt x="19402" y="34726"/>
                  </a:lnTo>
                  <a:lnTo>
                    <a:pt x="34412" y="29581"/>
                  </a:lnTo>
                  <a:lnTo>
                    <a:pt x="78635" y="26952"/>
                  </a:lnTo>
                  <a:lnTo>
                    <a:pt x="87534" y="25869"/>
                  </a:lnTo>
                  <a:lnTo>
                    <a:pt x="131967" y="13489"/>
                  </a:lnTo>
                  <a:lnTo>
                    <a:pt x="139643" y="10280"/>
                  </a:lnTo>
                  <a:lnTo>
                    <a:pt x="139727" y="8838"/>
                  </a:lnTo>
                  <a:lnTo>
                    <a:pt x="13394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2" name="SMARTInkShape-968"/>
            <p:cNvSpPr/>
            <p:nvPr>
              <p:custDataLst>
                <p:tags r:id="rId104"/>
              </p:custDataLst>
            </p:nvPr>
          </p:nvSpPr>
          <p:spPr bwMode="auto">
            <a:xfrm>
              <a:off x="3732609" y="2955727"/>
              <a:ext cx="69147" cy="98227"/>
            </a:xfrm>
            <a:custGeom>
              <a:avLst/>
              <a:gdLst/>
              <a:ahLst/>
              <a:cxnLst/>
              <a:rect l="0" t="0" r="0" b="0"/>
              <a:pathLst>
                <a:path w="69147" h="98227">
                  <a:moveTo>
                    <a:pt x="0" y="0"/>
                  </a:moveTo>
                  <a:lnTo>
                    <a:pt x="0" y="0"/>
                  </a:lnTo>
                  <a:lnTo>
                    <a:pt x="38565" y="25317"/>
                  </a:lnTo>
                  <a:lnTo>
                    <a:pt x="63704" y="58749"/>
                  </a:lnTo>
                  <a:lnTo>
                    <a:pt x="69146" y="72418"/>
                  </a:lnTo>
                  <a:lnTo>
                    <a:pt x="68918" y="76060"/>
                  </a:lnTo>
                  <a:lnTo>
                    <a:pt x="66018" y="82752"/>
                  </a:lnTo>
                  <a:lnTo>
                    <a:pt x="53579" y="9822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80" name="SMARTInkShape-Group256"/>
          <p:cNvGrpSpPr/>
          <p:nvPr/>
        </p:nvGrpSpPr>
        <p:grpSpPr>
          <a:xfrm>
            <a:off x="4754099" y="2960908"/>
            <a:ext cx="627784" cy="1125785"/>
            <a:chOff x="4754099" y="2960908"/>
            <a:chExt cx="627784" cy="1125785"/>
          </a:xfrm>
        </p:grpSpPr>
        <p:sp>
          <p:nvSpPr>
            <p:cNvPr id="274" name="SMARTInkShape-969"/>
            <p:cNvSpPr/>
            <p:nvPr>
              <p:custDataLst>
                <p:tags r:id="rId97"/>
              </p:custDataLst>
            </p:nvPr>
          </p:nvSpPr>
          <p:spPr bwMode="auto">
            <a:xfrm>
              <a:off x="5047650" y="3117843"/>
              <a:ext cx="251431" cy="265295"/>
            </a:xfrm>
            <a:custGeom>
              <a:avLst/>
              <a:gdLst/>
              <a:ahLst/>
              <a:cxnLst/>
              <a:rect l="0" t="0" r="0" b="0"/>
              <a:pathLst>
                <a:path w="251431" h="265295">
                  <a:moveTo>
                    <a:pt x="24413" y="25407"/>
                  </a:moveTo>
                  <a:lnTo>
                    <a:pt x="24413" y="25407"/>
                  </a:lnTo>
                  <a:lnTo>
                    <a:pt x="32534" y="18278"/>
                  </a:lnTo>
                  <a:lnTo>
                    <a:pt x="41582" y="12978"/>
                  </a:lnTo>
                  <a:lnTo>
                    <a:pt x="81721" y="5617"/>
                  </a:lnTo>
                  <a:lnTo>
                    <a:pt x="116871" y="0"/>
                  </a:lnTo>
                  <a:lnTo>
                    <a:pt x="146176" y="3768"/>
                  </a:lnTo>
                  <a:lnTo>
                    <a:pt x="163196" y="11160"/>
                  </a:lnTo>
                  <a:lnTo>
                    <a:pt x="170513" y="15909"/>
                  </a:lnTo>
                  <a:lnTo>
                    <a:pt x="181288" y="31769"/>
                  </a:lnTo>
                  <a:lnTo>
                    <a:pt x="185552" y="41554"/>
                  </a:lnTo>
                  <a:lnTo>
                    <a:pt x="184996" y="63011"/>
                  </a:lnTo>
                  <a:lnTo>
                    <a:pt x="176151" y="85776"/>
                  </a:lnTo>
                  <a:lnTo>
                    <a:pt x="143425" y="127437"/>
                  </a:lnTo>
                  <a:lnTo>
                    <a:pt x="104981" y="167791"/>
                  </a:lnTo>
                  <a:lnTo>
                    <a:pt x="70681" y="199677"/>
                  </a:lnTo>
                  <a:lnTo>
                    <a:pt x="31237" y="234125"/>
                  </a:lnTo>
                  <a:lnTo>
                    <a:pt x="1189" y="258567"/>
                  </a:lnTo>
                  <a:lnTo>
                    <a:pt x="0" y="263199"/>
                  </a:lnTo>
                  <a:lnTo>
                    <a:pt x="5161" y="265294"/>
                  </a:lnTo>
                  <a:lnTo>
                    <a:pt x="38221" y="263503"/>
                  </a:lnTo>
                  <a:lnTo>
                    <a:pt x="67260" y="258227"/>
                  </a:lnTo>
                  <a:lnTo>
                    <a:pt x="103318" y="249268"/>
                  </a:lnTo>
                  <a:lnTo>
                    <a:pt x="134558" y="243963"/>
                  </a:lnTo>
                  <a:lnTo>
                    <a:pt x="171811" y="238331"/>
                  </a:lnTo>
                  <a:lnTo>
                    <a:pt x="215141" y="231783"/>
                  </a:lnTo>
                  <a:lnTo>
                    <a:pt x="250343" y="230921"/>
                  </a:lnTo>
                  <a:lnTo>
                    <a:pt x="251430" y="232861"/>
                  </a:lnTo>
                  <a:lnTo>
                    <a:pt x="249995" y="240309"/>
                  </a:lnTo>
                  <a:lnTo>
                    <a:pt x="243403" y="247588"/>
                  </a:lnTo>
                  <a:lnTo>
                    <a:pt x="229795" y="25757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5" name="SMARTInkShape-970"/>
            <p:cNvSpPr/>
            <p:nvPr>
              <p:custDataLst>
                <p:tags r:id="rId98"/>
              </p:custDataLst>
            </p:nvPr>
          </p:nvSpPr>
          <p:spPr bwMode="auto">
            <a:xfrm>
              <a:off x="4813102" y="3519100"/>
              <a:ext cx="568781" cy="52408"/>
            </a:xfrm>
            <a:custGeom>
              <a:avLst/>
              <a:gdLst/>
              <a:ahLst/>
              <a:cxnLst/>
              <a:rect l="0" t="0" r="0" b="0"/>
              <a:pathLst>
                <a:path w="568781" h="52408">
                  <a:moveTo>
                    <a:pt x="0" y="43845"/>
                  </a:moveTo>
                  <a:lnTo>
                    <a:pt x="0" y="43845"/>
                  </a:lnTo>
                  <a:lnTo>
                    <a:pt x="0" y="51534"/>
                  </a:lnTo>
                  <a:lnTo>
                    <a:pt x="14221" y="52407"/>
                  </a:lnTo>
                  <a:lnTo>
                    <a:pt x="52822" y="46565"/>
                  </a:lnTo>
                  <a:lnTo>
                    <a:pt x="90947" y="43659"/>
                  </a:lnTo>
                  <a:lnTo>
                    <a:pt x="129386" y="39463"/>
                  </a:lnTo>
                  <a:lnTo>
                    <a:pt x="162346" y="36937"/>
                  </a:lnTo>
                  <a:lnTo>
                    <a:pt x="206099" y="33829"/>
                  </a:lnTo>
                  <a:lnTo>
                    <a:pt x="245547" y="30223"/>
                  </a:lnTo>
                  <a:lnTo>
                    <a:pt x="291690" y="25834"/>
                  </a:lnTo>
                  <a:lnTo>
                    <a:pt x="326421" y="22908"/>
                  </a:lnTo>
                  <a:lnTo>
                    <a:pt x="353543" y="20957"/>
                  </a:lnTo>
                  <a:lnTo>
                    <a:pt x="375594" y="19657"/>
                  </a:lnTo>
                  <a:lnTo>
                    <a:pt x="402201" y="16806"/>
                  </a:lnTo>
                  <a:lnTo>
                    <a:pt x="431844" y="12920"/>
                  </a:lnTo>
                  <a:lnTo>
                    <a:pt x="463513" y="8346"/>
                  </a:lnTo>
                  <a:lnTo>
                    <a:pt x="490579" y="5296"/>
                  </a:lnTo>
                  <a:lnTo>
                    <a:pt x="514576" y="3263"/>
                  </a:lnTo>
                  <a:lnTo>
                    <a:pt x="551160" y="1004"/>
                  </a:lnTo>
                  <a:lnTo>
                    <a:pt x="567422" y="0"/>
                  </a:lnTo>
                  <a:lnTo>
                    <a:pt x="568780" y="1717"/>
                  </a:lnTo>
                  <a:lnTo>
                    <a:pt x="566710" y="4845"/>
                  </a:lnTo>
                  <a:lnTo>
                    <a:pt x="558457" y="11629"/>
                  </a:lnTo>
                  <a:lnTo>
                    <a:pt x="526851" y="259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6" name="SMARTInkShape-971"/>
            <p:cNvSpPr/>
            <p:nvPr>
              <p:custDataLst>
                <p:tags r:id="rId99"/>
              </p:custDataLst>
            </p:nvPr>
          </p:nvSpPr>
          <p:spPr bwMode="auto">
            <a:xfrm>
              <a:off x="4754099" y="2960908"/>
              <a:ext cx="246527" cy="483872"/>
            </a:xfrm>
            <a:custGeom>
              <a:avLst/>
              <a:gdLst/>
              <a:ahLst/>
              <a:cxnLst/>
              <a:rect l="0" t="0" r="0" b="0"/>
              <a:pathLst>
                <a:path w="246527" h="483872">
                  <a:moveTo>
                    <a:pt x="246526" y="253780"/>
                  </a:moveTo>
                  <a:lnTo>
                    <a:pt x="246526" y="253780"/>
                  </a:lnTo>
                  <a:lnTo>
                    <a:pt x="234097" y="241351"/>
                  </a:lnTo>
                  <a:lnTo>
                    <a:pt x="225789" y="238334"/>
                  </a:lnTo>
                  <a:lnTo>
                    <a:pt x="194805" y="236397"/>
                  </a:lnTo>
                  <a:lnTo>
                    <a:pt x="157228" y="240802"/>
                  </a:lnTo>
                  <a:lnTo>
                    <a:pt x="119489" y="252171"/>
                  </a:lnTo>
                  <a:lnTo>
                    <a:pt x="75874" y="272497"/>
                  </a:lnTo>
                  <a:lnTo>
                    <a:pt x="55587" y="283926"/>
                  </a:lnTo>
                  <a:lnTo>
                    <a:pt x="26007" y="313361"/>
                  </a:lnTo>
                  <a:lnTo>
                    <a:pt x="8326" y="354887"/>
                  </a:lnTo>
                  <a:lnTo>
                    <a:pt x="0" y="387476"/>
                  </a:lnTo>
                  <a:lnTo>
                    <a:pt x="7014" y="428661"/>
                  </a:lnTo>
                  <a:lnTo>
                    <a:pt x="19030" y="450898"/>
                  </a:lnTo>
                  <a:lnTo>
                    <a:pt x="36276" y="467396"/>
                  </a:lnTo>
                  <a:lnTo>
                    <a:pt x="60477" y="481342"/>
                  </a:lnTo>
                  <a:lnTo>
                    <a:pt x="72884" y="483871"/>
                  </a:lnTo>
                  <a:lnTo>
                    <a:pt x="97253" y="481388"/>
                  </a:lnTo>
                  <a:lnTo>
                    <a:pt x="129250" y="465733"/>
                  </a:lnTo>
                  <a:lnTo>
                    <a:pt x="170436" y="436966"/>
                  </a:lnTo>
                  <a:lnTo>
                    <a:pt x="186912" y="416555"/>
                  </a:lnTo>
                  <a:lnTo>
                    <a:pt x="207462" y="381025"/>
                  </a:lnTo>
                  <a:lnTo>
                    <a:pt x="227124" y="340099"/>
                  </a:lnTo>
                  <a:lnTo>
                    <a:pt x="234493" y="304381"/>
                  </a:lnTo>
                  <a:lnTo>
                    <a:pt x="236217" y="262048"/>
                  </a:lnTo>
                  <a:lnTo>
                    <a:pt x="236677" y="235479"/>
                  </a:lnTo>
                  <a:lnTo>
                    <a:pt x="234542" y="195375"/>
                  </a:lnTo>
                  <a:lnTo>
                    <a:pt x="227309" y="159361"/>
                  </a:lnTo>
                  <a:lnTo>
                    <a:pt x="219824" y="137256"/>
                  </a:lnTo>
                  <a:lnTo>
                    <a:pt x="202909" y="95827"/>
                  </a:lnTo>
                  <a:lnTo>
                    <a:pt x="175880" y="53062"/>
                  </a:lnTo>
                  <a:lnTo>
                    <a:pt x="158572" y="36579"/>
                  </a:lnTo>
                  <a:lnTo>
                    <a:pt x="127730" y="16025"/>
                  </a:lnTo>
                  <a:lnTo>
                    <a:pt x="88225" y="4244"/>
                  </a:lnTo>
                  <a:lnTo>
                    <a:pt x="51155" y="0"/>
                  </a:lnTo>
                  <a:lnTo>
                    <a:pt x="14354" y="37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7" name="SMARTInkShape-972"/>
            <p:cNvSpPr/>
            <p:nvPr>
              <p:custDataLst>
                <p:tags r:id="rId100"/>
              </p:custDataLst>
            </p:nvPr>
          </p:nvSpPr>
          <p:spPr bwMode="auto">
            <a:xfrm>
              <a:off x="4777383" y="3652242"/>
              <a:ext cx="227942" cy="434451"/>
            </a:xfrm>
            <a:custGeom>
              <a:avLst/>
              <a:gdLst/>
              <a:ahLst/>
              <a:cxnLst/>
              <a:rect l="0" t="0" r="0" b="0"/>
              <a:pathLst>
                <a:path w="227942" h="434451">
                  <a:moveTo>
                    <a:pt x="187522" y="241102"/>
                  </a:moveTo>
                  <a:lnTo>
                    <a:pt x="187522" y="241102"/>
                  </a:lnTo>
                  <a:lnTo>
                    <a:pt x="192264" y="231621"/>
                  </a:lnTo>
                  <a:lnTo>
                    <a:pt x="192668" y="227836"/>
                  </a:lnTo>
                  <a:lnTo>
                    <a:pt x="190471" y="220984"/>
                  </a:lnTo>
                  <a:lnTo>
                    <a:pt x="183656" y="211549"/>
                  </a:lnTo>
                  <a:lnTo>
                    <a:pt x="165872" y="202470"/>
                  </a:lnTo>
                  <a:lnTo>
                    <a:pt x="141751" y="198236"/>
                  </a:lnTo>
                  <a:lnTo>
                    <a:pt x="106272" y="206462"/>
                  </a:lnTo>
                  <a:lnTo>
                    <a:pt x="73821" y="226208"/>
                  </a:lnTo>
                  <a:lnTo>
                    <a:pt x="29748" y="268281"/>
                  </a:lnTo>
                  <a:lnTo>
                    <a:pt x="22809" y="277081"/>
                  </a:lnTo>
                  <a:lnTo>
                    <a:pt x="12452" y="313316"/>
                  </a:lnTo>
                  <a:lnTo>
                    <a:pt x="5534" y="355549"/>
                  </a:lnTo>
                  <a:lnTo>
                    <a:pt x="2459" y="384240"/>
                  </a:lnTo>
                  <a:lnTo>
                    <a:pt x="7593" y="397051"/>
                  </a:lnTo>
                  <a:lnTo>
                    <a:pt x="29172" y="421868"/>
                  </a:lnTo>
                  <a:lnTo>
                    <a:pt x="48022" y="432898"/>
                  </a:lnTo>
                  <a:lnTo>
                    <a:pt x="55827" y="434450"/>
                  </a:lnTo>
                  <a:lnTo>
                    <a:pt x="80374" y="425592"/>
                  </a:lnTo>
                  <a:lnTo>
                    <a:pt x="117080" y="403583"/>
                  </a:lnTo>
                  <a:lnTo>
                    <a:pt x="147261" y="378369"/>
                  </a:lnTo>
                  <a:lnTo>
                    <a:pt x="167975" y="347750"/>
                  </a:lnTo>
                  <a:lnTo>
                    <a:pt x="189749" y="309337"/>
                  </a:lnTo>
                  <a:lnTo>
                    <a:pt x="207586" y="266391"/>
                  </a:lnTo>
                  <a:lnTo>
                    <a:pt x="219855" y="222064"/>
                  </a:lnTo>
                  <a:lnTo>
                    <a:pt x="224885" y="187174"/>
                  </a:lnTo>
                  <a:lnTo>
                    <a:pt x="227941" y="164548"/>
                  </a:lnTo>
                  <a:lnTo>
                    <a:pt x="224057" y="121329"/>
                  </a:lnTo>
                  <a:lnTo>
                    <a:pt x="199781" y="82913"/>
                  </a:lnTo>
                  <a:lnTo>
                    <a:pt x="166844" y="58678"/>
                  </a:lnTo>
                  <a:lnTo>
                    <a:pt x="130707" y="39970"/>
                  </a:lnTo>
                  <a:lnTo>
                    <a:pt x="93629" y="23860"/>
                  </a:lnTo>
                  <a:lnTo>
                    <a:pt x="60815" y="12802"/>
                  </a:lnTo>
                  <a:lnTo>
                    <a:pt x="20665" y="4234"/>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8" name="SMARTInkShape-973"/>
            <p:cNvSpPr/>
            <p:nvPr>
              <p:custDataLst>
                <p:tags r:id="rId101"/>
              </p:custDataLst>
            </p:nvPr>
          </p:nvSpPr>
          <p:spPr bwMode="auto">
            <a:xfrm>
              <a:off x="5054203" y="3857625"/>
              <a:ext cx="136627" cy="181926"/>
            </a:xfrm>
            <a:custGeom>
              <a:avLst/>
              <a:gdLst/>
              <a:ahLst/>
              <a:cxnLst/>
              <a:rect l="0" t="0" r="0" b="0"/>
              <a:pathLst>
                <a:path w="136627" h="181926">
                  <a:moveTo>
                    <a:pt x="44649" y="0"/>
                  </a:moveTo>
                  <a:lnTo>
                    <a:pt x="44649" y="0"/>
                  </a:lnTo>
                  <a:lnTo>
                    <a:pt x="57077" y="0"/>
                  </a:lnTo>
                  <a:lnTo>
                    <a:pt x="95356" y="16781"/>
                  </a:lnTo>
                  <a:lnTo>
                    <a:pt x="108857" y="25318"/>
                  </a:lnTo>
                  <a:lnTo>
                    <a:pt x="131047" y="52405"/>
                  </a:lnTo>
                  <a:lnTo>
                    <a:pt x="134990" y="58749"/>
                  </a:lnTo>
                  <a:lnTo>
                    <a:pt x="136626" y="64963"/>
                  </a:lnTo>
                  <a:lnTo>
                    <a:pt x="135798" y="77159"/>
                  </a:lnTo>
                  <a:lnTo>
                    <a:pt x="125013" y="104662"/>
                  </a:lnTo>
                  <a:lnTo>
                    <a:pt x="104510" y="128466"/>
                  </a:lnTo>
                  <a:lnTo>
                    <a:pt x="64778" y="159431"/>
                  </a:lnTo>
                  <a:lnTo>
                    <a:pt x="27238" y="177161"/>
                  </a:lnTo>
                  <a:lnTo>
                    <a:pt x="12106" y="181925"/>
                  </a:lnTo>
                  <a:lnTo>
                    <a:pt x="8071" y="181807"/>
                  </a:lnTo>
                  <a:lnTo>
                    <a:pt x="0" y="17859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9" name="SMARTInkShape-974"/>
            <p:cNvSpPr/>
            <p:nvPr>
              <p:custDataLst>
                <p:tags r:id="rId102"/>
              </p:custDataLst>
            </p:nvPr>
          </p:nvSpPr>
          <p:spPr bwMode="auto">
            <a:xfrm>
              <a:off x="5204054" y="3814953"/>
              <a:ext cx="153760" cy="181214"/>
            </a:xfrm>
            <a:custGeom>
              <a:avLst/>
              <a:gdLst/>
              <a:ahLst/>
              <a:cxnLst/>
              <a:rect l="0" t="0" r="0" b="0"/>
              <a:pathLst>
                <a:path w="153760" h="181214">
                  <a:moveTo>
                    <a:pt x="46601" y="24813"/>
                  </a:moveTo>
                  <a:lnTo>
                    <a:pt x="46601" y="24813"/>
                  </a:lnTo>
                  <a:lnTo>
                    <a:pt x="53670" y="8031"/>
                  </a:lnTo>
                  <a:lnTo>
                    <a:pt x="54291" y="4695"/>
                  </a:lnTo>
                  <a:lnTo>
                    <a:pt x="53712" y="2471"/>
                  </a:lnTo>
                  <a:lnTo>
                    <a:pt x="52334" y="988"/>
                  </a:lnTo>
                  <a:lnTo>
                    <a:pt x="50424" y="0"/>
                  </a:lnTo>
                  <a:lnTo>
                    <a:pt x="48158" y="1326"/>
                  </a:lnTo>
                  <a:lnTo>
                    <a:pt x="34746" y="23003"/>
                  </a:lnTo>
                  <a:lnTo>
                    <a:pt x="13282" y="64914"/>
                  </a:lnTo>
                  <a:lnTo>
                    <a:pt x="569" y="104384"/>
                  </a:lnTo>
                  <a:lnTo>
                    <a:pt x="0" y="147497"/>
                  </a:lnTo>
                  <a:lnTo>
                    <a:pt x="3628" y="158196"/>
                  </a:lnTo>
                  <a:lnTo>
                    <a:pt x="15596" y="172730"/>
                  </a:lnTo>
                  <a:lnTo>
                    <a:pt x="36129" y="179850"/>
                  </a:lnTo>
                  <a:lnTo>
                    <a:pt x="72934" y="181213"/>
                  </a:lnTo>
                  <a:lnTo>
                    <a:pt x="97000" y="175683"/>
                  </a:lnTo>
                  <a:lnTo>
                    <a:pt x="153759" y="14982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281" name="SMARTInkShape-975"/>
          <p:cNvSpPr/>
          <p:nvPr>
            <p:custDataLst>
              <p:tags r:id="rId1"/>
            </p:custDataLst>
          </p:nvPr>
        </p:nvSpPr>
        <p:spPr bwMode="auto">
          <a:xfrm>
            <a:off x="4277320" y="3545086"/>
            <a:ext cx="8563" cy="17860"/>
          </a:xfrm>
          <a:custGeom>
            <a:avLst/>
            <a:gdLst/>
            <a:ahLst/>
            <a:cxnLst/>
            <a:rect l="0" t="0" r="0" b="0"/>
            <a:pathLst>
              <a:path w="8563" h="17860">
                <a:moveTo>
                  <a:pt x="0" y="0"/>
                </a:moveTo>
                <a:lnTo>
                  <a:pt x="0" y="0"/>
                </a:lnTo>
                <a:lnTo>
                  <a:pt x="8562" y="0"/>
                </a:lnTo>
                <a:lnTo>
                  <a:pt x="1209" y="7689"/>
                </a:lnTo>
                <a:lnTo>
                  <a:pt x="0"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287" name="SMARTInkShape-Group258"/>
          <p:cNvGrpSpPr/>
          <p:nvPr/>
        </p:nvGrpSpPr>
        <p:grpSpPr>
          <a:xfrm>
            <a:off x="3277195" y="3037263"/>
            <a:ext cx="637549" cy="1093380"/>
            <a:chOff x="3277195" y="3037263"/>
            <a:chExt cx="637549" cy="1093380"/>
          </a:xfrm>
        </p:grpSpPr>
        <p:sp>
          <p:nvSpPr>
            <p:cNvPr id="282" name="SMARTInkShape-976"/>
            <p:cNvSpPr/>
            <p:nvPr>
              <p:custDataLst>
                <p:tags r:id="rId92"/>
              </p:custDataLst>
            </p:nvPr>
          </p:nvSpPr>
          <p:spPr bwMode="auto">
            <a:xfrm>
              <a:off x="3277195" y="3037263"/>
              <a:ext cx="301145" cy="475429"/>
            </a:xfrm>
            <a:custGeom>
              <a:avLst/>
              <a:gdLst/>
              <a:ahLst/>
              <a:cxnLst/>
              <a:rect l="0" t="0" r="0" b="0"/>
              <a:pathLst>
                <a:path w="301145" h="475429">
                  <a:moveTo>
                    <a:pt x="285750" y="257792"/>
                  </a:moveTo>
                  <a:lnTo>
                    <a:pt x="285750" y="257792"/>
                  </a:lnTo>
                  <a:lnTo>
                    <a:pt x="285750" y="253051"/>
                  </a:lnTo>
                  <a:lnTo>
                    <a:pt x="280459" y="248078"/>
                  </a:lnTo>
                  <a:lnTo>
                    <a:pt x="272484" y="243552"/>
                  </a:lnTo>
                  <a:lnTo>
                    <a:pt x="265633" y="241541"/>
                  </a:lnTo>
                  <a:lnTo>
                    <a:pt x="227610" y="246387"/>
                  </a:lnTo>
                  <a:lnTo>
                    <a:pt x="211624" y="247762"/>
                  </a:lnTo>
                  <a:lnTo>
                    <a:pt x="177246" y="267498"/>
                  </a:lnTo>
                  <a:lnTo>
                    <a:pt x="149862" y="293740"/>
                  </a:lnTo>
                  <a:lnTo>
                    <a:pt x="129181" y="329849"/>
                  </a:lnTo>
                  <a:lnTo>
                    <a:pt x="115226" y="362486"/>
                  </a:lnTo>
                  <a:lnTo>
                    <a:pt x="113389" y="384359"/>
                  </a:lnTo>
                  <a:lnTo>
                    <a:pt x="120294" y="425998"/>
                  </a:lnTo>
                  <a:lnTo>
                    <a:pt x="137838" y="458553"/>
                  </a:lnTo>
                  <a:lnTo>
                    <a:pt x="153535" y="471042"/>
                  </a:lnTo>
                  <a:lnTo>
                    <a:pt x="161888" y="474373"/>
                  </a:lnTo>
                  <a:lnTo>
                    <a:pt x="179106" y="475428"/>
                  </a:lnTo>
                  <a:lnTo>
                    <a:pt x="187866" y="474320"/>
                  </a:lnTo>
                  <a:lnTo>
                    <a:pt x="205535" y="465151"/>
                  </a:lnTo>
                  <a:lnTo>
                    <a:pt x="222318" y="450163"/>
                  </a:lnTo>
                  <a:lnTo>
                    <a:pt x="246615" y="410848"/>
                  </a:lnTo>
                  <a:lnTo>
                    <a:pt x="261263" y="369384"/>
                  </a:lnTo>
                  <a:lnTo>
                    <a:pt x="267441" y="349054"/>
                  </a:lnTo>
                  <a:lnTo>
                    <a:pt x="275528" y="322602"/>
                  </a:lnTo>
                  <a:lnTo>
                    <a:pt x="284889" y="292069"/>
                  </a:lnTo>
                  <a:lnTo>
                    <a:pt x="291129" y="266752"/>
                  </a:lnTo>
                  <a:lnTo>
                    <a:pt x="298063" y="225394"/>
                  </a:lnTo>
                  <a:lnTo>
                    <a:pt x="301144" y="193122"/>
                  </a:lnTo>
                  <a:lnTo>
                    <a:pt x="300530" y="162573"/>
                  </a:lnTo>
                  <a:lnTo>
                    <a:pt x="293642" y="125845"/>
                  </a:lnTo>
                  <a:lnTo>
                    <a:pt x="283348" y="89822"/>
                  </a:lnTo>
                  <a:lnTo>
                    <a:pt x="240831" y="52360"/>
                  </a:lnTo>
                  <a:lnTo>
                    <a:pt x="201665" y="28802"/>
                  </a:lnTo>
                  <a:lnTo>
                    <a:pt x="171208" y="15538"/>
                  </a:lnTo>
                  <a:lnTo>
                    <a:pt x="133970" y="5925"/>
                  </a:lnTo>
                  <a:lnTo>
                    <a:pt x="110150" y="584"/>
                  </a:lnTo>
                  <a:lnTo>
                    <a:pt x="87324" y="0"/>
                  </a:lnTo>
                  <a:lnTo>
                    <a:pt x="43441" y="7288"/>
                  </a:lnTo>
                  <a:lnTo>
                    <a:pt x="0" y="3455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3" name="SMARTInkShape-977"/>
            <p:cNvSpPr/>
            <p:nvPr>
              <p:custDataLst>
                <p:tags r:id="rId93"/>
              </p:custDataLst>
            </p:nvPr>
          </p:nvSpPr>
          <p:spPr bwMode="auto">
            <a:xfrm>
              <a:off x="3652361" y="3179346"/>
              <a:ext cx="205265" cy="379931"/>
            </a:xfrm>
            <a:custGeom>
              <a:avLst/>
              <a:gdLst/>
              <a:ahLst/>
              <a:cxnLst/>
              <a:rect l="0" t="0" r="0" b="0"/>
              <a:pathLst>
                <a:path w="205265" h="379931">
                  <a:moveTo>
                    <a:pt x="17741" y="17482"/>
                  </a:moveTo>
                  <a:lnTo>
                    <a:pt x="17741" y="17482"/>
                  </a:lnTo>
                  <a:lnTo>
                    <a:pt x="17741" y="0"/>
                  </a:lnTo>
                  <a:lnTo>
                    <a:pt x="10052" y="7344"/>
                  </a:lnTo>
                  <a:lnTo>
                    <a:pt x="1231" y="51629"/>
                  </a:lnTo>
                  <a:lnTo>
                    <a:pt x="148" y="92725"/>
                  </a:lnTo>
                  <a:lnTo>
                    <a:pt x="0" y="109132"/>
                  </a:lnTo>
                  <a:lnTo>
                    <a:pt x="5226" y="123038"/>
                  </a:lnTo>
                  <a:lnTo>
                    <a:pt x="9397" y="129525"/>
                  </a:lnTo>
                  <a:lnTo>
                    <a:pt x="29908" y="136732"/>
                  </a:lnTo>
                  <a:lnTo>
                    <a:pt x="54898" y="137951"/>
                  </a:lnTo>
                  <a:lnTo>
                    <a:pt x="93753" y="122043"/>
                  </a:lnTo>
                  <a:lnTo>
                    <a:pt x="125989" y="96147"/>
                  </a:lnTo>
                  <a:lnTo>
                    <a:pt x="136245" y="67359"/>
                  </a:lnTo>
                  <a:lnTo>
                    <a:pt x="137216" y="51886"/>
                  </a:lnTo>
                  <a:lnTo>
                    <a:pt x="134496" y="38610"/>
                  </a:lnTo>
                  <a:lnTo>
                    <a:pt x="133281" y="37520"/>
                  </a:lnTo>
                  <a:lnTo>
                    <a:pt x="129285" y="36310"/>
                  </a:lnTo>
                  <a:lnTo>
                    <a:pt x="127822" y="36979"/>
                  </a:lnTo>
                  <a:lnTo>
                    <a:pt x="126847" y="38417"/>
                  </a:lnTo>
                  <a:lnTo>
                    <a:pt x="126197" y="40369"/>
                  </a:lnTo>
                  <a:lnTo>
                    <a:pt x="126756" y="42662"/>
                  </a:lnTo>
                  <a:lnTo>
                    <a:pt x="132283" y="54598"/>
                  </a:lnTo>
                  <a:lnTo>
                    <a:pt x="141181" y="95914"/>
                  </a:lnTo>
                  <a:lnTo>
                    <a:pt x="151770" y="132002"/>
                  </a:lnTo>
                  <a:lnTo>
                    <a:pt x="157995" y="170918"/>
                  </a:lnTo>
                  <a:lnTo>
                    <a:pt x="162096" y="206061"/>
                  </a:lnTo>
                  <a:lnTo>
                    <a:pt x="165242" y="245162"/>
                  </a:lnTo>
                  <a:lnTo>
                    <a:pt x="163333" y="279077"/>
                  </a:lnTo>
                  <a:lnTo>
                    <a:pt x="156680" y="321321"/>
                  </a:lnTo>
                  <a:lnTo>
                    <a:pt x="145968" y="344013"/>
                  </a:lnTo>
                  <a:lnTo>
                    <a:pt x="130293" y="363029"/>
                  </a:lnTo>
                  <a:lnTo>
                    <a:pt x="110097" y="378095"/>
                  </a:lnTo>
                  <a:lnTo>
                    <a:pt x="98163" y="379930"/>
                  </a:lnTo>
                  <a:lnTo>
                    <a:pt x="71674" y="374031"/>
                  </a:lnTo>
                  <a:lnTo>
                    <a:pt x="62626" y="364322"/>
                  </a:lnTo>
                  <a:lnTo>
                    <a:pt x="52573" y="335013"/>
                  </a:lnTo>
                  <a:lnTo>
                    <a:pt x="50750" y="314711"/>
                  </a:lnTo>
                  <a:lnTo>
                    <a:pt x="51653" y="307908"/>
                  </a:lnTo>
                  <a:lnTo>
                    <a:pt x="57948" y="295058"/>
                  </a:lnTo>
                  <a:lnTo>
                    <a:pt x="67360" y="283724"/>
                  </a:lnTo>
                  <a:lnTo>
                    <a:pt x="78159" y="275380"/>
                  </a:lnTo>
                  <a:lnTo>
                    <a:pt x="121290" y="258836"/>
                  </a:lnTo>
                  <a:lnTo>
                    <a:pt x="154917" y="241791"/>
                  </a:lnTo>
                  <a:lnTo>
                    <a:pt x="205264" y="21393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4" name="SMARTInkShape-978"/>
            <p:cNvSpPr/>
            <p:nvPr>
              <p:custDataLst>
                <p:tags r:id="rId94"/>
              </p:custDataLst>
            </p:nvPr>
          </p:nvSpPr>
          <p:spPr bwMode="auto">
            <a:xfrm>
              <a:off x="3339703" y="3610337"/>
              <a:ext cx="575041" cy="40665"/>
            </a:xfrm>
            <a:custGeom>
              <a:avLst/>
              <a:gdLst/>
              <a:ahLst/>
              <a:cxnLst/>
              <a:rect l="0" t="0" r="0" b="0"/>
              <a:pathLst>
                <a:path w="575041" h="40665">
                  <a:moveTo>
                    <a:pt x="0" y="32976"/>
                  </a:moveTo>
                  <a:lnTo>
                    <a:pt x="0" y="32976"/>
                  </a:lnTo>
                  <a:lnTo>
                    <a:pt x="40606" y="33968"/>
                  </a:lnTo>
                  <a:lnTo>
                    <a:pt x="61798" y="35621"/>
                  </a:lnTo>
                  <a:lnTo>
                    <a:pt x="105848" y="39112"/>
                  </a:lnTo>
                  <a:lnTo>
                    <a:pt x="138656" y="40664"/>
                  </a:lnTo>
                  <a:lnTo>
                    <a:pt x="163875" y="40086"/>
                  </a:lnTo>
                  <a:lnTo>
                    <a:pt x="195570" y="38708"/>
                  </a:lnTo>
                  <a:lnTo>
                    <a:pt x="231583" y="36797"/>
                  </a:lnTo>
                  <a:lnTo>
                    <a:pt x="258569" y="35523"/>
                  </a:lnTo>
                  <a:lnTo>
                    <a:pt x="296490" y="34108"/>
                  </a:lnTo>
                  <a:lnTo>
                    <a:pt x="319699" y="32738"/>
                  </a:lnTo>
                  <a:lnTo>
                    <a:pt x="347078" y="30833"/>
                  </a:lnTo>
                  <a:lnTo>
                    <a:pt x="377237" y="28570"/>
                  </a:lnTo>
                  <a:lnTo>
                    <a:pt x="421330" y="23411"/>
                  </a:lnTo>
                  <a:lnTo>
                    <a:pt x="465821" y="17574"/>
                  </a:lnTo>
                  <a:lnTo>
                    <a:pt x="492781" y="14224"/>
                  </a:lnTo>
                  <a:lnTo>
                    <a:pt x="531222" y="6121"/>
                  </a:lnTo>
                  <a:lnTo>
                    <a:pt x="573833" y="0"/>
                  </a:lnTo>
                  <a:lnTo>
                    <a:pt x="575040" y="1070"/>
                  </a:lnTo>
                  <a:lnTo>
                    <a:pt x="573860" y="2775"/>
                  </a:lnTo>
                  <a:lnTo>
                    <a:pt x="545435" y="11650"/>
                  </a:lnTo>
                  <a:lnTo>
                    <a:pt x="517922" y="1511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5" name="SMARTInkShape-979"/>
            <p:cNvSpPr/>
            <p:nvPr>
              <p:custDataLst>
                <p:tags r:id="rId95"/>
              </p:custDataLst>
            </p:nvPr>
          </p:nvSpPr>
          <p:spPr bwMode="auto">
            <a:xfrm>
              <a:off x="3286125" y="3778707"/>
              <a:ext cx="196454" cy="351936"/>
            </a:xfrm>
            <a:custGeom>
              <a:avLst/>
              <a:gdLst/>
              <a:ahLst/>
              <a:cxnLst/>
              <a:rect l="0" t="0" r="0" b="0"/>
              <a:pathLst>
                <a:path w="196454" h="351936">
                  <a:moveTo>
                    <a:pt x="196453" y="168215"/>
                  </a:moveTo>
                  <a:lnTo>
                    <a:pt x="196453" y="168215"/>
                  </a:lnTo>
                  <a:lnTo>
                    <a:pt x="184024" y="168215"/>
                  </a:lnTo>
                  <a:lnTo>
                    <a:pt x="178362" y="165569"/>
                  </a:lnTo>
                  <a:lnTo>
                    <a:pt x="166642" y="155786"/>
                  </a:lnTo>
                  <a:lnTo>
                    <a:pt x="138783" y="147224"/>
                  </a:lnTo>
                  <a:lnTo>
                    <a:pt x="120882" y="146648"/>
                  </a:lnTo>
                  <a:lnTo>
                    <a:pt x="103335" y="151684"/>
                  </a:lnTo>
                  <a:lnTo>
                    <a:pt x="59585" y="176525"/>
                  </a:lnTo>
                  <a:lnTo>
                    <a:pt x="51629" y="182685"/>
                  </a:lnTo>
                  <a:lnTo>
                    <a:pt x="34853" y="210695"/>
                  </a:lnTo>
                  <a:lnTo>
                    <a:pt x="19459" y="245634"/>
                  </a:lnTo>
                  <a:lnTo>
                    <a:pt x="9310" y="274391"/>
                  </a:lnTo>
                  <a:lnTo>
                    <a:pt x="12075" y="303048"/>
                  </a:lnTo>
                  <a:lnTo>
                    <a:pt x="16980" y="317634"/>
                  </a:lnTo>
                  <a:lnTo>
                    <a:pt x="27195" y="328351"/>
                  </a:lnTo>
                  <a:lnTo>
                    <a:pt x="68802" y="347182"/>
                  </a:lnTo>
                  <a:lnTo>
                    <a:pt x="84487" y="351935"/>
                  </a:lnTo>
                  <a:lnTo>
                    <a:pt x="105349" y="338173"/>
                  </a:lnTo>
                  <a:lnTo>
                    <a:pt x="134402" y="304893"/>
                  </a:lnTo>
                  <a:lnTo>
                    <a:pt x="153108" y="266981"/>
                  </a:lnTo>
                  <a:lnTo>
                    <a:pt x="162636" y="227655"/>
                  </a:lnTo>
                  <a:lnTo>
                    <a:pt x="167956" y="201889"/>
                  </a:lnTo>
                  <a:lnTo>
                    <a:pt x="173865" y="165321"/>
                  </a:lnTo>
                  <a:lnTo>
                    <a:pt x="175500" y="134187"/>
                  </a:lnTo>
                  <a:lnTo>
                    <a:pt x="172919" y="93891"/>
                  </a:lnTo>
                  <a:lnTo>
                    <a:pt x="165888" y="59762"/>
                  </a:lnTo>
                  <a:lnTo>
                    <a:pt x="152781" y="38626"/>
                  </a:lnTo>
                  <a:lnTo>
                    <a:pt x="112627" y="15055"/>
                  </a:lnTo>
                  <a:lnTo>
                    <a:pt x="80445" y="3441"/>
                  </a:lnTo>
                  <a:lnTo>
                    <a:pt x="39380" y="0"/>
                  </a:lnTo>
                  <a:lnTo>
                    <a:pt x="19817" y="1841"/>
                  </a:lnTo>
                  <a:lnTo>
                    <a:pt x="0" y="748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6" name="SMARTInkShape-980"/>
            <p:cNvSpPr/>
            <p:nvPr>
              <p:custDataLst>
                <p:tags r:id="rId96"/>
              </p:custDataLst>
            </p:nvPr>
          </p:nvSpPr>
          <p:spPr bwMode="auto">
            <a:xfrm>
              <a:off x="3537647" y="3893344"/>
              <a:ext cx="248542" cy="225185"/>
            </a:xfrm>
            <a:custGeom>
              <a:avLst/>
              <a:gdLst/>
              <a:ahLst/>
              <a:cxnLst/>
              <a:rect l="0" t="0" r="0" b="0"/>
              <a:pathLst>
                <a:path w="248542" h="225185">
                  <a:moveTo>
                    <a:pt x="34228" y="0"/>
                  </a:moveTo>
                  <a:lnTo>
                    <a:pt x="34228" y="0"/>
                  </a:lnTo>
                  <a:lnTo>
                    <a:pt x="70854" y="0"/>
                  </a:lnTo>
                  <a:lnTo>
                    <a:pt x="104942" y="0"/>
                  </a:lnTo>
                  <a:lnTo>
                    <a:pt x="144255" y="7129"/>
                  </a:lnTo>
                  <a:lnTo>
                    <a:pt x="188768" y="18091"/>
                  </a:lnTo>
                  <a:lnTo>
                    <a:pt x="196786" y="20990"/>
                  </a:lnTo>
                  <a:lnTo>
                    <a:pt x="201139" y="25900"/>
                  </a:lnTo>
                  <a:lnTo>
                    <a:pt x="203049" y="32149"/>
                  </a:lnTo>
                  <a:lnTo>
                    <a:pt x="203330" y="39292"/>
                  </a:lnTo>
                  <a:lnTo>
                    <a:pt x="193059" y="55166"/>
                  </a:lnTo>
                  <a:lnTo>
                    <a:pt x="154380" y="91421"/>
                  </a:lnTo>
                  <a:lnTo>
                    <a:pt x="119379" y="121991"/>
                  </a:lnTo>
                  <a:lnTo>
                    <a:pt x="78971" y="153333"/>
                  </a:lnTo>
                  <a:lnTo>
                    <a:pt x="43861" y="178942"/>
                  </a:lnTo>
                  <a:lnTo>
                    <a:pt x="3352" y="213425"/>
                  </a:lnTo>
                  <a:lnTo>
                    <a:pt x="746" y="218682"/>
                  </a:lnTo>
                  <a:lnTo>
                    <a:pt x="0" y="223178"/>
                  </a:lnTo>
                  <a:lnTo>
                    <a:pt x="5456" y="225184"/>
                  </a:lnTo>
                  <a:lnTo>
                    <a:pt x="37609" y="223266"/>
                  </a:lnTo>
                  <a:lnTo>
                    <a:pt x="79517" y="210947"/>
                  </a:lnTo>
                  <a:lnTo>
                    <a:pt x="107604" y="202564"/>
                  </a:lnTo>
                  <a:lnTo>
                    <a:pt x="142246" y="194208"/>
                  </a:lnTo>
                  <a:lnTo>
                    <a:pt x="177486" y="190494"/>
                  </a:lnTo>
                  <a:lnTo>
                    <a:pt x="220100" y="188110"/>
                  </a:lnTo>
                  <a:lnTo>
                    <a:pt x="239232" y="186705"/>
                  </a:lnTo>
                  <a:lnTo>
                    <a:pt x="242335" y="184993"/>
                  </a:lnTo>
                  <a:lnTo>
                    <a:pt x="248541" y="17859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98" name="SMARTInkShape-Group259"/>
          <p:cNvGrpSpPr/>
          <p:nvPr/>
        </p:nvGrpSpPr>
        <p:grpSpPr>
          <a:xfrm>
            <a:off x="1723430" y="837849"/>
            <a:ext cx="866180" cy="542538"/>
            <a:chOff x="1723430" y="837849"/>
            <a:chExt cx="866180" cy="542538"/>
          </a:xfrm>
        </p:grpSpPr>
        <p:sp>
          <p:nvSpPr>
            <p:cNvPr id="288" name="SMARTInkShape-981"/>
            <p:cNvSpPr/>
            <p:nvPr>
              <p:custDataLst>
                <p:tags r:id="rId82"/>
              </p:custDataLst>
            </p:nvPr>
          </p:nvSpPr>
          <p:spPr bwMode="auto">
            <a:xfrm>
              <a:off x="2154254" y="1107422"/>
              <a:ext cx="104958" cy="202729"/>
            </a:xfrm>
            <a:custGeom>
              <a:avLst/>
              <a:gdLst/>
              <a:ahLst/>
              <a:cxnLst/>
              <a:rect l="0" t="0" r="0" b="0"/>
              <a:pathLst>
                <a:path w="104958" h="202729">
                  <a:moveTo>
                    <a:pt x="104957" y="17719"/>
                  </a:moveTo>
                  <a:lnTo>
                    <a:pt x="104957" y="17719"/>
                  </a:lnTo>
                  <a:lnTo>
                    <a:pt x="104957" y="12978"/>
                  </a:lnTo>
                  <a:lnTo>
                    <a:pt x="102311" y="8005"/>
                  </a:lnTo>
                  <a:lnTo>
                    <a:pt x="97268" y="1468"/>
                  </a:lnTo>
                  <a:lnTo>
                    <a:pt x="93933" y="574"/>
                  </a:lnTo>
                  <a:lnTo>
                    <a:pt x="78967" y="0"/>
                  </a:lnTo>
                  <a:lnTo>
                    <a:pt x="70916" y="2568"/>
                  </a:lnTo>
                  <a:lnTo>
                    <a:pt x="55514" y="14883"/>
                  </a:lnTo>
                  <a:lnTo>
                    <a:pt x="17637" y="56277"/>
                  </a:lnTo>
                  <a:lnTo>
                    <a:pt x="5222" y="85808"/>
                  </a:lnTo>
                  <a:lnTo>
                    <a:pt x="0" y="124434"/>
                  </a:lnTo>
                  <a:lnTo>
                    <a:pt x="5364" y="166680"/>
                  </a:lnTo>
                  <a:lnTo>
                    <a:pt x="10423" y="181820"/>
                  </a:lnTo>
                  <a:lnTo>
                    <a:pt x="18624" y="192517"/>
                  </a:lnTo>
                  <a:lnTo>
                    <a:pt x="28884" y="199586"/>
                  </a:lnTo>
                  <a:lnTo>
                    <a:pt x="40058" y="202728"/>
                  </a:lnTo>
                  <a:lnTo>
                    <a:pt x="51639" y="201479"/>
                  </a:lnTo>
                  <a:lnTo>
                    <a:pt x="57506" y="199757"/>
                  </a:lnTo>
                  <a:lnTo>
                    <a:pt x="69315" y="187260"/>
                  </a:lnTo>
                  <a:lnTo>
                    <a:pt x="90893" y="154992"/>
                  </a:lnTo>
                  <a:lnTo>
                    <a:pt x="96027" y="124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9" name="SMARTInkShape-982"/>
            <p:cNvSpPr/>
            <p:nvPr>
              <p:custDataLst>
                <p:tags r:id="rId83"/>
              </p:custDataLst>
            </p:nvPr>
          </p:nvSpPr>
          <p:spPr bwMode="auto">
            <a:xfrm>
              <a:off x="2152055" y="1178719"/>
              <a:ext cx="89298" cy="26790"/>
            </a:xfrm>
            <a:custGeom>
              <a:avLst/>
              <a:gdLst/>
              <a:ahLst/>
              <a:cxnLst/>
              <a:rect l="0" t="0" r="0" b="0"/>
              <a:pathLst>
                <a:path w="89298" h="26790">
                  <a:moveTo>
                    <a:pt x="0" y="26789"/>
                  </a:moveTo>
                  <a:lnTo>
                    <a:pt x="0" y="26789"/>
                  </a:lnTo>
                  <a:lnTo>
                    <a:pt x="14258" y="25797"/>
                  </a:lnTo>
                  <a:lnTo>
                    <a:pt x="51462" y="9619"/>
                  </a:lnTo>
                  <a:lnTo>
                    <a:pt x="8929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0" name="SMARTInkShape-983"/>
            <p:cNvSpPr/>
            <p:nvPr>
              <p:custDataLst>
                <p:tags r:id="rId84"/>
              </p:custDataLst>
            </p:nvPr>
          </p:nvSpPr>
          <p:spPr bwMode="auto">
            <a:xfrm>
              <a:off x="2330648" y="1081733"/>
              <a:ext cx="26791" cy="222002"/>
            </a:xfrm>
            <a:custGeom>
              <a:avLst/>
              <a:gdLst/>
              <a:ahLst/>
              <a:cxnLst/>
              <a:rect l="0" t="0" r="0" b="0"/>
              <a:pathLst>
                <a:path w="26791" h="222002">
                  <a:moveTo>
                    <a:pt x="26790" y="7689"/>
                  </a:moveTo>
                  <a:lnTo>
                    <a:pt x="26790" y="7689"/>
                  </a:lnTo>
                  <a:lnTo>
                    <a:pt x="26790" y="0"/>
                  </a:lnTo>
                  <a:lnTo>
                    <a:pt x="25797" y="37947"/>
                  </a:lnTo>
                  <a:lnTo>
                    <a:pt x="19101" y="82400"/>
                  </a:lnTo>
                  <a:lnTo>
                    <a:pt x="13487" y="116366"/>
                  </a:lnTo>
                  <a:lnTo>
                    <a:pt x="10280" y="153109"/>
                  </a:lnTo>
                  <a:lnTo>
                    <a:pt x="3060" y="191967"/>
                  </a:lnTo>
                  <a:lnTo>
                    <a:pt x="0" y="22200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1" name="SMARTInkShape-984"/>
            <p:cNvSpPr/>
            <p:nvPr>
              <p:custDataLst>
                <p:tags r:id="rId85"/>
              </p:custDataLst>
            </p:nvPr>
          </p:nvSpPr>
          <p:spPr bwMode="auto">
            <a:xfrm>
              <a:off x="2384227" y="1098352"/>
              <a:ext cx="17860" cy="196454"/>
            </a:xfrm>
            <a:custGeom>
              <a:avLst/>
              <a:gdLst/>
              <a:ahLst/>
              <a:cxnLst/>
              <a:rect l="0" t="0" r="0" b="0"/>
              <a:pathLst>
                <a:path w="17860" h="196454">
                  <a:moveTo>
                    <a:pt x="17859" y="0"/>
                  </a:moveTo>
                  <a:lnTo>
                    <a:pt x="17859" y="0"/>
                  </a:lnTo>
                  <a:lnTo>
                    <a:pt x="13119" y="4740"/>
                  </a:lnTo>
                  <a:lnTo>
                    <a:pt x="10791" y="9713"/>
                  </a:lnTo>
                  <a:lnTo>
                    <a:pt x="9093" y="46285"/>
                  </a:lnTo>
                  <a:lnTo>
                    <a:pt x="8962" y="90171"/>
                  </a:lnTo>
                  <a:lnTo>
                    <a:pt x="7943" y="132354"/>
                  </a:lnTo>
                  <a:lnTo>
                    <a:pt x="0" y="19645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2" name="SMARTInkShape-985"/>
            <p:cNvSpPr/>
            <p:nvPr>
              <p:custDataLst>
                <p:tags r:id="rId86"/>
              </p:custDataLst>
            </p:nvPr>
          </p:nvSpPr>
          <p:spPr bwMode="auto">
            <a:xfrm>
              <a:off x="2366367" y="1064415"/>
              <a:ext cx="142876" cy="202311"/>
            </a:xfrm>
            <a:custGeom>
              <a:avLst/>
              <a:gdLst/>
              <a:ahLst/>
              <a:cxnLst/>
              <a:rect l="0" t="0" r="0" b="0"/>
              <a:pathLst>
                <a:path w="142876" h="202311">
                  <a:moveTo>
                    <a:pt x="0" y="42866"/>
                  </a:moveTo>
                  <a:lnTo>
                    <a:pt x="0" y="42866"/>
                  </a:lnTo>
                  <a:lnTo>
                    <a:pt x="12429" y="22749"/>
                  </a:lnTo>
                  <a:lnTo>
                    <a:pt x="42241" y="4234"/>
                  </a:lnTo>
                  <a:lnTo>
                    <a:pt x="54959" y="0"/>
                  </a:lnTo>
                  <a:lnTo>
                    <a:pt x="64445" y="1656"/>
                  </a:lnTo>
                  <a:lnTo>
                    <a:pt x="75275" y="6691"/>
                  </a:lnTo>
                  <a:lnTo>
                    <a:pt x="90544" y="19690"/>
                  </a:lnTo>
                  <a:lnTo>
                    <a:pt x="94812" y="26943"/>
                  </a:lnTo>
                  <a:lnTo>
                    <a:pt x="97215" y="46086"/>
                  </a:lnTo>
                  <a:lnTo>
                    <a:pt x="93187" y="65869"/>
                  </a:lnTo>
                  <a:lnTo>
                    <a:pt x="81944" y="90331"/>
                  </a:lnTo>
                  <a:lnTo>
                    <a:pt x="50954" y="125681"/>
                  </a:lnTo>
                  <a:lnTo>
                    <a:pt x="44805" y="129282"/>
                  </a:lnTo>
                  <a:lnTo>
                    <a:pt x="36251" y="131995"/>
                  </a:lnTo>
                  <a:lnTo>
                    <a:pt x="49090" y="138267"/>
                  </a:lnTo>
                  <a:lnTo>
                    <a:pt x="55883" y="139837"/>
                  </a:lnTo>
                  <a:lnTo>
                    <a:pt x="97727" y="170490"/>
                  </a:lnTo>
                  <a:lnTo>
                    <a:pt x="110206" y="181773"/>
                  </a:lnTo>
                  <a:lnTo>
                    <a:pt x="115312" y="192776"/>
                  </a:lnTo>
                  <a:lnTo>
                    <a:pt x="116562" y="193408"/>
                  </a:lnTo>
                  <a:lnTo>
                    <a:pt x="120597" y="194110"/>
                  </a:lnTo>
                  <a:lnTo>
                    <a:pt x="122070" y="195289"/>
                  </a:lnTo>
                  <a:lnTo>
                    <a:pt x="123707" y="199245"/>
                  </a:lnTo>
                  <a:lnTo>
                    <a:pt x="125135" y="200697"/>
                  </a:lnTo>
                  <a:lnTo>
                    <a:pt x="129368" y="202310"/>
                  </a:lnTo>
                  <a:lnTo>
                    <a:pt x="130894" y="201748"/>
                  </a:lnTo>
                  <a:lnTo>
                    <a:pt x="131911" y="200381"/>
                  </a:lnTo>
                  <a:lnTo>
                    <a:pt x="132589" y="198478"/>
                  </a:lnTo>
                  <a:lnTo>
                    <a:pt x="142875" y="18574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3" name="SMARTInkShape-986"/>
            <p:cNvSpPr/>
            <p:nvPr>
              <p:custDataLst>
                <p:tags r:id="rId87"/>
              </p:custDataLst>
            </p:nvPr>
          </p:nvSpPr>
          <p:spPr bwMode="auto">
            <a:xfrm>
              <a:off x="2483091" y="837849"/>
              <a:ext cx="106519" cy="287293"/>
            </a:xfrm>
            <a:custGeom>
              <a:avLst/>
              <a:gdLst/>
              <a:ahLst/>
              <a:cxnLst/>
              <a:rect l="0" t="0" r="0" b="0"/>
              <a:pathLst>
                <a:path w="106519" h="287293">
                  <a:moveTo>
                    <a:pt x="61870" y="153346"/>
                  </a:moveTo>
                  <a:lnTo>
                    <a:pt x="61870" y="153346"/>
                  </a:lnTo>
                  <a:lnTo>
                    <a:pt x="61870" y="148606"/>
                  </a:lnTo>
                  <a:lnTo>
                    <a:pt x="59224" y="143633"/>
                  </a:lnTo>
                  <a:lnTo>
                    <a:pt x="55733" y="138115"/>
                  </a:lnTo>
                  <a:lnTo>
                    <a:pt x="53308" y="128275"/>
                  </a:lnTo>
                  <a:lnTo>
                    <a:pt x="43568" y="127066"/>
                  </a:lnTo>
                  <a:lnTo>
                    <a:pt x="36207" y="129429"/>
                  </a:lnTo>
                  <a:lnTo>
                    <a:pt x="10253" y="151737"/>
                  </a:lnTo>
                  <a:lnTo>
                    <a:pt x="6623" y="155250"/>
                  </a:lnTo>
                  <a:lnTo>
                    <a:pt x="2589" y="167091"/>
                  </a:lnTo>
                  <a:lnTo>
                    <a:pt x="0" y="198946"/>
                  </a:lnTo>
                  <a:lnTo>
                    <a:pt x="4937" y="213631"/>
                  </a:lnTo>
                  <a:lnTo>
                    <a:pt x="19536" y="234487"/>
                  </a:lnTo>
                  <a:lnTo>
                    <a:pt x="23725" y="235221"/>
                  </a:lnTo>
                  <a:lnTo>
                    <a:pt x="33672" y="230746"/>
                  </a:lnTo>
                  <a:lnTo>
                    <a:pt x="50428" y="217069"/>
                  </a:lnTo>
                  <a:lnTo>
                    <a:pt x="63220" y="190969"/>
                  </a:lnTo>
                  <a:lnTo>
                    <a:pt x="73294" y="148619"/>
                  </a:lnTo>
                  <a:lnTo>
                    <a:pt x="77823" y="112589"/>
                  </a:lnTo>
                  <a:lnTo>
                    <a:pt x="78882" y="81984"/>
                  </a:lnTo>
                  <a:lnTo>
                    <a:pt x="78360" y="48208"/>
                  </a:lnTo>
                  <a:lnTo>
                    <a:pt x="72587" y="4770"/>
                  </a:lnTo>
                  <a:lnTo>
                    <a:pt x="71991" y="717"/>
                  </a:lnTo>
                  <a:lnTo>
                    <a:pt x="71594" y="0"/>
                  </a:lnTo>
                  <a:lnTo>
                    <a:pt x="63778" y="43247"/>
                  </a:lnTo>
                  <a:lnTo>
                    <a:pt x="62247" y="83643"/>
                  </a:lnTo>
                  <a:lnTo>
                    <a:pt x="62038" y="113437"/>
                  </a:lnTo>
                  <a:lnTo>
                    <a:pt x="62937" y="148507"/>
                  </a:lnTo>
                  <a:lnTo>
                    <a:pt x="66643" y="190552"/>
                  </a:lnTo>
                  <a:lnTo>
                    <a:pt x="74244" y="225114"/>
                  </a:lnTo>
                  <a:lnTo>
                    <a:pt x="106518" y="28729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4" name="SMARTInkShape-987"/>
            <p:cNvSpPr/>
            <p:nvPr>
              <p:custDataLst>
                <p:tags r:id="rId88"/>
              </p:custDataLst>
            </p:nvPr>
          </p:nvSpPr>
          <p:spPr bwMode="auto">
            <a:xfrm>
              <a:off x="1880848" y="1125141"/>
              <a:ext cx="128333" cy="187110"/>
            </a:xfrm>
            <a:custGeom>
              <a:avLst/>
              <a:gdLst/>
              <a:ahLst/>
              <a:cxnLst/>
              <a:rect l="0" t="0" r="0" b="0"/>
              <a:pathLst>
                <a:path w="128333" h="187110">
                  <a:moveTo>
                    <a:pt x="65824" y="0"/>
                  </a:moveTo>
                  <a:lnTo>
                    <a:pt x="65824" y="0"/>
                  </a:lnTo>
                  <a:lnTo>
                    <a:pt x="52522" y="0"/>
                  </a:lnTo>
                  <a:lnTo>
                    <a:pt x="47344" y="5291"/>
                  </a:lnTo>
                  <a:lnTo>
                    <a:pt x="39751" y="14258"/>
                  </a:lnTo>
                  <a:lnTo>
                    <a:pt x="20726" y="31454"/>
                  </a:lnTo>
                  <a:lnTo>
                    <a:pt x="1064" y="67311"/>
                  </a:lnTo>
                  <a:lnTo>
                    <a:pt x="0" y="85148"/>
                  </a:lnTo>
                  <a:lnTo>
                    <a:pt x="3872" y="125277"/>
                  </a:lnTo>
                  <a:lnTo>
                    <a:pt x="14314" y="151471"/>
                  </a:lnTo>
                  <a:lnTo>
                    <a:pt x="24561" y="163645"/>
                  </a:lnTo>
                  <a:lnTo>
                    <a:pt x="37943" y="172621"/>
                  </a:lnTo>
                  <a:lnTo>
                    <a:pt x="68695" y="186126"/>
                  </a:lnTo>
                  <a:lnTo>
                    <a:pt x="82439" y="187109"/>
                  </a:lnTo>
                  <a:lnTo>
                    <a:pt x="103820" y="177920"/>
                  </a:lnTo>
                  <a:lnTo>
                    <a:pt x="119526" y="167369"/>
                  </a:lnTo>
                  <a:lnTo>
                    <a:pt x="128332"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5" name="SMARTInkShape-988"/>
            <p:cNvSpPr/>
            <p:nvPr>
              <p:custDataLst>
                <p:tags r:id="rId89"/>
              </p:custDataLst>
            </p:nvPr>
          </p:nvSpPr>
          <p:spPr bwMode="auto">
            <a:xfrm>
              <a:off x="1777008" y="1144392"/>
              <a:ext cx="97979" cy="235995"/>
            </a:xfrm>
            <a:custGeom>
              <a:avLst/>
              <a:gdLst/>
              <a:ahLst/>
              <a:cxnLst/>
              <a:rect l="0" t="0" r="0" b="0"/>
              <a:pathLst>
                <a:path w="97979" h="235995">
                  <a:moveTo>
                    <a:pt x="8930" y="34327"/>
                  </a:moveTo>
                  <a:lnTo>
                    <a:pt x="8930" y="34327"/>
                  </a:lnTo>
                  <a:lnTo>
                    <a:pt x="8930" y="21898"/>
                  </a:lnTo>
                  <a:lnTo>
                    <a:pt x="11575" y="16235"/>
                  </a:lnTo>
                  <a:lnTo>
                    <a:pt x="13670" y="13336"/>
                  </a:lnTo>
                  <a:lnTo>
                    <a:pt x="17051" y="11403"/>
                  </a:lnTo>
                  <a:lnTo>
                    <a:pt x="54991" y="0"/>
                  </a:lnTo>
                  <a:lnTo>
                    <a:pt x="64459" y="4518"/>
                  </a:lnTo>
                  <a:lnTo>
                    <a:pt x="69761" y="8501"/>
                  </a:lnTo>
                  <a:lnTo>
                    <a:pt x="81965" y="28328"/>
                  </a:lnTo>
                  <a:lnTo>
                    <a:pt x="96342" y="69752"/>
                  </a:lnTo>
                  <a:lnTo>
                    <a:pt x="97978" y="113969"/>
                  </a:lnTo>
                  <a:lnTo>
                    <a:pt x="96132" y="133223"/>
                  </a:lnTo>
                  <a:lnTo>
                    <a:pt x="78777" y="175276"/>
                  </a:lnTo>
                  <a:lnTo>
                    <a:pt x="56241" y="207800"/>
                  </a:lnTo>
                  <a:lnTo>
                    <a:pt x="27535" y="231348"/>
                  </a:lnTo>
                  <a:lnTo>
                    <a:pt x="17860" y="235994"/>
                  </a:lnTo>
                  <a:lnTo>
                    <a:pt x="13891" y="235248"/>
                  </a:lnTo>
                  <a:lnTo>
                    <a:pt x="0" y="22185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6" name="SMARTInkShape-989"/>
            <p:cNvSpPr/>
            <p:nvPr>
              <p:custDataLst>
                <p:tags r:id="rId90"/>
              </p:custDataLst>
            </p:nvPr>
          </p:nvSpPr>
          <p:spPr bwMode="auto">
            <a:xfrm>
              <a:off x="1857375" y="928688"/>
              <a:ext cx="83437" cy="125016"/>
            </a:xfrm>
            <a:custGeom>
              <a:avLst/>
              <a:gdLst/>
              <a:ahLst/>
              <a:cxnLst/>
              <a:rect l="0" t="0" r="0" b="0"/>
              <a:pathLst>
                <a:path w="83437" h="125016">
                  <a:moveTo>
                    <a:pt x="0" y="0"/>
                  </a:moveTo>
                  <a:lnTo>
                    <a:pt x="0" y="0"/>
                  </a:lnTo>
                  <a:lnTo>
                    <a:pt x="4741" y="0"/>
                  </a:lnTo>
                  <a:lnTo>
                    <a:pt x="9714" y="2645"/>
                  </a:lnTo>
                  <a:lnTo>
                    <a:pt x="51722" y="42806"/>
                  </a:lnTo>
                  <a:lnTo>
                    <a:pt x="64604" y="53032"/>
                  </a:lnTo>
                  <a:lnTo>
                    <a:pt x="74353" y="60280"/>
                  </a:lnTo>
                  <a:lnTo>
                    <a:pt x="81994" y="70117"/>
                  </a:lnTo>
                  <a:lnTo>
                    <a:pt x="83436" y="75518"/>
                  </a:lnTo>
                  <a:lnTo>
                    <a:pt x="80967" y="99584"/>
                  </a:lnTo>
                  <a:lnTo>
                    <a:pt x="53578" y="1250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7" name="SMARTInkShape-990"/>
            <p:cNvSpPr/>
            <p:nvPr>
              <p:custDataLst>
                <p:tags r:id="rId91"/>
              </p:custDataLst>
            </p:nvPr>
          </p:nvSpPr>
          <p:spPr bwMode="auto">
            <a:xfrm>
              <a:off x="1723430" y="1017984"/>
              <a:ext cx="186457" cy="7690"/>
            </a:xfrm>
            <a:custGeom>
              <a:avLst/>
              <a:gdLst/>
              <a:ahLst/>
              <a:cxnLst/>
              <a:rect l="0" t="0" r="0" b="0"/>
              <a:pathLst>
                <a:path w="186457" h="7690">
                  <a:moveTo>
                    <a:pt x="0" y="0"/>
                  </a:moveTo>
                  <a:lnTo>
                    <a:pt x="0" y="0"/>
                  </a:lnTo>
                  <a:lnTo>
                    <a:pt x="26655" y="993"/>
                  </a:lnTo>
                  <a:lnTo>
                    <a:pt x="58926" y="7689"/>
                  </a:lnTo>
                  <a:lnTo>
                    <a:pt x="101576" y="1699"/>
                  </a:lnTo>
                  <a:lnTo>
                    <a:pt x="143941" y="224"/>
                  </a:lnTo>
                  <a:lnTo>
                    <a:pt x="186456" y="3"/>
                  </a:lnTo>
                  <a:lnTo>
                    <a:pt x="16966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05" name="SMARTInkShape-Group260"/>
          <p:cNvGrpSpPr/>
          <p:nvPr/>
        </p:nvGrpSpPr>
        <p:grpSpPr>
          <a:xfrm>
            <a:off x="2861285" y="1036212"/>
            <a:ext cx="968748" cy="585400"/>
            <a:chOff x="2861285" y="1036212"/>
            <a:chExt cx="968748" cy="585400"/>
          </a:xfrm>
        </p:grpSpPr>
        <p:sp>
          <p:nvSpPr>
            <p:cNvPr id="299" name="SMARTInkShape-991"/>
            <p:cNvSpPr/>
            <p:nvPr>
              <p:custDataLst>
                <p:tags r:id="rId76"/>
              </p:custDataLst>
            </p:nvPr>
          </p:nvSpPr>
          <p:spPr bwMode="auto">
            <a:xfrm>
              <a:off x="3500438" y="1285875"/>
              <a:ext cx="86647" cy="276821"/>
            </a:xfrm>
            <a:custGeom>
              <a:avLst/>
              <a:gdLst/>
              <a:ahLst/>
              <a:cxnLst/>
              <a:rect l="0" t="0" r="0" b="0"/>
              <a:pathLst>
                <a:path w="86647" h="276821">
                  <a:moveTo>
                    <a:pt x="0" y="0"/>
                  </a:moveTo>
                  <a:lnTo>
                    <a:pt x="0" y="0"/>
                  </a:lnTo>
                  <a:lnTo>
                    <a:pt x="4740" y="0"/>
                  </a:lnTo>
                  <a:lnTo>
                    <a:pt x="9713" y="5292"/>
                  </a:lnTo>
                  <a:lnTo>
                    <a:pt x="38910" y="47851"/>
                  </a:lnTo>
                  <a:lnTo>
                    <a:pt x="53032" y="85226"/>
                  </a:lnTo>
                  <a:lnTo>
                    <a:pt x="68389" y="125655"/>
                  </a:lnTo>
                  <a:lnTo>
                    <a:pt x="80352" y="163507"/>
                  </a:lnTo>
                  <a:lnTo>
                    <a:pt x="86646" y="197274"/>
                  </a:lnTo>
                  <a:lnTo>
                    <a:pt x="86135" y="218646"/>
                  </a:lnTo>
                  <a:lnTo>
                    <a:pt x="79292" y="234760"/>
                  </a:lnTo>
                  <a:lnTo>
                    <a:pt x="64284" y="254987"/>
                  </a:lnTo>
                  <a:lnTo>
                    <a:pt x="0" y="27682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0" name="SMARTInkShape-992"/>
            <p:cNvSpPr/>
            <p:nvPr>
              <p:custDataLst>
                <p:tags r:id="rId77"/>
              </p:custDataLst>
            </p:nvPr>
          </p:nvSpPr>
          <p:spPr bwMode="auto">
            <a:xfrm>
              <a:off x="3411141" y="1419820"/>
              <a:ext cx="8930" cy="1"/>
            </a:xfrm>
            <a:custGeom>
              <a:avLst/>
              <a:gdLst/>
              <a:ahLst/>
              <a:cxnLst/>
              <a:rect l="0" t="0" r="0" b="0"/>
              <a:pathLst>
                <a:path w="8930" h="1">
                  <a:moveTo>
                    <a:pt x="0" y="0"/>
                  </a:moveTo>
                  <a:lnTo>
                    <a:pt x="0" y="0"/>
                  </a:lnTo>
                  <a:lnTo>
                    <a:pt x="892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1" name="SMARTInkShape-993"/>
            <p:cNvSpPr/>
            <p:nvPr>
              <p:custDataLst>
                <p:tags r:id="rId78"/>
              </p:custDataLst>
            </p:nvPr>
          </p:nvSpPr>
          <p:spPr bwMode="auto">
            <a:xfrm>
              <a:off x="3322104" y="1285875"/>
              <a:ext cx="71178" cy="220947"/>
            </a:xfrm>
            <a:custGeom>
              <a:avLst/>
              <a:gdLst/>
              <a:ahLst/>
              <a:cxnLst/>
              <a:rect l="0" t="0" r="0" b="0"/>
              <a:pathLst>
                <a:path w="71178" h="220947">
                  <a:moveTo>
                    <a:pt x="53318" y="0"/>
                  </a:moveTo>
                  <a:lnTo>
                    <a:pt x="53318" y="0"/>
                  </a:lnTo>
                  <a:lnTo>
                    <a:pt x="48577" y="0"/>
                  </a:lnTo>
                  <a:lnTo>
                    <a:pt x="43604" y="2646"/>
                  </a:lnTo>
                  <a:lnTo>
                    <a:pt x="37068" y="7688"/>
                  </a:lnTo>
                  <a:lnTo>
                    <a:pt x="36174" y="11024"/>
                  </a:lnTo>
                  <a:lnTo>
                    <a:pt x="34784" y="16806"/>
                  </a:lnTo>
                  <a:lnTo>
                    <a:pt x="14740" y="59156"/>
                  </a:lnTo>
                  <a:lnTo>
                    <a:pt x="6406" y="80862"/>
                  </a:lnTo>
                  <a:lnTo>
                    <a:pt x="1715" y="118989"/>
                  </a:lnTo>
                  <a:lnTo>
                    <a:pt x="130" y="159544"/>
                  </a:lnTo>
                  <a:lnTo>
                    <a:pt x="0" y="168870"/>
                  </a:lnTo>
                  <a:lnTo>
                    <a:pt x="7793" y="189817"/>
                  </a:lnTo>
                  <a:lnTo>
                    <a:pt x="23623" y="213338"/>
                  </a:lnTo>
                  <a:lnTo>
                    <a:pt x="27568" y="216639"/>
                  </a:lnTo>
                  <a:lnTo>
                    <a:pt x="39889" y="220308"/>
                  </a:lnTo>
                  <a:lnTo>
                    <a:pt x="53303" y="220946"/>
                  </a:lnTo>
                  <a:lnTo>
                    <a:pt x="71177" y="2143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2" name="SMARTInkShape-994"/>
            <p:cNvSpPr/>
            <p:nvPr>
              <p:custDataLst>
                <p:tags r:id="rId79"/>
              </p:custDataLst>
            </p:nvPr>
          </p:nvSpPr>
          <p:spPr bwMode="auto">
            <a:xfrm>
              <a:off x="2861285" y="1143000"/>
              <a:ext cx="959362" cy="97903"/>
            </a:xfrm>
            <a:custGeom>
              <a:avLst/>
              <a:gdLst/>
              <a:ahLst/>
              <a:cxnLst/>
              <a:rect l="0" t="0" r="0" b="0"/>
              <a:pathLst>
                <a:path w="959362" h="97903">
                  <a:moveTo>
                    <a:pt x="5145" y="80367"/>
                  </a:moveTo>
                  <a:lnTo>
                    <a:pt x="5145" y="80367"/>
                  </a:lnTo>
                  <a:lnTo>
                    <a:pt x="404" y="75627"/>
                  </a:lnTo>
                  <a:lnTo>
                    <a:pt x="0" y="74230"/>
                  </a:lnTo>
                  <a:lnTo>
                    <a:pt x="723" y="73299"/>
                  </a:lnTo>
                  <a:lnTo>
                    <a:pt x="4271" y="71805"/>
                  </a:lnTo>
                  <a:lnTo>
                    <a:pt x="4756" y="74247"/>
                  </a:lnTo>
                  <a:lnTo>
                    <a:pt x="4886" y="76287"/>
                  </a:lnTo>
                  <a:lnTo>
                    <a:pt x="5964" y="77647"/>
                  </a:lnTo>
                  <a:lnTo>
                    <a:pt x="40350" y="92690"/>
                  </a:lnTo>
                  <a:lnTo>
                    <a:pt x="68176" y="97133"/>
                  </a:lnTo>
                  <a:lnTo>
                    <a:pt x="111684" y="97902"/>
                  </a:lnTo>
                  <a:lnTo>
                    <a:pt x="151144" y="97138"/>
                  </a:lnTo>
                  <a:lnTo>
                    <a:pt x="193065" y="93443"/>
                  </a:lnTo>
                  <a:lnTo>
                    <a:pt x="233524" y="91140"/>
                  </a:lnTo>
                  <a:lnTo>
                    <a:pt x="252648" y="90525"/>
                  </a:lnTo>
                  <a:lnTo>
                    <a:pt x="278295" y="88132"/>
                  </a:lnTo>
                  <a:lnTo>
                    <a:pt x="308292" y="84551"/>
                  </a:lnTo>
                  <a:lnTo>
                    <a:pt x="341188" y="80180"/>
                  </a:lnTo>
                  <a:lnTo>
                    <a:pt x="367088" y="76274"/>
                  </a:lnTo>
                  <a:lnTo>
                    <a:pt x="406448" y="69287"/>
                  </a:lnTo>
                  <a:lnTo>
                    <a:pt x="439817" y="62875"/>
                  </a:lnTo>
                  <a:lnTo>
                    <a:pt x="479122" y="55726"/>
                  </a:lnTo>
                  <a:lnTo>
                    <a:pt x="507661" y="51041"/>
                  </a:lnTo>
                  <a:lnTo>
                    <a:pt x="539585" y="45934"/>
                  </a:lnTo>
                  <a:lnTo>
                    <a:pt x="564837" y="42529"/>
                  </a:lnTo>
                  <a:lnTo>
                    <a:pt x="603477" y="38745"/>
                  </a:lnTo>
                  <a:lnTo>
                    <a:pt x="630252" y="34760"/>
                  </a:lnTo>
                  <a:lnTo>
                    <a:pt x="662984" y="29126"/>
                  </a:lnTo>
                  <a:lnTo>
                    <a:pt x="699689" y="22394"/>
                  </a:lnTo>
                  <a:lnTo>
                    <a:pt x="728127" y="17906"/>
                  </a:lnTo>
                  <a:lnTo>
                    <a:pt x="770309" y="12919"/>
                  </a:lnTo>
                  <a:lnTo>
                    <a:pt x="810223" y="8057"/>
                  </a:lnTo>
                  <a:lnTo>
                    <a:pt x="847145" y="3581"/>
                  </a:lnTo>
                  <a:lnTo>
                    <a:pt x="884665" y="1061"/>
                  </a:lnTo>
                  <a:lnTo>
                    <a:pt x="928497" y="140"/>
                  </a:lnTo>
                  <a:lnTo>
                    <a:pt x="939068" y="2708"/>
                  </a:lnTo>
                  <a:lnTo>
                    <a:pt x="951473" y="8822"/>
                  </a:lnTo>
                  <a:lnTo>
                    <a:pt x="959361" y="8920"/>
                  </a:lnTo>
                  <a:lnTo>
                    <a:pt x="95169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3" name="SMARTInkShape-995"/>
            <p:cNvSpPr/>
            <p:nvPr>
              <p:custDataLst>
                <p:tags r:id="rId80"/>
              </p:custDataLst>
            </p:nvPr>
          </p:nvSpPr>
          <p:spPr bwMode="auto">
            <a:xfrm>
              <a:off x="3759398" y="1036212"/>
              <a:ext cx="70635" cy="150053"/>
            </a:xfrm>
            <a:custGeom>
              <a:avLst/>
              <a:gdLst/>
              <a:ahLst/>
              <a:cxnLst/>
              <a:rect l="0" t="0" r="0" b="0"/>
              <a:pathLst>
                <a:path w="70635" h="150053">
                  <a:moveTo>
                    <a:pt x="26790" y="8561"/>
                  </a:moveTo>
                  <a:lnTo>
                    <a:pt x="26790" y="8561"/>
                  </a:lnTo>
                  <a:lnTo>
                    <a:pt x="26790" y="3821"/>
                  </a:lnTo>
                  <a:lnTo>
                    <a:pt x="25797" y="2425"/>
                  </a:lnTo>
                  <a:lnTo>
                    <a:pt x="24144" y="1494"/>
                  </a:lnTo>
                  <a:lnTo>
                    <a:pt x="19101" y="0"/>
                  </a:lnTo>
                  <a:lnTo>
                    <a:pt x="22968" y="4481"/>
                  </a:lnTo>
                  <a:lnTo>
                    <a:pt x="23249" y="6833"/>
                  </a:lnTo>
                  <a:lnTo>
                    <a:pt x="20917" y="12093"/>
                  </a:lnTo>
                  <a:lnTo>
                    <a:pt x="23506" y="34853"/>
                  </a:lnTo>
                  <a:lnTo>
                    <a:pt x="36684" y="74496"/>
                  </a:lnTo>
                  <a:lnTo>
                    <a:pt x="49654" y="95301"/>
                  </a:lnTo>
                  <a:lnTo>
                    <a:pt x="70634" y="137015"/>
                  </a:lnTo>
                  <a:lnTo>
                    <a:pt x="69910" y="138846"/>
                  </a:lnTo>
                  <a:lnTo>
                    <a:pt x="68435" y="140066"/>
                  </a:lnTo>
                  <a:lnTo>
                    <a:pt x="32112" y="149360"/>
                  </a:lnTo>
                  <a:lnTo>
                    <a:pt x="27361" y="150052"/>
                  </a:lnTo>
                  <a:lnTo>
                    <a:pt x="0" y="14250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4" name="SMARTInkShape-996"/>
            <p:cNvSpPr/>
            <p:nvPr>
              <p:custDataLst>
                <p:tags r:id="rId81"/>
              </p:custDataLst>
            </p:nvPr>
          </p:nvSpPr>
          <p:spPr bwMode="auto">
            <a:xfrm>
              <a:off x="3157272" y="1344893"/>
              <a:ext cx="93135" cy="276719"/>
            </a:xfrm>
            <a:custGeom>
              <a:avLst/>
              <a:gdLst/>
              <a:ahLst/>
              <a:cxnLst/>
              <a:rect l="0" t="0" r="0" b="0"/>
              <a:pathLst>
                <a:path w="93135" h="276719">
                  <a:moveTo>
                    <a:pt x="75275" y="21349"/>
                  </a:moveTo>
                  <a:lnTo>
                    <a:pt x="75275" y="21349"/>
                  </a:lnTo>
                  <a:lnTo>
                    <a:pt x="75275" y="11868"/>
                  </a:lnTo>
                  <a:lnTo>
                    <a:pt x="73291" y="8083"/>
                  </a:lnTo>
                  <a:lnTo>
                    <a:pt x="65794" y="1232"/>
                  </a:lnTo>
                  <a:lnTo>
                    <a:pt x="62009" y="0"/>
                  </a:lnTo>
                  <a:lnTo>
                    <a:pt x="58493" y="171"/>
                  </a:lnTo>
                  <a:lnTo>
                    <a:pt x="36241" y="7575"/>
                  </a:lnTo>
                  <a:lnTo>
                    <a:pt x="30401" y="13158"/>
                  </a:lnTo>
                  <a:lnTo>
                    <a:pt x="21266" y="29946"/>
                  </a:lnTo>
                  <a:lnTo>
                    <a:pt x="19190" y="50636"/>
                  </a:lnTo>
                  <a:lnTo>
                    <a:pt x="22567" y="71077"/>
                  </a:lnTo>
                  <a:lnTo>
                    <a:pt x="30683" y="86776"/>
                  </a:lnTo>
                  <a:lnTo>
                    <a:pt x="38258" y="95076"/>
                  </a:lnTo>
                  <a:lnTo>
                    <a:pt x="46466" y="100405"/>
                  </a:lnTo>
                  <a:lnTo>
                    <a:pt x="57368" y="87106"/>
                  </a:lnTo>
                  <a:lnTo>
                    <a:pt x="63685" y="73795"/>
                  </a:lnTo>
                  <a:lnTo>
                    <a:pt x="71957" y="44975"/>
                  </a:lnTo>
                  <a:lnTo>
                    <a:pt x="73063" y="44045"/>
                  </a:lnTo>
                  <a:lnTo>
                    <a:pt x="73800" y="45409"/>
                  </a:lnTo>
                  <a:lnTo>
                    <a:pt x="74838" y="52070"/>
                  </a:lnTo>
                  <a:lnTo>
                    <a:pt x="76181" y="88749"/>
                  </a:lnTo>
                  <a:lnTo>
                    <a:pt x="82326" y="128774"/>
                  </a:lnTo>
                  <a:lnTo>
                    <a:pt x="83648" y="170587"/>
                  </a:lnTo>
                  <a:lnTo>
                    <a:pt x="81973" y="196818"/>
                  </a:lnTo>
                  <a:lnTo>
                    <a:pt x="71858" y="235507"/>
                  </a:lnTo>
                  <a:lnTo>
                    <a:pt x="68795" y="249815"/>
                  </a:lnTo>
                  <a:lnTo>
                    <a:pt x="59496" y="262126"/>
                  </a:lnTo>
                  <a:lnTo>
                    <a:pt x="42818" y="274922"/>
                  </a:lnTo>
                  <a:lnTo>
                    <a:pt x="38754" y="276718"/>
                  </a:lnTo>
                  <a:lnTo>
                    <a:pt x="33069" y="274939"/>
                  </a:lnTo>
                  <a:lnTo>
                    <a:pt x="13821" y="260198"/>
                  </a:lnTo>
                  <a:lnTo>
                    <a:pt x="8275" y="252189"/>
                  </a:lnTo>
                  <a:lnTo>
                    <a:pt x="412" y="232621"/>
                  </a:lnTo>
                  <a:lnTo>
                    <a:pt x="0" y="219097"/>
                  </a:lnTo>
                  <a:lnTo>
                    <a:pt x="1279" y="212712"/>
                  </a:lnTo>
                  <a:lnTo>
                    <a:pt x="31848" y="173949"/>
                  </a:lnTo>
                  <a:lnTo>
                    <a:pt x="68167" y="138658"/>
                  </a:lnTo>
                  <a:lnTo>
                    <a:pt x="93134" y="1285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14" name="SMARTInkShape-Group261"/>
          <p:cNvGrpSpPr/>
          <p:nvPr/>
        </p:nvGrpSpPr>
        <p:grpSpPr>
          <a:xfrm>
            <a:off x="4116718" y="908434"/>
            <a:ext cx="866049" cy="447362"/>
            <a:chOff x="4116718" y="908434"/>
            <a:chExt cx="866049" cy="447362"/>
          </a:xfrm>
        </p:grpSpPr>
        <p:sp>
          <p:nvSpPr>
            <p:cNvPr id="306" name="SMARTInkShape-997"/>
            <p:cNvSpPr/>
            <p:nvPr>
              <p:custDataLst>
                <p:tags r:id="rId68"/>
              </p:custDataLst>
            </p:nvPr>
          </p:nvSpPr>
          <p:spPr bwMode="auto">
            <a:xfrm>
              <a:off x="4822031" y="908434"/>
              <a:ext cx="160736" cy="136340"/>
            </a:xfrm>
            <a:custGeom>
              <a:avLst/>
              <a:gdLst/>
              <a:ahLst/>
              <a:cxnLst/>
              <a:rect l="0" t="0" r="0" b="0"/>
              <a:pathLst>
                <a:path w="160736" h="136340">
                  <a:moveTo>
                    <a:pt x="0" y="2394"/>
                  </a:moveTo>
                  <a:lnTo>
                    <a:pt x="0" y="2394"/>
                  </a:lnTo>
                  <a:lnTo>
                    <a:pt x="12429" y="22511"/>
                  </a:lnTo>
                  <a:lnTo>
                    <a:pt x="11510" y="60390"/>
                  </a:lnTo>
                  <a:lnTo>
                    <a:pt x="9269" y="102574"/>
                  </a:lnTo>
                  <a:lnTo>
                    <a:pt x="8975" y="123147"/>
                  </a:lnTo>
                  <a:lnTo>
                    <a:pt x="13672" y="85537"/>
                  </a:lnTo>
                  <a:lnTo>
                    <a:pt x="21359" y="45770"/>
                  </a:lnTo>
                  <a:lnTo>
                    <a:pt x="27022" y="31594"/>
                  </a:lnTo>
                  <a:lnTo>
                    <a:pt x="29921" y="27814"/>
                  </a:lnTo>
                  <a:lnTo>
                    <a:pt x="33838" y="26286"/>
                  </a:lnTo>
                  <a:lnTo>
                    <a:pt x="43482" y="27234"/>
                  </a:lnTo>
                  <a:lnTo>
                    <a:pt x="46847" y="28876"/>
                  </a:lnTo>
                  <a:lnTo>
                    <a:pt x="49091" y="30963"/>
                  </a:lnTo>
                  <a:lnTo>
                    <a:pt x="70406" y="64695"/>
                  </a:lnTo>
                  <a:lnTo>
                    <a:pt x="71641" y="82669"/>
                  </a:lnTo>
                  <a:lnTo>
                    <a:pt x="63767" y="114422"/>
                  </a:lnTo>
                  <a:lnTo>
                    <a:pt x="63348" y="114782"/>
                  </a:lnTo>
                  <a:lnTo>
                    <a:pt x="63067" y="114031"/>
                  </a:lnTo>
                  <a:lnTo>
                    <a:pt x="62881" y="112537"/>
                  </a:lnTo>
                  <a:lnTo>
                    <a:pt x="69625" y="69313"/>
                  </a:lnTo>
                  <a:lnTo>
                    <a:pt x="76192" y="37766"/>
                  </a:lnTo>
                  <a:lnTo>
                    <a:pt x="80560" y="22999"/>
                  </a:lnTo>
                  <a:lnTo>
                    <a:pt x="87441" y="13154"/>
                  </a:lnTo>
                  <a:lnTo>
                    <a:pt x="95998" y="6591"/>
                  </a:lnTo>
                  <a:lnTo>
                    <a:pt x="112119" y="291"/>
                  </a:lnTo>
                  <a:lnTo>
                    <a:pt x="116418" y="0"/>
                  </a:lnTo>
                  <a:lnTo>
                    <a:pt x="119284" y="798"/>
                  </a:lnTo>
                  <a:lnTo>
                    <a:pt x="137539" y="20883"/>
                  </a:lnTo>
                  <a:lnTo>
                    <a:pt x="145465" y="35747"/>
                  </a:lnTo>
                  <a:lnTo>
                    <a:pt x="148987" y="52936"/>
                  </a:lnTo>
                  <a:lnTo>
                    <a:pt x="150970" y="91122"/>
                  </a:lnTo>
                  <a:lnTo>
                    <a:pt x="152550" y="111917"/>
                  </a:lnTo>
                  <a:lnTo>
                    <a:pt x="160735" y="13633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7" name="SMARTInkShape-998"/>
            <p:cNvSpPr/>
            <p:nvPr>
              <p:custDataLst>
                <p:tags r:id="rId69"/>
              </p:custDataLst>
            </p:nvPr>
          </p:nvSpPr>
          <p:spPr bwMode="auto">
            <a:xfrm>
              <a:off x="4700340" y="1047474"/>
              <a:ext cx="148481" cy="260960"/>
            </a:xfrm>
            <a:custGeom>
              <a:avLst/>
              <a:gdLst/>
              <a:ahLst/>
              <a:cxnLst/>
              <a:rect l="0" t="0" r="0" b="0"/>
              <a:pathLst>
                <a:path w="148481" h="260960">
                  <a:moveTo>
                    <a:pt x="23465" y="33018"/>
                  </a:moveTo>
                  <a:lnTo>
                    <a:pt x="23465" y="33018"/>
                  </a:lnTo>
                  <a:lnTo>
                    <a:pt x="18724" y="33018"/>
                  </a:lnTo>
                  <a:lnTo>
                    <a:pt x="17328" y="31034"/>
                  </a:lnTo>
                  <a:lnTo>
                    <a:pt x="15776" y="23537"/>
                  </a:lnTo>
                  <a:lnTo>
                    <a:pt x="16355" y="20744"/>
                  </a:lnTo>
                  <a:lnTo>
                    <a:pt x="17732" y="18883"/>
                  </a:lnTo>
                  <a:lnTo>
                    <a:pt x="36554" y="6413"/>
                  </a:lnTo>
                  <a:lnTo>
                    <a:pt x="65156" y="0"/>
                  </a:lnTo>
                  <a:lnTo>
                    <a:pt x="79367" y="1146"/>
                  </a:lnTo>
                  <a:lnTo>
                    <a:pt x="84545" y="2840"/>
                  </a:lnTo>
                  <a:lnTo>
                    <a:pt x="92945" y="17952"/>
                  </a:lnTo>
                  <a:lnTo>
                    <a:pt x="101682" y="53855"/>
                  </a:lnTo>
                  <a:lnTo>
                    <a:pt x="93714" y="88030"/>
                  </a:lnTo>
                  <a:lnTo>
                    <a:pt x="78830" y="107408"/>
                  </a:lnTo>
                  <a:lnTo>
                    <a:pt x="34614" y="141372"/>
                  </a:lnTo>
                  <a:lnTo>
                    <a:pt x="24121" y="149967"/>
                  </a:lnTo>
                  <a:lnTo>
                    <a:pt x="18941" y="151664"/>
                  </a:lnTo>
                  <a:lnTo>
                    <a:pt x="0" y="149637"/>
                  </a:lnTo>
                  <a:lnTo>
                    <a:pt x="20963" y="156242"/>
                  </a:lnTo>
                  <a:lnTo>
                    <a:pt x="24773" y="156839"/>
                  </a:lnTo>
                  <a:lnTo>
                    <a:pt x="67219" y="193423"/>
                  </a:lnTo>
                  <a:lnTo>
                    <a:pt x="92531" y="229734"/>
                  </a:lnTo>
                  <a:lnTo>
                    <a:pt x="100793" y="237526"/>
                  </a:lnTo>
                  <a:lnTo>
                    <a:pt x="115609" y="255670"/>
                  </a:lnTo>
                  <a:lnTo>
                    <a:pt x="123288" y="260959"/>
                  </a:lnTo>
                  <a:lnTo>
                    <a:pt x="127716" y="259393"/>
                  </a:lnTo>
                  <a:lnTo>
                    <a:pt x="148480" y="23840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8" name="SMARTInkShape-999"/>
            <p:cNvSpPr/>
            <p:nvPr>
              <p:custDataLst>
                <p:tags r:id="rId70"/>
              </p:custDataLst>
            </p:nvPr>
          </p:nvSpPr>
          <p:spPr bwMode="auto">
            <a:xfrm>
              <a:off x="4715967" y="1098719"/>
              <a:ext cx="24348" cy="231805"/>
            </a:xfrm>
            <a:custGeom>
              <a:avLst/>
              <a:gdLst/>
              <a:ahLst/>
              <a:cxnLst/>
              <a:rect l="0" t="0" r="0" b="0"/>
              <a:pathLst>
                <a:path w="24348" h="231805">
                  <a:moveTo>
                    <a:pt x="7838" y="8562"/>
                  </a:moveTo>
                  <a:lnTo>
                    <a:pt x="7838" y="8562"/>
                  </a:lnTo>
                  <a:lnTo>
                    <a:pt x="7838" y="3822"/>
                  </a:lnTo>
                  <a:lnTo>
                    <a:pt x="8830" y="2425"/>
                  </a:lnTo>
                  <a:lnTo>
                    <a:pt x="10483" y="1494"/>
                  </a:lnTo>
                  <a:lnTo>
                    <a:pt x="15526" y="0"/>
                  </a:lnTo>
                  <a:lnTo>
                    <a:pt x="22659" y="19108"/>
                  </a:lnTo>
                  <a:lnTo>
                    <a:pt x="24347" y="27471"/>
                  </a:lnTo>
                  <a:lnTo>
                    <a:pt x="20557" y="66199"/>
                  </a:lnTo>
                  <a:lnTo>
                    <a:pt x="16524" y="106856"/>
                  </a:lnTo>
                  <a:lnTo>
                    <a:pt x="9860" y="137566"/>
                  </a:lnTo>
                  <a:lnTo>
                    <a:pt x="4437" y="170408"/>
                  </a:lnTo>
                  <a:lnTo>
                    <a:pt x="0" y="207293"/>
                  </a:lnTo>
                  <a:lnTo>
                    <a:pt x="7838" y="2318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9" name="SMARTInkShape-1000"/>
            <p:cNvSpPr/>
            <p:nvPr>
              <p:custDataLst>
                <p:tags r:id="rId71"/>
              </p:custDataLst>
            </p:nvPr>
          </p:nvSpPr>
          <p:spPr bwMode="auto">
            <a:xfrm>
              <a:off x="4116718" y="1098352"/>
              <a:ext cx="160498" cy="257444"/>
            </a:xfrm>
            <a:custGeom>
              <a:avLst/>
              <a:gdLst/>
              <a:ahLst/>
              <a:cxnLst/>
              <a:rect l="0" t="0" r="0" b="0"/>
              <a:pathLst>
                <a:path w="160498" h="257444">
                  <a:moveTo>
                    <a:pt x="17727" y="0"/>
                  </a:moveTo>
                  <a:lnTo>
                    <a:pt x="17727" y="0"/>
                  </a:lnTo>
                  <a:lnTo>
                    <a:pt x="10039" y="0"/>
                  </a:lnTo>
                  <a:lnTo>
                    <a:pt x="49419" y="0"/>
                  </a:lnTo>
                  <a:lnTo>
                    <a:pt x="88075" y="0"/>
                  </a:lnTo>
                  <a:lnTo>
                    <a:pt x="115631" y="2645"/>
                  </a:lnTo>
                  <a:lnTo>
                    <a:pt x="151446" y="9094"/>
                  </a:lnTo>
                  <a:lnTo>
                    <a:pt x="154499" y="11023"/>
                  </a:lnTo>
                  <a:lnTo>
                    <a:pt x="156533" y="13302"/>
                  </a:lnTo>
                  <a:lnTo>
                    <a:pt x="158794" y="18479"/>
                  </a:lnTo>
                  <a:lnTo>
                    <a:pt x="160497" y="38731"/>
                  </a:lnTo>
                  <a:lnTo>
                    <a:pt x="139194" y="71003"/>
                  </a:lnTo>
                  <a:lnTo>
                    <a:pt x="108969" y="107070"/>
                  </a:lnTo>
                  <a:lnTo>
                    <a:pt x="78855" y="147598"/>
                  </a:lnTo>
                  <a:lnTo>
                    <a:pt x="36549" y="189540"/>
                  </a:lnTo>
                  <a:lnTo>
                    <a:pt x="7512" y="234086"/>
                  </a:lnTo>
                  <a:lnTo>
                    <a:pt x="874" y="248923"/>
                  </a:lnTo>
                  <a:lnTo>
                    <a:pt x="0" y="257443"/>
                  </a:lnTo>
                  <a:lnTo>
                    <a:pt x="2573" y="255640"/>
                  </a:lnTo>
                  <a:lnTo>
                    <a:pt x="4647" y="253770"/>
                  </a:lnTo>
                  <a:lnTo>
                    <a:pt x="37486" y="249777"/>
                  </a:lnTo>
                  <a:lnTo>
                    <a:pt x="73632" y="243121"/>
                  </a:lnTo>
                  <a:lnTo>
                    <a:pt x="110424" y="231982"/>
                  </a:lnTo>
                  <a:lnTo>
                    <a:pt x="142183" y="223393"/>
                  </a:lnTo>
                  <a:lnTo>
                    <a:pt x="142577" y="218546"/>
                  </a:lnTo>
                  <a:lnTo>
                    <a:pt x="151673" y="20538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0" name="SMARTInkShape-1001"/>
            <p:cNvSpPr/>
            <p:nvPr>
              <p:custDataLst>
                <p:tags r:id="rId72"/>
              </p:custDataLst>
            </p:nvPr>
          </p:nvSpPr>
          <p:spPr bwMode="auto">
            <a:xfrm>
              <a:off x="4134445" y="1196578"/>
              <a:ext cx="116087" cy="8822"/>
            </a:xfrm>
            <a:custGeom>
              <a:avLst/>
              <a:gdLst/>
              <a:ahLst/>
              <a:cxnLst/>
              <a:rect l="0" t="0" r="0" b="0"/>
              <a:pathLst>
                <a:path w="116087" h="8822">
                  <a:moveTo>
                    <a:pt x="0" y="0"/>
                  </a:moveTo>
                  <a:lnTo>
                    <a:pt x="0" y="0"/>
                  </a:lnTo>
                  <a:lnTo>
                    <a:pt x="0" y="7688"/>
                  </a:lnTo>
                  <a:lnTo>
                    <a:pt x="27806" y="8821"/>
                  </a:lnTo>
                  <a:lnTo>
                    <a:pt x="70518" y="1232"/>
                  </a:lnTo>
                  <a:lnTo>
                    <a:pt x="1160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1" name="SMARTInkShape-1002"/>
            <p:cNvSpPr/>
            <p:nvPr>
              <p:custDataLst>
                <p:tags r:id="rId73"/>
              </p:custDataLst>
            </p:nvPr>
          </p:nvSpPr>
          <p:spPr bwMode="auto">
            <a:xfrm>
              <a:off x="4448050" y="1107758"/>
              <a:ext cx="115021" cy="243077"/>
            </a:xfrm>
            <a:custGeom>
              <a:avLst/>
              <a:gdLst/>
              <a:ahLst/>
              <a:cxnLst/>
              <a:rect l="0" t="0" r="0" b="0"/>
              <a:pathLst>
                <a:path w="115021" h="243077">
                  <a:moveTo>
                    <a:pt x="97161" y="17383"/>
                  </a:moveTo>
                  <a:lnTo>
                    <a:pt x="97161" y="17383"/>
                  </a:lnTo>
                  <a:lnTo>
                    <a:pt x="97161" y="12642"/>
                  </a:lnTo>
                  <a:lnTo>
                    <a:pt x="94515" y="7669"/>
                  </a:lnTo>
                  <a:lnTo>
                    <a:pt x="89472" y="1132"/>
                  </a:lnTo>
                  <a:lnTo>
                    <a:pt x="79118" y="0"/>
                  </a:lnTo>
                  <a:lnTo>
                    <a:pt x="71613" y="2381"/>
                  </a:lnTo>
                  <a:lnTo>
                    <a:pt x="49230" y="21475"/>
                  </a:lnTo>
                  <a:lnTo>
                    <a:pt x="23274" y="55894"/>
                  </a:lnTo>
                  <a:lnTo>
                    <a:pt x="7028" y="95380"/>
                  </a:lnTo>
                  <a:lnTo>
                    <a:pt x="2532" y="127454"/>
                  </a:lnTo>
                  <a:lnTo>
                    <a:pt x="0" y="160019"/>
                  </a:lnTo>
                  <a:lnTo>
                    <a:pt x="12411" y="201074"/>
                  </a:lnTo>
                  <a:lnTo>
                    <a:pt x="23322" y="222732"/>
                  </a:lnTo>
                  <a:lnTo>
                    <a:pt x="45263" y="242813"/>
                  </a:lnTo>
                  <a:lnTo>
                    <a:pt x="51648" y="243076"/>
                  </a:lnTo>
                  <a:lnTo>
                    <a:pt x="87370" y="233586"/>
                  </a:lnTo>
                  <a:lnTo>
                    <a:pt x="98101" y="224598"/>
                  </a:lnTo>
                  <a:lnTo>
                    <a:pt x="110007" y="208095"/>
                  </a:lnTo>
                  <a:lnTo>
                    <a:pt x="115020" y="18704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2" name="SMARTInkShape-1003"/>
            <p:cNvSpPr/>
            <p:nvPr>
              <p:custDataLst>
                <p:tags r:id="rId74"/>
              </p:custDataLst>
            </p:nvPr>
          </p:nvSpPr>
          <p:spPr bwMode="auto">
            <a:xfrm>
              <a:off x="4670227" y="1084277"/>
              <a:ext cx="17860" cy="246247"/>
            </a:xfrm>
            <a:custGeom>
              <a:avLst/>
              <a:gdLst/>
              <a:ahLst/>
              <a:cxnLst/>
              <a:rect l="0" t="0" r="0" b="0"/>
              <a:pathLst>
                <a:path w="17860" h="246247">
                  <a:moveTo>
                    <a:pt x="17859" y="5145"/>
                  </a:moveTo>
                  <a:lnTo>
                    <a:pt x="17859" y="5145"/>
                  </a:lnTo>
                  <a:lnTo>
                    <a:pt x="17859" y="0"/>
                  </a:lnTo>
                  <a:lnTo>
                    <a:pt x="11722" y="37231"/>
                  </a:lnTo>
                  <a:lnTo>
                    <a:pt x="9757" y="67679"/>
                  </a:lnTo>
                  <a:lnTo>
                    <a:pt x="9297" y="110659"/>
                  </a:lnTo>
                  <a:lnTo>
                    <a:pt x="9038" y="152715"/>
                  </a:lnTo>
                  <a:lnTo>
                    <a:pt x="1876" y="191327"/>
                  </a:lnTo>
                  <a:lnTo>
                    <a:pt x="32" y="234134"/>
                  </a:lnTo>
                  <a:lnTo>
                    <a:pt x="0" y="24624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3" name="SMARTInkShape-1004"/>
            <p:cNvSpPr/>
            <p:nvPr>
              <p:custDataLst>
                <p:tags r:id="rId75"/>
              </p:custDataLst>
            </p:nvPr>
          </p:nvSpPr>
          <p:spPr bwMode="auto">
            <a:xfrm>
              <a:off x="4429125" y="1205508"/>
              <a:ext cx="107157" cy="17860"/>
            </a:xfrm>
            <a:custGeom>
              <a:avLst/>
              <a:gdLst/>
              <a:ahLst/>
              <a:cxnLst/>
              <a:rect l="0" t="0" r="0" b="0"/>
              <a:pathLst>
                <a:path w="107157" h="17860">
                  <a:moveTo>
                    <a:pt x="0" y="17859"/>
                  </a:moveTo>
                  <a:lnTo>
                    <a:pt x="0" y="17859"/>
                  </a:lnTo>
                  <a:lnTo>
                    <a:pt x="16782" y="10791"/>
                  </a:lnTo>
                  <a:lnTo>
                    <a:pt x="56828" y="2025"/>
                  </a:lnTo>
                  <a:lnTo>
                    <a:pt x="10715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31" name="SMARTInkShape-Group262"/>
          <p:cNvGrpSpPr/>
          <p:nvPr/>
        </p:nvGrpSpPr>
        <p:grpSpPr>
          <a:xfrm>
            <a:off x="5232797" y="861108"/>
            <a:ext cx="2223493" cy="773026"/>
            <a:chOff x="5232797" y="861108"/>
            <a:chExt cx="2223493" cy="773026"/>
          </a:xfrm>
        </p:grpSpPr>
        <p:sp>
          <p:nvSpPr>
            <p:cNvPr id="315" name="SMARTInkShape-1005"/>
            <p:cNvSpPr/>
            <p:nvPr>
              <p:custDataLst>
                <p:tags r:id="rId52"/>
              </p:custDataLst>
            </p:nvPr>
          </p:nvSpPr>
          <p:spPr bwMode="auto">
            <a:xfrm>
              <a:off x="6509742" y="973336"/>
              <a:ext cx="153362" cy="44649"/>
            </a:xfrm>
            <a:custGeom>
              <a:avLst/>
              <a:gdLst/>
              <a:ahLst/>
              <a:cxnLst/>
              <a:rect l="0" t="0" r="0" b="0"/>
              <a:pathLst>
                <a:path w="153362" h="44649">
                  <a:moveTo>
                    <a:pt x="0" y="44648"/>
                  </a:moveTo>
                  <a:lnTo>
                    <a:pt x="0" y="44648"/>
                  </a:lnTo>
                  <a:lnTo>
                    <a:pt x="0" y="39504"/>
                  </a:lnTo>
                  <a:lnTo>
                    <a:pt x="0" y="41700"/>
                  </a:lnTo>
                  <a:lnTo>
                    <a:pt x="7938" y="43338"/>
                  </a:lnTo>
                  <a:lnTo>
                    <a:pt x="42534" y="44476"/>
                  </a:lnTo>
                  <a:lnTo>
                    <a:pt x="81063" y="43605"/>
                  </a:lnTo>
                  <a:lnTo>
                    <a:pt x="119163" y="34925"/>
                  </a:lnTo>
                  <a:lnTo>
                    <a:pt x="144779" y="26554"/>
                  </a:lnTo>
                  <a:lnTo>
                    <a:pt x="150097" y="23656"/>
                  </a:lnTo>
                  <a:lnTo>
                    <a:pt x="152651" y="20731"/>
                  </a:lnTo>
                  <a:lnTo>
                    <a:pt x="153361" y="17790"/>
                  </a:lnTo>
                  <a:lnTo>
                    <a:pt x="152842" y="14836"/>
                  </a:lnTo>
                  <a:lnTo>
                    <a:pt x="14287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6" name="SMARTInkShape-1006"/>
            <p:cNvSpPr/>
            <p:nvPr>
              <p:custDataLst>
                <p:tags r:id="rId53"/>
              </p:custDataLst>
            </p:nvPr>
          </p:nvSpPr>
          <p:spPr bwMode="auto">
            <a:xfrm>
              <a:off x="6564561" y="1089422"/>
              <a:ext cx="114846" cy="459815"/>
            </a:xfrm>
            <a:custGeom>
              <a:avLst/>
              <a:gdLst/>
              <a:ahLst/>
              <a:cxnLst/>
              <a:rect l="0" t="0" r="0" b="0"/>
              <a:pathLst>
                <a:path w="114846" h="459815">
                  <a:moveTo>
                    <a:pt x="7689" y="0"/>
                  </a:moveTo>
                  <a:lnTo>
                    <a:pt x="7689" y="0"/>
                  </a:lnTo>
                  <a:lnTo>
                    <a:pt x="6697" y="9113"/>
                  </a:lnTo>
                  <a:lnTo>
                    <a:pt x="0" y="45848"/>
                  </a:lnTo>
                  <a:lnTo>
                    <a:pt x="3868" y="86014"/>
                  </a:lnTo>
                  <a:lnTo>
                    <a:pt x="9110" y="98023"/>
                  </a:lnTo>
                  <a:lnTo>
                    <a:pt x="25519" y="116657"/>
                  </a:lnTo>
                  <a:lnTo>
                    <a:pt x="40749" y="126261"/>
                  </a:lnTo>
                  <a:lnTo>
                    <a:pt x="47587" y="128823"/>
                  </a:lnTo>
                  <a:lnTo>
                    <a:pt x="56116" y="127554"/>
                  </a:lnTo>
                  <a:lnTo>
                    <a:pt x="76176" y="118206"/>
                  </a:lnTo>
                  <a:lnTo>
                    <a:pt x="83112" y="111546"/>
                  </a:lnTo>
                  <a:lnTo>
                    <a:pt x="90820" y="96209"/>
                  </a:lnTo>
                  <a:lnTo>
                    <a:pt x="95159" y="75580"/>
                  </a:lnTo>
                  <a:lnTo>
                    <a:pt x="93528" y="63026"/>
                  </a:lnTo>
                  <a:lnTo>
                    <a:pt x="91704" y="56900"/>
                  </a:lnTo>
                  <a:lnTo>
                    <a:pt x="90488" y="54800"/>
                  </a:lnTo>
                  <a:lnTo>
                    <a:pt x="89678" y="55385"/>
                  </a:lnTo>
                  <a:lnTo>
                    <a:pt x="88199" y="90117"/>
                  </a:lnTo>
                  <a:lnTo>
                    <a:pt x="88120" y="122403"/>
                  </a:lnTo>
                  <a:lnTo>
                    <a:pt x="89067" y="157314"/>
                  </a:lnTo>
                  <a:lnTo>
                    <a:pt x="94198" y="192463"/>
                  </a:lnTo>
                  <a:lnTo>
                    <a:pt x="95747" y="233375"/>
                  </a:lnTo>
                  <a:lnTo>
                    <a:pt x="96435" y="268095"/>
                  </a:lnTo>
                  <a:lnTo>
                    <a:pt x="96741" y="301715"/>
                  </a:lnTo>
                  <a:lnTo>
                    <a:pt x="96822" y="323183"/>
                  </a:lnTo>
                  <a:lnTo>
                    <a:pt x="96913" y="363902"/>
                  </a:lnTo>
                  <a:lnTo>
                    <a:pt x="96964" y="399967"/>
                  </a:lnTo>
                  <a:lnTo>
                    <a:pt x="94336" y="441411"/>
                  </a:lnTo>
                  <a:lnTo>
                    <a:pt x="89296" y="459814"/>
                  </a:lnTo>
                  <a:lnTo>
                    <a:pt x="85906" y="458347"/>
                  </a:lnTo>
                  <a:lnTo>
                    <a:pt x="60359" y="436140"/>
                  </a:lnTo>
                  <a:lnTo>
                    <a:pt x="40493" y="402409"/>
                  </a:lnTo>
                  <a:lnTo>
                    <a:pt x="25236" y="359452"/>
                  </a:lnTo>
                  <a:lnTo>
                    <a:pt x="19172" y="320045"/>
                  </a:lnTo>
                  <a:lnTo>
                    <a:pt x="22115" y="292714"/>
                  </a:lnTo>
                  <a:lnTo>
                    <a:pt x="26237" y="286424"/>
                  </a:lnTo>
                  <a:lnTo>
                    <a:pt x="51592" y="269200"/>
                  </a:lnTo>
                  <a:lnTo>
                    <a:pt x="85483" y="256243"/>
                  </a:lnTo>
                  <a:lnTo>
                    <a:pt x="114845" y="25003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7" name="SMARTInkShape-1007"/>
            <p:cNvSpPr/>
            <p:nvPr>
              <p:custDataLst>
                <p:tags r:id="rId54"/>
              </p:custDataLst>
            </p:nvPr>
          </p:nvSpPr>
          <p:spPr bwMode="auto">
            <a:xfrm>
              <a:off x="5991820" y="1339453"/>
              <a:ext cx="91997" cy="214314"/>
            </a:xfrm>
            <a:custGeom>
              <a:avLst/>
              <a:gdLst/>
              <a:ahLst/>
              <a:cxnLst/>
              <a:rect l="0" t="0" r="0" b="0"/>
              <a:pathLst>
                <a:path w="91997" h="214314">
                  <a:moveTo>
                    <a:pt x="0" y="0"/>
                  </a:moveTo>
                  <a:lnTo>
                    <a:pt x="0" y="0"/>
                  </a:lnTo>
                  <a:lnTo>
                    <a:pt x="17170" y="0"/>
                  </a:lnTo>
                  <a:lnTo>
                    <a:pt x="27805" y="5292"/>
                  </a:lnTo>
                  <a:lnTo>
                    <a:pt x="55543" y="29598"/>
                  </a:lnTo>
                  <a:lnTo>
                    <a:pt x="76209" y="63891"/>
                  </a:lnTo>
                  <a:lnTo>
                    <a:pt x="86126" y="96526"/>
                  </a:lnTo>
                  <a:lnTo>
                    <a:pt x="91996" y="140718"/>
                  </a:lnTo>
                  <a:lnTo>
                    <a:pt x="87520" y="161760"/>
                  </a:lnTo>
                  <a:lnTo>
                    <a:pt x="70250" y="196537"/>
                  </a:lnTo>
                  <a:lnTo>
                    <a:pt x="61649" y="206412"/>
                  </a:lnTo>
                  <a:lnTo>
                    <a:pt x="44650" y="2143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8" name="SMARTInkShape-1008"/>
            <p:cNvSpPr/>
            <p:nvPr>
              <p:custDataLst>
                <p:tags r:id="rId55"/>
              </p:custDataLst>
            </p:nvPr>
          </p:nvSpPr>
          <p:spPr bwMode="auto">
            <a:xfrm>
              <a:off x="6599039" y="964406"/>
              <a:ext cx="53130" cy="98228"/>
            </a:xfrm>
            <a:custGeom>
              <a:avLst/>
              <a:gdLst/>
              <a:ahLst/>
              <a:cxnLst/>
              <a:rect l="0" t="0" r="0" b="0"/>
              <a:pathLst>
                <a:path w="53130" h="98228">
                  <a:moveTo>
                    <a:pt x="0" y="0"/>
                  </a:moveTo>
                  <a:lnTo>
                    <a:pt x="0" y="0"/>
                  </a:lnTo>
                  <a:lnTo>
                    <a:pt x="4741" y="0"/>
                  </a:lnTo>
                  <a:lnTo>
                    <a:pt x="9713" y="2646"/>
                  </a:lnTo>
                  <a:lnTo>
                    <a:pt x="17215" y="7129"/>
                  </a:lnTo>
                  <a:lnTo>
                    <a:pt x="43639" y="20738"/>
                  </a:lnTo>
                  <a:lnTo>
                    <a:pt x="49929" y="25731"/>
                  </a:lnTo>
                  <a:lnTo>
                    <a:pt x="53129" y="34022"/>
                  </a:lnTo>
                  <a:lnTo>
                    <a:pt x="52894" y="66415"/>
                  </a:lnTo>
                  <a:lnTo>
                    <a:pt x="44649" y="982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9" name="SMARTInkShape-1009"/>
            <p:cNvSpPr/>
            <p:nvPr>
              <p:custDataLst>
                <p:tags r:id="rId56"/>
              </p:custDataLst>
            </p:nvPr>
          </p:nvSpPr>
          <p:spPr bwMode="auto">
            <a:xfrm>
              <a:off x="6869089" y="1108773"/>
              <a:ext cx="140717" cy="241967"/>
            </a:xfrm>
            <a:custGeom>
              <a:avLst/>
              <a:gdLst/>
              <a:ahLst/>
              <a:cxnLst/>
              <a:rect l="0" t="0" r="0" b="0"/>
              <a:pathLst>
                <a:path w="140717" h="241967">
                  <a:moveTo>
                    <a:pt x="104997" y="34227"/>
                  </a:moveTo>
                  <a:lnTo>
                    <a:pt x="104997" y="34227"/>
                  </a:lnTo>
                  <a:lnTo>
                    <a:pt x="104997" y="10288"/>
                  </a:lnTo>
                  <a:lnTo>
                    <a:pt x="100256" y="3542"/>
                  </a:lnTo>
                  <a:lnTo>
                    <a:pt x="95284" y="746"/>
                  </a:lnTo>
                  <a:lnTo>
                    <a:pt x="92568" y="0"/>
                  </a:lnTo>
                  <a:lnTo>
                    <a:pt x="52120" y="34133"/>
                  </a:lnTo>
                  <a:lnTo>
                    <a:pt x="26381" y="68926"/>
                  </a:lnTo>
                  <a:lnTo>
                    <a:pt x="6707" y="112500"/>
                  </a:lnTo>
                  <a:lnTo>
                    <a:pt x="468" y="131833"/>
                  </a:lnTo>
                  <a:lnTo>
                    <a:pt x="0" y="147061"/>
                  </a:lnTo>
                  <a:lnTo>
                    <a:pt x="6308" y="180548"/>
                  </a:lnTo>
                  <a:lnTo>
                    <a:pt x="26565" y="217660"/>
                  </a:lnTo>
                  <a:lnTo>
                    <a:pt x="35742" y="227539"/>
                  </a:lnTo>
                  <a:lnTo>
                    <a:pt x="54711" y="238679"/>
                  </a:lnTo>
                  <a:lnTo>
                    <a:pt x="62543" y="241966"/>
                  </a:lnTo>
                  <a:lnTo>
                    <a:pt x="81829" y="240326"/>
                  </a:lnTo>
                  <a:lnTo>
                    <a:pt x="101645" y="231991"/>
                  </a:lnTo>
                  <a:lnTo>
                    <a:pt x="117068" y="218364"/>
                  </a:lnTo>
                  <a:lnTo>
                    <a:pt x="132166" y="193958"/>
                  </a:lnTo>
                  <a:lnTo>
                    <a:pt x="140716" y="15924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0" name="SMARTInkShape-1010"/>
            <p:cNvSpPr/>
            <p:nvPr>
              <p:custDataLst>
                <p:tags r:id="rId57"/>
              </p:custDataLst>
            </p:nvPr>
          </p:nvSpPr>
          <p:spPr bwMode="auto">
            <a:xfrm>
              <a:off x="6866930" y="1214438"/>
              <a:ext cx="89298" cy="16618"/>
            </a:xfrm>
            <a:custGeom>
              <a:avLst/>
              <a:gdLst/>
              <a:ahLst/>
              <a:cxnLst/>
              <a:rect l="0" t="0" r="0" b="0"/>
              <a:pathLst>
                <a:path w="89298" h="16618">
                  <a:moveTo>
                    <a:pt x="0" y="8929"/>
                  </a:moveTo>
                  <a:lnTo>
                    <a:pt x="0" y="8929"/>
                  </a:lnTo>
                  <a:lnTo>
                    <a:pt x="4740" y="13670"/>
                  </a:lnTo>
                  <a:lnTo>
                    <a:pt x="9713" y="15997"/>
                  </a:lnTo>
                  <a:lnTo>
                    <a:pt x="12428" y="16617"/>
                  </a:lnTo>
                  <a:lnTo>
                    <a:pt x="48931" y="7982"/>
                  </a:lnTo>
                  <a:lnTo>
                    <a:pt x="8929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1" name="SMARTInkShape-1011"/>
            <p:cNvSpPr/>
            <p:nvPr>
              <p:custDataLst>
                <p:tags r:id="rId58"/>
              </p:custDataLst>
            </p:nvPr>
          </p:nvSpPr>
          <p:spPr bwMode="auto">
            <a:xfrm>
              <a:off x="5843215" y="1294805"/>
              <a:ext cx="77169" cy="257262"/>
            </a:xfrm>
            <a:custGeom>
              <a:avLst/>
              <a:gdLst/>
              <a:ahLst/>
              <a:cxnLst/>
              <a:rect l="0" t="0" r="0" b="0"/>
              <a:pathLst>
                <a:path w="77169" h="257262">
                  <a:moveTo>
                    <a:pt x="77168" y="0"/>
                  </a:moveTo>
                  <a:lnTo>
                    <a:pt x="77168" y="0"/>
                  </a:lnTo>
                  <a:lnTo>
                    <a:pt x="72427" y="0"/>
                  </a:lnTo>
                  <a:lnTo>
                    <a:pt x="59998" y="9481"/>
                  </a:lnTo>
                  <a:lnTo>
                    <a:pt x="54654" y="19427"/>
                  </a:lnTo>
                  <a:lnTo>
                    <a:pt x="43708" y="54704"/>
                  </a:lnTo>
                  <a:lnTo>
                    <a:pt x="31539" y="91781"/>
                  </a:lnTo>
                  <a:lnTo>
                    <a:pt x="18118" y="134350"/>
                  </a:lnTo>
                  <a:lnTo>
                    <a:pt x="7598" y="173482"/>
                  </a:lnTo>
                  <a:lnTo>
                    <a:pt x="0" y="216436"/>
                  </a:lnTo>
                  <a:lnTo>
                    <a:pt x="3513" y="238076"/>
                  </a:lnTo>
                  <a:lnTo>
                    <a:pt x="11357" y="256411"/>
                  </a:lnTo>
                  <a:lnTo>
                    <a:pt x="12459" y="257261"/>
                  </a:lnTo>
                  <a:lnTo>
                    <a:pt x="32969" y="248976"/>
                  </a:lnTo>
                  <a:lnTo>
                    <a:pt x="68238" y="2232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2" name="SMARTInkShape-1012"/>
            <p:cNvSpPr/>
            <p:nvPr>
              <p:custDataLst>
                <p:tags r:id="rId59"/>
              </p:custDataLst>
            </p:nvPr>
          </p:nvSpPr>
          <p:spPr bwMode="auto">
            <a:xfrm>
              <a:off x="5929313" y="1437680"/>
              <a:ext cx="17860" cy="8930"/>
            </a:xfrm>
            <a:custGeom>
              <a:avLst/>
              <a:gdLst/>
              <a:ahLst/>
              <a:cxnLst/>
              <a:rect l="0" t="0" r="0" b="0"/>
              <a:pathLst>
                <a:path w="17860" h="8930">
                  <a:moveTo>
                    <a:pt x="0" y="8929"/>
                  </a:moveTo>
                  <a:lnTo>
                    <a:pt x="0" y="8929"/>
                  </a:lnTo>
                  <a:lnTo>
                    <a:pt x="4740" y="8929"/>
                  </a:lnTo>
                  <a:lnTo>
                    <a:pt x="9713" y="6284"/>
                  </a:lnTo>
                  <a:lnTo>
                    <a:pt x="1785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3" name="SMARTInkShape-1013"/>
            <p:cNvSpPr/>
            <p:nvPr>
              <p:custDataLst>
                <p:tags r:id="rId60"/>
              </p:custDataLst>
            </p:nvPr>
          </p:nvSpPr>
          <p:spPr bwMode="auto">
            <a:xfrm>
              <a:off x="5679280" y="1428750"/>
              <a:ext cx="151807" cy="44649"/>
            </a:xfrm>
            <a:custGeom>
              <a:avLst/>
              <a:gdLst/>
              <a:ahLst/>
              <a:cxnLst/>
              <a:rect l="0" t="0" r="0" b="0"/>
              <a:pathLst>
                <a:path w="151807" h="44649">
                  <a:moveTo>
                    <a:pt x="0" y="44648"/>
                  </a:moveTo>
                  <a:lnTo>
                    <a:pt x="0" y="44648"/>
                  </a:lnTo>
                  <a:lnTo>
                    <a:pt x="31322" y="42003"/>
                  </a:lnTo>
                  <a:lnTo>
                    <a:pt x="70135" y="32289"/>
                  </a:lnTo>
                  <a:lnTo>
                    <a:pt x="114066" y="15969"/>
                  </a:lnTo>
                  <a:lnTo>
                    <a:pt x="15180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4" name="SMARTInkShape-1014"/>
            <p:cNvSpPr/>
            <p:nvPr>
              <p:custDataLst>
                <p:tags r:id="rId61"/>
              </p:custDataLst>
            </p:nvPr>
          </p:nvSpPr>
          <p:spPr bwMode="auto">
            <a:xfrm>
              <a:off x="5733336" y="1312313"/>
              <a:ext cx="83279" cy="321821"/>
            </a:xfrm>
            <a:custGeom>
              <a:avLst/>
              <a:gdLst/>
              <a:ahLst/>
              <a:cxnLst/>
              <a:rect l="0" t="0" r="0" b="0"/>
              <a:pathLst>
                <a:path w="83279" h="321821">
                  <a:moveTo>
                    <a:pt x="17384" y="321820"/>
                  </a:moveTo>
                  <a:lnTo>
                    <a:pt x="17384" y="321820"/>
                  </a:lnTo>
                  <a:lnTo>
                    <a:pt x="17384" y="284533"/>
                  </a:lnTo>
                  <a:lnTo>
                    <a:pt x="12642" y="244626"/>
                  </a:lnTo>
                  <a:lnTo>
                    <a:pt x="7669" y="214751"/>
                  </a:lnTo>
                  <a:lnTo>
                    <a:pt x="3143" y="182952"/>
                  </a:lnTo>
                  <a:lnTo>
                    <a:pt x="1133" y="145669"/>
                  </a:lnTo>
                  <a:lnTo>
                    <a:pt x="0" y="104593"/>
                  </a:lnTo>
                  <a:lnTo>
                    <a:pt x="4405" y="73571"/>
                  </a:lnTo>
                  <a:lnTo>
                    <a:pt x="27346" y="34443"/>
                  </a:lnTo>
                  <a:lnTo>
                    <a:pt x="39671" y="18479"/>
                  </a:lnTo>
                  <a:lnTo>
                    <a:pt x="55070" y="4770"/>
                  </a:lnTo>
                  <a:lnTo>
                    <a:pt x="61359" y="1313"/>
                  </a:lnTo>
                  <a:lnTo>
                    <a:pt x="66544" y="0"/>
                  </a:lnTo>
                  <a:lnTo>
                    <a:pt x="70993" y="117"/>
                  </a:lnTo>
                  <a:lnTo>
                    <a:pt x="78582" y="2893"/>
                  </a:lnTo>
                  <a:lnTo>
                    <a:pt x="81994" y="5022"/>
                  </a:lnTo>
                  <a:lnTo>
                    <a:pt x="83278" y="8426"/>
                  </a:lnTo>
                  <a:lnTo>
                    <a:pt x="82057" y="17500"/>
                  </a:lnTo>
                  <a:lnTo>
                    <a:pt x="70961" y="4500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5" name="SMARTInkShape-1015"/>
            <p:cNvSpPr/>
            <p:nvPr>
              <p:custDataLst>
                <p:tags r:id="rId62"/>
              </p:custDataLst>
            </p:nvPr>
          </p:nvSpPr>
          <p:spPr bwMode="auto">
            <a:xfrm>
              <a:off x="7348113" y="861108"/>
              <a:ext cx="108177" cy="129590"/>
            </a:xfrm>
            <a:custGeom>
              <a:avLst/>
              <a:gdLst/>
              <a:ahLst/>
              <a:cxnLst/>
              <a:rect l="0" t="0" r="0" b="0"/>
              <a:pathLst>
                <a:path w="108177" h="129590">
                  <a:moveTo>
                    <a:pt x="63528" y="14001"/>
                  </a:moveTo>
                  <a:lnTo>
                    <a:pt x="63528" y="14001"/>
                  </a:lnTo>
                  <a:lnTo>
                    <a:pt x="68268" y="14001"/>
                  </a:lnTo>
                  <a:lnTo>
                    <a:pt x="69664" y="13009"/>
                  </a:lnTo>
                  <a:lnTo>
                    <a:pt x="70595" y="11355"/>
                  </a:lnTo>
                  <a:lnTo>
                    <a:pt x="72349" y="5439"/>
                  </a:lnTo>
                  <a:lnTo>
                    <a:pt x="67684" y="440"/>
                  </a:lnTo>
                  <a:lnTo>
                    <a:pt x="64315" y="0"/>
                  </a:lnTo>
                  <a:lnTo>
                    <a:pt x="50090" y="4120"/>
                  </a:lnTo>
                  <a:lnTo>
                    <a:pt x="39035" y="8948"/>
                  </a:lnTo>
                  <a:lnTo>
                    <a:pt x="21654" y="26725"/>
                  </a:lnTo>
                  <a:lnTo>
                    <a:pt x="3937" y="55585"/>
                  </a:lnTo>
                  <a:lnTo>
                    <a:pt x="0" y="72501"/>
                  </a:lnTo>
                  <a:lnTo>
                    <a:pt x="5559" y="104270"/>
                  </a:lnTo>
                  <a:lnTo>
                    <a:pt x="9007" y="109899"/>
                  </a:lnTo>
                  <a:lnTo>
                    <a:pt x="13290" y="113652"/>
                  </a:lnTo>
                  <a:lnTo>
                    <a:pt x="41147" y="126306"/>
                  </a:lnTo>
                  <a:lnTo>
                    <a:pt x="81968" y="129589"/>
                  </a:lnTo>
                  <a:lnTo>
                    <a:pt x="96858" y="124574"/>
                  </a:lnTo>
                  <a:lnTo>
                    <a:pt x="107114" y="117715"/>
                  </a:lnTo>
                  <a:lnTo>
                    <a:pt x="108176" y="11222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6" name="SMARTInkShape-1016"/>
            <p:cNvSpPr/>
            <p:nvPr>
              <p:custDataLst>
                <p:tags r:id="rId63"/>
              </p:custDataLst>
            </p:nvPr>
          </p:nvSpPr>
          <p:spPr bwMode="auto">
            <a:xfrm>
              <a:off x="7188398" y="1028988"/>
              <a:ext cx="142876" cy="246862"/>
            </a:xfrm>
            <a:custGeom>
              <a:avLst/>
              <a:gdLst/>
              <a:ahLst/>
              <a:cxnLst/>
              <a:rect l="0" t="0" r="0" b="0"/>
              <a:pathLst>
                <a:path w="142876" h="246862">
                  <a:moveTo>
                    <a:pt x="0" y="51504"/>
                  </a:moveTo>
                  <a:lnTo>
                    <a:pt x="0" y="51504"/>
                  </a:lnTo>
                  <a:lnTo>
                    <a:pt x="13266" y="33093"/>
                  </a:lnTo>
                  <a:lnTo>
                    <a:pt x="52003" y="12185"/>
                  </a:lnTo>
                  <a:lnTo>
                    <a:pt x="73066" y="2592"/>
                  </a:lnTo>
                  <a:lnTo>
                    <a:pt x="85722" y="0"/>
                  </a:lnTo>
                  <a:lnTo>
                    <a:pt x="91874" y="1293"/>
                  </a:lnTo>
                  <a:lnTo>
                    <a:pt x="104002" y="8021"/>
                  </a:lnTo>
                  <a:lnTo>
                    <a:pt x="107038" y="13586"/>
                  </a:lnTo>
                  <a:lnTo>
                    <a:pt x="107337" y="47650"/>
                  </a:lnTo>
                  <a:lnTo>
                    <a:pt x="74027" y="85089"/>
                  </a:lnTo>
                  <a:lnTo>
                    <a:pt x="35201" y="117412"/>
                  </a:lnTo>
                  <a:lnTo>
                    <a:pt x="5224" y="144887"/>
                  </a:lnTo>
                  <a:lnTo>
                    <a:pt x="4475" y="146501"/>
                  </a:lnTo>
                  <a:lnTo>
                    <a:pt x="4968" y="147578"/>
                  </a:lnTo>
                  <a:lnTo>
                    <a:pt x="8161" y="149766"/>
                  </a:lnTo>
                  <a:lnTo>
                    <a:pt x="17522" y="156576"/>
                  </a:lnTo>
                  <a:lnTo>
                    <a:pt x="54710" y="170684"/>
                  </a:lnTo>
                  <a:lnTo>
                    <a:pt x="80703" y="193752"/>
                  </a:lnTo>
                  <a:lnTo>
                    <a:pt x="113858" y="235473"/>
                  </a:lnTo>
                  <a:lnTo>
                    <a:pt x="121710" y="244258"/>
                  </a:lnTo>
                  <a:lnTo>
                    <a:pt x="126192" y="246313"/>
                  </a:lnTo>
                  <a:lnTo>
                    <a:pt x="128777" y="246861"/>
                  </a:lnTo>
                  <a:lnTo>
                    <a:pt x="131492" y="246234"/>
                  </a:lnTo>
                  <a:lnTo>
                    <a:pt x="142875" y="23902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7" name="SMARTInkShape-1017"/>
            <p:cNvSpPr/>
            <p:nvPr>
              <p:custDataLst>
                <p:tags r:id="rId64"/>
              </p:custDataLst>
            </p:nvPr>
          </p:nvSpPr>
          <p:spPr bwMode="auto">
            <a:xfrm>
              <a:off x="7189174" y="1071563"/>
              <a:ext cx="32462" cy="249076"/>
            </a:xfrm>
            <a:custGeom>
              <a:avLst/>
              <a:gdLst/>
              <a:ahLst/>
              <a:cxnLst/>
              <a:rect l="0" t="0" r="0" b="0"/>
              <a:pathLst>
                <a:path w="32462" h="249076">
                  <a:moveTo>
                    <a:pt x="17084" y="0"/>
                  </a:moveTo>
                  <a:lnTo>
                    <a:pt x="17084" y="0"/>
                  </a:lnTo>
                  <a:lnTo>
                    <a:pt x="17084" y="4740"/>
                  </a:lnTo>
                  <a:lnTo>
                    <a:pt x="32461" y="48796"/>
                  </a:lnTo>
                  <a:lnTo>
                    <a:pt x="29467" y="91628"/>
                  </a:lnTo>
                  <a:lnTo>
                    <a:pt x="24903" y="123406"/>
                  </a:lnTo>
                  <a:lnTo>
                    <a:pt x="19401" y="161249"/>
                  </a:lnTo>
                  <a:lnTo>
                    <a:pt x="12478" y="195613"/>
                  </a:lnTo>
                  <a:lnTo>
                    <a:pt x="3151" y="232915"/>
                  </a:lnTo>
                  <a:lnTo>
                    <a:pt x="389" y="248597"/>
                  </a:lnTo>
                  <a:lnTo>
                    <a:pt x="0" y="249075"/>
                  </a:lnTo>
                  <a:lnTo>
                    <a:pt x="8154" y="24110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8" name="SMARTInkShape-1018"/>
            <p:cNvSpPr/>
            <p:nvPr>
              <p:custDataLst>
                <p:tags r:id="rId65"/>
              </p:custDataLst>
            </p:nvPr>
          </p:nvSpPr>
          <p:spPr bwMode="auto">
            <a:xfrm>
              <a:off x="7125891" y="1053703"/>
              <a:ext cx="44649" cy="258962"/>
            </a:xfrm>
            <a:custGeom>
              <a:avLst/>
              <a:gdLst/>
              <a:ahLst/>
              <a:cxnLst/>
              <a:rect l="0" t="0" r="0" b="0"/>
              <a:pathLst>
                <a:path w="44649" h="258962">
                  <a:moveTo>
                    <a:pt x="44648" y="0"/>
                  </a:moveTo>
                  <a:lnTo>
                    <a:pt x="44648" y="0"/>
                  </a:lnTo>
                  <a:lnTo>
                    <a:pt x="44648" y="33183"/>
                  </a:lnTo>
                  <a:lnTo>
                    <a:pt x="39907" y="77521"/>
                  </a:lnTo>
                  <a:lnTo>
                    <a:pt x="32289" y="115152"/>
                  </a:lnTo>
                  <a:lnTo>
                    <a:pt x="22288" y="157343"/>
                  </a:lnTo>
                  <a:lnTo>
                    <a:pt x="11228" y="199245"/>
                  </a:lnTo>
                  <a:lnTo>
                    <a:pt x="2217" y="239963"/>
                  </a:lnTo>
                  <a:lnTo>
                    <a:pt x="0" y="2589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9" name="SMARTInkShape-1019"/>
            <p:cNvSpPr/>
            <p:nvPr>
              <p:custDataLst>
                <p:tags r:id="rId66"/>
              </p:custDataLst>
            </p:nvPr>
          </p:nvSpPr>
          <p:spPr bwMode="auto">
            <a:xfrm>
              <a:off x="5232797" y="1165567"/>
              <a:ext cx="1151693" cy="66721"/>
            </a:xfrm>
            <a:custGeom>
              <a:avLst/>
              <a:gdLst/>
              <a:ahLst/>
              <a:cxnLst/>
              <a:rect l="0" t="0" r="0" b="0"/>
              <a:pathLst>
                <a:path w="1151693" h="66721">
                  <a:moveTo>
                    <a:pt x="0" y="57800"/>
                  </a:moveTo>
                  <a:lnTo>
                    <a:pt x="0" y="57800"/>
                  </a:lnTo>
                  <a:lnTo>
                    <a:pt x="36396" y="57800"/>
                  </a:lnTo>
                  <a:lnTo>
                    <a:pt x="72961" y="57800"/>
                  </a:lnTo>
                  <a:lnTo>
                    <a:pt x="103088" y="58792"/>
                  </a:lnTo>
                  <a:lnTo>
                    <a:pt x="135444" y="62541"/>
                  </a:lnTo>
                  <a:lnTo>
                    <a:pt x="172976" y="64868"/>
                  </a:lnTo>
                  <a:lnTo>
                    <a:pt x="192708" y="65488"/>
                  </a:lnTo>
                  <a:lnTo>
                    <a:pt x="219753" y="65902"/>
                  </a:lnTo>
                  <a:lnTo>
                    <a:pt x="251674" y="66178"/>
                  </a:lnTo>
                  <a:lnTo>
                    <a:pt x="286845" y="66362"/>
                  </a:lnTo>
                  <a:lnTo>
                    <a:pt x="315254" y="66485"/>
                  </a:lnTo>
                  <a:lnTo>
                    <a:pt x="339153" y="66566"/>
                  </a:lnTo>
                  <a:lnTo>
                    <a:pt x="379930" y="66657"/>
                  </a:lnTo>
                  <a:lnTo>
                    <a:pt x="417897" y="66698"/>
                  </a:lnTo>
                  <a:lnTo>
                    <a:pt x="447269" y="66708"/>
                  </a:lnTo>
                  <a:lnTo>
                    <a:pt x="483718" y="66716"/>
                  </a:lnTo>
                  <a:lnTo>
                    <a:pt x="524885" y="66720"/>
                  </a:lnTo>
                  <a:lnTo>
                    <a:pt x="558283" y="65731"/>
                  </a:lnTo>
                  <a:lnTo>
                    <a:pt x="586501" y="64080"/>
                  </a:lnTo>
                  <a:lnTo>
                    <a:pt x="611266" y="61987"/>
                  </a:lnTo>
                  <a:lnTo>
                    <a:pt x="654658" y="59661"/>
                  </a:lnTo>
                  <a:lnTo>
                    <a:pt x="674563" y="59041"/>
                  </a:lnTo>
                  <a:lnTo>
                    <a:pt x="704701" y="56643"/>
                  </a:lnTo>
                  <a:lnTo>
                    <a:pt x="741660" y="53060"/>
                  </a:lnTo>
                  <a:lnTo>
                    <a:pt x="783167" y="48687"/>
                  </a:lnTo>
                  <a:lnTo>
                    <a:pt x="815798" y="45771"/>
                  </a:lnTo>
                  <a:lnTo>
                    <a:pt x="842514" y="43828"/>
                  </a:lnTo>
                  <a:lnTo>
                    <a:pt x="865285" y="42532"/>
                  </a:lnTo>
                  <a:lnTo>
                    <a:pt x="893365" y="40676"/>
                  </a:lnTo>
                  <a:lnTo>
                    <a:pt x="924982" y="38447"/>
                  </a:lnTo>
                  <a:lnTo>
                    <a:pt x="958960" y="35968"/>
                  </a:lnTo>
                  <a:lnTo>
                    <a:pt x="985580" y="34316"/>
                  </a:lnTo>
                  <a:lnTo>
                    <a:pt x="1025741" y="32480"/>
                  </a:lnTo>
                  <a:lnTo>
                    <a:pt x="1065923" y="31446"/>
                  </a:lnTo>
                  <a:lnTo>
                    <a:pt x="1097499" y="28559"/>
                  </a:lnTo>
                  <a:lnTo>
                    <a:pt x="1138448" y="21355"/>
                  </a:lnTo>
                  <a:lnTo>
                    <a:pt x="1149906" y="16798"/>
                  </a:lnTo>
                  <a:lnTo>
                    <a:pt x="1151573" y="15582"/>
                  </a:lnTo>
                  <a:lnTo>
                    <a:pt x="1151692" y="14772"/>
                  </a:lnTo>
                  <a:lnTo>
                    <a:pt x="1131790" y="865"/>
                  </a:lnTo>
                  <a:lnTo>
                    <a:pt x="1129574" y="0"/>
                  </a:lnTo>
                  <a:lnTo>
                    <a:pt x="1125141" y="422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0" name="SMARTInkShape-1020"/>
            <p:cNvSpPr/>
            <p:nvPr>
              <p:custDataLst>
                <p:tags r:id="rId67"/>
              </p:custDataLst>
            </p:nvPr>
          </p:nvSpPr>
          <p:spPr bwMode="auto">
            <a:xfrm>
              <a:off x="6286500" y="1071563"/>
              <a:ext cx="79879" cy="169665"/>
            </a:xfrm>
            <a:custGeom>
              <a:avLst/>
              <a:gdLst/>
              <a:ahLst/>
              <a:cxnLst/>
              <a:rect l="0" t="0" r="0" b="0"/>
              <a:pathLst>
                <a:path w="79879" h="169665">
                  <a:moveTo>
                    <a:pt x="44648" y="0"/>
                  </a:moveTo>
                  <a:lnTo>
                    <a:pt x="44648" y="0"/>
                  </a:lnTo>
                  <a:lnTo>
                    <a:pt x="51777" y="8121"/>
                  </a:lnTo>
                  <a:lnTo>
                    <a:pt x="69319" y="47613"/>
                  </a:lnTo>
                  <a:lnTo>
                    <a:pt x="78716" y="84946"/>
                  </a:lnTo>
                  <a:lnTo>
                    <a:pt x="79878" y="103772"/>
                  </a:lnTo>
                  <a:lnTo>
                    <a:pt x="78057" y="108869"/>
                  </a:lnTo>
                  <a:lnTo>
                    <a:pt x="55466" y="132174"/>
                  </a:lnTo>
                  <a:lnTo>
                    <a:pt x="15156" y="158247"/>
                  </a:lnTo>
                  <a:lnTo>
                    <a:pt x="0" y="1696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332" name="SMARTInkShape-1021"/>
          <p:cNvSpPr/>
          <p:nvPr>
            <p:custDataLst>
              <p:tags r:id="rId2"/>
            </p:custDataLst>
          </p:nvPr>
        </p:nvSpPr>
        <p:spPr bwMode="auto">
          <a:xfrm>
            <a:off x="3027239" y="1518047"/>
            <a:ext cx="641482" cy="258296"/>
          </a:xfrm>
          <a:custGeom>
            <a:avLst/>
            <a:gdLst/>
            <a:ahLst/>
            <a:cxnLst/>
            <a:rect l="0" t="0" r="0" b="0"/>
            <a:pathLst>
              <a:path w="641482" h="258296">
                <a:moveTo>
                  <a:pt x="26714" y="89297"/>
                </a:moveTo>
                <a:lnTo>
                  <a:pt x="26714" y="89297"/>
                </a:lnTo>
                <a:lnTo>
                  <a:pt x="26714" y="110288"/>
                </a:lnTo>
                <a:lnTo>
                  <a:pt x="29360" y="116155"/>
                </a:lnTo>
                <a:lnTo>
                  <a:pt x="32851" y="122070"/>
                </a:lnTo>
                <a:lnTo>
                  <a:pt x="34403" y="128006"/>
                </a:lnTo>
                <a:lnTo>
                  <a:pt x="26477" y="172162"/>
                </a:lnTo>
                <a:lnTo>
                  <a:pt x="9644" y="216564"/>
                </a:lnTo>
                <a:lnTo>
                  <a:pt x="1205" y="247584"/>
                </a:lnTo>
                <a:lnTo>
                  <a:pt x="0" y="258295"/>
                </a:lnTo>
                <a:lnTo>
                  <a:pt x="13206" y="251700"/>
                </a:lnTo>
                <a:lnTo>
                  <a:pt x="29480" y="237953"/>
                </a:lnTo>
                <a:lnTo>
                  <a:pt x="52779" y="233885"/>
                </a:lnTo>
                <a:lnTo>
                  <a:pt x="89212" y="232397"/>
                </a:lnTo>
                <a:lnTo>
                  <a:pt x="127364" y="232216"/>
                </a:lnTo>
                <a:lnTo>
                  <a:pt x="170778" y="234824"/>
                </a:lnTo>
                <a:lnTo>
                  <a:pt x="215134" y="239861"/>
                </a:lnTo>
                <a:lnTo>
                  <a:pt x="246973" y="241849"/>
                </a:lnTo>
                <a:lnTo>
                  <a:pt x="285122" y="247166"/>
                </a:lnTo>
                <a:lnTo>
                  <a:pt x="327629" y="249654"/>
                </a:lnTo>
                <a:lnTo>
                  <a:pt x="346986" y="244572"/>
                </a:lnTo>
                <a:lnTo>
                  <a:pt x="371971" y="235846"/>
                </a:lnTo>
                <a:lnTo>
                  <a:pt x="412463" y="225526"/>
                </a:lnTo>
                <a:lnTo>
                  <a:pt x="444840" y="215100"/>
                </a:lnTo>
                <a:lnTo>
                  <a:pt x="488690" y="191206"/>
                </a:lnTo>
                <a:lnTo>
                  <a:pt x="528266" y="173126"/>
                </a:lnTo>
                <a:lnTo>
                  <a:pt x="572470" y="155816"/>
                </a:lnTo>
                <a:lnTo>
                  <a:pt x="615982" y="151164"/>
                </a:lnTo>
                <a:lnTo>
                  <a:pt x="618989" y="149393"/>
                </a:lnTo>
                <a:lnTo>
                  <a:pt x="620993" y="147221"/>
                </a:lnTo>
                <a:lnTo>
                  <a:pt x="625867" y="144806"/>
                </a:lnTo>
                <a:lnTo>
                  <a:pt x="632340" y="143256"/>
                </a:lnTo>
                <a:lnTo>
                  <a:pt x="639755" y="123547"/>
                </a:lnTo>
                <a:lnTo>
                  <a:pt x="641481" y="115103"/>
                </a:lnTo>
                <a:lnTo>
                  <a:pt x="635053" y="75307"/>
                </a:lnTo>
                <a:lnTo>
                  <a:pt x="627025" y="39496"/>
                </a:lnTo>
                <a:lnTo>
                  <a:pt x="607144"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343" name="SMARTInkShape-Group264"/>
          <p:cNvGrpSpPr/>
          <p:nvPr/>
        </p:nvGrpSpPr>
        <p:grpSpPr>
          <a:xfrm>
            <a:off x="2742724" y="1723837"/>
            <a:ext cx="1025605" cy="528688"/>
            <a:chOff x="2742724" y="1723837"/>
            <a:chExt cx="1025605" cy="528688"/>
          </a:xfrm>
        </p:grpSpPr>
        <p:sp>
          <p:nvSpPr>
            <p:cNvPr id="333" name="SMARTInkShape-1022"/>
            <p:cNvSpPr/>
            <p:nvPr>
              <p:custDataLst>
                <p:tags r:id="rId42"/>
              </p:custDataLst>
            </p:nvPr>
          </p:nvSpPr>
          <p:spPr bwMode="auto">
            <a:xfrm>
              <a:off x="3062883" y="2000250"/>
              <a:ext cx="222656" cy="60371"/>
            </a:xfrm>
            <a:custGeom>
              <a:avLst/>
              <a:gdLst/>
              <a:ahLst/>
              <a:cxnLst/>
              <a:rect l="0" t="0" r="0" b="0"/>
              <a:pathLst>
                <a:path w="222656" h="60371">
                  <a:moveTo>
                    <a:pt x="0" y="35719"/>
                  </a:moveTo>
                  <a:lnTo>
                    <a:pt x="0" y="35719"/>
                  </a:lnTo>
                  <a:lnTo>
                    <a:pt x="9113" y="36711"/>
                  </a:lnTo>
                  <a:lnTo>
                    <a:pt x="26513" y="42848"/>
                  </a:lnTo>
                  <a:lnTo>
                    <a:pt x="29581" y="45432"/>
                  </a:lnTo>
                  <a:lnTo>
                    <a:pt x="31627" y="48147"/>
                  </a:lnTo>
                  <a:lnTo>
                    <a:pt x="67579" y="58642"/>
                  </a:lnTo>
                  <a:lnTo>
                    <a:pt x="96201" y="60370"/>
                  </a:lnTo>
                  <a:lnTo>
                    <a:pt x="131722" y="57258"/>
                  </a:lnTo>
                  <a:lnTo>
                    <a:pt x="167903" y="49928"/>
                  </a:lnTo>
                  <a:lnTo>
                    <a:pt x="208195" y="38562"/>
                  </a:lnTo>
                  <a:lnTo>
                    <a:pt x="216554" y="32683"/>
                  </a:lnTo>
                  <a:lnTo>
                    <a:pt x="220270" y="26763"/>
                  </a:lnTo>
                  <a:lnTo>
                    <a:pt x="222655" y="19618"/>
                  </a:lnTo>
                  <a:lnTo>
                    <a:pt x="220335" y="15995"/>
                  </a:lnTo>
                  <a:lnTo>
                    <a:pt x="218328" y="13640"/>
                  </a:lnTo>
                  <a:lnTo>
                    <a:pt x="216097" y="8377"/>
                  </a:lnTo>
                  <a:lnTo>
                    <a:pt x="214312"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4" name="SMARTInkShape-1023"/>
            <p:cNvSpPr/>
            <p:nvPr>
              <p:custDataLst>
                <p:tags r:id="rId43"/>
              </p:custDataLst>
            </p:nvPr>
          </p:nvSpPr>
          <p:spPr bwMode="auto">
            <a:xfrm>
              <a:off x="3242718" y="1964531"/>
              <a:ext cx="58779" cy="98228"/>
            </a:xfrm>
            <a:custGeom>
              <a:avLst/>
              <a:gdLst/>
              <a:ahLst/>
              <a:cxnLst/>
              <a:rect l="0" t="0" r="0" b="0"/>
              <a:pathLst>
                <a:path w="58779" h="98228">
                  <a:moveTo>
                    <a:pt x="7688" y="0"/>
                  </a:moveTo>
                  <a:lnTo>
                    <a:pt x="7688" y="0"/>
                  </a:lnTo>
                  <a:lnTo>
                    <a:pt x="0" y="0"/>
                  </a:lnTo>
                  <a:lnTo>
                    <a:pt x="6556" y="0"/>
                  </a:lnTo>
                  <a:lnTo>
                    <a:pt x="48669" y="40994"/>
                  </a:lnTo>
                  <a:lnTo>
                    <a:pt x="55667" y="48977"/>
                  </a:lnTo>
                  <a:lnTo>
                    <a:pt x="58778" y="55833"/>
                  </a:lnTo>
                  <a:lnTo>
                    <a:pt x="57623" y="60042"/>
                  </a:lnTo>
                  <a:lnTo>
                    <a:pt x="45671" y="82039"/>
                  </a:lnTo>
                  <a:lnTo>
                    <a:pt x="36476" y="88717"/>
                  </a:lnTo>
                  <a:lnTo>
                    <a:pt x="7688" y="9822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5" name="SMARTInkShape-1024"/>
            <p:cNvSpPr/>
            <p:nvPr>
              <p:custDataLst>
                <p:tags r:id="rId44"/>
              </p:custDataLst>
            </p:nvPr>
          </p:nvSpPr>
          <p:spPr bwMode="auto">
            <a:xfrm>
              <a:off x="3420070" y="1955602"/>
              <a:ext cx="31763" cy="214313"/>
            </a:xfrm>
            <a:custGeom>
              <a:avLst/>
              <a:gdLst/>
              <a:ahLst/>
              <a:cxnLst/>
              <a:rect l="0" t="0" r="0" b="0"/>
              <a:pathLst>
                <a:path w="31763" h="214313">
                  <a:moveTo>
                    <a:pt x="26789" y="0"/>
                  </a:moveTo>
                  <a:lnTo>
                    <a:pt x="26789" y="0"/>
                  </a:lnTo>
                  <a:lnTo>
                    <a:pt x="22049" y="4740"/>
                  </a:lnTo>
                  <a:lnTo>
                    <a:pt x="21645" y="7129"/>
                  </a:lnTo>
                  <a:lnTo>
                    <a:pt x="22368" y="9713"/>
                  </a:lnTo>
                  <a:lnTo>
                    <a:pt x="24824" y="15231"/>
                  </a:lnTo>
                  <a:lnTo>
                    <a:pt x="31762" y="46038"/>
                  </a:lnTo>
                  <a:lnTo>
                    <a:pt x="27640" y="86662"/>
                  </a:lnTo>
                  <a:lnTo>
                    <a:pt x="22301" y="124786"/>
                  </a:lnTo>
                  <a:lnTo>
                    <a:pt x="11608" y="163702"/>
                  </a:lnTo>
                  <a:lnTo>
                    <a:pt x="0" y="21431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6" name="SMARTInkShape-1025"/>
            <p:cNvSpPr/>
            <p:nvPr>
              <p:custDataLst>
                <p:tags r:id="rId45"/>
              </p:custDataLst>
            </p:nvPr>
          </p:nvSpPr>
          <p:spPr bwMode="auto">
            <a:xfrm>
              <a:off x="2884698" y="1723837"/>
              <a:ext cx="71030" cy="224525"/>
            </a:xfrm>
            <a:custGeom>
              <a:avLst/>
              <a:gdLst/>
              <a:ahLst/>
              <a:cxnLst/>
              <a:rect l="0" t="0" r="0" b="0"/>
              <a:pathLst>
                <a:path w="71030" h="224525">
                  <a:moveTo>
                    <a:pt x="44240" y="106749"/>
                  </a:moveTo>
                  <a:lnTo>
                    <a:pt x="44240" y="106749"/>
                  </a:lnTo>
                  <a:lnTo>
                    <a:pt x="13813" y="106749"/>
                  </a:lnTo>
                  <a:lnTo>
                    <a:pt x="12049" y="107741"/>
                  </a:lnTo>
                  <a:lnTo>
                    <a:pt x="10873" y="109395"/>
                  </a:lnTo>
                  <a:lnTo>
                    <a:pt x="970" y="150805"/>
                  </a:lnTo>
                  <a:lnTo>
                    <a:pt x="0" y="185948"/>
                  </a:lnTo>
                  <a:lnTo>
                    <a:pt x="664" y="215512"/>
                  </a:lnTo>
                  <a:lnTo>
                    <a:pt x="4368" y="223880"/>
                  </a:lnTo>
                  <a:lnTo>
                    <a:pt x="6744" y="224524"/>
                  </a:lnTo>
                  <a:lnTo>
                    <a:pt x="9321" y="222968"/>
                  </a:lnTo>
                  <a:lnTo>
                    <a:pt x="25326" y="201474"/>
                  </a:lnTo>
                  <a:lnTo>
                    <a:pt x="30872" y="188206"/>
                  </a:lnTo>
                  <a:lnTo>
                    <a:pt x="34434" y="144557"/>
                  </a:lnTo>
                  <a:lnTo>
                    <a:pt x="34920" y="112639"/>
                  </a:lnTo>
                  <a:lnTo>
                    <a:pt x="34144" y="78609"/>
                  </a:lnTo>
                  <a:lnTo>
                    <a:pt x="30492" y="43641"/>
                  </a:lnTo>
                  <a:lnTo>
                    <a:pt x="26487" y="0"/>
                  </a:lnTo>
                  <a:lnTo>
                    <a:pt x="21671" y="4454"/>
                  </a:lnTo>
                  <a:lnTo>
                    <a:pt x="18701" y="35760"/>
                  </a:lnTo>
                  <a:lnTo>
                    <a:pt x="22561" y="73258"/>
                  </a:lnTo>
                  <a:lnTo>
                    <a:pt x="27329" y="102778"/>
                  </a:lnTo>
                  <a:lnTo>
                    <a:pt x="33747" y="135742"/>
                  </a:lnTo>
                  <a:lnTo>
                    <a:pt x="43214" y="170236"/>
                  </a:lnTo>
                  <a:lnTo>
                    <a:pt x="51391" y="189536"/>
                  </a:lnTo>
                  <a:lnTo>
                    <a:pt x="58332" y="198114"/>
                  </a:lnTo>
                  <a:lnTo>
                    <a:pt x="71029" y="20497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7" name="SMARTInkShape-1026"/>
            <p:cNvSpPr/>
            <p:nvPr>
              <p:custDataLst>
                <p:tags r:id="rId46"/>
              </p:custDataLst>
            </p:nvPr>
          </p:nvSpPr>
          <p:spPr bwMode="auto">
            <a:xfrm>
              <a:off x="2805419" y="1941845"/>
              <a:ext cx="123520" cy="226071"/>
            </a:xfrm>
            <a:custGeom>
              <a:avLst/>
              <a:gdLst/>
              <a:ahLst/>
              <a:cxnLst/>
              <a:rect l="0" t="0" r="0" b="0"/>
              <a:pathLst>
                <a:path w="123520" h="226071">
                  <a:moveTo>
                    <a:pt x="7433" y="22686"/>
                  </a:moveTo>
                  <a:lnTo>
                    <a:pt x="7433" y="22686"/>
                  </a:lnTo>
                  <a:lnTo>
                    <a:pt x="7433" y="17946"/>
                  </a:lnTo>
                  <a:lnTo>
                    <a:pt x="12724" y="12973"/>
                  </a:lnTo>
                  <a:lnTo>
                    <a:pt x="20699" y="8447"/>
                  </a:lnTo>
                  <a:lnTo>
                    <a:pt x="30766" y="4907"/>
                  </a:lnTo>
                  <a:lnTo>
                    <a:pt x="36985" y="563"/>
                  </a:lnTo>
                  <a:lnTo>
                    <a:pt x="40033" y="0"/>
                  </a:lnTo>
                  <a:lnTo>
                    <a:pt x="43057" y="617"/>
                  </a:lnTo>
                  <a:lnTo>
                    <a:pt x="46065" y="2020"/>
                  </a:lnTo>
                  <a:lnTo>
                    <a:pt x="68722" y="34179"/>
                  </a:lnTo>
                  <a:lnTo>
                    <a:pt x="71714" y="53260"/>
                  </a:lnTo>
                  <a:lnTo>
                    <a:pt x="68744" y="72986"/>
                  </a:lnTo>
                  <a:lnTo>
                    <a:pt x="60810" y="88367"/>
                  </a:lnTo>
                  <a:lnTo>
                    <a:pt x="40446" y="108183"/>
                  </a:lnTo>
                  <a:lnTo>
                    <a:pt x="24090" y="115255"/>
                  </a:lnTo>
                  <a:lnTo>
                    <a:pt x="3557" y="119795"/>
                  </a:lnTo>
                  <a:lnTo>
                    <a:pt x="1872" y="121160"/>
                  </a:lnTo>
                  <a:lnTo>
                    <a:pt x="0" y="125322"/>
                  </a:lnTo>
                  <a:lnTo>
                    <a:pt x="9752" y="133125"/>
                  </a:lnTo>
                  <a:lnTo>
                    <a:pt x="29617" y="143383"/>
                  </a:lnTo>
                  <a:lnTo>
                    <a:pt x="41105" y="148759"/>
                  </a:lnTo>
                  <a:lnTo>
                    <a:pt x="84145" y="180953"/>
                  </a:lnTo>
                  <a:lnTo>
                    <a:pt x="107693" y="206194"/>
                  </a:lnTo>
                  <a:lnTo>
                    <a:pt x="121874" y="226070"/>
                  </a:lnTo>
                  <a:lnTo>
                    <a:pt x="122422" y="225744"/>
                  </a:lnTo>
                  <a:lnTo>
                    <a:pt x="123519" y="21913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8" name="SMARTInkShape-1027"/>
            <p:cNvSpPr/>
            <p:nvPr>
              <p:custDataLst>
                <p:tags r:id="rId47"/>
              </p:custDataLst>
            </p:nvPr>
          </p:nvSpPr>
          <p:spPr bwMode="auto">
            <a:xfrm>
              <a:off x="2800052" y="1991320"/>
              <a:ext cx="12801" cy="205384"/>
            </a:xfrm>
            <a:custGeom>
              <a:avLst/>
              <a:gdLst/>
              <a:ahLst/>
              <a:cxnLst/>
              <a:rect l="0" t="0" r="0" b="0"/>
              <a:pathLst>
                <a:path w="12801" h="205384">
                  <a:moveTo>
                    <a:pt x="12800" y="0"/>
                  </a:moveTo>
                  <a:lnTo>
                    <a:pt x="12800" y="0"/>
                  </a:lnTo>
                  <a:lnTo>
                    <a:pt x="371" y="29599"/>
                  </a:lnTo>
                  <a:lnTo>
                    <a:pt x="0" y="45897"/>
                  </a:lnTo>
                  <a:lnTo>
                    <a:pt x="4352" y="88286"/>
                  </a:lnTo>
                  <a:lnTo>
                    <a:pt x="8384" y="123243"/>
                  </a:lnTo>
                  <a:lnTo>
                    <a:pt x="11927" y="162442"/>
                  </a:lnTo>
                  <a:lnTo>
                    <a:pt x="12800" y="20538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9" name="SMARTInkShape-1028"/>
            <p:cNvSpPr/>
            <p:nvPr>
              <p:custDataLst>
                <p:tags r:id="rId48"/>
              </p:custDataLst>
            </p:nvPr>
          </p:nvSpPr>
          <p:spPr bwMode="auto">
            <a:xfrm>
              <a:off x="2742724" y="1968316"/>
              <a:ext cx="25480" cy="284209"/>
            </a:xfrm>
            <a:custGeom>
              <a:avLst/>
              <a:gdLst/>
              <a:ahLst/>
              <a:cxnLst/>
              <a:rect l="0" t="0" r="0" b="0"/>
              <a:pathLst>
                <a:path w="25480" h="284209">
                  <a:moveTo>
                    <a:pt x="16549" y="5145"/>
                  </a:moveTo>
                  <a:lnTo>
                    <a:pt x="16549" y="5145"/>
                  </a:lnTo>
                  <a:lnTo>
                    <a:pt x="16549" y="0"/>
                  </a:lnTo>
                  <a:lnTo>
                    <a:pt x="16549" y="37231"/>
                  </a:lnTo>
                  <a:lnTo>
                    <a:pt x="15557" y="66687"/>
                  </a:lnTo>
                  <a:lnTo>
                    <a:pt x="11809" y="105919"/>
                  </a:lnTo>
                  <a:lnTo>
                    <a:pt x="6836" y="147829"/>
                  </a:lnTo>
                  <a:lnTo>
                    <a:pt x="2310" y="189607"/>
                  </a:lnTo>
                  <a:lnTo>
                    <a:pt x="299" y="231326"/>
                  </a:lnTo>
                  <a:lnTo>
                    <a:pt x="0" y="271926"/>
                  </a:lnTo>
                  <a:lnTo>
                    <a:pt x="3572" y="281803"/>
                  </a:lnTo>
                  <a:lnTo>
                    <a:pt x="4921" y="283841"/>
                  </a:lnTo>
                  <a:lnTo>
                    <a:pt x="5821" y="284208"/>
                  </a:lnTo>
                  <a:lnTo>
                    <a:pt x="25479" y="25517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0" name="SMARTInkShape-1029"/>
            <p:cNvSpPr/>
            <p:nvPr>
              <p:custDataLst>
                <p:tags r:id="rId49"/>
              </p:custDataLst>
            </p:nvPr>
          </p:nvSpPr>
          <p:spPr bwMode="auto">
            <a:xfrm>
              <a:off x="3598664" y="1787666"/>
              <a:ext cx="169665" cy="128877"/>
            </a:xfrm>
            <a:custGeom>
              <a:avLst/>
              <a:gdLst/>
              <a:ahLst/>
              <a:cxnLst/>
              <a:rect l="0" t="0" r="0" b="0"/>
              <a:pathLst>
                <a:path w="169665" h="128877">
                  <a:moveTo>
                    <a:pt x="0" y="7201"/>
                  </a:moveTo>
                  <a:lnTo>
                    <a:pt x="0" y="7201"/>
                  </a:lnTo>
                  <a:lnTo>
                    <a:pt x="4740" y="7201"/>
                  </a:lnTo>
                  <a:lnTo>
                    <a:pt x="6137" y="9186"/>
                  </a:lnTo>
                  <a:lnTo>
                    <a:pt x="15834" y="51322"/>
                  </a:lnTo>
                  <a:lnTo>
                    <a:pt x="14614" y="87412"/>
                  </a:lnTo>
                  <a:lnTo>
                    <a:pt x="9263" y="128876"/>
                  </a:lnTo>
                  <a:lnTo>
                    <a:pt x="9028" y="121746"/>
                  </a:lnTo>
                  <a:lnTo>
                    <a:pt x="18063" y="83332"/>
                  </a:lnTo>
                  <a:lnTo>
                    <a:pt x="30848" y="46329"/>
                  </a:lnTo>
                  <a:lnTo>
                    <a:pt x="48059" y="3648"/>
                  </a:lnTo>
                  <a:lnTo>
                    <a:pt x="49899" y="864"/>
                  </a:lnTo>
                  <a:lnTo>
                    <a:pt x="51126" y="0"/>
                  </a:lnTo>
                  <a:lnTo>
                    <a:pt x="62332" y="17746"/>
                  </a:lnTo>
                  <a:lnTo>
                    <a:pt x="68740" y="33917"/>
                  </a:lnTo>
                  <a:lnTo>
                    <a:pt x="70638" y="54474"/>
                  </a:lnTo>
                  <a:lnTo>
                    <a:pt x="63288" y="90166"/>
                  </a:lnTo>
                  <a:lnTo>
                    <a:pt x="63028" y="90292"/>
                  </a:lnTo>
                  <a:lnTo>
                    <a:pt x="62611" y="88106"/>
                  </a:lnTo>
                  <a:lnTo>
                    <a:pt x="75794" y="47877"/>
                  </a:lnTo>
                  <a:lnTo>
                    <a:pt x="88981" y="13472"/>
                  </a:lnTo>
                  <a:lnTo>
                    <a:pt x="95110" y="5027"/>
                  </a:lnTo>
                  <a:lnTo>
                    <a:pt x="101141" y="1274"/>
                  </a:lnTo>
                  <a:lnTo>
                    <a:pt x="105130" y="2258"/>
                  </a:lnTo>
                  <a:lnTo>
                    <a:pt x="114855" y="8642"/>
                  </a:lnTo>
                  <a:lnTo>
                    <a:pt x="126745" y="42354"/>
                  </a:lnTo>
                  <a:lnTo>
                    <a:pt x="141293" y="85306"/>
                  </a:lnTo>
                  <a:lnTo>
                    <a:pt x="149779" y="101446"/>
                  </a:lnTo>
                  <a:lnTo>
                    <a:pt x="169664" y="12328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1" name="SMARTInkShape-1030"/>
            <p:cNvSpPr/>
            <p:nvPr>
              <p:custDataLst>
                <p:tags r:id="rId50"/>
              </p:custDataLst>
            </p:nvPr>
          </p:nvSpPr>
          <p:spPr bwMode="auto">
            <a:xfrm>
              <a:off x="3477433" y="1955602"/>
              <a:ext cx="14076" cy="160735"/>
            </a:xfrm>
            <a:custGeom>
              <a:avLst/>
              <a:gdLst/>
              <a:ahLst/>
              <a:cxnLst/>
              <a:rect l="0" t="0" r="0" b="0"/>
              <a:pathLst>
                <a:path w="14076" h="160735">
                  <a:moveTo>
                    <a:pt x="5145" y="0"/>
                  </a:moveTo>
                  <a:lnTo>
                    <a:pt x="5145" y="0"/>
                  </a:lnTo>
                  <a:lnTo>
                    <a:pt x="405" y="0"/>
                  </a:lnTo>
                  <a:lnTo>
                    <a:pt x="0" y="2976"/>
                  </a:lnTo>
                  <a:lnTo>
                    <a:pt x="7403" y="47207"/>
                  </a:lnTo>
                  <a:lnTo>
                    <a:pt x="13197" y="78352"/>
                  </a:lnTo>
                  <a:lnTo>
                    <a:pt x="13901" y="118039"/>
                  </a:lnTo>
                  <a:lnTo>
                    <a:pt x="14075" y="16073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2" name="SMARTInkShape-1031"/>
            <p:cNvSpPr/>
            <p:nvPr>
              <p:custDataLst>
                <p:tags r:id="rId51"/>
              </p:custDataLst>
            </p:nvPr>
          </p:nvSpPr>
          <p:spPr bwMode="auto">
            <a:xfrm>
              <a:off x="3473648" y="1905718"/>
              <a:ext cx="142876" cy="199925"/>
            </a:xfrm>
            <a:custGeom>
              <a:avLst/>
              <a:gdLst/>
              <a:ahLst/>
              <a:cxnLst/>
              <a:rect l="0" t="0" r="0" b="0"/>
              <a:pathLst>
                <a:path w="142876" h="199925">
                  <a:moveTo>
                    <a:pt x="0" y="49884"/>
                  </a:moveTo>
                  <a:lnTo>
                    <a:pt x="0" y="49884"/>
                  </a:lnTo>
                  <a:lnTo>
                    <a:pt x="33420" y="8775"/>
                  </a:lnTo>
                  <a:lnTo>
                    <a:pt x="42304" y="1848"/>
                  </a:lnTo>
                  <a:lnTo>
                    <a:pt x="46062" y="0"/>
                  </a:lnTo>
                  <a:lnTo>
                    <a:pt x="55530" y="593"/>
                  </a:lnTo>
                  <a:lnTo>
                    <a:pt x="60832" y="2141"/>
                  </a:lnTo>
                  <a:lnTo>
                    <a:pt x="64368" y="5156"/>
                  </a:lnTo>
                  <a:lnTo>
                    <a:pt x="68295" y="13799"/>
                  </a:lnTo>
                  <a:lnTo>
                    <a:pt x="78092" y="58079"/>
                  </a:lnTo>
                  <a:lnTo>
                    <a:pt x="78364" y="75354"/>
                  </a:lnTo>
                  <a:lnTo>
                    <a:pt x="75178" y="89647"/>
                  </a:lnTo>
                  <a:lnTo>
                    <a:pt x="56389" y="122366"/>
                  </a:lnTo>
                  <a:lnTo>
                    <a:pt x="53468" y="124994"/>
                  </a:lnTo>
                  <a:lnTo>
                    <a:pt x="44931" y="127914"/>
                  </a:lnTo>
                  <a:lnTo>
                    <a:pt x="14909" y="130114"/>
                  </a:lnTo>
                  <a:lnTo>
                    <a:pt x="14900" y="130160"/>
                  </a:lnTo>
                  <a:lnTo>
                    <a:pt x="22016" y="130233"/>
                  </a:lnTo>
                  <a:lnTo>
                    <a:pt x="45250" y="143513"/>
                  </a:lnTo>
                  <a:lnTo>
                    <a:pt x="74206" y="168883"/>
                  </a:lnTo>
                  <a:lnTo>
                    <a:pt x="77629" y="174871"/>
                  </a:lnTo>
                  <a:lnTo>
                    <a:pt x="80143" y="180840"/>
                  </a:lnTo>
                  <a:lnTo>
                    <a:pt x="84567" y="186800"/>
                  </a:lnTo>
                  <a:lnTo>
                    <a:pt x="97377" y="195733"/>
                  </a:lnTo>
                  <a:lnTo>
                    <a:pt x="109000" y="199924"/>
                  </a:lnTo>
                  <a:lnTo>
                    <a:pt x="118228" y="198258"/>
                  </a:lnTo>
                  <a:lnTo>
                    <a:pt x="123467" y="196425"/>
                  </a:lnTo>
                  <a:lnTo>
                    <a:pt x="131935" y="189096"/>
                  </a:lnTo>
                  <a:lnTo>
                    <a:pt x="142875" y="17489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53" name="SMARTInkShape-Group265"/>
          <p:cNvGrpSpPr/>
          <p:nvPr/>
        </p:nvGrpSpPr>
        <p:grpSpPr>
          <a:xfrm>
            <a:off x="5482828" y="1526977"/>
            <a:ext cx="1017986" cy="630594"/>
            <a:chOff x="5482828" y="1526977"/>
            <a:chExt cx="1017986" cy="630594"/>
          </a:xfrm>
        </p:grpSpPr>
        <p:sp>
          <p:nvSpPr>
            <p:cNvPr id="344" name="SMARTInkShape-1032"/>
            <p:cNvSpPr/>
            <p:nvPr>
              <p:custDataLst>
                <p:tags r:id="rId33"/>
              </p:custDataLst>
            </p:nvPr>
          </p:nvSpPr>
          <p:spPr bwMode="auto">
            <a:xfrm>
              <a:off x="6143657" y="1956078"/>
              <a:ext cx="8899" cy="201493"/>
            </a:xfrm>
            <a:custGeom>
              <a:avLst/>
              <a:gdLst/>
              <a:ahLst/>
              <a:cxnLst/>
              <a:rect l="0" t="0" r="0" b="0"/>
              <a:pathLst>
                <a:path w="8899" h="201493">
                  <a:moveTo>
                    <a:pt x="8898" y="17383"/>
                  </a:moveTo>
                  <a:lnTo>
                    <a:pt x="8898" y="17383"/>
                  </a:lnTo>
                  <a:lnTo>
                    <a:pt x="8898" y="0"/>
                  </a:lnTo>
                  <a:lnTo>
                    <a:pt x="8898" y="33904"/>
                  </a:lnTo>
                  <a:lnTo>
                    <a:pt x="6252" y="68382"/>
                  </a:lnTo>
                  <a:lnTo>
                    <a:pt x="2761" y="106526"/>
                  </a:lnTo>
                  <a:lnTo>
                    <a:pt x="795" y="142132"/>
                  </a:lnTo>
                  <a:lnTo>
                    <a:pt x="132" y="186517"/>
                  </a:lnTo>
                  <a:lnTo>
                    <a:pt x="0" y="201274"/>
                  </a:lnTo>
                  <a:lnTo>
                    <a:pt x="982" y="201492"/>
                  </a:lnTo>
                  <a:lnTo>
                    <a:pt x="8898" y="19597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5" name="SMARTInkShape-1033"/>
            <p:cNvSpPr/>
            <p:nvPr>
              <p:custDataLst>
                <p:tags r:id="rId34"/>
              </p:custDataLst>
            </p:nvPr>
          </p:nvSpPr>
          <p:spPr bwMode="auto">
            <a:xfrm>
              <a:off x="5956102" y="2000250"/>
              <a:ext cx="52325" cy="107157"/>
            </a:xfrm>
            <a:custGeom>
              <a:avLst/>
              <a:gdLst/>
              <a:ahLst/>
              <a:cxnLst/>
              <a:rect l="0" t="0" r="0" b="0"/>
              <a:pathLst>
                <a:path w="52325" h="107157">
                  <a:moveTo>
                    <a:pt x="0" y="0"/>
                  </a:moveTo>
                  <a:lnTo>
                    <a:pt x="0" y="0"/>
                  </a:lnTo>
                  <a:lnTo>
                    <a:pt x="4740" y="0"/>
                  </a:lnTo>
                  <a:lnTo>
                    <a:pt x="9713" y="2646"/>
                  </a:lnTo>
                  <a:lnTo>
                    <a:pt x="25900" y="15231"/>
                  </a:lnTo>
                  <a:lnTo>
                    <a:pt x="39292" y="20991"/>
                  </a:lnTo>
                  <a:lnTo>
                    <a:pt x="44054" y="24908"/>
                  </a:lnTo>
                  <a:lnTo>
                    <a:pt x="49345" y="34552"/>
                  </a:lnTo>
                  <a:lnTo>
                    <a:pt x="52324" y="46397"/>
                  </a:lnTo>
                  <a:lnTo>
                    <a:pt x="28206" y="87551"/>
                  </a:lnTo>
                  <a:lnTo>
                    <a:pt x="17859" y="10715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6" name="SMARTInkShape-1034"/>
            <p:cNvSpPr/>
            <p:nvPr>
              <p:custDataLst>
                <p:tags r:id="rId35"/>
              </p:custDataLst>
            </p:nvPr>
          </p:nvSpPr>
          <p:spPr bwMode="auto">
            <a:xfrm>
              <a:off x="6206133" y="1955602"/>
              <a:ext cx="17308" cy="186825"/>
            </a:xfrm>
            <a:custGeom>
              <a:avLst/>
              <a:gdLst/>
              <a:ahLst/>
              <a:cxnLst/>
              <a:rect l="0" t="0" r="0" b="0"/>
              <a:pathLst>
                <a:path w="17308" h="186825">
                  <a:moveTo>
                    <a:pt x="8930" y="0"/>
                  </a:moveTo>
                  <a:lnTo>
                    <a:pt x="8930" y="0"/>
                  </a:lnTo>
                  <a:lnTo>
                    <a:pt x="15066" y="41763"/>
                  </a:lnTo>
                  <a:lnTo>
                    <a:pt x="17307" y="85088"/>
                  </a:lnTo>
                  <a:lnTo>
                    <a:pt x="15049" y="126414"/>
                  </a:lnTo>
                  <a:lnTo>
                    <a:pt x="8097" y="159495"/>
                  </a:lnTo>
                  <a:lnTo>
                    <a:pt x="141" y="186824"/>
                  </a:lnTo>
                  <a:lnTo>
                    <a:pt x="0" y="17859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7" name="SMARTInkShape-1035"/>
            <p:cNvSpPr/>
            <p:nvPr>
              <p:custDataLst>
                <p:tags r:id="rId36"/>
              </p:custDataLst>
            </p:nvPr>
          </p:nvSpPr>
          <p:spPr bwMode="auto">
            <a:xfrm>
              <a:off x="6197203" y="1909864"/>
              <a:ext cx="169665" cy="197145"/>
            </a:xfrm>
            <a:custGeom>
              <a:avLst/>
              <a:gdLst/>
              <a:ahLst/>
              <a:cxnLst/>
              <a:rect l="0" t="0" r="0" b="0"/>
              <a:pathLst>
                <a:path w="169665" h="197145">
                  <a:moveTo>
                    <a:pt x="0" y="45738"/>
                  </a:moveTo>
                  <a:lnTo>
                    <a:pt x="0" y="45738"/>
                  </a:lnTo>
                  <a:lnTo>
                    <a:pt x="0" y="28568"/>
                  </a:lnTo>
                  <a:lnTo>
                    <a:pt x="1985" y="24369"/>
                  </a:lnTo>
                  <a:lnTo>
                    <a:pt x="24858" y="2624"/>
                  </a:lnTo>
                  <a:lnTo>
                    <a:pt x="31455" y="128"/>
                  </a:lnTo>
                  <a:lnTo>
                    <a:pt x="46722" y="0"/>
                  </a:lnTo>
                  <a:lnTo>
                    <a:pt x="67312" y="5507"/>
                  </a:lnTo>
                  <a:lnTo>
                    <a:pt x="79856" y="15951"/>
                  </a:lnTo>
                  <a:lnTo>
                    <a:pt x="92784" y="33274"/>
                  </a:lnTo>
                  <a:lnTo>
                    <a:pt x="94598" y="37428"/>
                  </a:lnTo>
                  <a:lnTo>
                    <a:pt x="91322" y="52628"/>
                  </a:lnTo>
                  <a:lnTo>
                    <a:pt x="78322" y="78206"/>
                  </a:lnTo>
                  <a:lnTo>
                    <a:pt x="51410" y="109367"/>
                  </a:lnTo>
                  <a:lnTo>
                    <a:pt x="37401" y="118666"/>
                  </a:lnTo>
                  <a:lnTo>
                    <a:pt x="18358" y="123901"/>
                  </a:lnTo>
                  <a:lnTo>
                    <a:pt x="12239" y="124635"/>
                  </a:lnTo>
                  <a:lnTo>
                    <a:pt x="9152" y="124133"/>
                  </a:lnTo>
                  <a:lnTo>
                    <a:pt x="8085" y="122806"/>
                  </a:lnTo>
                  <a:lnTo>
                    <a:pt x="8367" y="120929"/>
                  </a:lnTo>
                  <a:lnTo>
                    <a:pt x="19263" y="121489"/>
                  </a:lnTo>
                  <a:lnTo>
                    <a:pt x="49115" y="125193"/>
                  </a:lnTo>
                  <a:lnTo>
                    <a:pt x="77501" y="144796"/>
                  </a:lnTo>
                  <a:lnTo>
                    <a:pt x="118317" y="182238"/>
                  </a:lnTo>
                  <a:lnTo>
                    <a:pt x="134056" y="193008"/>
                  </a:lnTo>
                  <a:lnTo>
                    <a:pt x="145002" y="196199"/>
                  </a:lnTo>
                  <a:lnTo>
                    <a:pt x="154529" y="197144"/>
                  </a:lnTo>
                  <a:lnTo>
                    <a:pt x="156598" y="195292"/>
                  </a:lnTo>
                  <a:lnTo>
                    <a:pt x="169664" y="17075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8" name="SMARTInkShape-1036"/>
            <p:cNvSpPr/>
            <p:nvPr>
              <p:custDataLst>
                <p:tags r:id="rId37"/>
              </p:custDataLst>
            </p:nvPr>
          </p:nvSpPr>
          <p:spPr bwMode="auto">
            <a:xfrm>
              <a:off x="6334390" y="1804015"/>
              <a:ext cx="166424" cy="155974"/>
            </a:xfrm>
            <a:custGeom>
              <a:avLst/>
              <a:gdLst/>
              <a:ahLst/>
              <a:cxnLst/>
              <a:rect l="0" t="0" r="0" b="0"/>
              <a:pathLst>
                <a:path w="166424" h="155974">
                  <a:moveTo>
                    <a:pt x="68196" y="17641"/>
                  </a:moveTo>
                  <a:lnTo>
                    <a:pt x="68196" y="17641"/>
                  </a:lnTo>
                  <a:lnTo>
                    <a:pt x="68196" y="517"/>
                  </a:lnTo>
                  <a:lnTo>
                    <a:pt x="58715" y="0"/>
                  </a:lnTo>
                  <a:lnTo>
                    <a:pt x="38599" y="9327"/>
                  </a:lnTo>
                  <a:lnTo>
                    <a:pt x="27590" y="19238"/>
                  </a:lnTo>
                  <a:lnTo>
                    <a:pt x="7699" y="51250"/>
                  </a:lnTo>
                  <a:lnTo>
                    <a:pt x="0" y="84264"/>
                  </a:lnTo>
                  <a:lnTo>
                    <a:pt x="2459" y="119182"/>
                  </a:lnTo>
                  <a:lnTo>
                    <a:pt x="9545" y="137515"/>
                  </a:lnTo>
                  <a:lnTo>
                    <a:pt x="14212" y="145182"/>
                  </a:lnTo>
                  <a:lnTo>
                    <a:pt x="20300" y="150293"/>
                  </a:lnTo>
                  <a:lnTo>
                    <a:pt x="35003" y="155973"/>
                  </a:lnTo>
                  <a:lnTo>
                    <a:pt x="73839" y="153482"/>
                  </a:lnTo>
                  <a:lnTo>
                    <a:pt x="110615" y="146669"/>
                  </a:lnTo>
                  <a:lnTo>
                    <a:pt x="166423" y="11586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9" name="SMARTInkShape-1037"/>
            <p:cNvSpPr/>
            <p:nvPr>
              <p:custDataLst>
                <p:tags r:id="rId38"/>
              </p:custDataLst>
            </p:nvPr>
          </p:nvSpPr>
          <p:spPr bwMode="auto">
            <a:xfrm>
              <a:off x="5822155" y="2018109"/>
              <a:ext cx="192718" cy="44650"/>
            </a:xfrm>
            <a:custGeom>
              <a:avLst/>
              <a:gdLst/>
              <a:ahLst/>
              <a:cxnLst/>
              <a:rect l="0" t="0" r="0" b="0"/>
              <a:pathLst>
                <a:path w="192718" h="44650">
                  <a:moveTo>
                    <a:pt x="0" y="44649"/>
                  </a:moveTo>
                  <a:lnTo>
                    <a:pt x="0" y="44649"/>
                  </a:lnTo>
                  <a:lnTo>
                    <a:pt x="25357" y="38512"/>
                  </a:lnTo>
                  <a:lnTo>
                    <a:pt x="56250" y="36960"/>
                  </a:lnTo>
                  <a:lnTo>
                    <a:pt x="98468" y="36087"/>
                  </a:lnTo>
                  <a:lnTo>
                    <a:pt x="141159" y="41928"/>
                  </a:lnTo>
                  <a:lnTo>
                    <a:pt x="168164" y="42850"/>
                  </a:lnTo>
                  <a:lnTo>
                    <a:pt x="192337" y="36854"/>
                  </a:lnTo>
                  <a:lnTo>
                    <a:pt x="192717" y="35484"/>
                  </a:lnTo>
                  <a:lnTo>
                    <a:pt x="190493" y="31315"/>
                  </a:lnTo>
                  <a:lnTo>
                    <a:pt x="188512" y="29806"/>
                  </a:lnTo>
                  <a:lnTo>
                    <a:pt x="160193" y="13788"/>
                  </a:lnTo>
                  <a:lnTo>
                    <a:pt x="142875"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0" name="SMARTInkShape-1038"/>
            <p:cNvSpPr/>
            <p:nvPr>
              <p:custDataLst>
                <p:tags r:id="rId39"/>
              </p:custDataLst>
            </p:nvPr>
          </p:nvSpPr>
          <p:spPr bwMode="auto">
            <a:xfrm>
              <a:off x="5572125" y="1803797"/>
              <a:ext cx="116087" cy="133946"/>
            </a:xfrm>
            <a:custGeom>
              <a:avLst/>
              <a:gdLst/>
              <a:ahLst/>
              <a:cxnLst/>
              <a:rect l="0" t="0" r="0" b="0"/>
              <a:pathLst>
                <a:path w="116087" h="133946">
                  <a:moveTo>
                    <a:pt x="0" y="0"/>
                  </a:moveTo>
                  <a:lnTo>
                    <a:pt x="0" y="0"/>
                  </a:lnTo>
                  <a:lnTo>
                    <a:pt x="4740" y="4740"/>
                  </a:lnTo>
                  <a:lnTo>
                    <a:pt x="12429" y="21910"/>
                  </a:lnTo>
                  <a:lnTo>
                    <a:pt x="10650" y="64667"/>
                  </a:lnTo>
                  <a:lnTo>
                    <a:pt x="6624" y="89429"/>
                  </a:lnTo>
                  <a:lnTo>
                    <a:pt x="388" y="106119"/>
                  </a:lnTo>
                  <a:lnTo>
                    <a:pt x="20753" y="65641"/>
                  </a:lnTo>
                  <a:lnTo>
                    <a:pt x="37503" y="36889"/>
                  </a:lnTo>
                  <a:lnTo>
                    <a:pt x="44117" y="31278"/>
                  </a:lnTo>
                  <a:lnTo>
                    <a:pt x="47272" y="29781"/>
                  </a:lnTo>
                  <a:lnTo>
                    <a:pt x="50366" y="30768"/>
                  </a:lnTo>
                  <a:lnTo>
                    <a:pt x="56450" y="37157"/>
                  </a:lnTo>
                  <a:lnTo>
                    <a:pt x="61311" y="68708"/>
                  </a:lnTo>
                  <a:lnTo>
                    <a:pt x="61161" y="84740"/>
                  </a:lnTo>
                  <a:lnTo>
                    <a:pt x="55274" y="100624"/>
                  </a:lnTo>
                  <a:lnTo>
                    <a:pt x="50033" y="108553"/>
                  </a:lnTo>
                  <a:lnTo>
                    <a:pt x="47245" y="110071"/>
                  </a:lnTo>
                  <a:lnTo>
                    <a:pt x="44396" y="110092"/>
                  </a:lnTo>
                  <a:lnTo>
                    <a:pt x="41503" y="109113"/>
                  </a:lnTo>
                  <a:lnTo>
                    <a:pt x="39575" y="107469"/>
                  </a:lnTo>
                  <a:lnTo>
                    <a:pt x="37433" y="102996"/>
                  </a:lnTo>
                  <a:lnTo>
                    <a:pt x="49323" y="67492"/>
                  </a:lnTo>
                  <a:lnTo>
                    <a:pt x="64901" y="44163"/>
                  </a:lnTo>
                  <a:lnTo>
                    <a:pt x="74485" y="34511"/>
                  </a:lnTo>
                  <a:lnTo>
                    <a:pt x="82052" y="30221"/>
                  </a:lnTo>
                  <a:lnTo>
                    <a:pt x="85459" y="30069"/>
                  </a:lnTo>
                  <a:lnTo>
                    <a:pt x="91891" y="32546"/>
                  </a:lnTo>
                  <a:lnTo>
                    <a:pt x="94002" y="36580"/>
                  </a:lnTo>
                  <a:lnTo>
                    <a:pt x="103992" y="75090"/>
                  </a:lnTo>
                  <a:lnTo>
                    <a:pt x="107871" y="117215"/>
                  </a:lnTo>
                  <a:lnTo>
                    <a:pt x="116086" y="13394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1" name="SMARTInkShape-1039"/>
            <p:cNvSpPr/>
            <p:nvPr>
              <p:custDataLst>
                <p:tags r:id="rId40"/>
              </p:custDataLst>
            </p:nvPr>
          </p:nvSpPr>
          <p:spPr bwMode="auto">
            <a:xfrm>
              <a:off x="5482828" y="1906544"/>
              <a:ext cx="98228" cy="226012"/>
            </a:xfrm>
            <a:custGeom>
              <a:avLst/>
              <a:gdLst/>
              <a:ahLst/>
              <a:cxnLst/>
              <a:rect l="0" t="0" r="0" b="0"/>
              <a:pathLst>
                <a:path w="98228" h="226012">
                  <a:moveTo>
                    <a:pt x="0" y="31198"/>
                  </a:moveTo>
                  <a:lnTo>
                    <a:pt x="0" y="31198"/>
                  </a:lnTo>
                  <a:lnTo>
                    <a:pt x="7129" y="12787"/>
                  </a:lnTo>
                  <a:lnTo>
                    <a:pt x="12429" y="8133"/>
                  </a:lnTo>
                  <a:lnTo>
                    <a:pt x="25732" y="772"/>
                  </a:lnTo>
                  <a:lnTo>
                    <a:pt x="30053" y="0"/>
                  </a:lnTo>
                  <a:lnTo>
                    <a:pt x="33926" y="478"/>
                  </a:lnTo>
                  <a:lnTo>
                    <a:pt x="37500" y="1788"/>
                  </a:lnTo>
                  <a:lnTo>
                    <a:pt x="61647" y="23294"/>
                  </a:lnTo>
                  <a:lnTo>
                    <a:pt x="67086" y="31985"/>
                  </a:lnTo>
                  <a:lnTo>
                    <a:pt x="70148" y="61417"/>
                  </a:lnTo>
                  <a:lnTo>
                    <a:pt x="68218" y="77040"/>
                  </a:lnTo>
                  <a:lnTo>
                    <a:pt x="54155" y="104635"/>
                  </a:lnTo>
                  <a:lnTo>
                    <a:pt x="37985" y="120536"/>
                  </a:lnTo>
                  <a:lnTo>
                    <a:pt x="20626" y="131531"/>
                  </a:lnTo>
                  <a:lnTo>
                    <a:pt x="2915" y="136333"/>
                  </a:lnTo>
                  <a:lnTo>
                    <a:pt x="950" y="137999"/>
                  </a:lnTo>
                  <a:lnTo>
                    <a:pt x="1626" y="140102"/>
                  </a:lnTo>
                  <a:lnTo>
                    <a:pt x="4060" y="142496"/>
                  </a:lnTo>
                  <a:lnTo>
                    <a:pt x="9411" y="145156"/>
                  </a:lnTo>
                  <a:lnTo>
                    <a:pt x="12227" y="145865"/>
                  </a:lnTo>
                  <a:lnTo>
                    <a:pt x="55103" y="178014"/>
                  </a:lnTo>
                  <a:lnTo>
                    <a:pt x="93547" y="214183"/>
                  </a:lnTo>
                  <a:lnTo>
                    <a:pt x="96147" y="219350"/>
                  </a:lnTo>
                  <a:lnTo>
                    <a:pt x="97816" y="226011"/>
                  </a:lnTo>
                  <a:lnTo>
                    <a:pt x="98227" y="20979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2" name="SMARTInkShape-1040"/>
            <p:cNvSpPr/>
            <p:nvPr>
              <p:custDataLst>
                <p:tags r:id="rId41"/>
              </p:custDataLst>
            </p:nvPr>
          </p:nvSpPr>
          <p:spPr bwMode="auto">
            <a:xfrm>
              <a:off x="5598982" y="1526977"/>
              <a:ext cx="526785" cy="178591"/>
            </a:xfrm>
            <a:custGeom>
              <a:avLst/>
              <a:gdLst/>
              <a:ahLst/>
              <a:cxnLst/>
              <a:rect l="0" t="0" r="0" b="0"/>
              <a:pathLst>
                <a:path w="526785" h="178591">
                  <a:moveTo>
                    <a:pt x="26721" y="26789"/>
                  </a:moveTo>
                  <a:lnTo>
                    <a:pt x="26721" y="26789"/>
                  </a:lnTo>
                  <a:lnTo>
                    <a:pt x="21981" y="31529"/>
                  </a:lnTo>
                  <a:lnTo>
                    <a:pt x="16635" y="64399"/>
                  </a:lnTo>
                  <a:lnTo>
                    <a:pt x="5763" y="100551"/>
                  </a:lnTo>
                  <a:lnTo>
                    <a:pt x="444" y="144018"/>
                  </a:lnTo>
                  <a:lnTo>
                    <a:pt x="0" y="158337"/>
                  </a:lnTo>
                  <a:lnTo>
                    <a:pt x="1961" y="159136"/>
                  </a:lnTo>
                  <a:lnTo>
                    <a:pt x="34227" y="160672"/>
                  </a:lnTo>
                  <a:lnTo>
                    <a:pt x="77247" y="152353"/>
                  </a:lnTo>
                  <a:lnTo>
                    <a:pt x="112990" y="151913"/>
                  </a:lnTo>
                  <a:lnTo>
                    <a:pt x="156131" y="151836"/>
                  </a:lnTo>
                  <a:lnTo>
                    <a:pt x="192396" y="156554"/>
                  </a:lnTo>
                  <a:lnTo>
                    <a:pt x="233300" y="159908"/>
                  </a:lnTo>
                  <a:lnTo>
                    <a:pt x="269941" y="160489"/>
                  </a:lnTo>
                  <a:lnTo>
                    <a:pt x="304254" y="163331"/>
                  </a:lnTo>
                  <a:lnTo>
                    <a:pt x="343139" y="168830"/>
                  </a:lnTo>
                  <a:lnTo>
                    <a:pt x="382496" y="169554"/>
                  </a:lnTo>
                  <a:lnTo>
                    <a:pt x="423464" y="175779"/>
                  </a:lnTo>
                  <a:lnTo>
                    <a:pt x="466191" y="178579"/>
                  </a:lnTo>
                  <a:lnTo>
                    <a:pt x="476560" y="178590"/>
                  </a:lnTo>
                  <a:lnTo>
                    <a:pt x="482303" y="175946"/>
                  </a:lnTo>
                  <a:lnTo>
                    <a:pt x="485224" y="173852"/>
                  </a:lnTo>
                  <a:lnTo>
                    <a:pt x="488469" y="168879"/>
                  </a:lnTo>
                  <a:lnTo>
                    <a:pt x="490552" y="162343"/>
                  </a:lnTo>
                  <a:lnTo>
                    <a:pt x="497101" y="153923"/>
                  </a:lnTo>
                  <a:lnTo>
                    <a:pt x="500129" y="145597"/>
                  </a:lnTo>
                  <a:lnTo>
                    <a:pt x="515390" y="125000"/>
                  </a:lnTo>
                  <a:lnTo>
                    <a:pt x="517367" y="108365"/>
                  </a:lnTo>
                  <a:lnTo>
                    <a:pt x="520481" y="69947"/>
                  </a:lnTo>
                  <a:lnTo>
                    <a:pt x="525538" y="28258"/>
                  </a:lnTo>
                  <a:lnTo>
                    <a:pt x="526784"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56" name="SMARTInkShape-Group266"/>
          <p:cNvGrpSpPr/>
          <p:nvPr/>
        </p:nvGrpSpPr>
        <p:grpSpPr>
          <a:xfrm>
            <a:off x="5402461" y="1955602"/>
            <a:ext cx="80368" cy="232172"/>
            <a:chOff x="5402461" y="1955602"/>
            <a:chExt cx="80368" cy="232172"/>
          </a:xfrm>
        </p:grpSpPr>
        <p:sp>
          <p:nvSpPr>
            <p:cNvPr id="354" name="SMARTInkShape-1041"/>
            <p:cNvSpPr/>
            <p:nvPr>
              <p:custDataLst>
                <p:tags r:id="rId31"/>
              </p:custDataLst>
            </p:nvPr>
          </p:nvSpPr>
          <p:spPr bwMode="auto">
            <a:xfrm>
              <a:off x="5473898" y="1955602"/>
              <a:ext cx="8931" cy="222287"/>
            </a:xfrm>
            <a:custGeom>
              <a:avLst/>
              <a:gdLst/>
              <a:ahLst/>
              <a:cxnLst/>
              <a:rect l="0" t="0" r="0" b="0"/>
              <a:pathLst>
                <a:path w="8931" h="222287">
                  <a:moveTo>
                    <a:pt x="0" y="0"/>
                  </a:moveTo>
                  <a:lnTo>
                    <a:pt x="0" y="0"/>
                  </a:lnTo>
                  <a:lnTo>
                    <a:pt x="0" y="34431"/>
                  </a:lnTo>
                  <a:lnTo>
                    <a:pt x="0" y="75355"/>
                  </a:lnTo>
                  <a:lnTo>
                    <a:pt x="0" y="104597"/>
                  </a:lnTo>
                  <a:lnTo>
                    <a:pt x="0" y="136776"/>
                  </a:lnTo>
                  <a:lnTo>
                    <a:pt x="0" y="180425"/>
                  </a:lnTo>
                  <a:lnTo>
                    <a:pt x="0" y="220017"/>
                  </a:lnTo>
                  <a:lnTo>
                    <a:pt x="993" y="221092"/>
                  </a:lnTo>
                  <a:lnTo>
                    <a:pt x="4741" y="222286"/>
                  </a:lnTo>
                  <a:lnTo>
                    <a:pt x="6136" y="221613"/>
                  </a:lnTo>
                  <a:lnTo>
                    <a:pt x="7068" y="220171"/>
                  </a:lnTo>
                  <a:lnTo>
                    <a:pt x="8930" y="21431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5" name="SMARTInkShape-1042"/>
            <p:cNvSpPr/>
            <p:nvPr>
              <p:custDataLst>
                <p:tags r:id="rId32"/>
              </p:custDataLst>
            </p:nvPr>
          </p:nvSpPr>
          <p:spPr bwMode="auto">
            <a:xfrm>
              <a:off x="5402461" y="1983632"/>
              <a:ext cx="26790" cy="204142"/>
            </a:xfrm>
            <a:custGeom>
              <a:avLst/>
              <a:gdLst/>
              <a:ahLst/>
              <a:cxnLst/>
              <a:rect l="0" t="0" r="0" b="0"/>
              <a:pathLst>
                <a:path w="26790" h="204142">
                  <a:moveTo>
                    <a:pt x="26789" y="7688"/>
                  </a:moveTo>
                  <a:lnTo>
                    <a:pt x="26789" y="7688"/>
                  </a:lnTo>
                  <a:lnTo>
                    <a:pt x="26789" y="0"/>
                  </a:lnTo>
                  <a:lnTo>
                    <a:pt x="22049" y="3867"/>
                  </a:lnTo>
                  <a:lnTo>
                    <a:pt x="19721" y="13927"/>
                  </a:lnTo>
                  <a:lnTo>
                    <a:pt x="18228" y="49380"/>
                  </a:lnTo>
                  <a:lnTo>
                    <a:pt x="13228" y="87731"/>
                  </a:lnTo>
                  <a:lnTo>
                    <a:pt x="10203" y="125773"/>
                  </a:lnTo>
                  <a:lnTo>
                    <a:pt x="6451" y="169372"/>
                  </a:lnTo>
                  <a:lnTo>
                    <a:pt x="0" y="20414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59" name="SMARTInkShape-Group267"/>
          <p:cNvGrpSpPr/>
          <p:nvPr/>
        </p:nvGrpSpPr>
        <p:grpSpPr>
          <a:xfrm>
            <a:off x="4054078" y="928688"/>
            <a:ext cx="232118" cy="89297"/>
            <a:chOff x="4054078" y="928688"/>
            <a:chExt cx="232118" cy="89297"/>
          </a:xfrm>
        </p:grpSpPr>
        <p:sp>
          <p:nvSpPr>
            <p:cNvPr id="357" name="SMARTInkShape-1043"/>
            <p:cNvSpPr/>
            <p:nvPr>
              <p:custDataLst>
                <p:tags r:id="rId29"/>
              </p:custDataLst>
            </p:nvPr>
          </p:nvSpPr>
          <p:spPr bwMode="auto">
            <a:xfrm>
              <a:off x="4223742" y="928688"/>
              <a:ext cx="62454" cy="89297"/>
            </a:xfrm>
            <a:custGeom>
              <a:avLst/>
              <a:gdLst/>
              <a:ahLst/>
              <a:cxnLst/>
              <a:rect l="0" t="0" r="0" b="0"/>
              <a:pathLst>
                <a:path w="62454" h="89297">
                  <a:moveTo>
                    <a:pt x="0" y="0"/>
                  </a:moveTo>
                  <a:lnTo>
                    <a:pt x="0" y="0"/>
                  </a:lnTo>
                  <a:lnTo>
                    <a:pt x="4741" y="0"/>
                  </a:lnTo>
                  <a:lnTo>
                    <a:pt x="6137" y="992"/>
                  </a:lnTo>
                  <a:lnTo>
                    <a:pt x="7068" y="2645"/>
                  </a:lnTo>
                  <a:lnTo>
                    <a:pt x="7689" y="4740"/>
                  </a:lnTo>
                  <a:lnTo>
                    <a:pt x="38420" y="46763"/>
                  </a:lnTo>
                  <a:lnTo>
                    <a:pt x="62453" y="71381"/>
                  </a:lnTo>
                  <a:lnTo>
                    <a:pt x="17860" y="8929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8" name="SMARTInkShape-1044"/>
            <p:cNvSpPr/>
            <p:nvPr>
              <p:custDataLst>
                <p:tags r:id="rId30"/>
              </p:custDataLst>
            </p:nvPr>
          </p:nvSpPr>
          <p:spPr bwMode="auto">
            <a:xfrm>
              <a:off x="4054078" y="973336"/>
              <a:ext cx="223243" cy="23005"/>
            </a:xfrm>
            <a:custGeom>
              <a:avLst/>
              <a:gdLst/>
              <a:ahLst/>
              <a:cxnLst/>
              <a:rect l="0" t="0" r="0" b="0"/>
              <a:pathLst>
                <a:path w="223243" h="23005">
                  <a:moveTo>
                    <a:pt x="0" y="17859"/>
                  </a:moveTo>
                  <a:lnTo>
                    <a:pt x="0" y="17859"/>
                  </a:lnTo>
                  <a:lnTo>
                    <a:pt x="39628" y="17859"/>
                  </a:lnTo>
                  <a:lnTo>
                    <a:pt x="83282" y="17859"/>
                  </a:lnTo>
                  <a:lnTo>
                    <a:pt x="120824" y="17859"/>
                  </a:lnTo>
                  <a:lnTo>
                    <a:pt x="135059" y="18852"/>
                  </a:lnTo>
                  <a:lnTo>
                    <a:pt x="153237" y="23004"/>
                  </a:lnTo>
                  <a:lnTo>
                    <a:pt x="196703" y="18032"/>
                  </a:lnTo>
                  <a:lnTo>
                    <a:pt x="219051" y="17859"/>
                  </a:lnTo>
                  <a:lnTo>
                    <a:pt x="220448" y="16867"/>
                  </a:lnTo>
                  <a:lnTo>
                    <a:pt x="221380" y="15213"/>
                  </a:lnTo>
                  <a:lnTo>
                    <a:pt x="222997" y="8765"/>
                  </a:lnTo>
                  <a:lnTo>
                    <a:pt x="22324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70" name="SMARTInkShape-Group268"/>
          <p:cNvGrpSpPr/>
          <p:nvPr/>
        </p:nvGrpSpPr>
        <p:grpSpPr>
          <a:xfrm>
            <a:off x="1491258" y="2946797"/>
            <a:ext cx="659839" cy="1427308"/>
            <a:chOff x="1491258" y="2946797"/>
            <a:chExt cx="659839" cy="1427308"/>
          </a:xfrm>
        </p:grpSpPr>
        <p:sp>
          <p:nvSpPr>
            <p:cNvPr id="360" name="SMARTInkShape-1045"/>
            <p:cNvSpPr/>
            <p:nvPr>
              <p:custDataLst>
                <p:tags r:id="rId19"/>
              </p:custDataLst>
            </p:nvPr>
          </p:nvSpPr>
          <p:spPr bwMode="auto">
            <a:xfrm>
              <a:off x="1812727" y="3187898"/>
              <a:ext cx="160735" cy="409613"/>
            </a:xfrm>
            <a:custGeom>
              <a:avLst/>
              <a:gdLst/>
              <a:ahLst/>
              <a:cxnLst/>
              <a:rect l="0" t="0" r="0" b="0"/>
              <a:pathLst>
                <a:path w="160735" h="409613">
                  <a:moveTo>
                    <a:pt x="0" y="0"/>
                  </a:moveTo>
                  <a:lnTo>
                    <a:pt x="0" y="0"/>
                  </a:lnTo>
                  <a:lnTo>
                    <a:pt x="1984" y="39576"/>
                  </a:lnTo>
                  <a:lnTo>
                    <a:pt x="16781" y="80652"/>
                  </a:lnTo>
                  <a:lnTo>
                    <a:pt x="20117" y="86510"/>
                  </a:lnTo>
                  <a:lnTo>
                    <a:pt x="34407" y="95665"/>
                  </a:lnTo>
                  <a:lnTo>
                    <a:pt x="52003" y="101057"/>
                  </a:lnTo>
                  <a:lnTo>
                    <a:pt x="66438" y="100146"/>
                  </a:lnTo>
                  <a:lnTo>
                    <a:pt x="79468" y="93789"/>
                  </a:lnTo>
                  <a:lnTo>
                    <a:pt x="99261" y="78278"/>
                  </a:lnTo>
                  <a:lnTo>
                    <a:pt x="103647" y="66540"/>
                  </a:lnTo>
                  <a:lnTo>
                    <a:pt x="104604" y="52394"/>
                  </a:lnTo>
                  <a:lnTo>
                    <a:pt x="98533" y="27905"/>
                  </a:lnTo>
                  <a:lnTo>
                    <a:pt x="98317" y="31861"/>
                  </a:lnTo>
                  <a:lnTo>
                    <a:pt x="107734" y="72499"/>
                  </a:lnTo>
                  <a:lnTo>
                    <a:pt x="118351" y="115850"/>
                  </a:lnTo>
                  <a:lnTo>
                    <a:pt x="127345" y="152030"/>
                  </a:lnTo>
                  <a:lnTo>
                    <a:pt x="135973" y="192585"/>
                  </a:lnTo>
                  <a:lnTo>
                    <a:pt x="139807" y="230453"/>
                  </a:lnTo>
                  <a:lnTo>
                    <a:pt x="141511" y="261835"/>
                  </a:lnTo>
                  <a:lnTo>
                    <a:pt x="142471" y="299170"/>
                  </a:lnTo>
                  <a:lnTo>
                    <a:pt x="140711" y="322472"/>
                  </a:lnTo>
                  <a:lnTo>
                    <a:pt x="129555" y="366084"/>
                  </a:lnTo>
                  <a:lnTo>
                    <a:pt x="122734" y="388923"/>
                  </a:lnTo>
                  <a:lnTo>
                    <a:pt x="116549" y="397196"/>
                  </a:lnTo>
                  <a:lnTo>
                    <a:pt x="99094" y="409034"/>
                  </a:lnTo>
                  <a:lnTo>
                    <a:pt x="89875" y="409612"/>
                  </a:lnTo>
                  <a:lnTo>
                    <a:pt x="71694" y="402315"/>
                  </a:lnTo>
                  <a:lnTo>
                    <a:pt x="54205" y="390954"/>
                  </a:lnTo>
                  <a:lnTo>
                    <a:pt x="37999" y="362342"/>
                  </a:lnTo>
                  <a:lnTo>
                    <a:pt x="30110" y="336666"/>
                  </a:lnTo>
                  <a:lnTo>
                    <a:pt x="30911" y="322932"/>
                  </a:lnTo>
                  <a:lnTo>
                    <a:pt x="36077" y="299025"/>
                  </a:lnTo>
                  <a:lnTo>
                    <a:pt x="56684" y="266209"/>
                  </a:lnTo>
                  <a:lnTo>
                    <a:pt x="94542" y="239480"/>
                  </a:lnTo>
                  <a:lnTo>
                    <a:pt x="134636" y="213707"/>
                  </a:lnTo>
                  <a:lnTo>
                    <a:pt x="160734" y="19645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61" name="SMARTInkShape-1046"/>
            <p:cNvSpPr/>
            <p:nvPr>
              <p:custDataLst>
                <p:tags r:id="rId20"/>
              </p:custDataLst>
            </p:nvPr>
          </p:nvSpPr>
          <p:spPr bwMode="auto">
            <a:xfrm>
              <a:off x="1777008" y="3036094"/>
              <a:ext cx="187524" cy="26790"/>
            </a:xfrm>
            <a:custGeom>
              <a:avLst/>
              <a:gdLst/>
              <a:ahLst/>
              <a:cxnLst/>
              <a:rect l="0" t="0" r="0" b="0"/>
              <a:pathLst>
                <a:path w="187524" h="26790">
                  <a:moveTo>
                    <a:pt x="0" y="26789"/>
                  </a:moveTo>
                  <a:lnTo>
                    <a:pt x="0" y="26789"/>
                  </a:lnTo>
                  <a:lnTo>
                    <a:pt x="26029" y="24143"/>
                  </a:lnTo>
                  <a:lnTo>
                    <a:pt x="62358" y="19100"/>
                  </a:lnTo>
                  <a:lnTo>
                    <a:pt x="101173" y="17112"/>
                  </a:lnTo>
                  <a:lnTo>
                    <a:pt x="141433" y="11795"/>
                  </a:lnTo>
                  <a:lnTo>
                    <a:pt x="185905" y="8979"/>
                  </a:lnTo>
                  <a:lnTo>
                    <a:pt x="187204" y="8939"/>
                  </a:lnTo>
                  <a:lnTo>
                    <a:pt x="18752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62" name="SMARTInkShape-1047"/>
            <p:cNvSpPr/>
            <p:nvPr>
              <p:custDataLst>
                <p:tags r:id="rId21"/>
              </p:custDataLst>
            </p:nvPr>
          </p:nvSpPr>
          <p:spPr bwMode="auto">
            <a:xfrm>
              <a:off x="1910953" y="2946797"/>
              <a:ext cx="104012" cy="169665"/>
            </a:xfrm>
            <a:custGeom>
              <a:avLst/>
              <a:gdLst/>
              <a:ahLst/>
              <a:cxnLst/>
              <a:rect l="0" t="0" r="0" b="0"/>
              <a:pathLst>
                <a:path w="104012" h="169665">
                  <a:moveTo>
                    <a:pt x="0" y="0"/>
                  </a:moveTo>
                  <a:lnTo>
                    <a:pt x="0" y="0"/>
                  </a:lnTo>
                  <a:lnTo>
                    <a:pt x="8121" y="7129"/>
                  </a:lnTo>
                  <a:lnTo>
                    <a:pt x="51544" y="33765"/>
                  </a:lnTo>
                  <a:lnTo>
                    <a:pt x="91703" y="66828"/>
                  </a:lnTo>
                  <a:lnTo>
                    <a:pt x="103926" y="82287"/>
                  </a:lnTo>
                  <a:lnTo>
                    <a:pt x="104011" y="92561"/>
                  </a:lnTo>
                  <a:lnTo>
                    <a:pt x="93522" y="117206"/>
                  </a:lnTo>
                  <a:lnTo>
                    <a:pt x="35719" y="1696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63" name="SMARTInkShape-1048"/>
            <p:cNvSpPr/>
            <p:nvPr>
              <p:custDataLst>
                <p:tags r:id="rId22"/>
              </p:custDataLst>
            </p:nvPr>
          </p:nvSpPr>
          <p:spPr bwMode="auto">
            <a:xfrm>
              <a:off x="1500188" y="3697410"/>
              <a:ext cx="650909" cy="70919"/>
            </a:xfrm>
            <a:custGeom>
              <a:avLst/>
              <a:gdLst/>
              <a:ahLst/>
              <a:cxnLst/>
              <a:rect l="0" t="0" r="0" b="0"/>
              <a:pathLst>
                <a:path w="650909" h="70919">
                  <a:moveTo>
                    <a:pt x="0" y="70918"/>
                  </a:moveTo>
                  <a:lnTo>
                    <a:pt x="0" y="70918"/>
                  </a:lnTo>
                  <a:lnTo>
                    <a:pt x="4740" y="66177"/>
                  </a:lnTo>
                  <a:lnTo>
                    <a:pt x="40164" y="52826"/>
                  </a:lnTo>
                  <a:lnTo>
                    <a:pt x="79481" y="41107"/>
                  </a:lnTo>
                  <a:lnTo>
                    <a:pt x="116374" y="36950"/>
                  </a:lnTo>
                  <a:lnTo>
                    <a:pt x="153984" y="35718"/>
                  </a:lnTo>
                  <a:lnTo>
                    <a:pt x="185523" y="35353"/>
                  </a:lnTo>
                  <a:lnTo>
                    <a:pt x="206034" y="36294"/>
                  </a:lnTo>
                  <a:lnTo>
                    <a:pt x="233598" y="37914"/>
                  </a:lnTo>
                  <a:lnTo>
                    <a:pt x="265864" y="39986"/>
                  </a:lnTo>
                  <a:lnTo>
                    <a:pt x="292337" y="40374"/>
                  </a:lnTo>
                  <a:lnTo>
                    <a:pt x="334979" y="38161"/>
                  </a:lnTo>
                  <a:lnTo>
                    <a:pt x="370468" y="36516"/>
                  </a:lnTo>
                  <a:lnTo>
                    <a:pt x="406746" y="34792"/>
                  </a:lnTo>
                  <a:lnTo>
                    <a:pt x="428922" y="32943"/>
                  </a:lnTo>
                  <a:lnTo>
                    <a:pt x="473405" y="28243"/>
                  </a:lnTo>
                  <a:lnTo>
                    <a:pt x="509712" y="22847"/>
                  </a:lnTo>
                  <a:lnTo>
                    <a:pt x="548562" y="14232"/>
                  </a:lnTo>
                  <a:lnTo>
                    <a:pt x="585117" y="8351"/>
                  </a:lnTo>
                  <a:lnTo>
                    <a:pt x="623192" y="3423"/>
                  </a:lnTo>
                  <a:lnTo>
                    <a:pt x="650429" y="259"/>
                  </a:lnTo>
                  <a:lnTo>
                    <a:pt x="650908" y="0"/>
                  </a:lnTo>
                  <a:lnTo>
                    <a:pt x="606807" y="11955"/>
                  </a:lnTo>
                  <a:lnTo>
                    <a:pt x="553640" y="2627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64" name="SMARTInkShape-1049"/>
            <p:cNvSpPr/>
            <p:nvPr>
              <p:custDataLst>
                <p:tags r:id="rId23"/>
              </p:custDataLst>
            </p:nvPr>
          </p:nvSpPr>
          <p:spPr bwMode="auto">
            <a:xfrm>
              <a:off x="1491258" y="3884319"/>
              <a:ext cx="213781" cy="489786"/>
            </a:xfrm>
            <a:custGeom>
              <a:avLst/>
              <a:gdLst/>
              <a:ahLst/>
              <a:cxnLst/>
              <a:rect l="0" t="0" r="0" b="0"/>
              <a:pathLst>
                <a:path w="213781" h="489786">
                  <a:moveTo>
                    <a:pt x="169664" y="267986"/>
                  </a:moveTo>
                  <a:lnTo>
                    <a:pt x="169664" y="267986"/>
                  </a:lnTo>
                  <a:lnTo>
                    <a:pt x="164923" y="263245"/>
                  </a:lnTo>
                  <a:lnTo>
                    <a:pt x="162596" y="258272"/>
                  </a:lnTo>
                  <a:lnTo>
                    <a:pt x="161976" y="255557"/>
                  </a:lnTo>
                  <a:lnTo>
                    <a:pt x="153830" y="241128"/>
                  </a:lnTo>
                  <a:lnTo>
                    <a:pt x="153155" y="238174"/>
                  </a:lnTo>
                  <a:lnTo>
                    <a:pt x="151712" y="236205"/>
                  </a:lnTo>
                  <a:lnTo>
                    <a:pt x="149759" y="234892"/>
                  </a:lnTo>
                  <a:lnTo>
                    <a:pt x="147464" y="234017"/>
                  </a:lnTo>
                  <a:lnTo>
                    <a:pt x="125273" y="242266"/>
                  </a:lnTo>
                  <a:lnTo>
                    <a:pt x="107784" y="252538"/>
                  </a:lnTo>
                  <a:lnTo>
                    <a:pt x="82096" y="285567"/>
                  </a:lnTo>
                  <a:lnTo>
                    <a:pt x="58831" y="328317"/>
                  </a:lnTo>
                  <a:lnTo>
                    <a:pt x="45660" y="368221"/>
                  </a:lnTo>
                  <a:lnTo>
                    <a:pt x="35176" y="408777"/>
                  </a:lnTo>
                  <a:lnTo>
                    <a:pt x="30517" y="433416"/>
                  </a:lnTo>
                  <a:lnTo>
                    <a:pt x="33737" y="456273"/>
                  </a:lnTo>
                  <a:lnTo>
                    <a:pt x="37374" y="467925"/>
                  </a:lnTo>
                  <a:lnTo>
                    <a:pt x="49353" y="483517"/>
                  </a:lnTo>
                  <a:lnTo>
                    <a:pt x="56715" y="489064"/>
                  </a:lnTo>
                  <a:lnTo>
                    <a:pt x="65591" y="489785"/>
                  </a:lnTo>
                  <a:lnTo>
                    <a:pt x="103061" y="474847"/>
                  </a:lnTo>
                  <a:lnTo>
                    <a:pt x="117242" y="466088"/>
                  </a:lnTo>
                  <a:lnTo>
                    <a:pt x="147807" y="430920"/>
                  </a:lnTo>
                  <a:lnTo>
                    <a:pt x="172118" y="396299"/>
                  </a:lnTo>
                  <a:lnTo>
                    <a:pt x="192624" y="353932"/>
                  </a:lnTo>
                  <a:lnTo>
                    <a:pt x="202153" y="318697"/>
                  </a:lnTo>
                  <a:lnTo>
                    <a:pt x="208247" y="280933"/>
                  </a:lnTo>
                  <a:lnTo>
                    <a:pt x="211617" y="245628"/>
                  </a:lnTo>
                  <a:lnTo>
                    <a:pt x="213114" y="214392"/>
                  </a:lnTo>
                  <a:lnTo>
                    <a:pt x="213780" y="187281"/>
                  </a:lnTo>
                  <a:lnTo>
                    <a:pt x="208784" y="148773"/>
                  </a:lnTo>
                  <a:lnTo>
                    <a:pt x="200941" y="107846"/>
                  </a:lnTo>
                  <a:lnTo>
                    <a:pt x="194148" y="79734"/>
                  </a:lnTo>
                  <a:lnTo>
                    <a:pt x="174593" y="49381"/>
                  </a:lnTo>
                  <a:lnTo>
                    <a:pt x="148042" y="21008"/>
                  </a:lnTo>
                  <a:lnTo>
                    <a:pt x="123012" y="5090"/>
                  </a:lnTo>
                  <a:lnTo>
                    <a:pt x="101305" y="0"/>
                  </a:lnTo>
                  <a:lnTo>
                    <a:pt x="91349" y="32"/>
                  </a:lnTo>
                  <a:lnTo>
                    <a:pt x="74995" y="5358"/>
                  </a:lnTo>
                  <a:lnTo>
                    <a:pt x="36003" y="26401"/>
                  </a:lnTo>
                  <a:lnTo>
                    <a:pt x="8146" y="66532"/>
                  </a:lnTo>
                  <a:lnTo>
                    <a:pt x="0" y="9832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65" name="SMARTInkShape-1050"/>
            <p:cNvSpPr/>
            <p:nvPr>
              <p:custDataLst>
                <p:tags r:id="rId24"/>
              </p:custDataLst>
            </p:nvPr>
          </p:nvSpPr>
          <p:spPr bwMode="auto">
            <a:xfrm>
              <a:off x="1777008" y="4071938"/>
              <a:ext cx="100532" cy="232172"/>
            </a:xfrm>
            <a:custGeom>
              <a:avLst/>
              <a:gdLst/>
              <a:ahLst/>
              <a:cxnLst/>
              <a:rect l="0" t="0" r="0" b="0"/>
              <a:pathLst>
                <a:path w="100532" h="232172">
                  <a:moveTo>
                    <a:pt x="0" y="0"/>
                  </a:moveTo>
                  <a:lnTo>
                    <a:pt x="0" y="0"/>
                  </a:lnTo>
                  <a:lnTo>
                    <a:pt x="7688" y="0"/>
                  </a:lnTo>
                  <a:lnTo>
                    <a:pt x="44975" y="26494"/>
                  </a:lnTo>
                  <a:lnTo>
                    <a:pt x="85896" y="55414"/>
                  </a:lnTo>
                  <a:lnTo>
                    <a:pt x="90006" y="60755"/>
                  </a:lnTo>
                  <a:lnTo>
                    <a:pt x="100531" y="91974"/>
                  </a:lnTo>
                  <a:lnTo>
                    <a:pt x="100453" y="123163"/>
                  </a:lnTo>
                  <a:lnTo>
                    <a:pt x="94146" y="160736"/>
                  </a:lnTo>
                  <a:lnTo>
                    <a:pt x="81253" y="189067"/>
                  </a:lnTo>
                  <a:lnTo>
                    <a:pt x="60124" y="210029"/>
                  </a:lnTo>
                  <a:lnTo>
                    <a:pt x="28303" y="226769"/>
                  </a:lnTo>
                  <a:lnTo>
                    <a:pt x="8930" y="23217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66" name="SMARTInkShape-1051"/>
            <p:cNvSpPr/>
            <p:nvPr>
              <p:custDataLst>
                <p:tags r:id="rId25"/>
              </p:custDataLst>
            </p:nvPr>
          </p:nvSpPr>
          <p:spPr bwMode="auto">
            <a:xfrm>
              <a:off x="1897973" y="4045148"/>
              <a:ext cx="137997" cy="199555"/>
            </a:xfrm>
            <a:custGeom>
              <a:avLst/>
              <a:gdLst/>
              <a:ahLst/>
              <a:cxnLst/>
              <a:rect l="0" t="0" r="0" b="0"/>
              <a:pathLst>
                <a:path w="137997" h="199555">
                  <a:moveTo>
                    <a:pt x="30840" y="0"/>
                  </a:moveTo>
                  <a:lnTo>
                    <a:pt x="30840" y="0"/>
                  </a:lnTo>
                  <a:lnTo>
                    <a:pt x="26099" y="0"/>
                  </a:lnTo>
                  <a:lnTo>
                    <a:pt x="24703" y="1985"/>
                  </a:lnTo>
                  <a:lnTo>
                    <a:pt x="15026" y="34432"/>
                  </a:lnTo>
                  <a:lnTo>
                    <a:pt x="6751" y="74364"/>
                  </a:lnTo>
                  <a:lnTo>
                    <a:pt x="0" y="112213"/>
                  </a:lnTo>
                  <a:lnTo>
                    <a:pt x="3402" y="147570"/>
                  </a:lnTo>
                  <a:lnTo>
                    <a:pt x="8061" y="167782"/>
                  </a:lnTo>
                  <a:lnTo>
                    <a:pt x="16086" y="181396"/>
                  </a:lnTo>
                  <a:lnTo>
                    <a:pt x="27259" y="190753"/>
                  </a:lnTo>
                  <a:lnTo>
                    <a:pt x="42147" y="198219"/>
                  </a:lnTo>
                  <a:lnTo>
                    <a:pt x="61331" y="199554"/>
                  </a:lnTo>
                  <a:lnTo>
                    <a:pt x="96504" y="192325"/>
                  </a:lnTo>
                  <a:lnTo>
                    <a:pt x="109964" y="181720"/>
                  </a:lnTo>
                  <a:lnTo>
                    <a:pt x="130033" y="160140"/>
                  </a:lnTo>
                  <a:lnTo>
                    <a:pt x="134457" y="147572"/>
                  </a:lnTo>
                  <a:lnTo>
                    <a:pt x="137996" y="12501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67" name="SMARTInkShape-1052"/>
            <p:cNvSpPr/>
            <p:nvPr>
              <p:custDataLst>
                <p:tags r:id="rId26"/>
              </p:custDataLst>
            </p:nvPr>
          </p:nvSpPr>
          <p:spPr bwMode="auto">
            <a:xfrm>
              <a:off x="1777008" y="3884414"/>
              <a:ext cx="195535" cy="43412"/>
            </a:xfrm>
            <a:custGeom>
              <a:avLst/>
              <a:gdLst/>
              <a:ahLst/>
              <a:cxnLst/>
              <a:rect l="0" t="0" r="0" b="0"/>
              <a:pathLst>
                <a:path w="195535" h="43412">
                  <a:moveTo>
                    <a:pt x="0" y="35719"/>
                  </a:moveTo>
                  <a:lnTo>
                    <a:pt x="0" y="35719"/>
                  </a:lnTo>
                  <a:lnTo>
                    <a:pt x="4740" y="35719"/>
                  </a:lnTo>
                  <a:lnTo>
                    <a:pt x="9714" y="38364"/>
                  </a:lnTo>
                  <a:lnTo>
                    <a:pt x="12429" y="40459"/>
                  </a:lnTo>
                  <a:lnTo>
                    <a:pt x="20737" y="42787"/>
                  </a:lnTo>
                  <a:lnTo>
                    <a:pt x="61270" y="43411"/>
                  </a:lnTo>
                  <a:lnTo>
                    <a:pt x="100628" y="34886"/>
                  </a:lnTo>
                  <a:lnTo>
                    <a:pt x="136845" y="28388"/>
                  </a:lnTo>
                  <a:lnTo>
                    <a:pt x="180752" y="19932"/>
                  </a:lnTo>
                  <a:lnTo>
                    <a:pt x="193352" y="18269"/>
                  </a:lnTo>
                  <a:lnTo>
                    <a:pt x="194385" y="17140"/>
                  </a:lnTo>
                  <a:lnTo>
                    <a:pt x="195534" y="13240"/>
                  </a:lnTo>
                  <a:lnTo>
                    <a:pt x="193856" y="10811"/>
                  </a:lnTo>
                  <a:lnTo>
                    <a:pt x="17859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68" name="SMARTInkShape-1053"/>
            <p:cNvSpPr/>
            <p:nvPr>
              <p:custDataLst>
                <p:tags r:id="rId27"/>
              </p:custDataLst>
            </p:nvPr>
          </p:nvSpPr>
          <p:spPr bwMode="auto">
            <a:xfrm>
              <a:off x="1893094" y="3823147"/>
              <a:ext cx="124273" cy="105917"/>
            </a:xfrm>
            <a:custGeom>
              <a:avLst/>
              <a:gdLst/>
              <a:ahLst/>
              <a:cxnLst/>
              <a:rect l="0" t="0" r="0" b="0"/>
              <a:pathLst>
                <a:path w="124273" h="105917">
                  <a:moveTo>
                    <a:pt x="0" y="7689"/>
                  </a:moveTo>
                  <a:lnTo>
                    <a:pt x="0" y="7689"/>
                  </a:lnTo>
                  <a:lnTo>
                    <a:pt x="4740" y="2948"/>
                  </a:lnTo>
                  <a:lnTo>
                    <a:pt x="9713" y="621"/>
                  </a:lnTo>
                  <a:lnTo>
                    <a:pt x="12429" y="0"/>
                  </a:lnTo>
                  <a:lnTo>
                    <a:pt x="30472" y="3867"/>
                  </a:lnTo>
                  <a:lnTo>
                    <a:pt x="67500" y="26613"/>
                  </a:lnTo>
                  <a:lnTo>
                    <a:pt x="107446" y="54462"/>
                  </a:lnTo>
                  <a:lnTo>
                    <a:pt x="119369" y="66086"/>
                  </a:lnTo>
                  <a:lnTo>
                    <a:pt x="122506" y="72669"/>
                  </a:lnTo>
                  <a:lnTo>
                    <a:pt x="124272" y="86694"/>
                  </a:lnTo>
                  <a:lnTo>
                    <a:pt x="122535" y="91117"/>
                  </a:lnTo>
                  <a:lnTo>
                    <a:pt x="107156" y="10591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69" name="SMARTInkShape-1054"/>
            <p:cNvSpPr/>
            <p:nvPr>
              <p:custDataLst>
                <p:tags r:id="rId28"/>
              </p:custDataLst>
            </p:nvPr>
          </p:nvSpPr>
          <p:spPr bwMode="auto">
            <a:xfrm>
              <a:off x="1491258" y="3010715"/>
              <a:ext cx="231098" cy="495771"/>
            </a:xfrm>
            <a:custGeom>
              <a:avLst/>
              <a:gdLst/>
              <a:ahLst/>
              <a:cxnLst/>
              <a:rect l="0" t="0" r="0" b="0"/>
              <a:pathLst>
                <a:path w="231098" h="495771">
                  <a:moveTo>
                    <a:pt x="214313" y="284340"/>
                  </a:moveTo>
                  <a:lnTo>
                    <a:pt x="214313" y="284340"/>
                  </a:lnTo>
                  <a:lnTo>
                    <a:pt x="206624" y="276651"/>
                  </a:lnTo>
                  <a:lnTo>
                    <a:pt x="204636" y="262389"/>
                  </a:lnTo>
                  <a:lnTo>
                    <a:pt x="200751" y="255402"/>
                  </a:lnTo>
                  <a:lnTo>
                    <a:pt x="176713" y="236787"/>
                  </a:lnTo>
                  <a:lnTo>
                    <a:pt x="167505" y="233440"/>
                  </a:lnTo>
                  <a:lnTo>
                    <a:pt x="154814" y="232944"/>
                  </a:lnTo>
                  <a:lnTo>
                    <a:pt x="126348" y="239235"/>
                  </a:lnTo>
                  <a:lnTo>
                    <a:pt x="92206" y="258636"/>
                  </a:lnTo>
                  <a:lnTo>
                    <a:pt x="72299" y="278378"/>
                  </a:lnTo>
                  <a:lnTo>
                    <a:pt x="61899" y="293596"/>
                  </a:lnTo>
                  <a:lnTo>
                    <a:pt x="45193" y="330403"/>
                  </a:lnTo>
                  <a:lnTo>
                    <a:pt x="36598" y="370131"/>
                  </a:lnTo>
                  <a:lnTo>
                    <a:pt x="29021" y="404437"/>
                  </a:lnTo>
                  <a:lnTo>
                    <a:pt x="27230" y="444102"/>
                  </a:lnTo>
                  <a:lnTo>
                    <a:pt x="32277" y="462502"/>
                  </a:lnTo>
                  <a:lnTo>
                    <a:pt x="46945" y="489086"/>
                  </a:lnTo>
                  <a:lnTo>
                    <a:pt x="61213" y="494401"/>
                  </a:lnTo>
                  <a:lnTo>
                    <a:pt x="79792" y="495770"/>
                  </a:lnTo>
                  <a:lnTo>
                    <a:pt x="97971" y="493072"/>
                  </a:lnTo>
                  <a:lnTo>
                    <a:pt x="129201" y="472690"/>
                  </a:lnTo>
                  <a:lnTo>
                    <a:pt x="172888" y="435397"/>
                  </a:lnTo>
                  <a:lnTo>
                    <a:pt x="201279" y="395538"/>
                  </a:lnTo>
                  <a:lnTo>
                    <a:pt x="219932" y="351683"/>
                  </a:lnTo>
                  <a:lnTo>
                    <a:pt x="228545" y="315207"/>
                  </a:lnTo>
                  <a:lnTo>
                    <a:pt x="230560" y="271269"/>
                  </a:lnTo>
                  <a:lnTo>
                    <a:pt x="231097" y="242884"/>
                  </a:lnTo>
                  <a:lnTo>
                    <a:pt x="229048" y="200761"/>
                  </a:lnTo>
                  <a:lnTo>
                    <a:pt x="222846" y="162858"/>
                  </a:lnTo>
                  <a:lnTo>
                    <a:pt x="217025" y="138859"/>
                  </a:lnTo>
                  <a:lnTo>
                    <a:pt x="210168" y="112939"/>
                  </a:lnTo>
                  <a:lnTo>
                    <a:pt x="199903" y="78846"/>
                  </a:lnTo>
                  <a:lnTo>
                    <a:pt x="189056" y="56087"/>
                  </a:lnTo>
                  <a:lnTo>
                    <a:pt x="152754" y="17516"/>
                  </a:lnTo>
                  <a:lnTo>
                    <a:pt x="131581" y="5741"/>
                  </a:lnTo>
                  <a:lnTo>
                    <a:pt x="104888" y="2"/>
                  </a:lnTo>
                  <a:lnTo>
                    <a:pt x="86530" y="0"/>
                  </a:lnTo>
                  <a:lnTo>
                    <a:pt x="47101" y="11073"/>
                  </a:lnTo>
                  <a:lnTo>
                    <a:pt x="33171" y="19352"/>
                  </a:lnTo>
                  <a:lnTo>
                    <a:pt x="0" y="6109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73" name="SMARTInkShape-Group269"/>
          <p:cNvGrpSpPr/>
          <p:nvPr/>
        </p:nvGrpSpPr>
        <p:grpSpPr>
          <a:xfrm>
            <a:off x="2464594" y="3527748"/>
            <a:ext cx="250032" cy="201077"/>
            <a:chOff x="2464594" y="3527748"/>
            <a:chExt cx="250032" cy="201077"/>
          </a:xfrm>
        </p:grpSpPr>
        <p:sp>
          <p:nvSpPr>
            <p:cNvPr id="371" name="SMARTInkShape-1055"/>
            <p:cNvSpPr/>
            <p:nvPr>
              <p:custDataLst>
                <p:tags r:id="rId17"/>
              </p:custDataLst>
            </p:nvPr>
          </p:nvSpPr>
          <p:spPr bwMode="auto">
            <a:xfrm>
              <a:off x="2473523" y="3679031"/>
              <a:ext cx="241103" cy="49794"/>
            </a:xfrm>
            <a:custGeom>
              <a:avLst/>
              <a:gdLst/>
              <a:ahLst/>
              <a:cxnLst/>
              <a:rect l="0" t="0" r="0" b="0"/>
              <a:pathLst>
                <a:path w="241103" h="49794">
                  <a:moveTo>
                    <a:pt x="0" y="44649"/>
                  </a:moveTo>
                  <a:lnTo>
                    <a:pt x="0" y="44649"/>
                  </a:lnTo>
                  <a:lnTo>
                    <a:pt x="25540" y="49793"/>
                  </a:lnTo>
                  <a:lnTo>
                    <a:pt x="59101" y="43313"/>
                  </a:lnTo>
                  <a:lnTo>
                    <a:pt x="103501" y="35323"/>
                  </a:lnTo>
                  <a:lnTo>
                    <a:pt x="141792" y="26672"/>
                  </a:lnTo>
                  <a:lnTo>
                    <a:pt x="178273" y="17825"/>
                  </a:lnTo>
                  <a:lnTo>
                    <a:pt x="217688" y="9109"/>
                  </a:lnTo>
                  <a:lnTo>
                    <a:pt x="24110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72" name="SMARTInkShape-1056"/>
            <p:cNvSpPr/>
            <p:nvPr>
              <p:custDataLst>
                <p:tags r:id="rId18"/>
              </p:custDataLst>
            </p:nvPr>
          </p:nvSpPr>
          <p:spPr bwMode="auto">
            <a:xfrm>
              <a:off x="2464594" y="3527748"/>
              <a:ext cx="209036" cy="44128"/>
            </a:xfrm>
            <a:custGeom>
              <a:avLst/>
              <a:gdLst/>
              <a:ahLst/>
              <a:cxnLst/>
              <a:rect l="0" t="0" r="0" b="0"/>
              <a:pathLst>
                <a:path w="209036" h="44128">
                  <a:moveTo>
                    <a:pt x="0" y="35197"/>
                  </a:moveTo>
                  <a:lnTo>
                    <a:pt x="0" y="35197"/>
                  </a:lnTo>
                  <a:lnTo>
                    <a:pt x="4741" y="39938"/>
                  </a:lnTo>
                  <a:lnTo>
                    <a:pt x="9713" y="42265"/>
                  </a:lnTo>
                  <a:lnTo>
                    <a:pt x="30472" y="43759"/>
                  </a:lnTo>
                  <a:lnTo>
                    <a:pt x="65219" y="36925"/>
                  </a:lnTo>
                  <a:lnTo>
                    <a:pt x="109860" y="26021"/>
                  </a:lnTo>
                  <a:lnTo>
                    <a:pt x="152161" y="11352"/>
                  </a:lnTo>
                  <a:lnTo>
                    <a:pt x="187594" y="2118"/>
                  </a:lnTo>
                  <a:lnTo>
                    <a:pt x="209035" y="0"/>
                  </a:lnTo>
                  <a:lnTo>
                    <a:pt x="208809" y="1810"/>
                  </a:lnTo>
                  <a:lnTo>
                    <a:pt x="169664" y="441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80" name="SMARTInkShape-Group270"/>
          <p:cNvGrpSpPr/>
          <p:nvPr/>
        </p:nvGrpSpPr>
        <p:grpSpPr>
          <a:xfrm>
            <a:off x="1393031" y="4955977"/>
            <a:ext cx="538372" cy="523991"/>
            <a:chOff x="1393031" y="4955977"/>
            <a:chExt cx="538372" cy="523991"/>
          </a:xfrm>
        </p:grpSpPr>
        <p:sp>
          <p:nvSpPr>
            <p:cNvPr id="374" name="SMARTInkShape-1057"/>
            <p:cNvSpPr/>
            <p:nvPr>
              <p:custDataLst>
                <p:tags r:id="rId11"/>
              </p:custDataLst>
            </p:nvPr>
          </p:nvSpPr>
          <p:spPr bwMode="auto">
            <a:xfrm>
              <a:off x="1419821" y="4964906"/>
              <a:ext cx="147063" cy="352781"/>
            </a:xfrm>
            <a:custGeom>
              <a:avLst/>
              <a:gdLst/>
              <a:ahLst/>
              <a:cxnLst/>
              <a:rect l="0" t="0" r="0" b="0"/>
              <a:pathLst>
                <a:path w="147063" h="352781">
                  <a:moveTo>
                    <a:pt x="71437" y="0"/>
                  </a:moveTo>
                  <a:lnTo>
                    <a:pt x="71437" y="0"/>
                  </a:lnTo>
                  <a:lnTo>
                    <a:pt x="71437" y="12429"/>
                  </a:lnTo>
                  <a:lnTo>
                    <a:pt x="86814" y="52877"/>
                  </a:lnTo>
                  <a:lnTo>
                    <a:pt x="103064" y="95258"/>
                  </a:lnTo>
                  <a:lnTo>
                    <a:pt x="118621" y="130971"/>
                  </a:lnTo>
                  <a:lnTo>
                    <a:pt x="130624" y="173303"/>
                  </a:lnTo>
                  <a:lnTo>
                    <a:pt x="140636" y="215784"/>
                  </a:lnTo>
                  <a:lnTo>
                    <a:pt x="147062" y="250357"/>
                  </a:lnTo>
                  <a:lnTo>
                    <a:pt x="145397" y="280933"/>
                  </a:lnTo>
                  <a:lnTo>
                    <a:pt x="136058" y="306430"/>
                  </a:lnTo>
                  <a:lnTo>
                    <a:pt x="120993" y="326691"/>
                  </a:lnTo>
                  <a:lnTo>
                    <a:pt x="86922" y="350575"/>
                  </a:lnTo>
                  <a:lnTo>
                    <a:pt x="81760" y="352780"/>
                  </a:lnTo>
                  <a:lnTo>
                    <a:pt x="62796" y="349936"/>
                  </a:lnTo>
                  <a:lnTo>
                    <a:pt x="29161" y="336683"/>
                  </a:lnTo>
                  <a:lnTo>
                    <a:pt x="11727" y="318040"/>
                  </a:lnTo>
                  <a:lnTo>
                    <a:pt x="5211" y="304731"/>
                  </a:lnTo>
                  <a:lnTo>
                    <a:pt x="0" y="27682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75" name="SMARTInkShape-1058"/>
            <p:cNvSpPr/>
            <p:nvPr>
              <p:custDataLst>
                <p:tags r:id="rId12"/>
              </p:custDataLst>
            </p:nvPr>
          </p:nvSpPr>
          <p:spPr bwMode="auto">
            <a:xfrm>
              <a:off x="1644416" y="5153424"/>
              <a:ext cx="70085" cy="275827"/>
            </a:xfrm>
            <a:custGeom>
              <a:avLst/>
              <a:gdLst/>
              <a:ahLst/>
              <a:cxnLst/>
              <a:rect l="0" t="0" r="0" b="0"/>
              <a:pathLst>
                <a:path w="70085" h="275827">
                  <a:moveTo>
                    <a:pt x="25436" y="275826"/>
                  </a:moveTo>
                  <a:lnTo>
                    <a:pt x="25436" y="275826"/>
                  </a:lnTo>
                  <a:lnTo>
                    <a:pt x="20695" y="271086"/>
                  </a:lnTo>
                  <a:lnTo>
                    <a:pt x="17747" y="253916"/>
                  </a:lnTo>
                  <a:lnTo>
                    <a:pt x="11874" y="209929"/>
                  </a:lnTo>
                  <a:lnTo>
                    <a:pt x="8850" y="174500"/>
                  </a:lnTo>
                  <a:lnTo>
                    <a:pt x="5496" y="145464"/>
                  </a:lnTo>
                  <a:lnTo>
                    <a:pt x="1691" y="111723"/>
                  </a:lnTo>
                  <a:lnTo>
                    <a:pt x="0" y="73576"/>
                  </a:lnTo>
                  <a:lnTo>
                    <a:pt x="8528" y="32015"/>
                  </a:lnTo>
                  <a:lnTo>
                    <a:pt x="14142" y="10329"/>
                  </a:lnTo>
                  <a:lnTo>
                    <a:pt x="16915" y="6555"/>
                  </a:lnTo>
                  <a:lnTo>
                    <a:pt x="20747" y="4038"/>
                  </a:lnTo>
                  <a:lnTo>
                    <a:pt x="36416" y="0"/>
                  </a:lnTo>
                  <a:lnTo>
                    <a:pt x="45529" y="7385"/>
                  </a:lnTo>
                  <a:lnTo>
                    <a:pt x="65234" y="31491"/>
                  </a:lnTo>
                  <a:lnTo>
                    <a:pt x="70084" y="6151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76" name="SMARTInkShape-1059"/>
            <p:cNvSpPr/>
            <p:nvPr>
              <p:custDataLst>
                <p:tags r:id="rId13"/>
              </p:custDataLst>
            </p:nvPr>
          </p:nvSpPr>
          <p:spPr bwMode="auto">
            <a:xfrm>
              <a:off x="1634133" y="5286375"/>
              <a:ext cx="53579" cy="26790"/>
            </a:xfrm>
            <a:custGeom>
              <a:avLst/>
              <a:gdLst/>
              <a:ahLst/>
              <a:cxnLst/>
              <a:rect l="0" t="0" r="0" b="0"/>
              <a:pathLst>
                <a:path w="53579" h="26790">
                  <a:moveTo>
                    <a:pt x="0" y="26789"/>
                  </a:moveTo>
                  <a:lnTo>
                    <a:pt x="0" y="26789"/>
                  </a:lnTo>
                  <a:lnTo>
                    <a:pt x="40605" y="4275"/>
                  </a:lnTo>
                  <a:lnTo>
                    <a:pt x="5357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77" name="SMARTInkShape-1060"/>
            <p:cNvSpPr/>
            <p:nvPr>
              <p:custDataLst>
                <p:tags r:id="rId14"/>
              </p:custDataLst>
            </p:nvPr>
          </p:nvSpPr>
          <p:spPr bwMode="auto">
            <a:xfrm>
              <a:off x="1741841" y="5259586"/>
              <a:ext cx="46616" cy="82804"/>
            </a:xfrm>
            <a:custGeom>
              <a:avLst/>
              <a:gdLst/>
              <a:ahLst/>
              <a:cxnLst/>
              <a:rect l="0" t="0" r="0" b="0"/>
              <a:pathLst>
                <a:path w="46616" h="82804">
                  <a:moveTo>
                    <a:pt x="8378" y="17859"/>
                  </a:moveTo>
                  <a:lnTo>
                    <a:pt x="8378" y="17859"/>
                  </a:lnTo>
                  <a:lnTo>
                    <a:pt x="3637" y="22600"/>
                  </a:lnTo>
                  <a:lnTo>
                    <a:pt x="0" y="59800"/>
                  </a:lnTo>
                  <a:lnTo>
                    <a:pt x="686" y="72218"/>
                  </a:lnTo>
                  <a:lnTo>
                    <a:pt x="4298" y="81045"/>
                  </a:lnTo>
                  <a:lnTo>
                    <a:pt x="8634" y="82803"/>
                  </a:lnTo>
                  <a:lnTo>
                    <a:pt x="21390" y="82111"/>
                  </a:lnTo>
                  <a:lnTo>
                    <a:pt x="31690" y="78496"/>
                  </a:lnTo>
                  <a:lnTo>
                    <a:pt x="35825" y="76143"/>
                  </a:lnTo>
                  <a:lnTo>
                    <a:pt x="43066" y="62946"/>
                  </a:lnTo>
                  <a:lnTo>
                    <a:pt x="46386" y="53870"/>
                  </a:lnTo>
                  <a:lnTo>
                    <a:pt x="46615" y="44843"/>
                  </a:lnTo>
                  <a:lnTo>
                    <a:pt x="37067" y="9506"/>
                  </a:lnTo>
                  <a:lnTo>
                    <a:pt x="34449" y="6338"/>
                  </a:lnTo>
                  <a:lnTo>
                    <a:pt x="1730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78" name="SMARTInkShape-1061"/>
            <p:cNvSpPr/>
            <p:nvPr>
              <p:custDataLst>
                <p:tags r:id="rId15"/>
              </p:custDataLst>
            </p:nvPr>
          </p:nvSpPr>
          <p:spPr bwMode="auto">
            <a:xfrm>
              <a:off x="1824983" y="5229160"/>
              <a:ext cx="106420" cy="250808"/>
            </a:xfrm>
            <a:custGeom>
              <a:avLst/>
              <a:gdLst/>
              <a:ahLst/>
              <a:cxnLst/>
              <a:rect l="0" t="0" r="0" b="0"/>
              <a:pathLst>
                <a:path w="106420" h="250808">
                  <a:moveTo>
                    <a:pt x="41322" y="30426"/>
                  </a:moveTo>
                  <a:lnTo>
                    <a:pt x="41322" y="30426"/>
                  </a:lnTo>
                  <a:lnTo>
                    <a:pt x="41322" y="16205"/>
                  </a:lnTo>
                  <a:lnTo>
                    <a:pt x="40330" y="12015"/>
                  </a:lnTo>
                  <a:lnTo>
                    <a:pt x="38676" y="9222"/>
                  </a:lnTo>
                  <a:lnTo>
                    <a:pt x="24152" y="0"/>
                  </a:lnTo>
                  <a:lnTo>
                    <a:pt x="18961" y="1212"/>
                  </a:lnTo>
                  <a:lnTo>
                    <a:pt x="7902" y="10496"/>
                  </a:lnTo>
                  <a:lnTo>
                    <a:pt x="1664" y="19253"/>
                  </a:lnTo>
                  <a:lnTo>
                    <a:pt x="0" y="22978"/>
                  </a:lnTo>
                  <a:lnTo>
                    <a:pt x="798" y="35053"/>
                  </a:lnTo>
                  <a:lnTo>
                    <a:pt x="4460" y="47365"/>
                  </a:lnTo>
                  <a:lnTo>
                    <a:pt x="6825" y="50649"/>
                  </a:lnTo>
                  <a:lnTo>
                    <a:pt x="9394" y="52837"/>
                  </a:lnTo>
                  <a:lnTo>
                    <a:pt x="13091" y="53304"/>
                  </a:lnTo>
                  <a:lnTo>
                    <a:pt x="22491" y="51177"/>
                  </a:lnTo>
                  <a:lnTo>
                    <a:pt x="34199" y="44402"/>
                  </a:lnTo>
                  <a:lnTo>
                    <a:pt x="43952" y="31370"/>
                  </a:lnTo>
                  <a:lnTo>
                    <a:pt x="50088" y="4629"/>
                  </a:lnTo>
                  <a:lnTo>
                    <a:pt x="70354" y="43959"/>
                  </a:lnTo>
                  <a:lnTo>
                    <a:pt x="79361" y="77781"/>
                  </a:lnTo>
                  <a:lnTo>
                    <a:pt x="88986" y="121918"/>
                  </a:lnTo>
                  <a:lnTo>
                    <a:pt x="96571" y="161378"/>
                  </a:lnTo>
                  <a:lnTo>
                    <a:pt x="106419" y="198101"/>
                  </a:lnTo>
                  <a:lnTo>
                    <a:pt x="104650" y="217065"/>
                  </a:lnTo>
                  <a:lnTo>
                    <a:pt x="95143" y="239185"/>
                  </a:lnTo>
                  <a:lnTo>
                    <a:pt x="92085" y="244012"/>
                  </a:lnTo>
                  <a:lnTo>
                    <a:pt x="87070" y="247231"/>
                  </a:lnTo>
                  <a:lnTo>
                    <a:pt x="73561" y="250807"/>
                  </a:lnTo>
                  <a:lnTo>
                    <a:pt x="49220" y="248079"/>
                  </a:lnTo>
                  <a:lnTo>
                    <a:pt x="27897" y="236247"/>
                  </a:lnTo>
                  <a:lnTo>
                    <a:pt x="20473" y="228397"/>
                  </a:lnTo>
                  <a:lnTo>
                    <a:pt x="18492" y="224914"/>
                  </a:lnTo>
                  <a:lnTo>
                    <a:pt x="18939" y="213107"/>
                  </a:lnTo>
                  <a:lnTo>
                    <a:pt x="20446" y="205791"/>
                  </a:lnTo>
                  <a:lnTo>
                    <a:pt x="50252" y="16437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79" name="SMARTInkShape-1062"/>
            <p:cNvSpPr/>
            <p:nvPr>
              <p:custDataLst>
                <p:tags r:id="rId16"/>
              </p:custDataLst>
            </p:nvPr>
          </p:nvSpPr>
          <p:spPr bwMode="auto">
            <a:xfrm>
              <a:off x="1393031" y="4955977"/>
              <a:ext cx="202951" cy="26421"/>
            </a:xfrm>
            <a:custGeom>
              <a:avLst/>
              <a:gdLst/>
              <a:ahLst/>
              <a:cxnLst/>
              <a:rect l="0" t="0" r="0" b="0"/>
              <a:pathLst>
                <a:path w="202951" h="26421">
                  <a:moveTo>
                    <a:pt x="0" y="17859"/>
                  </a:moveTo>
                  <a:lnTo>
                    <a:pt x="0" y="17859"/>
                  </a:lnTo>
                  <a:lnTo>
                    <a:pt x="7689" y="17859"/>
                  </a:lnTo>
                  <a:lnTo>
                    <a:pt x="46108" y="25548"/>
                  </a:lnTo>
                  <a:lnTo>
                    <a:pt x="81351" y="26420"/>
                  </a:lnTo>
                  <a:lnTo>
                    <a:pt x="114208" y="23979"/>
                  </a:lnTo>
                  <a:lnTo>
                    <a:pt x="148986" y="19587"/>
                  </a:lnTo>
                  <a:lnTo>
                    <a:pt x="193067" y="11328"/>
                  </a:lnTo>
                  <a:lnTo>
                    <a:pt x="202950" y="9403"/>
                  </a:lnTo>
                  <a:lnTo>
                    <a:pt x="202769" y="8253"/>
                  </a:lnTo>
                  <a:lnTo>
                    <a:pt x="19645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85" name="SMARTInkShape-Group271"/>
          <p:cNvGrpSpPr/>
          <p:nvPr/>
        </p:nvGrpSpPr>
        <p:grpSpPr>
          <a:xfrm>
            <a:off x="3170039" y="4955977"/>
            <a:ext cx="312540" cy="455415"/>
            <a:chOff x="3170039" y="4955977"/>
            <a:chExt cx="312540" cy="455415"/>
          </a:xfrm>
        </p:grpSpPr>
        <p:sp>
          <p:nvSpPr>
            <p:cNvPr id="381" name="SMARTInkShape-1063"/>
            <p:cNvSpPr/>
            <p:nvPr>
              <p:custDataLst>
                <p:tags r:id="rId7"/>
              </p:custDataLst>
            </p:nvPr>
          </p:nvSpPr>
          <p:spPr bwMode="auto">
            <a:xfrm>
              <a:off x="3170039" y="4955977"/>
              <a:ext cx="136366" cy="17860"/>
            </a:xfrm>
            <a:custGeom>
              <a:avLst/>
              <a:gdLst/>
              <a:ahLst/>
              <a:cxnLst/>
              <a:rect l="0" t="0" r="0" b="0"/>
              <a:pathLst>
                <a:path w="136366" h="17860">
                  <a:moveTo>
                    <a:pt x="0" y="17859"/>
                  </a:moveTo>
                  <a:lnTo>
                    <a:pt x="0" y="17859"/>
                  </a:lnTo>
                  <a:lnTo>
                    <a:pt x="40605" y="17859"/>
                  </a:lnTo>
                  <a:lnTo>
                    <a:pt x="79394" y="17859"/>
                  </a:lnTo>
                  <a:lnTo>
                    <a:pt x="113248" y="15213"/>
                  </a:lnTo>
                  <a:lnTo>
                    <a:pt x="134597" y="10170"/>
                  </a:lnTo>
                  <a:lnTo>
                    <a:pt x="136365" y="8764"/>
                  </a:lnTo>
                  <a:lnTo>
                    <a:pt x="13394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82" name="SMARTInkShape-1064"/>
            <p:cNvSpPr/>
            <p:nvPr>
              <p:custDataLst>
                <p:tags r:id="rId8"/>
              </p:custDataLst>
            </p:nvPr>
          </p:nvSpPr>
          <p:spPr bwMode="auto">
            <a:xfrm>
              <a:off x="3178969" y="4973836"/>
              <a:ext cx="130551" cy="287866"/>
            </a:xfrm>
            <a:custGeom>
              <a:avLst/>
              <a:gdLst/>
              <a:ahLst/>
              <a:cxnLst/>
              <a:rect l="0" t="0" r="0" b="0"/>
              <a:pathLst>
                <a:path w="130551" h="287866">
                  <a:moveTo>
                    <a:pt x="53578" y="0"/>
                  </a:moveTo>
                  <a:lnTo>
                    <a:pt x="53578" y="0"/>
                  </a:lnTo>
                  <a:lnTo>
                    <a:pt x="58318" y="4740"/>
                  </a:lnTo>
                  <a:lnTo>
                    <a:pt x="63292" y="7068"/>
                  </a:lnTo>
                  <a:lnTo>
                    <a:pt x="66007" y="7689"/>
                  </a:lnTo>
                  <a:lnTo>
                    <a:pt x="67817" y="11078"/>
                  </a:lnTo>
                  <a:lnTo>
                    <a:pt x="80441" y="50847"/>
                  </a:lnTo>
                  <a:lnTo>
                    <a:pt x="95669" y="90742"/>
                  </a:lnTo>
                  <a:lnTo>
                    <a:pt x="111139" y="129191"/>
                  </a:lnTo>
                  <a:lnTo>
                    <a:pt x="126306" y="165169"/>
                  </a:lnTo>
                  <a:lnTo>
                    <a:pt x="130550" y="185525"/>
                  </a:lnTo>
                  <a:lnTo>
                    <a:pt x="129790" y="215078"/>
                  </a:lnTo>
                  <a:lnTo>
                    <a:pt x="128199" y="232682"/>
                  </a:lnTo>
                  <a:lnTo>
                    <a:pt x="115847" y="260179"/>
                  </a:lnTo>
                  <a:lnTo>
                    <a:pt x="94518" y="284457"/>
                  </a:lnTo>
                  <a:lnTo>
                    <a:pt x="89800" y="287865"/>
                  </a:lnTo>
                  <a:lnTo>
                    <a:pt x="68685" y="286358"/>
                  </a:lnTo>
                  <a:lnTo>
                    <a:pt x="44417" y="279075"/>
                  </a:lnTo>
                  <a:lnTo>
                    <a:pt x="30324" y="269224"/>
                  </a:lnTo>
                  <a:lnTo>
                    <a:pt x="8048" y="235448"/>
                  </a:lnTo>
                  <a:lnTo>
                    <a:pt x="0" y="21431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83" name="SMARTInkShape-1065"/>
            <p:cNvSpPr/>
            <p:nvPr>
              <p:custDataLst>
                <p:tags r:id="rId9"/>
              </p:custDataLst>
            </p:nvPr>
          </p:nvSpPr>
          <p:spPr bwMode="auto">
            <a:xfrm>
              <a:off x="3420102" y="5135549"/>
              <a:ext cx="53547" cy="275843"/>
            </a:xfrm>
            <a:custGeom>
              <a:avLst/>
              <a:gdLst/>
              <a:ahLst/>
              <a:cxnLst/>
              <a:rect l="0" t="0" r="0" b="0"/>
              <a:pathLst>
                <a:path w="53547" h="275843">
                  <a:moveTo>
                    <a:pt x="8898" y="275842"/>
                  </a:moveTo>
                  <a:lnTo>
                    <a:pt x="8898" y="275842"/>
                  </a:lnTo>
                  <a:lnTo>
                    <a:pt x="6252" y="258190"/>
                  </a:lnTo>
                  <a:lnTo>
                    <a:pt x="796" y="213545"/>
                  </a:lnTo>
                  <a:lnTo>
                    <a:pt x="336" y="174732"/>
                  </a:lnTo>
                  <a:lnTo>
                    <a:pt x="77" y="135861"/>
                  </a:lnTo>
                  <a:lnTo>
                    <a:pt x="0" y="97554"/>
                  </a:lnTo>
                  <a:lnTo>
                    <a:pt x="967" y="60561"/>
                  </a:lnTo>
                  <a:lnTo>
                    <a:pt x="7658" y="26234"/>
                  </a:lnTo>
                  <a:lnTo>
                    <a:pt x="16284" y="15746"/>
                  </a:lnTo>
                  <a:lnTo>
                    <a:pt x="31854" y="2325"/>
                  </a:lnTo>
                  <a:lnTo>
                    <a:pt x="44032" y="0"/>
                  </a:lnTo>
                  <a:lnTo>
                    <a:pt x="47204" y="1658"/>
                  </a:lnTo>
                  <a:lnTo>
                    <a:pt x="49318" y="4748"/>
                  </a:lnTo>
                  <a:lnTo>
                    <a:pt x="53546" y="1688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84" name="SMARTInkShape-1066"/>
            <p:cNvSpPr/>
            <p:nvPr>
              <p:custDataLst>
                <p:tags r:id="rId10"/>
              </p:custDataLst>
            </p:nvPr>
          </p:nvSpPr>
          <p:spPr bwMode="auto">
            <a:xfrm>
              <a:off x="3393281" y="5241727"/>
              <a:ext cx="89298" cy="17860"/>
            </a:xfrm>
            <a:custGeom>
              <a:avLst/>
              <a:gdLst/>
              <a:ahLst/>
              <a:cxnLst/>
              <a:rect l="0" t="0" r="0" b="0"/>
              <a:pathLst>
                <a:path w="89298" h="17860">
                  <a:moveTo>
                    <a:pt x="0" y="17859"/>
                  </a:moveTo>
                  <a:lnTo>
                    <a:pt x="0" y="17859"/>
                  </a:lnTo>
                  <a:lnTo>
                    <a:pt x="14258" y="11722"/>
                  </a:lnTo>
                  <a:lnTo>
                    <a:pt x="53969" y="3037"/>
                  </a:lnTo>
                  <a:lnTo>
                    <a:pt x="8929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89" name="SMARTInkShape-Group272"/>
          <p:cNvGrpSpPr/>
          <p:nvPr/>
        </p:nvGrpSpPr>
        <p:grpSpPr>
          <a:xfrm>
            <a:off x="4955977" y="4482703"/>
            <a:ext cx="285751" cy="378751"/>
            <a:chOff x="4955977" y="4482703"/>
            <a:chExt cx="285751" cy="378751"/>
          </a:xfrm>
        </p:grpSpPr>
        <p:sp>
          <p:nvSpPr>
            <p:cNvPr id="386" name="SMARTInkShape-1067"/>
            <p:cNvSpPr/>
            <p:nvPr>
              <p:custDataLst>
                <p:tags r:id="rId4"/>
              </p:custDataLst>
            </p:nvPr>
          </p:nvSpPr>
          <p:spPr bwMode="auto">
            <a:xfrm>
              <a:off x="4955977" y="4482703"/>
              <a:ext cx="107157" cy="8931"/>
            </a:xfrm>
            <a:custGeom>
              <a:avLst/>
              <a:gdLst/>
              <a:ahLst/>
              <a:cxnLst/>
              <a:rect l="0" t="0" r="0" b="0"/>
              <a:pathLst>
                <a:path w="107157" h="8931">
                  <a:moveTo>
                    <a:pt x="0" y="8930"/>
                  </a:moveTo>
                  <a:lnTo>
                    <a:pt x="0" y="8930"/>
                  </a:lnTo>
                  <a:lnTo>
                    <a:pt x="17169" y="8930"/>
                  </a:lnTo>
                  <a:lnTo>
                    <a:pt x="25159" y="6284"/>
                  </a:lnTo>
                  <a:lnTo>
                    <a:pt x="28678" y="4189"/>
                  </a:lnTo>
                  <a:lnTo>
                    <a:pt x="40527" y="4508"/>
                  </a:lnTo>
                  <a:lnTo>
                    <a:pt x="80005" y="8542"/>
                  </a:lnTo>
                  <a:lnTo>
                    <a:pt x="91120" y="7765"/>
                  </a:lnTo>
                  <a:lnTo>
                    <a:pt x="10715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87" name="SMARTInkShape-1068"/>
            <p:cNvSpPr/>
            <p:nvPr>
              <p:custDataLst>
                <p:tags r:id="rId5"/>
              </p:custDataLst>
            </p:nvPr>
          </p:nvSpPr>
          <p:spPr bwMode="auto">
            <a:xfrm>
              <a:off x="4982766" y="4500563"/>
              <a:ext cx="87117" cy="274710"/>
            </a:xfrm>
            <a:custGeom>
              <a:avLst/>
              <a:gdLst/>
              <a:ahLst/>
              <a:cxnLst/>
              <a:rect l="0" t="0" r="0" b="0"/>
              <a:pathLst>
                <a:path w="87117" h="274710">
                  <a:moveTo>
                    <a:pt x="17859" y="0"/>
                  </a:moveTo>
                  <a:lnTo>
                    <a:pt x="17859" y="0"/>
                  </a:lnTo>
                  <a:lnTo>
                    <a:pt x="10170" y="0"/>
                  </a:lnTo>
                  <a:lnTo>
                    <a:pt x="39433" y="42900"/>
                  </a:lnTo>
                  <a:lnTo>
                    <a:pt x="57913" y="87150"/>
                  </a:lnTo>
                  <a:lnTo>
                    <a:pt x="67981" y="122284"/>
                  </a:lnTo>
                  <a:lnTo>
                    <a:pt x="77248" y="158822"/>
                  </a:lnTo>
                  <a:lnTo>
                    <a:pt x="85286" y="201619"/>
                  </a:lnTo>
                  <a:lnTo>
                    <a:pt x="87116" y="245608"/>
                  </a:lnTo>
                  <a:lnTo>
                    <a:pt x="84028" y="257987"/>
                  </a:lnTo>
                  <a:lnTo>
                    <a:pt x="76711" y="269696"/>
                  </a:lnTo>
                  <a:lnTo>
                    <a:pt x="72968" y="272070"/>
                  </a:lnTo>
                  <a:lnTo>
                    <a:pt x="63519" y="274709"/>
                  </a:lnTo>
                  <a:lnTo>
                    <a:pt x="59213" y="274420"/>
                  </a:lnTo>
                  <a:lnTo>
                    <a:pt x="51783" y="271454"/>
                  </a:lnTo>
                  <a:lnTo>
                    <a:pt x="20518" y="248199"/>
                  </a:lnTo>
                  <a:lnTo>
                    <a:pt x="9780" y="235656"/>
                  </a:lnTo>
                  <a:lnTo>
                    <a:pt x="0" y="20538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88" name="SMARTInkShape-1069"/>
            <p:cNvSpPr/>
            <p:nvPr>
              <p:custDataLst>
                <p:tags r:id="rId6"/>
              </p:custDataLst>
            </p:nvPr>
          </p:nvSpPr>
          <p:spPr bwMode="auto">
            <a:xfrm>
              <a:off x="5149449" y="4638055"/>
              <a:ext cx="92279" cy="223399"/>
            </a:xfrm>
            <a:custGeom>
              <a:avLst/>
              <a:gdLst/>
              <a:ahLst/>
              <a:cxnLst/>
              <a:rect l="0" t="0" r="0" b="0"/>
              <a:pathLst>
                <a:path w="92279" h="223399">
                  <a:moveTo>
                    <a:pt x="47629" y="32172"/>
                  </a:moveTo>
                  <a:lnTo>
                    <a:pt x="47629" y="32172"/>
                  </a:lnTo>
                  <a:lnTo>
                    <a:pt x="42889" y="27431"/>
                  </a:lnTo>
                  <a:lnTo>
                    <a:pt x="37916" y="25104"/>
                  </a:lnTo>
                  <a:lnTo>
                    <a:pt x="35200" y="24483"/>
                  </a:lnTo>
                  <a:lnTo>
                    <a:pt x="29538" y="15856"/>
                  </a:lnTo>
                  <a:lnTo>
                    <a:pt x="23714" y="5076"/>
                  </a:lnTo>
                  <a:lnTo>
                    <a:pt x="17818" y="286"/>
                  </a:lnTo>
                  <a:lnTo>
                    <a:pt x="14856" y="0"/>
                  </a:lnTo>
                  <a:lnTo>
                    <a:pt x="8921" y="2328"/>
                  </a:lnTo>
                  <a:lnTo>
                    <a:pt x="0" y="23440"/>
                  </a:lnTo>
                  <a:lnTo>
                    <a:pt x="2" y="31311"/>
                  </a:lnTo>
                  <a:lnTo>
                    <a:pt x="5294" y="45349"/>
                  </a:lnTo>
                  <a:lnTo>
                    <a:pt x="11616" y="52911"/>
                  </a:lnTo>
                  <a:lnTo>
                    <a:pt x="14690" y="54928"/>
                  </a:lnTo>
                  <a:lnTo>
                    <a:pt x="18725" y="55280"/>
                  </a:lnTo>
                  <a:lnTo>
                    <a:pt x="40417" y="50918"/>
                  </a:lnTo>
                  <a:lnTo>
                    <a:pt x="43814" y="48638"/>
                  </a:lnTo>
                  <a:lnTo>
                    <a:pt x="50232" y="40813"/>
                  </a:lnTo>
                  <a:lnTo>
                    <a:pt x="53747" y="33366"/>
                  </a:lnTo>
                  <a:lnTo>
                    <a:pt x="56394" y="23834"/>
                  </a:lnTo>
                  <a:lnTo>
                    <a:pt x="62686" y="63055"/>
                  </a:lnTo>
                  <a:lnTo>
                    <a:pt x="65120" y="101527"/>
                  </a:lnTo>
                  <a:lnTo>
                    <a:pt x="65415" y="143069"/>
                  </a:lnTo>
                  <a:lnTo>
                    <a:pt x="62828" y="169208"/>
                  </a:lnTo>
                  <a:lnTo>
                    <a:pt x="53057" y="207186"/>
                  </a:lnTo>
                  <a:lnTo>
                    <a:pt x="47395" y="219097"/>
                  </a:lnTo>
                  <a:lnTo>
                    <a:pt x="44497" y="222272"/>
                  </a:lnTo>
                  <a:lnTo>
                    <a:pt x="41572" y="223398"/>
                  </a:lnTo>
                  <a:lnTo>
                    <a:pt x="38630" y="223156"/>
                  </a:lnTo>
                  <a:lnTo>
                    <a:pt x="35677" y="222002"/>
                  </a:lnTo>
                  <a:lnTo>
                    <a:pt x="29750" y="212783"/>
                  </a:lnTo>
                  <a:lnTo>
                    <a:pt x="9740" y="169983"/>
                  </a:lnTo>
                  <a:lnTo>
                    <a:pt x="5984" y="158575"/>
                  </a:lnTo>
                  <a:lnTo>
                    <a:pt x="5975" y="155135"/>
                  </a:lnTo>
                  <a:lnTo>
                    <a:pt x="6961" y="152843"/>
                  </a:lnTo>
                  <a:lnTo>
                    <a:pt x="43928" y="129458"/>
                  </a:lnTo>
                  <a:lnTo>
                    <a:pt x="92278" y="10360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390" name="SMARTInkShape-1070"/>
          <p:cNvSpPr/>
          <p:nvPr>
            <p:custDataLst>
              <p:tags r:id="rId3"/>
            </p:custDataLst>
          </p:nvPr>
        </p:nvSpPr>
        <p:spPr bwMode="auto">
          <a:xfrm>
            <a:off x="1316449" y="5582880"/>
            <a:ext cx="755240" cy="69613"/>
          </a:xfrm>
          <a:custGeom>
            <a:avLst/>
            <a:gdLst/>
            <a:ahLst/>
            <a:cxnLst/>
            <a:rect l="0" t="0" r="0" b="0"/>
            <a:pathLst>
              <a:path w="755240" h="69613">
                <a:moveTo>
                  <a:pt x="5145" y="7104"/>
                </a:moveTo>
                <a:lnTo>
                  <a:pt x="5145" y="7104"/>
                </a:lnTo>
                <a:lnTo>
                  <a:pt x="0" y="1959"/>
                </a:lnTo>
                <a:lnTo>
                  <a:pt x="2197" y="4156"/>
                </a:lnTo>
                <a:lnTo>
                  <a:pt x="6481" y="5794"/>
                </a:lnTo>
                <a:lnTo>
                  <a:pt x="41017" y="16326"/>
                </a:lnTo>
                <a:lnTo>
                  <a:pt x="73982" y="27144"/>
                </a:lnTo>
                <a:lnTo>
                  <a:pt x="109161" y="30894"/>
                </a:lnTo>
                <a:lnTo>
                  <a:pt x="149601" y="32560"/>
                </a:lnTo>
                <a:lnTo>
                  <a:pt x="180803" y="33301"/>
                </a:lnTo>
                <a:lnTo>
                  <a:pt x="220682" y="33718"/>
                </a:lnTo>
                <a:lnTo>
                  <a:pt x="244086" y="31792"/>
                </a:lnTo>
                <a:lnTo>
                  <a:pt x="274572" y="28523"/>
                </a:lnTo>
                <a:lnTo>
                  <a:pt x="309779" y="24360"/>
                </a:lnTo>
                <a:lnTo>
                  <a:pt x="337218" y="20593"/>
                </a:lnTo>
                <a:lnTo>
                  <a:pt x="378290" y="13761"/>
                </a:lnTo>
                <a:lnTo>
                  <a:pt x="404721" y="10550"/>
                </a:lnTo>
                <a:lnTo>
                  <a:pt x="436232" y="7417"/>
                </a:lnTo>
                <a:lnTo>
                  <a:pt x="471130" y="4336"/>
                </a:lnTo>
                <a:lnTo>
                  <a:pt x="498364" y="2282"/>
                </a:lnTo>
                <a:lnTo>
                  <a:pt x="539208" y="0"/>
                </a:lnTo>
                <a:lnTo>
                  <a:pt x="570589" y="1631"/>
                </a:lnTo>
                <a:lnTo>
                  <a:pt x="602727" y="5664"/>
                </a:lnTo>
                <a:lnTo>
                  <a:pt x="646776" y="10763"/>
                </a:lnTo>
                <a:lnTo>
                  <a:pt x="688181" y="24275"/>
                </a:lnTo>
                <a:lnTo>
                  <a:pt x="755239" y="6961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4258865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 Rule: Jacobian view</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13</a:t>
            </a:fld>
            <a:endParaRPr lang="en-US"/>
          </a:p>
        </p:txBody>
      </p:sp>
      <p:sp>
        <p:nvSpPr>
          <p:cNvPr id="6" name="SMARTInkShape-1071"/>
          <p:cNvSpPr/>
          <p:nvPr>
            <p:custDataLst>
              <p:tags r:id="rId1"/>
            </p:custDataLst>
          </p:nvPr>
        </p:nvSpPr>
        <p:spPr bwMode="auto">
          <a:xfrm>
            <a:off x="4429125" y="822883"/>
            <a:ext cx="1375025" cy="61157"/>
          </a:xfrm>
          <a:custGeom>
            <a:avLst/>
            <a:gdLst/>
            <a:ahLst/>
            <a:cxnLst/>
            <a:rect l="0" t="0" r="0" b="0"/>
            <a:pathLst>
              <a:path w="1375025" h="61157">
                <a:moveTo>
                  <a:pt x="0" y="61156"/>
                </a:moveTo>
                <a:lnTo>
                  <a:pt x="0" y="61156"/>
                </a:lnTo>
                <a:lnTo>
                  <a:pt x="4740" y="56416"/>
                </a:lnTo>
                <a:lnTo>
                  <a:pt x="49009" y="35997"/>
                </a:lnTo>
                <a:lnTo>
                  <a:pt x="85969" y="22783"/>
                </a:lnTo>
                <a:lnTo>
                  <a:pt x="125350" y="16755"/>
                </a:lnTo>
                <a:lnTo>
                  <a:pt x="160724" y="10738"/>
                </a:lnTo>
                <a:lnTo>
                  <a:pt x="191488" y="8982"/>
                </a:lnTo>
                <a:lnTo>
                  <a:pt x="227650" y="8202"/>
                </a:lnTo>
                <a:lnTo>
                  <a:pt x="262904" y="7855"/>
                </a:lnTo>
                <a:lnTo>
                  <a:pt x="300478" y="7660"/>
                </a:lnTo>
                <a:lnTo>
                  <a:pt x="337298" y="7602"/>
                </a:lnTo>
                <a:lnTo>
                  <a:pt x="378194" y="7585"/>
                </a:lnTo>
                <a:lnTo>
                  <a:pt x="415887" y="7580"/>
                </a:lnTo>
                <a:lnTo>
                  <a:pt x="452191" y="7579"/>
                </a:lnTo>
                <a:lnTo>
                  <a:pt x="489076" y="7578"/>
                </a:lnTo>
                <a:lnTo>
                  <a:pt x="516677" y="7578"/>
                </a:lnTo>
                <a:lnTo>
                  <a:pt x="536936" y="7578"/>
                </a:lnTo>
                <a:lnTo>
                  <a:pt x="561355" y="7578"/>
                </a:lnTo>
                <a:lnTo>
                  <a:pt x="588549" y="7578"/>
                </a:lnTo>
                <a:lnTo>
                  <a:pt x="631995" y="7578"/>
                </a:lnTo>
                <a:lnTo>
                  <a:pt x="666847" y="7578"/>
                </a:lnTo>
                <a:lnTo>
                  <a:pt x="695567" y="7578"/>
                </a:lnTo>
                <a:lnTo>
                  <a:pt x="719696" y="8570"/>
                </a:lnTo>
                <a:lnTo>
                  <a:pt x="750664" y="10224"/>
                </a:lnTo>
                <a:lnTo>
                  <a:pt x="786193" y="12318"/>
                </a:lnTo>
                <a:lnTo>
                  <a:pt x="814839" y="13715"/>
                </a:lnTo>
                <a:lnTo>
                  <a:pt x="838898" y="14646"/>
                </a:lnTo>
                <a:lnTo>
                  <a:pt x="878859" y="14688"/>
                </a:lnTo>
                <a:lnTo>
                  <a:pt x="913156" y="11399"/>
                </a:lnTo>
                <a:lnTo>
                  <a:pt x="952873" y="11922"/>
                </a:lnTo>
                <a:lnTo>
                  <a:pt x="993015" y="14470"/>
                </a:lnTo>
                <a:lnTo>
                  <a:pt x="1024085" y="15602"/>
                </a:lnTo>
                <a:lnTo>
                  <a:pt x="1068629" y="16239"/>
                </a:lnTo>
                <a:lnTo>
                  <a:pt x="1106308" y="19034"/>
                </a:lnTo>
                <a:lnTo>
                  <a:pt x="1145544" y="21599"/>
                </a:lnTo>
                <a:lnTo>
                  <a:pt x="1176211" y="19432"/>
                </a:lnTo>
                <a:lnTo>
                  <a:pt x="1208362" y="17807"/>
                </a:lnTo>
                <a:lnTo>
                  <a:pt x="1240511" y="17085"/>
                </a:lnTo>
                <a:lnTo>
                  <a:pt x="1281915" y="15687"/>
                </a:lnTo>
                <a:lnTo>
                  <a:pt x="1323176" y="10421"/>
                </a:lnTo>
                <a:lnTo>
                  <a:pt x="1362145" y="5494"/>
                </a:lnTo>
                <a:lnTo>
                  <a:pt x="1373351" y="1691"/>
                </a:lnTo>
                <a:lnTo>
                  <a:pt x="1374950" y="676"/>
                </a:lnTo>
                <a:lnTo>
                  <a:pt x="1375024" y="0"/>
                </a:lnTo>
                <a:lnTo>
                  <a:pt x="1348383" y="75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 name="SMARTInkShape-1072"/>
          <p:cNvSpPr/>
          <p:nvPr>
            <p:custDataLst>
              <p:tags r:id="rId2"/>
            </p:custDataLst>
          </p:nvPr>
        </p:nvSpPr>
        <p:spPr bwMode="auto">
          <a:xfrm>
            <a:off x="6563320" y="830461"/>
            <a:ext cx="866181" cy="17860"/>
          </a:xfrm>
          <a:custGeom>
            <a:avLst/>
            <a:gdLst/>
            <a:ahLst/>
            <a:cxnLst/>
            <a:rect l="0" t="0" r="0" b="0"/>
            <a:pathLst>
              <a:path w="866181" h="17860">
                <a:moveTo>
                  <a:pt x="0" y="17859"/>
                </a:moveTo>
                <a:lnTo>
                  <a:pt x="0" y="17859"/>
                </a:lnTo>
                <a:lnTo>
                  <a:pt x="4741" y="17859"/>
                </a:lnTo>
                <a:lnTo>
                  <a:pt x="6137" y="16867"/>
                </a:lnTo>
                <a:lnTo>
                  <a:pt x="7068" y="15213"/>
                </a:lnTo>
                <a:lnTo>
                  <a:pt x="7689" y="13119"/>
                </a:lnTo>
                <a:lnTo>
                  <a:pt x="10087" y="11722"/>
                </a:lnTo>
                <a:lnTo>
                  <a:pt x="33485" y="9481"/>
                </a:lnTo>
                <a:lnTo>
                  <a:pt x="67138" y="9093"/>
                </a:lnTo>
                <a:lnTo>
                  <a:pt x="96316" y="9002"/>
                </a:lnTo>
                <a:lnTo>
                  <a:pt x="132435" y="8962"/>
                </a:lnTo>
                <a:lnTo>
                  <a:pt x="163700" y="8944"/>
                </a:lnTo>
                <a:lnTo>
                  <a:pt x="203617" y="8934"/>
                </a:lnTo>
                <a:lnTo>
                  <a:pt x="235356" y="8932"/>
                </a:lnTo>
                <a:lnTo>
                  <a:pt x="259099" y="8931"/>
                </a:lnTo>
                <a:lnTo>
                  <a:pt x="285842" y="8930"/>
                </a:lnTo>
                <a:lnTo>
                  <a:pt x="309624" y="8930"/>
                </a:lnTo>
                <a:lnTo>
                  <a:pt x="351923" y="8930"/>
                </a:lnTo>
                <a:lnTo>
                  <a:pt x="390566" y="8930"/>
                </a:lnTo>
                <a:lnTo>
                  <a:pt x="427585" y="8930"/>
                </a:lnTo>
                <a:lnTo>
                  <a:pt x="463882" y="8930"/>
                </a:lnTo>
                <a:lnTo>
                  <a:pt x="487848" y="8930"/>
                </a:lnTo>
                <a:lnTo>
                  <a:pt x="515732" y="8930"/>
                </a:lnTo>
                <a:lnTo>
                  <a:pt x="546228" y="8930"/>
                </a:lnTo>
                <a:lnTo>
                  <a:pt x="572511" y="8930"/>
                </a:lnTo>
                <a:lnTo>
                  <a:pt x="595986" y="8930"/>
                </a:lnTo>
                <a:lnTo>
                  <a:pt x="636954" y="8930"/>
                </a:lnTo>
                <a:lnTo>
                  <a:pt x="671697" y="8930"/>
                </a:lnTo>
                <a:lnTo>
                  <a:pt x="714259" y="8930"/>
                </a:lnTo>
                <a:lnTo>
                  <a:pt x="738110" y="8930"/>
                </a:lnTo>
                <a:lnTo>
                  <a:pt x="777840" y="8930"/>
                </a:lnTo>
                <a:lnTo>
                  <a:pt x="811043" y="7937"/>
                </a:lnTo>
                <a:lnTo>
                  <a:pt x="854113" y="1862"/>
                </a:lnTo>
                <a:lnTo>
                  <a:pt x="86618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8" name="SMARTInkShape-Group276"/>
          <p:cNvGrpSpPr/>
          <p:nvPr/>
        </p:nvGrpSpPr>
        <p:grpSpPr>
          <a:xfrm>
            <a:off x="1187649" y="1387887"/>
            <a:ext cx="401837" cy="763716"/>
            <a:chOff x="1187649" y="1387887"/>
            <a:chExt cx="401837" cy="763716"/>
          </a:xfrm>
        </p:grpSpPr>
        <p:sp>
          <p:nvSpPr>
            <p:cNvPr id="8" name="SMARTInkShape-1073"/>
            <p:cNvSpPr/>
            <p:nvPr>
              <p:custDataLst>
                <p:tags r:id="rId160"/>
              </p:custDataLst>
            </p:nvPr>
          </p:nvSpPr>
          <p:spPr bwMode="auto">
            <a:xfrm>
              <a:off x="1446610" y="1875234"/>
              <a:ext cx="61122" cy="107158"/>
            </a:xfrm>
            <a:custGeom>
              <a:avLst/>
              <a:gdLst/>
              <a:ahLst/>
              <a:cxnLst/>
              <a:rect l="0" t="0" r="0" b="0"/>
              <a:pathLst>
                <a:path w="61122" h="107158">
                  <a:moveTo>
                    <a:pt x="0" y="0"/>
                  </a:moveTo>
                  <a:lnTo>
                    <a:pt x="0" y="0"/>
                  </a:lnTo>
                  <a:lnTo>
                    <a:pt x="14258" y="6137"/>
                  </a:lnTo>
                  <a:lnTo>
                    <a:pt x="46722" y="13303"/>
                  </a:lnTo>
                  <a:lnTo>
                    <a:pt x="51983" y="16806"/>
                  </a:lnTo>
                  <a:lnTo>
                    <a:pt x="55491" y="21126"/>
                  </a:lnTo>
                  <a:lnTo>
                    <a:pt x="59389" y="31218"/>
                  </a:lnTo>
                  <a:lnTo>
                    <a:pt x="61121" y="42317"/>
                  </a:lnTo>
                  <a:lnTo>
                    <a:pt x="57356" y="64463"/>
                  </a:lnTo>
                  <a:lnTo>
                    <a:pt x="35718" y="10715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SMARTInkShape-1074"/>
            <p:cNvSpPr/>
            <p:nvPr>
              <p:custDataLst>
                <p:tags r:id="rId161"/>
              </p:custDataLst>
            </p:nvPr>
          </p:nvSpPr>
          <p:spPr bwMode="auto">
            <a:xfrm>
              <a:off x="1366242" y="1894444"/>
              <a:ext cx="116087" cy="16510"/>
            </a:xfrm>
            <a:custGeom>
              <a:avLst/>
              <a:gdLst/>
              <a:ahLst/>
              <a:cxnLst/>
              <a:rect l="0" t="0" r="0" b="0"/>
              <a:pathLst>
                <a:path w="116087" h="16510">
                  <a:moveTo>
                    <a:pt x="0" y="16509"/>
                  </a:moveTo>
                  <a:lnTo>
                    <a:pt x="0" y="16509"/>
                  </a:lnTo>
                  <a:lnTo>
                    <a:pt x="4741" y="11769"/>
                  </a:lnTo>
                  <a:lnTo>
                    <a:pt x="9714" y="9441"/>
                  </a:lnTo>
                  <a:lnTo>
                    <a:pt x="37500" y="0"/>
                  </a:lnTo>
                  <a:lnTo>
                    <a:pt x="63632" y="6045"/>
                  </a:lnTo>
                  <a:lnTo>
                    <a:pt x="88931" y="14148"/>
                  </a:lnTo>
                  <a:lnTo>
                    <a:pt x="116086" y="1650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SMARTInkShape-1075"/>
            <p:cNvSpPr/>
            <p:nvPr>
              <p:custDataLst>
                <p:tags r:id="rId162"/>
              </p:custDataLst>
            </p:nvPr>
          </p:nvSpPr>
          <p:spPr bwMode="auto">
            <a:xfrm>
              <a:off x="1457257" y="1991320"/>
              <a:ext cx="69721" cy="111829"/>
            </a:xfrm>
            <a:custGeom>
              <a:avLst/>
              <a:gdLst/>
              <a:ahLst/>
              <a:cxnLst/>
              <a:rect l="0" t="0" r="0" b="0"/>
              <a:pathLst>
                <a:path w="69721" h="111829">
                  <a:moveTo>
                    <a:pt x="25071" y="0"/>
                  </a:moveTo>
                  <a:lnTo>
                    <a:pt x="25071" y="0"/>
                  </a:lnTo>
                  <a:lnTo>
                    <a:pt x="17942" y="8122"/>
                  </a:lnTo>
                  <a:lnTo>
                    <a:pt x="2148" y="39147"/>
                  </a:lnTo>
                  <a:lnTo>
                    <a:pt x="0" y="50803"/>
                  </a:lnTo>
                  <a:lnTo>
                    <a:pt x="5751" y="86728"/>
                  </a:lnTo>
                  <a:lnTo>
                    <a:pt x="10862" y="101715"/>
                  </a:lnTo>
                  <a:lnTo>
                    <a:pt x="15598" y="106505"/>
                  </a:lnTo>
                  <a:lnTo>
                    <a:pt x="28799" y="111828"/>
                  </a:lnTo>
                  <a:lnTo>
                    <a:pt x="41941" y="111548"/>
                  </a:lnTo>
                  <a:lnTo>
                    <a:pt x="69720" y="10715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SMARTInkShape-1076"/>
            <p:cNvSpPr/>
            <p:nvPr>
              <p:custDataLst>
                <p:tags r:id="rId163"/>
              </p:custDataLst>
            </p:nvPr>
          </p:nvSpPr>
          <p:spPr bwMode="auto">
            <a:xfrm>
              <a:off x="1393031" y="1992929"/>
              <a:ext cx="39378" cy="114478"/>
            </a:xfrm>
            <a:custGeom>
              <a:avLst/>
              <a:gdLst/>
              <a:ahLst/>
              <a:cxnLst/>
              <a:rect l="0" t="0" r="0" b="0"/>
              <a:pathLst>
                <a:path w="39378" h="114478">
                  <a:moveTo>
                    <a:pt x="8930" y="16251"/>
                  </a:moveTo>
                  <a:lnTo>
                    <a:pt x="8930" y="16251"/>
                  </a:lnTo>
                  <a:lnTo>
                    <a:pt x="8930" y="11510"/>
                  </a:lnTo>
                  <a:lnTo>
                    <a:pt x="11576" y="6537"/>
                  </a:lnTo>
                  <a:lnTo>
                    <a:pt x="13671" y="3822"/>
                  </a:lnTo>
                  <a:lnTo>
                    <a:pt x="18644" y="805"/>
                  </a:lnTo>
                  <a:lnTo>
                    <a:pt x="21359" y="0"/>
                  </a:lnTo>
                  <a:lnTo>
                    <a:pt x="24161" y="456"/>
                  </a:lnTo>
                  <a:lnTo>
                    <a:pt x="29921" y="3608"/>
                  </a:lnTo>
                  <a:lnTo>
                    <a:pt x="38741" y="15702"/>
                  </a:lnTo>
                  <a:lnTo>
                    <a:pt x="39377" y="31551"/>
                  </a:lnTo>
                  <a:lnTo>
                    <a:pt x="33394" y="70682"/>
                  </a:lnTo>
                  <a:lnTo>
                    <a:pt x="26101" y="85295"/>
                  </a:lnTo>
                  <a:lnTo>
                    <a:pt x="21522" y="92578"/>
                  </a:lnTo>
                  <a:lnTo>
                    <a:pt x="19488" y="99122"/>
                  </a:lnTo>
                  <a:lnTo>
                    <a:pt x="17953" y="101264"/>
                  </a:lnTo>
                  <a:lnTo>
                    <a:pt x="15937" y="102692"/>
                  </a:lnTo>
                  <a:lnTo>
                    <a:pt x="11052" y="105270"/>
                  </a:lnTo>
                  <a:lnTo>
                    <a:pt x="0" y="11447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SMARTInkShape-1077"/>
            <p:cNvSpPr/>
            <p:nvPr>
              <p:custDataLst>
                <p:tags r:id="rId164"/>
              </p:custDataLst>
            </p:nvPr>
          </p:nvSpPr>
          <p:spPr bwMode="auto">
            <a:xfrm>
              <a:off x="1187649" y="1893789"/>
              <a:ext cx="142876" cy="257814"/>
            </a:xfrm>
            <a:custGeom>
              <a:avLst/>
              <a:gdLst/>
              <a:ahLst/>
              <a:cxnLst/>
              <a:rect l="0" t="0" r="0" b="0"/>
              <a:pathLst>
                <a:path w="142876" h="257814">
                  <a:moveTo>
                    <a:pt x="142875" y="70742"/>
                  </a:moveTo>
                  <a:lnTo>
                    <a:pt x="142875" y="70742"/>
                  </a:lnTo>
                  <a:lnTo>
                    <a:pt x="142875" y="63054"/>
                  </a:lnTo>
                  <a:lnTo>
                    <a:pt x="141882" y="62640"/>
                  </a:lnTo>
                  <a:lnTo>
                    <a:pt x="138134" y="62180"/>
                  </a:lnTo>
                  <a:lnTo>
                    <a:pt x="133161" y="59330"/>
                  </a:lnTo>
                  <a:lnTo>
                    <a:pt x="130446" y="57181"/>
                  </a:lnTo>
                  <a:lnTo>
                    <a:pt x="127643" y="56740"/>
                  </a:lnTo>
                  <a:lnTo>
                    <a:pt x="124783" y="57439"/>
                  </a:lnTo>
                  <a:lnTo>
                    <a:pt x="118959" y="59869"/>
                  </a:lnTo>
                  <a:lnTo>
                    <a:pt x="113063" y="60949"/>
                  </a:lnTo>
                  <a:lnTo>
                    <a:pt x="99425" y="75778"/>
                  </a:lnTo>
                  <a:lnTo>
                    <a:pt x="75625" y="111632"/>
                  </a:lnTo>
                  <a:lnTo>
                    <a:pt x="53192" y="150367"/>
                  </a:lnTo>
                  <a:lnTo>
                    <a:pt x="42439" y="187159"/>
                  </a:lnTo>
                  <a:lnTo>
                    <a:pt x="37710" y="224739"/>
                  </a:lnTo>
                  <a:lnTo>
                    <a:pt x="41895" y="243696"/>
                  </a:lnTo>
                  <a:lnTo>
                    <a:pt x="45789" y="251529"/>
                  </a:lnTo>
                  <a:lnTo>
                    <a:pt x="51362" y="255759"/>
                  </a:lnTo>
                  <a:lnTo>
                    <a:pt x="58054" y="257587"/>
                  </a:lnTo>
                  <a:lnTo>
                    <a:pt x="65491" y="257813"/>
                  </a:lnTo>
                  <a:lnTo>
                    <a:pt x="79047" y="252773"/>
                  </a:lnTo>
                  <a:lnTo>
                    <a:pt x="85440" y="248651"/>
                  </a:lnTo>
                  <a:lnTo>
                    <a:pt x="103918" y="223887"/>
                  </a:lnTo>
                  <a:lnTo>
                    <a:pt x="119758" y="184463"/>
                  </a:lnTo>
                  <a:lnTo>
                    <a:pt x="123977" y="149650"/>
                  </a:lnTo>
                  <a:lnTo>
                    <a:pt x="123715" y="114076"/>
                  </a:lnTo>
                  <a:lnTo>
                    <a:pt x="120138" y="79749"/>
                  </a:lnTo>
                  <a:lnTo>
                    <a:pt x="112546" y="35597"/>
                  </a:lnTo>
                  <a:lnTo>
                    <a:pt x="101614" y="15104"/>
                  </a:lnTo>
                  <a:lnTo>
                    <a:pt x="94531" y="6861"/>
                  </a:lnTo>
                  <a:lnTo>
                    <a:pt x="86833" y="2358"/>
                  </a:lnTo>
                  <a:lnTo>
                    <a:pt x="70342" y="0"/>
                  </a:lnTo>
                  <a:lnTo>
                    <a:pt x="49064" y="4251"/>
                  </a:lnTo>
                  <a:lnTo>
                    <a:pt x="0" y="4395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SMARTInkShape-1078"/>
            <p:cNvSpPr/>
            <p:nvPr>
              <p:custDataLst>
                <p:tags r:id="rId165"/>
              </p:custDataLst>
            </p:nvPr>
          </p:nvSpPr>
          <p:spPr bwMode="auto">
            <a:xfrm>
              <a:off x="1268016" y="1794867"/>
              <a:ext cx="321470" cy="35720"/>
            </a:xfrm>
            <a:custGeom>
              <a:avLst/>
              <a:gdLst/>
              <a:ahLst/>
              <a:cxnLst/>
              <a:rect l="0" t="0" r="0" b="0"/>
              <a:pathLst>
                <a:path w="321470" h="35720">
                  <a:moveTo>
                    <a:pt x="0" y="35719"/>
                  </a:moveTo>
                  <a:lnTo>
                    <a:pt x="0" y="35719"/>
                  </a:lnTo>
                  <a:lnTo>
                    <a:pt x="39576" y="34727"/>
                  </a:lnTo>
                  <a:lnTo>
                    <a:pt x="77320" y="28590"/>
                  </a:lnTo>
                  <a:lnTo>
                    <a:pt x="117939" y="20488"/>
                  </a:lnTo>
                  <a:lnTo>
                    <a:pt x="152684" y="12795"/>
                  </a:lnTo>
                  <a:lnTo>
                    <a:pt x="182953" y="10648"/>
                  </a:lnTo>
                  <a:lnTo>
                    <a:pt x="213604" y="7048"/>
                  </a:lnTo>
                  <a:lnTo>
                    <a:pt x="250813" y="2088"/>
                  </a:lnTo>
                  <a:lnTo>
                    <a:pt x="293790" y="275"/>
                  </a:lnTo>
                  <a:lnTo>
                    <a:pt x="32146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SMARTInkShape-1079"/>
            <p:cNvSpPr/>
            <p:nvPr>
              <p:custDataLst>
                <p:tags r:id="rId166"/>
              </p:custDataLst>
            </p:nvPr>
          </p:nvSpPr>
          <p:spPr bwMode="auto">
            <a:xfrm>
              <a:off x="1473399" y="1387887"/>
              <a:ext cx="53579" cy="85512"/>
            </a:xfrm>
            <a:custGeom>
              <a:avLst/>
              <a:gdLst/>
              <a:ahLst/>
              <a:cxnLst/>
              <a:rect l="0" t="0" r="0" b="0"/>
              <a:pathLst>
                <a:path w="53579" h="85512">
                  <a:moveTo>
                    <a:pt x="0" y="5144"/>
                  </a:moveTo>
                  <a:lnTo>
                    <a:pt x="0" y="5144"/>
                  </a:lnTo>
                  <a:lnTo>
                    <a:pt x="4740" y="5144"/>
                  </a:lnTo>
                  <a:lnTo>
                    <a:pt x="22360" y="0"/>
                  </a:lnTo>
                  <a:lnTo>
                    <a:pt x="33419" y="2196"/>
                  </a:lnTo>
                  <a:lnTo>
                    <a:pt x="46061" y="9011"/>
                  </a:lnTo>
                  <a:lnTo>
                    <a:pt x="50237" y="22407"/>
                  </a:lnTo>
                  <a:lnTo>
                    <a:pt x="53578" y="8551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SMARTInkShape-1080"/>
            <p:cNvSpPr/>
            <p:nvPr>
              <p:custDataLst>
                <p:tags r:id="rId167"/>
              </p:custDataLst>
            </p:nvPr>
          </p:nvSpPr>
          <p:spPr bwMode="auto">
            <a:xfrm>
              <a:off x="1384102" y="1388985"/>
              <a:ext cx="142876" cy="30836"/>
            </a:xfrm>
            <a:custGeom>
              <a:avLst/>
              <a:gdLst/>
              <a:ahLst/>
              <a:cxnLst/>
              <a:rect l="0" t="0" r="0" b="0"/>
              <a:pathLst>
                <a:path w="142876" h="30836">
                  <a:moveTo>
                    <a:pt x="0" y="30835"/>
                  </a:moveTo>
                  <a:lnTo>
                    <a:pt x="0" y="30835"/>
                  </a:lnTo>
                  <a:lnTo>
                    <a:pt x="22360" y="29843"/>
                  </a:lnTo>
                  <a:lnTo>
                    <a:pt x="60283" y="13666"/>
                  </a:lnTo>
                  <a:lnTo>
                    <a:pt x="104217" y="2667"/>
                  </a:lnTo>
                  <a:lnTo>
                    <a:pt x="111150" y="150"/>
                  </a:lnTo>
                  <a:lnTo>
                    <a:pt x="124145" y="0"/>
                  </a:lnTo>
                  <a:lnTo>
                    <a:pt x="142875" y="404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SMARTInkShape-1081"/>
            <p:cNvSpPr/>
            <p:nvPr>
              <p:custDataLst>
                <p:tags r:id="rId168"/>
              </p:custDataLst>
            </p:nvPr>
          </p:nvSpPr>
          <p:spPr bwMode="auto">
            <a:xfrm>
              <a:off x="1419853" y="1519288"/>
              <a:ext cx="114527" cy="289931"/>
            </a:xfrm>
            <a:custGeom>
              <a:avLst/>
              <a:gdLst/>
              <a:ahLst/>
              <a:cxnLst/>
              <a:rect l="0" t="0" r="0" b="0"/>
              <a:pathLst>
                <a:path w="114527" h="289931">
                  <a:moveTo>
                    <a:pt x="8897" y="7689"/>
                  </a:moveTo>
                  <a:lnTo>
                    <a:pt x="8897" y="7689"/>
                  </a:lnTo>
                  <a:lnTo>
                    <a:pt x="1209" y="0"/>
                  </a:lnTo>
                  <a:lnTo>
                    <a:pt x="795" y="579"/>
                  </a:lnTo>
                  <a:lnTo>
                    <a:pt x="0" y="44640"/>
                  </a:lnTo>
                  <a:lnTo>
                    <a:pt x="7103" y="77385"/>
                  </a:lnTo>
                  <a:lnTo>
                    <a:pt x="18060" y="95466"/>
                  </a:lnTo>
                  <a:lnTo>
                    <a:pt x="20959" y="98949"/>
                  </a:lnTo>
                  <a:lnTo>
                    <a:pt x="24876" y="100279"/>
                  </a:lnTo>
                  <a:lnTo>
                    <a:pt x="34520" y="99111"/>
                  </a:lnTo>
                  <a:lnTo>
                    <a:pt x="51105" y="88134"/>
                  </a:lnTo>
                  <a:lnTo>
                    <a:pt x="67358" y="66647"/>
                  </a:lnTo>
                  <a:lnTo>
                    <a:pt x="73906" y="55059"/>
                  </a:lnTo>
                  <a:lnTo>
                    <a:pt x="75057" y="50183"/>
                  </a:lnTo>
                  <a:lnTo>
                    <a:pt x="74832" y="45940"/>
                  </a:lnTo>
                  <a:lnTo>
                    <a:pt x="72082" y="36742"/>
                  </a:lnTo>
                  <a:lnTo>
                    <a:pt x="76346" y="44629"/>
                  </a:lnTo>
                  <a:lnTo>
                    <a:pt x="81531" y="79331"/>
                  </a:lnTo>
                  <a:lnTo>
                    <a:pt x="94315" y="119111"/>
                  </a:lnTo>
                  <a:lnTo>
                    <a:pt x="102336" y="145544"/>
                  </a:lnTo>
                  <a:lnTo>
                    <a:pt x="109957" y="167184"/>
                  </a:lnTo>
                  <a:lnTo>
                    <a:pt x="114247" y="201680"/>
                  </a:lnTo>
                  <a:lnTo>
                    <a:pt x="114526" y="234060"/>
                  </a:lnTo>
                  <a:lnTo>
                    <a:pt x="103554" y="263889"/>
                  </a:lnTo>
                  <a:lnTo>
                    <a:pt x="90301" y="281596"/>
                  </a:lnTo>
                  <a:lnTo>
                    <a:pt x="82118" y="288175"/>
                  </a:lnTo>
                  <a:lnTo>
                    <a:pt x="78547" y="289930"/>
                  </a:lnTo>
                  <a:lnTo>
                    <a:pt x="69288" y="289233"/>
                  </a:lnTo>
                  <a:lnTo>
                    <a:pt x="64040" y="287658"/>
                  </a:lnTo>
                  <a:lnTo>
                    <a:pt x="52918" y="277971"/>
                  </a:lnTo>
                  <a:lnTo>
                    <a:pt x="43345" y="264736"/>
                  </a:lnTo>
                  <a:lnTo>
                    <a:pt x="28297" y="220830"/>
                  </a:lnTo>
                  <a:lnTo>
                    <a:pt x="26892" y="198376"/>
                  </a:lnTo>
                  <a:lnTo>
                    <a:pt x="31537" y="186669"/>
                  </a:lnTo>
                  <a:lnTo>
                    <a:pt x="33912" y="183563"/>
                  </a:lnTo>
                  <a:lnTo>
                    <a:pt x="64933" y="164632"/>
                  </a:lnTo>
                  <a:lnTo>
                    <a:pt x="107124" y="1416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 name="SMARTInkShape-1082"/>
            <p:cNvSpPr/>
            <p:nvPr>
              <p:custDataLst>
                <p:tags r:id="rId169"/>
              </p:custDataLst>
            </p:nvPr>
          </p:nvSpPr>
          <p:spPr bwMode="auto">
            <a:xfrm>
              <a:off x="1205508" y="1400382"/>
              <a:ext cx="141453" cy="345870"/>
            </a:xfrm>
            <a:custGeom>
              <a:avLst/>
              <a:gdLst/>
              <a:ahLst/>
              <a:cxnLst/>
              <a:rect l="0" t="0" r="0" b="0"/>
              <a:pathLst>
                <a:path w="141453" h="345870">
                  <a:moveTo>
                    <a:pt x="133945" y="224821"/>
                  </a:moveTo>
                  <a:lnTo>
                    <a:pt x="133945" y="224821"/>
                  </a:lnTo>
                  <a:lnTo>
                    <a:pt x="129205" y="224821"/>
                  </a:lnTo>
                  <a:lnTo>
                    <a:pt x="127808" y="223829"/>
                  </a:lnTo>
                  <a:lnTo>
                    <a:pt x="126877" y="222175"/>
                  </a:lnTo>
                  <a:lnTo>
                    <a:pt x="125383" y="217133"/>
                  </a:lnTo>
                  <a:lnTo>
                    <a:pt x="120384" y="211519"/>
                  </a:lnTo>
                  <a:lnTo>
                    <a:pt x="107878" y="203572"/>
                  </a:lnTo>
                  <a:lnTo>
                    <a:pt x="91605" y="199673"/>
                  </a:lnTo>
                  <a:lnTo>
                    <a:pt x="82716" y="201407"/>
                  </a:lnTo>
                  <a:lnTo>
                    <a:pt x="59444" y="215346"/>
                  </a:lnTo>
                  <a:lnTo>
                    <a:pt x="48578" y="228547"/>
                  </a:lnTo>
                  <a:lnTo>
                    <a:pt x="41434" y="245329"/>
                  </a:lnTo>
                  <a:lnTo>
                    <a:pt x="36848" y="283148"/>
                  </a:lnTo>
                  <a:lnTo>
                    <a:pt x="36859" y="322681"/>
                  </a:lnTo>
                  <a:lnTo>
                    <a:pt x="40525" y="336445"/>
                  </a:lnTo>
                  <a:lnTo>
                    <a:pt x="44876" y="340909"/>
                  </a:lnTo>
                  <a:lnTo>
                    <a:pt x="57648" y="345869"/>
                  </a:lnTo>
                  <a:lnTo>
                    <a:pt x="70600" y="345427"/>
                  </a:lnTo>
                  <a:lnTo>
                    <a:pt x="76833" y="343920"/>
                  </a:lnTo>
                  <a:lnTo>
                    <a:pt x="89049" y="334309"/>
                  </a:lnTo>
                  <a:lnTo>
                    <a:pt x="108320" y="308626"/>
                  </a:lnTo>
                  <a:lnTo>
                    <a:pt x="123266" y="276221"/>
                  </a:lnTo>
                  <a:lnTo>
                    <a:pt x="131844" y="246673"/>
                  </a:lnTo>
                  <a:lnTo>
                    <a:pt x="137972" y="215682"/>
                  </a:lnTo>
                  <a:lnTo>
                    <a:pt x="141422" y="174929"/>
                  </a:lnTo>
                  <a:lnTo>
                    <a:pt x="141452" y="132868"/>
                  </a:lnTo>
                  <a:lnTo>
                    <a:pt x="135618" y="95821"/>
                  </a:lnTo>
                  <a:lnTo>
                    <a:pt x="124758" y="56134"/>
                  </a:lnTo>
                  <a:lnTo>
                    <a:pt x="108318" y="19631"/>
                  </a:lnTo>
                  <a:lnTo>
                    <a:pt x="92128" y="6956"/>
                  </a:lnTo>
                  <a:lnTo>
                    <a:pt x="73688" y="0"/>
                  </a:lnTo>
                  <a:lnTo>
                    <a:pt x="58878" y="216"/>
                  </a:lnTo>
                  <a:lnTo>
                    <a:pt x="0" y="462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8" name="SMARTInkShape-Group277"/>
          <p:cNvGrpSpPr/>
          <p:nvPr/>
        </p:nvGrpSpPr>
        <p:grpSpPr>
          <a:xfrm>
            <a:off x="4250531" y="1114575"/>
            <a:ext cx="410767" cy="791439"/>
            <a:chOff x="4250531" y="1114575"/>
            <a:chExt cx="410767" cy="791439"/>
          </a:xfrm>
        </p:grpSpPr>
        <p:sp>
          <p:nvSpPr>
            <p:cNvPr id="19" name="SMARTInkShape-1083"/>
            <p:cNvSpPr/>
            <p:nvPr>
              <p:custDataLst>
                <p:tags r:id="rId151"/>
              </p:custDataLst>
            </p:nvPr>
          </p:nvSpPr>
          <p:spPr bwMode="auto">
            <a:xfrm>
              <a:off x="4313039" y="1114575"/>
              <a:ext cx="167626" cy="316314"/>
            </a:xfrm>
            <a:custGeom>
              <a:avLst/>
              <a:gdLst/>
              <a:ahLst/>
              <a:cxnLst/>
              <a:rect l="0" t="0" r="0" b="0"/>
              <a:pathLst>
                <a:path w="167626" h="316314">
                  <a:moveTo>
                    <a:pt x="160734" y="207019"/>
                  </a:moveTo>
                  <a:lnTo>
                    <a:pt x="160734" y="207019"/>
                  </a:lnTo>
                  <a:lnTo>
                    <a:pt x="160734" y="197538"/>
                  </a:lnTo>
                  <a:lnTo>
                    <a:pt x="158089" y="190237"/>
                  </a:lnTo>
                  <a:lnTo>
                    <a:pt x="154598" y="183685"/>
                  </a:lnTo>
                  <a:lnTo>
                    <a:pt x="153046" y="177466"/>
                  </a:lnTo>
                  <a:lnTo>
                    <a:pt x="151640" y="175411"/>
                  </a:lnTo>
                  <a:lnTo>
                    <a:pt x="149710" y="174041"/>
                  </a:lnTo>
                  <a:lnTo>
                    <a:pt x="144921" y="171526"/>
                  </a:lnTo>
                  <a:lnTo>
                    <a:pt x="130846" y="159032"/>
                  </a:lnTo>
                  <a:lnTo>
                    <a:pt x="119670" y="155925"/>
                  </a:lnTo>
                  <a:lnTo>
                    <a:pt x="112522" y="155097"/>
                  </a:lnTo>
                  <a:lnTo>
                    <a:pt x="99289" y="159468"/>
                  </a:lnTo>
                  <a:lnTo>
                    <a:pt x="74624" y="173703"/>
                  </a:lnTo>
                  <a:lnTo>
                    <a:pt x="47136" y="211479"/>
                  </a:lnTo>
                  <a:lnTo>
                    <a:pt x="32818" y="252437"/>
                  </a:lnTo>
                  <a:lnTo>
                    <a:pt x="34760" y="274830"/>
                  </a:lnTo>
                  <a:lnTo>
                    <a:pt x="44364" y="298879"/>
                  </a:lnTo>
                  <a:lnTo>
                    <a:pt x="47436" y="303978"/>
                  </a:lnTo>
                  <a:lnTo>
                    <a:pt x="58786" y="312289"/>
                  </a:lnTo>
                  <a:lnTo>
                    <a:pt x="65979" y="315894"/>
                  </a:lnTo>
                  <a:lnTo>
                    <a:pt x="73752" y="316313"/>
                  </a:lnTo>
                  <a:lnTo>
                    <a:pt x="111650" y="307095"/>
                  </a:lnTo>
                  <a:lnTo>
                    <a:pt x="127013" y="290192"/>
                  </a:lnTo>
                  <a:lnTo>
                    <a:pt x="147105" y="255145"/>
                  </a:lnTo>
                  <a:lnTo>
                    <a:pt x="162783" y="216635"/>
                  </a:lnTo>
                  <a:lnTo>
                    <a:pt x="167625" y="179882"/>
                  </a:lnTo>
                  <a:lnTo>
                    <a:pt x="166112" y="141380"/>
                  </a:lnTo>
                  <a:lnTo>
                    <a:pt x="162132" y="101447"/>
                  </a:lnTo>
                  <a:lnTo>
                    <a:pt x="153322" y="67810"/>
                  </a:lnTo>
                  <a:lnTo>
                    <a:pt x="136599" y="43292"/>
                  </a:lnTo>
                  <a:lnTo>
                    <a:pt x="107392" y="14750"/>
                  </a:lnTo>
                  <a:lnTo>
                    <a:pt x="85102" y="3165"/>
                  </a:lnTo>
                  <a:lnTo>
                    <a:pt x="61966" y="0"/>
                  </a:lnTo>
                  <a:lnTo>
                    <a:pt x="34566" y="3797"/>
                  </a:lnTo>
                  <a:lnTo>
                    <a:pt x="23300" y="9542"/>
                  </a:lnTo>
                  <a:lnTo>
                    <a:pt x="11679" y="18710"/>
                  </a:lnTo>
                  <a:lnTo>
                    <a:pt x="0" y="6414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 name="SMARTInkShape-1084"/>
            <p:cNvSpPr/>
            <p:nvPr>
              <p:custDataLst>
                <p:tags r:id="rId152"/>
              </p:custDataLst>
            </p:nvPr>
          </p:nvSpPr>
          <p:spPr bwMode="auto">
            <a:xfrm>
              <a:off x="4509492" y="1634133"/>
              <a:ext cx="78941" cy="98227"/>
            </a:xfrm>
            <a:custGeom>
              <a:avLst/>
              <a:gdLst/>
              <a:ahLst/>
              <a:cxnLst/>
              <a:rect l="0" t="0" r="0" b="0"/>
              <a:pathLst>
                <a:path w="78941" h="98227">
                  <a:moveTo>
                    <a:pt x="0" y="0"/>
                  </a:moveTo>
                  <a:lnTo>
                    <a:pt x="0" y="0"/>
                  </a:lnTo>
                  <a:lnTo>
                    <a:pt x="28497" y="992"/>
                  </a:lnTo>
                  <a:lnTo>
                    <a:pt x="69525" y="15231"/>
                  </a:lnTo>
                  <a:lnTo>
                    <a:pt x="75549" y="20991"/>
                  </a:lnTo>
                  <a:lnTo>
                    <a:pt x="78226" y="29503"/>
                  </a:lnTo>
                  <a:lnTo>
                    <a:pt x="78940" y="34552"/>
                  </a:lnTo>
                  <a:lnTo>
                    <a:pt x="74441" y="45452"/>
                  </a:lnTo>
                  <a:lnTo>
                    <a:pt x="35719" y="9822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 name="SMARTInkShape-1085"/>
            <p:cNvSpPr/>
            <p:nvPr>
              <p:custDataLst>
                <p:tags r:id="rId153"/>
              </p:custDataLst>
            </p:nvPr>
          </p:nvSpPr>
          <p:spPr bwMode="auto">
            <a:xfrm>
              <a:off x="4438055" y="1652544"/>
              <a:ext cx="151805" cy="8379"/>
            </a:xfrm>
            <a:custGeom>
              <a:avLst/>
              <a:gdLst/>
              <a:ahLst/>
              <a:cxnLst/>
              <a:rect l="0" t="0" r="0" b="0"/>
              <a:pathLst>
                <a:path w="151805" h="8379">
                  <a:moveTo>
                    <a:pt x="0" y="8378"/>
                  </a:moveTo>
                  <a:lnTo>
                    <a:pt x="0" y="8378"/>
                  </a:lnTo>
                  <a:lnTo>
                    <a:pt x="0" y="3637"/>
                  </a:lnTo>
                  <a:lnTo>
                    <a:pt x="992" y="2241"/>
                  </a:lnTo>
                  <a:lnTo>
                    <a:pt x="2645" y="1310"/>
                  </a:lnTo>
                  <a:lnTo>
                    <a:pt x="12359" y="0"/>
                  </a:lnTo>
                  <a:lnTo>
                    <a:pt x="33097" y="2258"/>
                  </a:lnTo>
                  <a:lnTo>
                    <a:pt x="70919" y="7169"/>
                  </a:lnTo>
                  <a:lnTo>
                    <a:pt x="108046" y="8139"/>
                  </a:lnTo>
                  <a:lnTo>
                    <a:pt x="151804" y="83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 name="SMARTInkShape-1086"/>
            <p:cNvSpPr/>
            <p:nvPr>
              <p:custDataLst>
                <p:tags r:id="rId154"/>
              </p:custDataLst>
            </p:nvPr>
          </p:nvSpPr>
          <p:spPr bwMode="auto">
            <a:xfrm>
              <a:off x="4430068" y="1768078"/>
              <a:ext cx="159792" cy="137936"/>
            </a:xfrm>
            <a:custGeom>
              <a:avLst/>
              <a:gdLst/>
              <a:ahLst/>
              <a:cxnLst/>
              <a:rect l="0" t="0" r="0" b="0"/>
              <a:pathLst>
                <a:path w="159792" h="137936">
                  <a:moveTo>
                    <a:pt x="25846" y="0"/>
                  </a:moveTo>
                  <a:lnTo>
                    <a:pt x="25846" y="0"/>
                  </a:lnTo>
                  <a:lnTo>
                    <a:pt x="63028" y="992"/>
                  </a:lnTo>
                  <a:lnTo>
                    <a:pt x="98848" y="12429"/>
                  </a:lnTo>
                  <a:lnTo>
                    <a:pt x="103287" y="18208"/>
                  </a:lnTo>
                  <a:lnTo>
                    <a:pt x="105575" y="35212"/>
                  </a:lnTo>
                  <a:lnTo>
                    <a:pt x="101284" y="57617"/>
                  </a:lnTo>
                  <a:lnTo>
                    <a:pt x="65286" y="91045"/>
                  </a:lnTo>
                  <a:lnTo>
                    <a:pt x="24854" y="122888"/>
                  </a:lnTo>
                  <a:lnTo>
                    <a:pt x="0" y="137935"/>
                  </a:lnTo>
                  <a:lnTo>
                    <a:pt x="31388" y="127297"/>
                  </a:lnTo>
                  <a:lnTo>
                    <a:pt x="71806" y="118857"/>
                  </a:lnTo>
                  <a:lnTo>
                    <a:pt x="113638" y="109761"/>
                  </a:lnTo>
                  <a:lnTo>
                    <a:pt x="131341" y="106330"/>
                  </a:lnTo>
                  <a:lnTo>
                    <a:pt x="159791" y="89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 name="SMARTInkShape-1087"/>
            <p:cNvSpPr/>
            <p:nvPr>
              <p:custDataLst>
                <p:tags r:id="rId155"/>
              </p:custDataLst>
            </p:nvPr>
          </p:nvSpPr>
          <p:spPr bwMode="auto">
            <a:xfrm>
              <a:off x="4250531" y="1602155"/>
              <a:ext cx="141370" cy="286538"/>
            </a:xfrm>
            <a:custGeom>
              <a:avLst/>
              <a:gdLst/>
              <a:ahLst/>
              <a:cxnLst/>
              <a:rect l="0" t="0" r="0" b="0"/>
              <a:pathLst>
                <a:path w="141370" h="286538">
                  <a:moveTo>
                    <a:pt x="133946" y="148064"/>
                  </a:moveTo>
                  <a:lnTo>
                    <a:pt x="133946" y="148064"/>
                  </a:lnTo>
                  <a:lnTo>
                    <a:pt x="133946" y="135635"/>
                  </a:lnTo>
                  <a:lnTo>
                    <a:pt x="131300" y="129972"/>
                  </a:lnTo>
                  <a:lnTo>
                    <a:pt x="129205" y="127073"/>
                  </a:lnTo>
                  <a:lnTo>
                    <a:pt x="125824" y="125140"/>
                  </a:lnTo>
                  <a:lnTo>
                    <a:pt x="116776" y="122993"/>
                  </a:lnTo>
                  <a:lnTo>
                    <a:pt x="106141" y="124684"/>
                  </a:lnTo>
                  <a:lnTo>
                    <a:pt x="100526" y="126524"/>
                  </a:lnTo>
                  <a:lnTo>
                    <a:pt x="59859" y="167705"/>
                  </a:lnTo>
                  <a:lnTo>
                    <a:pt x="50417" y="179613"/>
                  </a:lnTo>
                  <a:lnTo>
                    <a:pt x="33110" y="220128"/>
                  </a:lnTo>
                  <a:lnTo>
                    <a:pt x="23921" y="251216"/>
                  </a:lnTo>
                  <a:lnTo>
                    <a:pt x="23886" y="260488"/>
                  </a:lnTo>
                  <a:lnTo>
                    <a:pt x="29137" y="276082"/>
                  </a:lnTo>
                  <a:lnTo>
                    <a:pt x="33315" y="281034"/>
                  </a:lnTo>
                  <a:lnTo>
                    <a:pt x="43250" y="286537"/>
                  </a:lnTo>
                  <a:lnTo>
                    <a:pt x="62217" y="278399"/>
                  </a:lnTo>
                  <a:lnTo>
                    <a:pt x="84207" y="261553"/>
                  </a:lnTo>
                  <a:lnTo>
                    <a:pt x="100595" y="240837"/>
                  </a:lnTo>
                  <a:lnTo>
                    <a:pt x="117138" y="202525"/>
                  </a:lnTo>
                  <a:lnTo>
                    <a:pt x="131437" y="158378"/>
                  </a:lnTo>
                  <a:lnTo>
                    <a:pt x="137791" y="125528"/>
                  </a:lnTo>
                  <a:lnTo>
                    <a:pt x="141369" y="84721"/>
                  </a:lnTo>
                  <a:lnTo>
                    <a:pt x="134268" y="54427"/>
                  </a:lnTo>
                  <a:lnTo>
                    <a:pt x="122183" y="26080"/>
                  </a:lnTo>
                  <a:lnTo>
                    <a:pt x="110197" y="10174"/>
                  </a:lnTo>
                  <a:lnTo>
                    <a:pt x="90317" y="2444"/>
                  </a:lnTo>
                  <a:lnTo>
                    <a:pt x="67922" y="0"/>
                  </a:lnTo>
                  <a:lnTo>
                    <a:pt x="51354" y="2221"/>
                  </a:lnTo>
                  <a:lnTo>
                    <a:pt x="0" y="230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 name="SMARTInkShape-1088"/>
            <p:cNvSpPr/>
            <p:nvPr>
              <p:custDataLst>
                <p:tags r:id="rId156"/>
              </p:custDataLst>
            </p:nvPr>
          </p:nvSpPr>
          <p:spPr bwMode="auto">
            <a:xfrm>
              <a:off x="4304109" y="1518047"/>
              <a:ext cx="357189" cy="17860"/>
            </a:xfrm>
            <a:custGeom>
              <a:avLst/>
              <a:gdLst/>
              <a:ahLst/>
              <a:cxnLst/>
              <a:rect l="0" t="0" r="0" b="0"/>
              <a:pathLst>
                <a:path w="357189" h="17860">
                  <a:moveTo>
                    <a:pt x="0" y="0"/>
                  </a:moveTo>
                  <a:lnTo>
                    <a:pt x="0" y="0"/>
                  </a:lnTo>
                  <a:lnTo>
                    <a:pt x="4741" y="4740"/>
                  </a:lnTo>
                  <a:lnTo>
                    <a:pt x="49009" y="8378"/>
                  </a:lnTo>
                  <a:lnTo>
                    <a:pt x="91251" y="8766"/>
                  </a:lnTo>
                  <a:lnTo>
                    <a:pt x="132829" y="9849"/>
                  </a:lnTo>
                  <a:lnTo>
                    <a:pt x="173964" y="15045"/>
                  </a:lnTo>
                  <a:lnTo>
                    <a:pt x="212831" y="17025"/>
                  </a:lnTo>
                  <a:lnTo>
                    <a:pt x="244412" y="17489"/>
                  </a:lnTo>
                  <a:lnTo>
                    <a:pt x="275646" y="17694"/>
                  </a:lnTo>
                  <a:lnTo>
                    <a:pt x="318475" y="17810"/>
                  </a:lnTo>
                  <a:lnTo>
                    <a:pt x="357188"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 name="SMARTInkShape-1089"/>
            <p:cNvSpPr/>
            <p:nvPr>
              <p:custDataLst>
                <p:tags r:id="rId157"/>
              </p:custDataLst>
            </p:nvPr>
          </p:nvSpPr>
          <p:spPr bwMode="auto">
            <a:xfrm>
              <a:off x="4580930" y="1143000"/>
              <a:ext cx="38711" cy="89298"/>
            </a:xfrm>
            <a:custGeom>
              <a:avLst/>
              <a:gdLst/>
              <a:ahLst/>
              <a:cxnLst/>
              <a:rect l="0" t="0" r="0" b="0"/>
              <a:pathLst>
                <a:path w="38711" h="89298">
                  <a:moveTo>
                    <a:pt x="0" y="0"/>
                  </a:moveTo>
                  <a:lnTo>
                    <a:pt x="0" y="0"/>
                  </a:lnTo>
                  <a:lnTo>
                    <a:pt x="9481" y="0"/>
                  </a:lnTo>
                  <a:lnTo>
                    <a:pt x="19427" y="5292"/>
                  </a:lnTo>
                  <a:lnTo>
                    <a:pt x="29470" y="14258"/>
                  </a:lnTo>
                  <a:lnTo>
                    <a:pt x="37241" y="24858"/>
                  </a:lnTo>
                  <a:lnTo>
                    <a:pt x="38710" y="41475"/>
                  </a:lnTo>
                  <a:lnTo>
                    <a:pt x="26789" y="89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 name="SMARTInkShape-1090"/>
            <p:cNvSpPr/>
            <p:nvPr>
              <p:custDataLst>
                <p:tags r:id="rId158"/>
              </p:custDataLst>
            </p:nvPr>
          </p:nvSpPr>
          <p:spPr bwMode="auto">
            <a:xfrm>
              <a:off x="4491633" y="1151930"/>
              <a:ext cx="111694" cy="13671"/>
            </a:xfrm>
            <a:custGeom>
              <a:avLst/>
              <a:gdLst/>
              <a:ahLst/>
              <a:cxnLst/>
              <a:rect l="0" t="0" r="0" b="0"/>
              <a:pathLst>
                <a:path w="111694" h="13671">
                  <a:moveTo>
                    <a:pt x="0" y="8929"/>
                  </a:moveTo>
                  <a:lnTo>
                    <a:pt x="0" y="8929"/>
                  </a:lnTo>
                  <a:lnTo>
                    <a:pt x="14221" y="13670"/>
                  </a:lnTo>
                  <a:lnTo>
                    <a:pt x="56975" y="10895"/>
                  </a:lnTo>
                  <a:lnTo>
                    <a:pt x="98870" y="9188"/>
                  </a:lnTo>
                  <a:lnTo>
                    <a:pt x="110985" y="9006"/>
                  </a:lnTo>
                  <a:lnTo>
                    <a:pt x="111693" y="7988"/>
                  </a:lnTo>
                  <a:lnTo>
                    <a:pt x="111173" y="6318"/>
                  </a:lnTo>
                  <a:lnTo>
                    <a:pt x="10715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 name="SMARTInkShape-1091"/>
            <p:cNvSpPr/>
            <p:nvPr>
              <p:custDataLst>
                <p:tags r:id="rId159"/>
              </p:custDataLst>
            </p:nvPr>
          </p:nvSpPr>
          <p:spPr bwMode="auto">
            <a:xfrm>
              <a:off x="4540066" y="1233538"/>
              <a:ext cx="121232" cy="300266"/>
            </a:xfrm>
            <a:custGeom>
              <a:avLst/>
              <a:gdLst/>
              <a:ahLst/>
              <a:cxnLst/>
              <a:rect l="0" t="0" r="0" b="0"/>
              <a:pathLst>
                <a:path w="121232" h="300266">
                  <a:moveTo>
                    <a:pt x="5145" y="7689"/>
                  </a:moveTo>
                  <a:lnTo>
                    <a:pt x="5145" y="7689"/>
                  </a:lnTo>
                  <a:lnTo>
                    <a:pt x="5145" y="0"/>
                  </a:lnTo>
                  <a:lnTo>
                    <a:pt x="2499" y="28063"/>
                  </a:lnTo>
                  <a:lnTo>
                    <a:pt x="0" y="44525"/>
                  </a:lnTo>
                  <a:lnTo>
                    <a:pt x="9012" y="88203"/>
                  </a:lnTo>
                  <a:lnTo>
                    <a:pt x="17315" y="110148"/>
                  </a:lnTo>
                  <a:lnTo>
                    <a:pt x="25767" y="120364"/>
                  </a:lnTo>
                  <a:lnTo>
                    <a:pt x="30800" y="124477"/>
                  </a:lnTo>
                  <a:lnTo>
                    <a:pt x="37131" y="126227"/>
                  </a:lnTo>
                  <a:lnTo>
                    <a:pt x="52103" y="125526"/>
                  </a:lnTo>
                  <a:lnTo>
                    <a:pt x="68679" y="116615"/>
                  </a:lnTo>
                  <a:lnTo>
                    <a:pt x="89455" y="97510"/>
                  </a:lnTo>
                  <a:lnTo>
                    <a:pt x="94093" y="91382"/>
                  </a:lnTo>
                  <a:lnTo>
                    <a:pt x="100622" y="59055"/>
                  </a:lnTo>
                  <a:lnTo>
                    <a:pt x="103130" y="28947"/>
                  </a:lnTo>
                  <a:lnTo>
                    <a:pt x="98559" y="40776"/>
                  </a:lnTo>
                  <a:lnTo>
                    <a:pt x="90063" y="80920"/>
                  </a:lnTo>
                  <a:lnTo>
                    <a:pt x="86860" y="125408"/>
                  </a:lnTo>
                  <a:lnTo>
                    <a:pt x="85911" y="158875"/>
                  </a:lnTo>
                  <a:lnTo>
                    <a:pt x="90371" y="200320"/>
                  </a:lnTo>
                  <a:lnTo>
                    <a:pt x="93236" y="236082"/>
                  </a:lnTo>
                  <a:lnTo>
                    <a:pt x="89344" y="265530"/>
                  </a:lnTo>
                  <a:lnTo>
                    <a:pt x="81924" y="278719"/>
                  </a:lnTo>
                  <a:lnTo>
                    <a:pt x="71019" y="287889"/>
                  </a:lnTo>
                  <a:lnTo>
                    <a:pt x="45056" y="299214"/>
                  </a:lnTo>
                  <a:lnTo>
                    <a:pt x="40682" y="300265"/>
                  </a:lnTo>
                  <a:lnTo>
                    <a:pt x="30531" y="298788"/>
                  </a:lnTo>
                  <a:lnTo>
                    <a:pt x="25045" y="297005"/>
                  </a:lnTo>
                  <a:lnTo>
                    <a:pt x="16305" y="289732"/>
                  </a:lnTo>
                  <a:lnTo>
                    <a:pt x="12585" y="285014"/>
                  </a:lnTo>
                  <a:lnTo>
                    <a:pt x="7349" y="249932"/>
                  </a:lnTo>
                  <a:lnTo>
                    <a:pt x="10539" y="216055"/>
                  </a:lnTo>
                  <a:lnTo>
                    <a:pt x="17767" y="196647"/>
                  </a:lnTo>
                  <a:lnTo>
                    <a:pt x="40414" y="175132"/>
                  </a:lnTo>
                  <a:lnTo>
                    <a:pt x="61169" y="166444"/>
                  </a:lnTo>
                  <a:lnTo>
                    <a:pt x="121231" y="15949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9" name="SMARTInkShape-Group278"/>
          <p:cNvGrpSpPr/>
          <p:nvPr/>
        </p:nvGrpSpPr>
        <p:grpSpPr>
          <a:xfrm>
            <a:off x="6634758" y="1159016"/>
            <a:ext cx="428626" cy="740611"/>
            <a:chOff x="6634758" y="1159016"/>
            <a:chExt cx="428626" cy="740611"/>
          </a:xfrm>
        </p:grpSpPr>
        <p:sp>
          <p:nvSpPr>
            <p:cNvPr id="29" name="SMARTInkShape-1092"/>
            <p:cNvSpPr/>
            <p:nvPr>
              <p:custDataLst>
                <p:tags r:id="rId141"/>
              </p:custDataLst>
            </p:nvPr>
          </p:nvSpPr>
          <p:spPr bwMode="auto">
            <a:xfrm>
              <a:off x="6929438" y="1634133"/>
              <a:ext cx="66393" cy="71438"/>
            </a:xfrm>
            <a:custGeom>
              <a:avLst/>
              <a:gdLst/>
              <a:ahLst/>
              <a:cxnLst/>
              <a:rect l="0" t="0" r="0" b="0"/>
              <a:pathLst>
                <a:path w="66393" h="71438">
                  <a:moveTo>
                    <a:pt x="0" y="0"/>
                  </a:moveTo>
                  <a:lnTo>
                    <a:pt x="0" y="0"/>
                  </a:lnTo>
                  <a:lnTo>
                    <a:pt x="15250" y="992"/>
                  </a:lnTo>
                  <a:lnTo>
                    <a:pt x="54410" y="12429"/>
                  </a:lnTo>
                  <a:lnTo>
                    <a:pt x="60086" y="17215"/>
                  </a:lnTo>
                  <a:lnTo>
                    <a:pt x="66392" y="30472"/>
                  </a:lnTo>
                  <a:lnTo>
                    <a:pt x="63903" y="46285"/>
                  </a:lnTo>
                  <a:lnTo>
                    <a:pt x="53578" y="7143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 name="SMARTInkShape-1093"/>
            <p:cNvSpPr/>
            <p:nvPr>
              <p:custDataLst>
                <p:tags r:id="rId142"/>
              </p:custDataLst>
            </p:nvPr>
          </p:nvSpPr>
          <p:spPr bwMode="auto">
            <a:xfrm>
              <a:off x="6795492" y="1660922"/>
              <a:ext cx="160736" cy="35720"/>
            </a:xfrm>
            <a:custGeom>
              <a:avLst/>
              <a:gdLst/>
              <a:ahLst/>
              <a:cxnLst/>
              <a:rect l="0" t="0" r="0" b="0"/>
              <a:pathLst>
                <a:path w="160736" h="35720">
                  <a:moveTo>
                    <a:pt x="0" y="35719"/>
                  </a:moveTo>
                  <a:lnTo>
                    <a:pt x="0" y="35719"/>
                  </a:lnTo>
                  <a:lnTo>
                    <a:pt x="14258" y="29582"/>
                  </a:lnTo>
                  <a:lnTo>
                    <a:pt x="55953" y="19905"/>
                  </a:lnTo>
                  <a:lnTo>
                    <a:pt x="99284" y="8746"/>
                  </a:lnTo>
                  <a:lnTo>
                    <a:pt x="141320" y="1727"/>
                  </a:lnTo>
                  <a:lnTo>
                    <a:pt x="16073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 name="SMARTInkShape-1094"/>
            <p:cNvSpPr/>
            <p:nvPr>
              <p:custDataLst>
                <p:tags r:id="rId143"/>
              </p:custDataLst>
            </p:nvPr>
          </p:nvSpPr>
          <p:spPr bwMode="auto">
            <a:xfrm>
              <a:off x="6904829" y="1741289"/>
              <a:ext cx="104977" cy="145127"/>
            </a:xfrm>
            <a:custGeom>
              <a:avLst/>
              <a:gdLst/>
              <a:ahLst/>
              <a:cxnLst/>
              <a:rect l="0" t="0" r="0" b="0"/>
              <a:pathLst>
                <a:path w="104977" h="145127">
                  <a:moveTo>
                    <a:pt x="42468" y="0"/>
                  </a:moveTo>
                  <a:lnTo>
                    <a:pt x="42468" y="0"/>
                  </a:lnTo>
                  <a:lnTo>
                    <a:pt x="42468" y="4740"/>
                  </a:lnTo>
                  <a:lnTo>
                    <a:pt x="19134" y="46257"/>
                  </a:lnTo>
                  <a:lnTo>
                    <a:pt x="6844" y="66941"/>
                  </a:lnTo>
                  <a:lnTo>
                    <a:pt x="1830" y="83330"/>
                  </a:lnTo>
                  <a:lnTo>
                    <a:pt x="0" y="112885"/>
                  </a:lnTo>
                  <a:lnTo>
                    <a:pt x="3088" y="128223"/>
                  </a:lnTo>
                  <a:lnTo>
                    <a:pt x="10413" y="139009"/>
                  </a:lnTo>
                  <a:lnTo>
                    <a:pt x="15146" y="143274"/>
                  </a:lnTo>
                  <a:lnTo>
                    <a:pt x="21276" y="145126"/>
                  </a:lnTo>
                  <a:lnTo>
                    <a:pt x="36026" y="144537"/>
                  </a:lnTo>
                  <a:lnTo>
                    <a:pt x="65804" y="124406"/>
                  </a:lnTo>
                  <a:lnTo>
                    <a:pt x="104976" y="714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 name="SMARTInkShape-1095"/>
            <p:cNvSpPr/>
            <p:nvPr>
              <p:custDataLst>
                <p:tags r:id="rId144"/>
              </p:custDataLst>
            </p:nvPr>
          </p:nvSpPr>
          <p:spPr bwMode="auto">
            <a:xfrm>
              <a:off x="6822281" y="1751460"/>
              <a:ext cx="84924" cy="114846"/>
            </a:xfrm>
            <a:custGeom>
              <a:avLst/>
              <a:gdLst/>
              <a:ahLst/>
              <a:cxnLst/>
              <a:rect l="0" t="0" r="0" b="0"/>
              <a:pathLst>
                <a:path w="84924" h="114846">
                  <a:moveTo>
                    <a:pt x="17860" y="7688"/>
                  </a:moveTo>
                  <a:lnTo>
                    <a:pt x="17860" y="7688"/>
                  </a:lnTo>
                  <a:lnTo>
                    <a:pt x="32118" y="1552"/>
                  </a:lnTo>
                  <a:lnTo>
                    <a:pt x="42717" y="0"/>
                  </a:lnTo>
                  <a:lnTo>
                    <a:pt x="51396" y="1956"/>
                  </a:lnTo>
                  <a:lnTo>
                    <a:pt x="60546" y="8117"/>
                  </a:lnTo>
                  <a:lnTo>
                    <a:pt x="79455" y="27329"/>
                  </a:lnTo>
                  <a:lnTo>
                    <a:pt x="84923" y="39899"/>
                  </a:lnTo>
                  <a:lnTo>
                    <a:pt x="83404" y="47022"/>
                  </a:lnTo>
                  <a:lnTo>
                    <a:pt x="62226" y="77194"/>
                  </a:lnTo>
                  <a:lnTo>
                    <a:pt x="33899" y="102557"/>
                  </a:lnTo>
                  <a:lnTo>
                    <a:pt x="0" y="1148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 name="SMARTInkShape-1096"/>
            <p:cNvSpPr/>
            <p:nvPr>
              <p:custDataLst>
                <p:tags r:id="rId145"/>
              </p:custDataLst>
            </p:nvPr>
          </p:nvSpPr>
          <p:spPr bwMode="auto">
            <a:xfrm>
              <a:off x="6634758" y="1627011"/>
              <a:ext cx="158762" cy="272616"/>
            </a:xfrm>
            <a:custGeom>
              <a:avLst/>
              <a:gdLst/>
              <a:ahLst/>
              <a:cxnLst/>
              <a:rect l="0" t="0" r="0" b="0"/>
              <a:pathLst>
                <a:path w="158762" h="272616">
                  <a:moveTo>
                    <a:pt x="151805" y="96419"/>
                  </a:moveTo>
                  <a:lnTo>
                    <a:pt x="151805" y="96419"/>
                  </a:lnTo>
                  <a:lnTo>
                    <a:pt x="151805" y="91678"/>
                  </a:lnTo>
                  <a:lnTo>
                    <a:pt x="149159" y="86705"/>
                  </a:lnTo>
                  <a:lnTo>
                    <a:pt x="147064" y="83990"/>
                  </a:lnTo>
                  <a:lnTo>
                    <a:pt x="143683" y="83172"/>
                  </a:lnTo>
                  <a:lnTo>
                    <a:pt x="134635" y="84909"/>
                  </a:lnTo>
                  <a:lnTo>
                    <a:pt x="108904" y="96205"/>
                  </a:lnTo>
                  <a:lnTo>
                    <a:pt x="79490" y="119806"/>
                  </a:lnTo>
                  <a:lnTo>
                    <a:pt x="39758" y="158911"/>
                  </a:lnTo>
                  <a:lnTo>
                    <a:pt x="26600" y="178763"/>
                  </a:lnTo>
                  <a:lnTo>
                    <a:pt x="14606" y="214854"/>
                  </a:lnTo>
                  <a:lnTo>
                    <a:pt x="11453" y="232070"/>
                  </a:lnTo>
                  <a:lnTo>
                    <a:pt x="12596" y="239439"/>
                  </a:lnTo>
                  <a:lnTo>
                    <a:pt x="19158" y="252918"/>
                  </a:lnTo>
                  <a:lnTo>
                    <a:pt x="31334" y="262878"/>
                  </a:lnTo>
                  <a:lnTo>
                    <a:pt x="45676" y="269619"/>
                  </a:lnTo>
                  <a:lnTo>
                    <a:pt x="58664" y="272615"/>
                  </a:lnTo>
                  <a:lnTo>
                    <a:pt x="100836" y="250600"/>
                  </a:lnTo>
                  <a:lnTo>
                    <a:pt x="128875" y="226879"/>
                  </a:lnTo>
                  <a:lnTo>
                    <a:pt x="143467" y="207283"/>
                  </a:lnTo>
                  <a:lnTo>
                    <a:pt x="154075" y="169947"/>
                  </a:lnTo>
                  <a:lnTo>
                    <a:pt x="158761" y="130662"/>
                  </a:lnTo>
                  <a:lnTo>
                    <a:pt x="149274" y="92787"/>
                  </a:lnTo>
                  <a:lnTo>
                    <a:pt x="133813" y="53133"/>
                  </a:lnTo>
                  <a:lnTo>
                    <a:pt x="120326" y="28894"/>
                  </a:lnTo>
                  <a:lnTo>
                    <a:pt x="107718" y="16798"/>
                  </a:lnTo>
                  <a:lnTo>
                    <a:pt x="81526" y="7343"/>
                  </a:lnTo>
                  <a:lnTo>
                    <a:pt x="42451" y="0"/>
                  </a:lnTo>
                  <a:lnTo>
                    <a:pt x="17208" y="3468"/>
                  </a:lnTo>
                  <a:lnTo>
                    <a:pt x="11472" y="7663"/>
                  </a:lnTo>
                  <a:lnTo>
                    <a:pt x="0" y="3391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 name="SMARTInkShape-1097"/>
            <p:cNvSpPr/>
            <p:nvPr>
              <p:custDataLst>
                <p:tags r:id="rId146"/>
              </p:custDataLst>
            </p:nvPr>
          </p:nvSpPr>
          <p:spPr bwMode="auto">
            <a:xfrm>
              <a:off x="6732984" y="1546679"/>
              <a:ext cx="330400" cy="24947"/>
            </a:xfrm>
            <a:custGeom>
              <a:avLst/>
              <a:gdLst/>
              <a:ahLst/>
              <a:cxnLst/>
              <a:rect l="0" t="0" r="0" b="0"/>
              <a:pathLst>
                <a:path w="330400" h="24947">
                  <a:moveTo>
                    <a:pt x="0" y="24946"/>
                  </a:moveTo>
                  <a:lnTo>
                    <a:pt x="0" y="24946"/>
                  </a:lnTo>
                  <a:lnTo>
                    <a:pt x="40235" y="17258"/>
                  </a:lnTo>
                  <a:lnTo>
                    <a:pt x="78068" y="11644"/>
                  </a:lnTo>
                  <a:lnTo>
                    <a:pt x="117499" y="8437"/>
                  </a:lnTo>
                  <a:lnTo>
                    <a:pt x="149578" y="7487"/>
                  </a:lnTo>
                  <a:lnTo>
                    <a:pt x="179258" y="4619"/>
                  </a:lnTo>
                  <a:lnTo>
                    <a:pt x="211631" y="1029"/>
                  </a:lnTo>
                  <a:lnTo>
                    <a:pt x="249568" y="0"/>
                  </a:lnTo>
                  <a:lnTo>
                    <a:pt x="293220" y="4546"/>
                  </a:lnTo>
                  <a:lnTo>
                    <a:pt x="330399" y="708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 name="SMARTInkShape-1098"/>
            <p:cNvSpPr/>
            <p:nvPr>
              <p:custDataLst>
                <p:tags r:id="rId147"/>
              </p:custDataLst>
            </p:nvPr>
          </p:nvSpPr>
          <p:spPr bwMode="auto">
            <a:xfrm>
              <a:off x="6947297" y="1187648"/>
              <a:ext cx="75732" cy="89298"/>
            </a:xfrm>
            <a:custGeom>
              <a:avLst/>
              <a:gdLst/>
              <a:ahLst/>
              <a:cxnLst/>
              <a:rect l="0" t="0" r="0" b="0"/>
              <a:pathLst>
                <a:path w="75732" h="89298">
                  <a:moveTo>
                    <a:pt x="0" y="0"/>
                  </a:moveTo>
                  <a:lnTo>
                    <a:pt x="0" y="0"/>
                  </a:lnTo>
                  <a:lnTo>
                    <a:pt x="31676" y="993"/>
                  </a:lnTo>
                  <a:lnTo>
                    <a:pt x="43183" y="4741"/>
                  </a:lnTo>
                  <a:lnTo>
                    <a:pt x="69935" y="27505"/>
                  </a:lnTo>
                  <a:lnTo>
                    <a:pt x="75731" y="36368"/>
                  </a:lnTo>
                  <a:lnTo>
                    <a:pt x="70369" y="54198"/>
                  </a:lnTo>
                  <a:lnTo>
                    <a:pt x="53578" y="89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6" name="SMARTInkShape-1099"/>
            <p:cNvSpPr/>
            <p:nvPr>
              <p:custDataLst>
                <p:tags r:id="rId148"/>
              </p:custDataLst>
            </p:nvPr>
          </p:nvSpPr>
          <p:spPr bwMode="auto">
            <a:xfrm>
              <a:off x="6893719" y="1196578"/>
              <a:ext cx="107157" cy="8931"/>
            </a:xfrm>
            <a:custGeom>
              <a:avLst/>
              <a:gdLst/>
              <a:ahLst/>
              <a:cxnLst/>
              <a:rect l="0" t="0" r="0" b="0"/>
              <a:pathLst>
                <a:path w="107157" h="8931">
                  <a:moveTo>
                    <a:pt x="0" y="8930"/>
                  </a:moveTo>
                  <a:lnTo>
                    <a:pt x="0" y="8930"/>
                  </a:lnTo>
                  <a:lnTo>
                    <a:pt x="0" y="368"/>
                  </a:lnTo>
                  <a:lnTo>
                    <a:pt x="4741" y="109"/>
                  </a:lnTo>
                  <a:lnTo>
                    <a:pt x="48796" y="7698"/>
                  </a:lnTo>
                  <a:lnTo>
                    <a:pt x="91619" y="8768"/>
                  </a:lnTo>
                  <a:lnTo>
                    <a:pt x="96798" y="8822"/>
                  </a:lnTo>
                  <a:lnTo>
                    <a:pt x="100251" y="7866"/>
                  </a:lnTo>
                  <a:lnTo>
                    <a:pt x="10715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7" name="SMARTInkShape-1100"/>
            <p:cNvSpPr/>
            <p:nvPr>
              <p:custDataLst>
                <p:tags r:id="rId149"/>
              </p:custDataLst>
            </p:nvPr>
          </p:nvSpPr>
          <p:spPr bwMode="auto">
            <a:xfrm>
              <a:off x="6897539" y="1304976"/>
              <a:ext cx="156915" cy="141043"/>
            </a:xfrm>
            <a:custGeom>
              <a:avLst/>
              <a:gdLst/>
              <a:ahLst/>
              <a:cxnLst/>
              <a:rect l="0" t="0" r="0" b="0"/>
              <a:pathLst>
                <a:path w="156915" h="141043">
                  <a:moveTo>
                    <a:pt x="5109" y="7688"/>
                  </a:moveTo>
                  <a:lnTo>
                    <a:pt x="5109" y="7688"/>
                  </a:lnTo>
                  <a:lnTo>
                    <a:pt x="21891" y="620"/>
                  </a:lnTo>
                  <a:lnTo>
                    <a:pt x="25227" y="0"/>
                  </a:lnTo>
                  <a:lnTo>
                    <a:pt x="53624" y="3866"/>
                  </a:lnTo>
                  <a:lnTo>
                    <a:pt x="63249" y="9109"/>
                  </a:lnTo>
                  <a:lnTo>
                    <a:pt x="89911" y="38106"/>
                  </a:lnTo>
                  <a:lnTo>
                    <a:pt x="89762" y="48988"/>
                  </a:lnTo>
                  <a:lnTo>
                    <a:pt x="85397" y="62755"/>
                  </a:lnTo>
                  <a:lnTo>
                    <a:pt x="76842" y="75488"/>
                  </a:lnTo>
                  <a:lnTo>
                    <a:pt x="34088" y="108862"/>
                  </a:lnTo>
                  <a:lnTo>
                    <a:pt x="5726" y="127957"/>
                  </a:lnTo>
                  <a:lnTo>
                    <a:pt x="423" y="134894"/>
                  </a:lnTo>
                  <a:lnTo>
                    <a:pt x="0" y="137140"/>
                  </a:lnTo>
                  <a:lnTo>
                    <a:pt x="711" y="138638"/>
                  </a:lnTo>
                  <a:lnTo>
                    <a:pt x="2177" y="139636"/>
                  </a:lnTo>
                  <a:lnTo>
                    <a:pt x="18462" y="141042"/>
                  </a:lnTo>
                  <a:lnTo>
                    <a:pt x="59745" y="133395"/>
                  </a:lnTo>
                  <a:lnTo>
                    <a:pt x="102326" y="120231"/>
                  </a:lnTo>
                  <a:lnTo>
                    <a:pt x="129275" y="108613"/>
                  </a:lnTo>
                  <a:lnTo>
                    <a:pt x="147843" y="94036"/>
                  </a:lnTo>
                  <a:lnTo>
                    <a:pt x="156914" y="7912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8" name="SMARTInkShape-1101"/>
            <p:cNvSpPr/>
            <p:nvPr>
              <p:custDataLst>
                <p:tags r:id="rId150"/>
              </p:custDataLst>
            </p:nvPr>
          </p:nvSpPr>
          <p:spPr bwMode="auto">
            <a:xfrm>
              <a:off x="6688336" y="1159016"/>
              <a:ext cx="177127" cy="307032"/>
            </a:xfrm>
            <a:custGeom>
              <a:avLst/>
              <a:gdLst/>
              <a:ahLst/>
              <a:cxnLst/>
              <a:rect l="0" t="0" r="0" b="0"/>
              <a:pathLst>
                <a:path w="177127" h="307032">
                  <a:moveTo>
                    <a:pt x="169664" y="153648"/>
                  </a:moveTo>
                  <a:lnTo>
                    <a:pt x="169664" y="153648"/>
                  </a:lnTo>
                  <a:lnTo>
                    <a:pt x="152882" y="146580"/>
                  </a:lnTo>
                  <a:lnTo>
                    <a:pt x="125890" y="145086"/>
                  </a:lnTo>
                  <a:lnTo>
                    <a:pt x="107545" y="150173"/>
                  </a:lnTo>
                  <a:lnTo>
                    <a:pt x="90462" y="160041"/>
                  </a:lnTo>
                  <a:lnTo>
                    <a:pt x="76254" y="174349"/>
                  </a:lnTo>
                  <a:lnTo>
                    <a:pt x="61840" y="208619"/>
                  </a:lnTo>
                  <a:lnTo>
                    <a:pt x="57251" y="238603"/>
                  </a:lnTo>
                  <a:lnTo>
                    <a:pt x="57195" y="267804"/>
                  </a:lnTo>
                  <a:lnTo>
                    <a:pt x="63784" y="287397"/>
                  </a:lnTo>
                  <a:lnTo>
                    <a:pt x="78620" y="300074"/>
                  </a:lnTo>
                  <a:lnTo>
                    <a:pt x="96458" y="307031"/>
                  </a:lnTo>
                  <a:lnTo>
                    <a:pt x="111000" y="306816"/>
                  </a:lnTo>
                  <a:lnTo>
                    <a:pt x="126724" y="298121"/>
                  </a:lnTo>
                  <a:lnTo>
                    <a:pt x="142642" y="283343"/>
                  </a:lnTo>
                  <a:lnTo>
                    <a:pt x="156331" y="263545"/>
                  </a:lnTo>
                  <a:lnTo>
                    <a:pt x="166384" y="230934"/>
                  </a:lnTo>
                  <a:lnTo>
                    <a:pt x="173168" y="193950"/>
                  </a:lnTo>
                  <a:lnTo>
                    <a:pt x="176986" y="150817"/>
                  </a:lnTo>
                  <a:lnTo>
                    <a:pt x="177126" y="112901"/>
                  </a:lnTo>
                  <a:lnTo>
                    <a:pt x="170331" y="75539"/>
                  </a:lnTo>
                  <a:lnTo>
                    <a:pt x="156192" y="36467"/>
                  </a:lnTo>
                  <a:lnTo>
                    <a:pt x="145155" y="18555"/>
                  </a:lnTo>
                  <a:lnTo>
                    <a:pt x="120407" y="6625"/>
                  </a:lnTo>
                  <a:lnTo>
                    <a:pt x="90225" y="0"/>
                  </a:lnTo>
                  <a:lnTo>
                    <a:pt x="66889" y="362"/>
                  </a:lnTo>
                  <a:lnTo>
                    <a:pt x="28646" y="14817"/>
                  </a:lnTo>
                  <a:lnTo>
                    <a:pt x="0" y="2863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40" name="SMARTInkShape-1102"/>
          <p:cNvSpPr/>
          <p:nvPr>
            <p:custDataLst>
              <p:tags r:id="rId3"/>
            </p:custDataLst>
          </p:nvPr>
        </p:nvSpPr>
        <p:spPr bwMode="auto">
          <a:xfrm>
            <a:off x="242928" y="2455773"/>
            <a:ext cx="373222" cy="1919744"/>
          </a:xfrm>
          <a:custGeom>
            <a:avLst/>
            <a:gdLst/>
            <a:ahLst/>
            <a:cxnLst/>
            <a:rect l="0" t="0" r="0" b="0"/>
            <a:pathLst>
              <a:path w="373222" h="1919744">
                <a:moveTo>
                  <a:pt x="283924" y="8821"/>
                </a:moveTo>
                <a:lnTo>
                  <a:pt x="283924" y="8821"/>
                </a:lnTo>
                <a:lnTo>
                  <a:pt x="274443" y="8821"/>
                </a:lnTo>
                <a:lnTo>
                  <a:pt x="267142" y="6175"/>
                </a:lnTo>
                <a:lnTo>
                  <a:pt x="263806" y="4080"/>
                </a:lnTo>
                <a:lnTo>
                  <a:pt x="249631" y="1132"/>
                </a:lnTo>
                <a:lnTo>
                  <a:pt x="223015" y="0"/>
                </a:lnTo>
                <a:lnTo>
                  <a:pt x="219505" y="956"/>
                </a:lnTo>
                <a:lnTo>
                  <a:pt x="217166" y="2585"/>
                </a:lnTo>
                <a:lnTo>
                  <a:pt x="200331" y="28573"/>
                </a:lnTo>
                <a:lnTo>
                  <a:pt x="197162" y="40420"/>
                </a:lnTo>
                <a:lnTo>
                  <a:pt x="188824" y="80892"/>
                </a:lnTo>
                <a:lnTo>
                  <a:pt x="186315" y="118748"/>
                </a:lnTo>
                <a:lnTo>
                  <a:pt x="184979" y="138044"/>
                </a:lnTo>
                <a:lnTo>
                  <a:pt x="178045" y="181158"/>
                </a:lnTo>
                <a:lnTo>
                  <a:pt x="177146" y="221831"/>
                </a:lnTo>
                <a:lnTo>
                  <a:pt x="174290" y="253312"/>
                </a:lnTo>
                <a:lnTo>
                  <a:pt x="169750" y="296567"/>
                </a:lnTo>
                <a:lnTo>
                  <a:pt x="165758" y="333527"/>
                </a:lnTo>
                <a:lnTo>
                  <a:pt x="158292" y="373251"/>
                </a:lnTo>
                <a:lnTo>
                  <a:pt x="149796" y="410157"/>
                </a:lnTo>
                <a:lnTo>
                  <a:pt x="143640" y="448873"/>
                </a:lnTo>
                <a:lnTo>
                  <a:pt x="139171" y="489118"/>
                </a:lnTo>
                <a:lnTo>
                  <a:pt x="131563" y="528824"/>
                </a:lnTo>
                <a:lnTo>
                  <a:pt x="123024" y="572008"/>
                </a:lnTo>
                <a:lnTo>
                  <a:pt x="116857" y="616222"/>
                </a:lnTo>
                <a:lnTo>
                  <a:pt x="114422" y="646878"/>
                </a:lnTo>
                <a:lnTo>
                  <a:pt x="110032" y="680347"/>
                </a:lnTo>
                <a:lnTo>
                  <a:pt x="104774" y="715066"/>
                </a:lnTo>
                <a:lnTo>
                  <a:pt x="99130" y="750340"/>
                </a:lnTo>
                <a:lnTo>
                  <a:pt x="93314" y="785862"/>
                </a:lnTo>
                <a:lnTo>
                  <a:pt x="87422" y="818847"/>
                </a:lnTo>
                <a:lnTo>
                  <a:pt x="81496" y="851035"/>
                </a:lnTo>
                <a:lnTo>
                  <a:pt x="75555" y="885185"/>
                </a:lnTo>
                <a:lnTo>
                  <a:pt x="69607" y="920207"/>
                </a:lnTo>
                <a:lnTo>
                  <a:pt x="63656" y="955616"/>
                </a:lnTo>
                <a:lnTo>
                  <a:pt x="57704" y="991196"/>
                </a:lnTo>
                <a:lnTo>
                  <a:pt x="51751" y="1026854"/>
                </a:lnTo>
                <a:lnTo>
                  <a:pt x="46791" y="1062546"/>
                </a:lnTo>
                <a:lnTo>
                  <a:pt x="44586" y="1098252"/>
                </a:lnTo>
                <a:lnTo>
                  <a:pt x="40960" y="1131320"/>
                </a:lnTo>
                <a:lnTo>
                  <a:pt x="36041" y="1162553"/>
                </a:lnTo>
                <a:lnTo>
                  <a:pt x="30548" y="1192971"/>
                </a:lnTo>
                <a:lnTo>
                  <a:pt x="27445" y="1225672"/>
                </a:lnTo>
                <a:lnTo>
                  <a:pt x="25074" y="1259058"/>
                </a:lnTo>
                <a:lnTo>
                  <a:pt x="20713" y="1290432"/>
                </a:lnTo>
                <a:lnTo>
                  <a:pt x="18113" y="1320913"/>
                </a:lnTo>
                <a:lnTo>
                  <a:pt x="16957" y="1351988"/>
                </a:lnTo>
                <a:lnTo>
                  <a:pt x="16444" y="1385643"/>
                </a:lnTo>
                <a:lnTo>
                  <a:pt x="13570" y="1417799"/>
                </a:lnTo>
                <a:lnTo>
                  <a:pt x="9977" y="1448627"/>
                </a:lnTo>
                <a:lnTo>
                  <a:pt x="8381" y="1478865"/>
                </a:lnTo>
                <a:lnTo>
                  <a:pt x="7671" y="1508840"/>
                </a:lnTo>
                <a:lnTo>
                  <a:pt x="7356" y="1538699"/>
                </a:lnTo>
                <a:lnTo>
                  <a:pt x="7216" y="1568506"/>
                </a:lnTo>
                <a:lnTo>
                  <a:pt x="4507" y="1598290"/>
                </a:lnTo>
                <a:lnTo>
                  <a:pt x="989" y="1632033"/>
                </a:lnTo>
                <a:lnTo>
                  <a:pt x="50" y="1653532"/>
                </a:lnTo>
                <a:lnTo>
                  <a:pt x="0" y="1695280"/>
                </a:lnTo>
                <a:lnTo>
                  <a:pt x="4558" y="1736510"/>
                </a:lnTo>
                <a:lnTo>
                  <a:pt x="6349" y="1772428"/>
                </a:lnTo>
                <a:lnTo>
                  <a:pt x="6880" y="1805340"/>
                </a:lnTo>
                <a:lnTo>
                  <a:pt x="8029" y="1846511"/>
                </a:lnTo>
                <a:lnTo>
                  <a:pt x="14783" y="1885382"/>
                </a:lnTo>
                <a:lnTo>
                  <a:pt x="24562" y="1918608"/>
                </a:lnTo>
                <a:lnTo>
                  <a:pt x="27431" y="1919256"/>
                </a:lnTo>
                <a:lnTo>
                  <a:pt x="38255" y="1919743"/>
                </a:lnTo>
                <a:lnTo>
                  <a:pt x="43438" y="1917114"/>
                </a:lnTo>
                <a:lnTo>
                  <a:pt x="49049" y="1913631"/>
                </a:lnTo>
                <a:lnTo>
                  <a:pt x="57786" y="1910678"/>
                </a:lnTo>
                <a:lnTo>
                  <a:pt x="67651" y="1904952"/>
                </a:lnTo>
                <a:lnTo>
                  <a:pt x="108841" y="1894060"/>
                </a:lnTo>
                <a:lnTo>
                  <a:pt x="152840" y="1879454"/>
                </a:lnTo>
                <a:lnTo>
                  <a:pt x="195004" y="1868566"/>
                </a:lnTo>
                <a:lnTo>
                  <a:pt x="235712" y="1859792"/>
                </a:lnTo>
                <a:lnTo>
                  <a:pt x="271292" y="1855369"/>
                </a:lnTo>
                <a:lnTo>
                  <a:pt x="314722" y="1849725"/>
                </a:lnTo>
                <a:lnTo>
                  <a:pt x="373221" y="185726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1" name="SMARTInkShape-1103"/>
          <p:cNvSpPr/>
          <p:nvPr>
            <p:custDataLst>
              <p:tags r:id="rId4"/>
            </p:custDataLst>
          </p:nvPr>
        </p:nvSpPr>
        <p:spPr bwMode="auto">
          <a:xfrm>
            <a:off x="2044899" y="2377015"/>
            <a:ext cx="401432" cy="1821303"/>
          </a:xfrm>
          <a:custGeom>
            <a:avLst/>
            <a:gdLst/>
            <a:ahLst/>
            <a:cxnLst/>
            <a:rect l="0" t="0" r="0" b="0"/>
            <a:pathLst>
              <a:path w="401432" h="1821303">
                <a:moveTo>
                  <a:pt x="276820" y="25071"/>
                </a:moveTo>
                <a:lnTo>
                  <a:pt x="276820" y="25071"/>
                </a:lnTo>
                <a:lnTo>
                  <a:pt x="281560" y="20330"/>
                </a:lnTo>
                <a:lnTo>
                  <a:pt x="317928" y="4080"/>
                </a:lnTo>
                <a:lnTo>
                  <a:pt x="340924" y="0"/>
                </a:lnTo>
                <a:lnTo>
                  <a:pt x="352605" y="1691"/>
                </a:lnTo>
                <a:lnTo>
                  <a:pt x="364759" y="8222"/>
                </a:lnTo>
                <a:lnTo>
                  <a:pt x="371466" y="14606"/>
                </a:lnTo>
                <a:lnTo>
                  <a:pt x="377755" y="24058"/>
                </a:lnTo>
                <a:lnTo>
                  <a:pt x="383739" y="67682"/>
                </a:lnTo>
                <a:lnTo>
                  <a:pt x="389749" y="110567"/>
                </a:lnTo>
                <a:lnTo>
                  <a:pt x="391503" y="143436"/>
                </a:lnTo>
                <a:lnTo>
                  <a:pt x="394928" y="180534"/>
                </a:lnTo>
                <a:lnTo>
                  <a:pt x="397230" y="200151"/>
                </a:lnTo>
                <a:lnTo>
                  <a:pt x="398765" y="231088"/>
                </a:lnTo>
                <a:lnTo>
                  <a:pt x="399789" y="269572"/>
                </a:lnTo>
                <a:lnTo>
                  <a:pt x="400471" y="313087"/>
                </a:lnTo>
                <a:lnTo>
                  <a:pt x="400926" y="347058"/>
                </a:lnTo>
                <a:lnTo>
                  <a:pt x="401229" y="374666"/>
                </a:lnTo>
                <a:lnTo>
                  <a:pt x="401431" y="398033"/>
                </a:lnTo>
                <a:lnTo>
                  <a:pt x="400574" y="431470"/>
                </a:lnTo>
                <a:lnTo>
                  <a:pt x="399010" y="471621"/>
                </a:lnTo>
                <a:lnTo>
                  <a:pt x="396975" y="516247"/>
                </a:lnTo>
                <a:lnTo>
                  <a:pt x="394627" y="552944"/>
                </a:lnTo>
                <a:lnTo>
                  <a:pt x="392069" y="584353"/>
                </a:lnTo>
                <a:lnTo>
                  <a:pt x="389371" y="612238"/>
                </a:lnTo>
                <a:lnTo>
                  <a:pt x="386580" y="637774"/>
                </a:lnTo>
                <a:lnTo>
                  <a:pt x="383728" y="661743"/>
                </a:lnTo>
                <a:lnTo>
                  <a:pt x="380834" y="684667"/>
                </a:lnTo>
                <a:lnTo>
                  <a:pt x="378905" y="712848"/>
                </a:lnTo>
                <a:lnTo>
                  <a:pt x="377619" y="744535"/>
                </a:lnTo>
                <a:lnTo>
                  <a:pt x="376761" y="778557"/>
                </a:lnTo>
                <a:lnTo>
                  <a:pt x="375197" y="809176"/>
                </a:lnTo>
                <a:lnTo>
                  <a:pt x="373163" y="837527"/>
                </a:lnTo>
                <a:lnTo>
                  <a:pt x="370814" y="864364"/>
                </a:lnTo>
                <a:lnTo>
                  <a:pt x="369248" y="889201"/>
                </a:lnTo>
                <a:lnTo>
                  <a:pt x="368204" y="912704"/>
                </a:lnTo>
                <a:lnTo>
                  <a:pt x="367509" y="935319"/>
                </a:lnTo>
                <a:lnTo>
                  <a:pt x="365060" y="971231"/>
                </a:lnTo>
                <a:lnTo>
                  <a:pt x="361443" y="1016009"/>
                </a:lnTo>
                <a:lnTo>
                  <a:pt x="357048" y="1066696"/>
                </a:lnTo>
                <a:lnTo>
                  <a:pt x="353126" y="1107433"/>
                </a:lnTo>
                <a:lnTo>
                  <a:pt x="349519" y="1141536"/>
                </a:lnTo>
                <a:lnTo>
                  <a:pt x="346122" y="1171217"/>
                </a:lnTo>
                <a:lnTo>
                  <a:pt x="343857" y="1196957"/>
                </a:lnTo>
                <a:lnTo>
                  <a:pt x="341341" y="1241433"/>
                </a:lnTo>
                <a:lnTo>
                  <a:pt x="337577" y="1283689"/>
                </a:lnTo>
                <a:lnTo>
                  <a:pt x="333588" y="1324628"/>
                </a:lnTo>
                <a:lnTo>
                  <a:pt x="331816" y="1362668"/>
                </a:lnTo>
                <a:lnTo>
                  <a:pt x="328382" y="1396772"/>
                </a:lnTo>
                <a:lnTo>
                  <a:pt x="324541" y="1429458"/>
                </a:lnTo>
                <a:lnTo>
                  <a:pt x="322834" y="1463829"/>
                </a:lnTo>
                <a:lnTo>
                  <a:pt x="317132" y="1507167"/>
                </a:lnTo>
                <a:lnTo>
                  <a:pt x="314580" y="1545991"/>
                </a:lnTo>
                <a:lnTo>
                  <a:pt x="313446" y="1588051"/>
                </a:lnTo>
                <a:lnTo>
                  <a:pt x="312942" y="1619974"/>
                </a:lnTo>
                <a:lnTo>
                  <a:pt x="312658" y="1660258"/>
                </a:lnTo>
                <a:lnTo>
                  <a:pt x="312592" y="1698367"/>
                </a:lnTo>
                <a:lnTo>
                  <a:pt x="312562" y="1738125"/>
                </a:lnTo>
                <a:lnTo>
                  <a:pt x="312546" y="1773649"/>
                </a:lnTo>
                <a:lnTo>
                  <a:pt x="312539" y="1817799"/>
                </a:lnTo>
                <a:lnTo>
                  <a:pt x="312539" y="1821302"/>
                </a:lnTo>
                <a:lnTo>
                  <a:pt x="312539" y="1820847"/>
                </a:lnTo>
                <a:lnTo>
                  <a:pt x="304417" y="1805860"/>
                </a:lnTo>
                <a:lnTo>
                  <a:pt x="295369" y="1795160"/>
                </a:lnTo>
                <a:lnTo>
                  <a:pt x="269638" y="1777980"/>
                </a:lnTo>
                <a:lnTo>
                  <a:pt x="227398" y="1765062"/>
                </a:lnTo>
                <a:lnTo>
                  <a:pt x="186660" y="1759692"/>
                </a:lnTo>
                <a:lnTo>
                  <a:pt x="156381" y="1761081"/>
                </a:lnTo>
                <a:lnTo>
                  <a:pt x="119112" y="1764014"/>
                </a:lnTo>
                <a:lnTo>
                  <a:pt x="95283" y="1764796"/>
                </a:lnTo>
                <a:lnTo>
                  <a:pt x="69475" y="1765317"/>
                </a:lnTo>
                <a:lnTo>
                  <a:pt x="0" y="17574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44" name="SMARTInkShape-Group281"/>
          <p:cNvGrpSpPr/>
          <p:nvPr/>
        </p:nvGrpSpPr>
        <p:grpSpPr>
          <a:xfrm>
            <a:off x="2875359" y="3098602"/>
            <a:ext cx="205384" cy="125016"/>
            <a:chOff x="2875359" y="3098602"/>
            <a:chExt cx="205384" cy="125016"/>
          </a:xfrm>
        </p:grpSpPr>
        <p:sp>
          <p:nvSpPr>
            <p:cNvPr id="42" name="SMARTInkShape-1104"/>
            <p:cNvSpPr/>
            <p:nvPr>
              <p:custDataLst>
                <p:tags r:id="rId139"/>
              </p:custDataLst>
            </p:nvPr>
          </p:nvSpPr>
          <p:spPr bwMode="auto">
            <a:xfrm>
              <a:off x="2884289" y="3214688"/>
              <a:ext cx="196454" cy="8930"/>
            </a:xfrm>
            <a:custGeom>
              <a:avLst/>
              <a:gdLst/>
              <a:ahLst/>
              <a:cxnLst/>
              <a:rect l="0" t="0" r="0" b="0"/>
              <a:pathLst>
                <a:path w="196454" h="8930">
                  <a:moveTo>
                    <a:pt x="0" y="8929"/>
                  </a:moveTo>
                  <a:lnTo>
                    <a:pt x="0" y="8929"/>
                  </a:lnTo>
                  <a:lnTo>
                    <a:pt x="23353" y="7937"/>
                  </a:lnTo>
                  <a:lnTo>
                    <a:pt x="62601" y="1861"/>
                  </a:lnTo>
                  <a:lnTo>
                    <a:pt x="104538" y="551"/>
                  </a:lnTo>
                  <a:lnTo>
                    <a:pt x="19645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3" name="SMARTInkShape-1105"/>
            <p:cNvSpPr/>
            <p:nvPr>
              <p:custDataLst>
                <p:tags r:id="rId140"/>
              </p:custDataLst>
            </p:nvPr>
          </p:nvSpPr>
          <p:spPr bwMode="auto">
            <a:xfrm>
              <a:off x="2875359" y="3098602"/>
              <a:ext cx="142876" cy="26790"/>
            </a:xfrm>
            <a:custGeom>
              <a:avLst/>
              <a:gdLst/>
              <a:ahLst/>
              <a:cxnLst/>
              <a:rect l="0" t="0" r="0" b="0"/>
              <a:pathLst>
                <a:path w="142876" h="26790">
                  <a:moveTo>
                    <a:pt x="0" y="0"/>
                  </a:moveTo>
                  <a:lnTo>
                    <a:pt x="0" y="0"/>
                  </a:lnTo>
                  <a:lnTo>
                    <a:pt x="39953" y="0"/>
                  </a:lnTo>
                  <a:lnTo>
                    <a:pt x="74787" y="4740"/>
                  </a:lnTo>
                  <a:lnTo>
                    <a:pt x="119137" y="15231"/>
                  </a:lnTo>
                  <a:lnTo>
                    <a:pt x="142875" y="26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45" name="SMARTInkShape-1106"/>
          <p:cNvSpPr/>
          <p:nvPr>
            <p:custDataLst>
              <p:tags r:id="rId5"/>
            </p:custDataLst>
          </p:nvPr>
        </p:nvSpPr>
        <p:spPr bwMode="auto">
          <a:xfrm>
            <a:off x="3286167" y="2218593"/>
            <a:ext cx="303568" cy="2038921"/>
          </a:xfrm>
          <a:custGeom>
            <a:avLst/>
            <a:gdLst/>
            <a:ahLst/>
            <a:cxnLst/>
            <a:rect l="0" t="0" r="0" b="0"/>
            <a:pathLst>
              <a:path w="303568" h="2038921">
                <a:moveTo>
                  <a:pt x="303567" y="13829"/>
                </a:moveTo>
                <a:lnTo>
                  <a:pt x="303567" y="13829"/>
                </a:lnTo>
                <a:lnTo>
                  <a:pt x="303567" y="9088"/>
                </a:lnTo>
                <a:lnTo>
                  <a:pt x="302575" y="7692"/>
                </a:lnTo>
                <a:lnTo>
                  <a:pt x="300922" y="6761"/>
                </a:lnTo>
                <a:lnTo>
                  <a:pt x="298827" y="6140"/>
                </a:lnTo>
                <a:lnTo>
                  <a:pt x="291139" y="527"/>
                </a:lnTo>
                <a:lnTo>
                  <a:pt x="287344" y="0"/>
                </a:lnTo>
                <a:lnTo>
                  <a:pt x="272523" y="3999"/>
                </a:lnTo>
                <a:lnTo>
                  <a:pt x="255563" y="12460"/>
                </a:lnTo>
                <a:lnTo>
                  <a:pt x="234701" y="27302"/>
                </a:lnTo>
                <a:lnTo>
                  <a:pt x="226327" y="31723"/>
                </a:lnTo>
                <a:lnTo>
                  <a:pt x="194275" y="65770"/>
                </a:lnTo>
                <a:lnTo>
                  <a:pt x="162763" y="108412"/>
                </a:lnTo>
                <a:lnTo>
                  <a:pt x="156652" y="128626"/>
                </a:lnTo>
                <a:lnTo>
                  <a:pt x="152729" y="172545"/>
                </a:lnTo>
                <a:lnTo>
                  <a:pt x="151953" y="215028"/>
                </a:lnTo>
                <a:lnTo>
                  <a:pt x="151788" y="255751"/>
                </a:lnTo>
                <a:lnTo>
                  <a:pt x="149128" y="294321"/>
                </a:lnTo>
                <a:lnTo>
                  <a:pt x="147030" y="319886"/>
                </a:lnTo>
                <a:lnTo>
                  <a:pt x="142052" y="358875"/>
                </a:lnTo>
                <a:lnTo>
                  <a:pt x="133672" y="403138"/>
                </a:lnTo>
                <a:lnTo>
                  <a:pt x="127551" y="444034"/>
                </a:lnTo>
                <a:lnTo>
                  <a:pt x="124135" y="478875"/>
                </a:lnTo>
                <a:lnTo>
                  <a:pt x="120446" y="503445"/>
                </a:lnTo>
                <a:lnTo>
                  <a:pt x="116002" y="530740"/>
                </a:lnTo>
                <a:lnTo>
                  <a:pt x="111064" y="574296"/>
                </a:lnTo>
                <a:lnTo>
                  <a:pt x="107878" y="611183"/>
                </a:lnTo>
                <a:lnTo>
                  <a:pt x="103154" y="647421"/>
                </a:lnTo>
                <a:lnTo>
                  <a:pt x="99513" y="678317"/>
                </a:lnTo>
                <a:lnTo>
                  <a:pt x="95102" y="717767"/>
                </a:lnTo>
                <a:lnTo>
                  <a:pt x="90177" y="762917"/>
                </a:lnTo>
                <a:lnTo>
                  <a:pt x="85900" y="798971"/>
                </a:lnTo>
                <a:lnTo>
                  <a:pt x="82058" y="828960"/>
                </a:lnTo>
                <a:lnTo>
                  <a:pt x="78504" y="854906"/>
                </a:lnTo>
                <a:lnTo>
                  <a:pt x="74150" y="893039"/>
                </a:lnTo>
                <a:lnTo>
                  <a:pt x="69263" y="939297"/>
                </a:lnTo>
                <a:lnTo>
                  <a:pt x="64021" y="990972"/>
                </a:lnTo>
                <a:lnTo>
                  <a:pt x="59534" y="1032367"/>
                </a:lnTo>
                <a:lnTo>
                  <a:pt x="55550" y="1066909"/>
                </a:lnTo>
                <a:lnTo>
                  <a:pt x="51902" y="1096882"/>
                </a:lnTo>
                <a:lnTo>
                  <a:pt x="48478" y="1122818"/>
                </a:lnTo>
                <a:lnTo>
                  <a:pt x="45203" y="1146061"/>
                </a:lnTo>
                <a:lnTo>
                  <a:pt x="42028" y="1167510"/>
                </a:lnTo>
                <a:lnTo>
                  <a:pt x="38918" y="1202645"/>
                </a:lnTo>
                <a:lnTo>
                  <a:pt x="35853" y="1246904"/>
                </a:lnTo>
                <a:lnTo>
                  <a:pt x="32818" y="1297246"/>
                </a:lnTo>
                <a:lnTo>
                  <a:pt x="29802" y="1337753"/>
                </a:lnTo>
                <a:lnTo>
                  <a:pt x="26799" y="1371703"/>
                </a:lnTo>
                <a:lnTo>
                  <a:pt x="23805" y="1401281"/>
                </a:lnTo>
                <a:lnTo>
                  <a:pt x="21809" y="1439852"/>
                </a:lnTo>
                <a:lnTo>
                  <a:pt x="20479" y="1484417"/>
                </a:lnTo>
                <a:lnTo>
                  <a:pt x="19592" y="1532979"/>
                </a:lnTo>
                <a:lnTo>
                  <a:pt x="19000" y="1571307"/>
                </a:lnTo>
                <a:lnTo>
                  <a:pt x="18606" y="1602811"/>
                </a:lnTo>
                <a:lnTo>
                  <a:pt x="18343" y="1629767"/>
                </a:lnTo>
                <a:lnTo>
                  <a:pt x="18051" y="1672948"/>
                </a:lnTo>
                <a:lnTo>
                  <a:pt x="17973" y="1691409"/>
                </a:lnTo>
                <a:lnTo>
                  <a:pt x="17921" y="1717605"/>
                </a:lnTo>
                <a:lnTo>
                  <a:pt x="17886" y="1748961"/>
                </a:lnTo>
                <a:lnTo>
                  <a:pt x="17863" y="1783756"/>
                </a:lnTo>
                <a:lnTo>
                  <a:pt x="16856" y="1810921"/>
                </a:lnTo>
                <a:lnTo>
                  <a:pt x="13091" y="1851687"/>
                </a:lnTo>
                <a:lnTo>
                  <a:pt x="10698" y="1874068"/>
                </a:lnTo>
                <a:lnTo>
                  <a:pt x="8110" y="1898910"/>
                </a:lnTo>
                <a:lnTo>
                  <a:pt x="5393" y="1925393"/>
                </a:lnTo>
                <a:lnTo>
                  <a:pt x="2373" y="1965402"/>
                </a:lnTo>
                <a:lnTo>
                  <a:pt x="673" y="2007594"/>
                </a:lnTo>
                <a:lnTo>
                  <a:pt x="0" y="2038920"/>
                </a:lnTo>
                <a:lnTo>
                  <a:pt x="17131" y="2015839"/>
                </a:lnTo>
                <a:lnTo>
                  <a:pt x="42860" y="1998836"/>
                </a:lnTo>
                <a:lnTo>
                  <a:pt x="72273" y="1989775"/>
                </a:lnTo>
                <a:lnTo>
                  <a:pt x="110481" y="1983433"/>
                </a:lnTo>
                <a:lnTo>
                  <a:pt x="133171" y="1981742"/>
                </a:lnTo>
                <a:lnTo>
                  <a:pt x="175250" y="1979863"/>
                </a:lnTo>
                <a:lnTo>
                  <a:pt x="211087" y="1978805"/>
                </a:lnTo>
                <a:lnTo>
                  <a:pt x="249989" y="19783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6" name="SMARTInkShape-1107"/>
          <p:cNvSpPr/>
          <p:nvPr>
            <p:custDataLst>
              <p:tags r:id="rId6"/>
            </p:custDataLst>
          </p:nvPr>
        </p:nvSpPr>
        <p:spPr bwMode="auto">
          <a:xfrm>
            <a:off x="5000625" y="2152541"/>
            <a:ext cx="428616" cy="2038103"/>
          </a:xfrm>
          <a:custGeom>
            <a:avLst/>
            <a:gdLst/>
            <a:ahLst/>
            <a:cxnLst/>
            <a:rect l="0" t="0" r="0" b="0"/>
            <a:pathLst>
              <a:path w="428616" h="2038103">
                <a:moveTo>
                  <a:pt x="267891" y="26303"/>
                </a:moveTo>
                <a:lnTo>
                  <a:pt x="267891" y="26303"/>
                </a:lnTo>
                <a:lnTo>
                  <a:pt x="311791" y="10489"/>
                </a:lnTo>
                <a:lnTo>
                  <a:pt x="334256" y="3207"/>
                </a:lnTo>
                <a:lnTo>
                  <a:pt x="378372" y="0"/>
                </a:lnTo>
                <a:lnTo>
                  <a:pt x="407007" y="7245"/>
                </a:lnTo>
                <a:lnTo>
                  <a:pt x="409095" y="15848"/>
                </a:lnTo>
                <a:lnTo>
                  <a:pt x="409031" y="28602"/>
                </a:lnTo>
                <a:lnTo>
                  <a:pt x="405401" y="53883"/>
                </a:lnTo>
                <a:lnTo>
                  <a:pt x="407720" y="92139"/>
                </a:lnTo>
                <a:lnTo>
                  <a:pt x="405123" y="135437"/>
                </a:lnTo>
                <a:lnTo>
                  <a:pt x="408622" y="176734"/>
                </a:lnTo>
                <a:lnTo>
                  <a:pt x="410342" y="216201"/>
                </a:lnTo>
                <a:lnTo>
                  <a:pt x="410640" y="250249"/>
                </a:lnTo>
                <a:lnTo>
                  <a:pt x="413374" y="288118"/>
                </a:lnTo>
                <a:lnTo>
                  <a:pt x="416886" y="327212"/>
                </a:lnTo>
                <a:lnTo>
                  <a:pt x="417822" y="359862"/>
                </a:lnTo>
                <a:lnTo>
                  <a:pt x="418447" y="397504"/>
                </a:lnTo>
                <a:lnTo>
                  <a:pt x="419855" y="428551"/>
                </a:lnTo>
                <a:lnTo>
                  <a:pt x="421787" y="455203"/>
                </a:lnTo>
                <a:lnTo>
                  <a:pt x="424066" y="478924"/>
                </a:lnTo>
                <a:lnTo>
                  <a:pt x="426598" y="521155"/>
                </a:lnTo>
                <a:lnTo>
                  <a:pt x="427724" y="560760"/>
                </a:lnTo>
                <a:lnTo>
                  <a:pt x="428225" y="601514"/>
                </a:lnTo>
                <a:lnTo>
                  <a:pt x="428447" y="642778"/>
                </a:lnTo>
                <a:lnTo>
                  <a:pt x="428546" y="684268"/>
                </a:lnTo>
                <a:lnTo>
                  <a:pt x="428589" y="725859"/>
                </a:lnTo>
                <a:lnTo>
                  <a:pt x="428609" y="767495"/>
                </a:lnTo>
                <a:lnTo>
                  <a:pt x="428615" y="788322"/>
                </a:lnTo>
                <a:lnTo>
                  <a:pt x="426634" y="825026"/>
                </a:lnTo>
                <a:lnTo>
                  <a:pt x="423329" y="872317"/>
                </a:lnTo>
                <a:lnTo>
                  <a:pt x="419141" y="926663"/>
                </a:lnTo>
                <a:lnTo>
                  <a:pt x="415357" y="970832"/>
                </a:lnTo>
                <a:lnTo>
                  <a:pt x="411842" y="1008215"/>
                </a:lnTo>
                <a:lnTo>
                  <a:pt x="408506" y="1041075"/>
                </a:lnTo>
                <a:lnTo>
                  <a:pt x="406283" y="1069927"/>
                </a:lnTo>
                <a:lnTo>
                  <a:pt x="404801" y="1096107"/>
                </a:lnTo>
                <a:lnTo>
                  <a:pt x="403813" y="1120505"/>
                </a:lnTo>
                <a:lnTo>
                  <a:pt x="400177" y="1160584"/>
                </a:lnTo>
                <a:lnTo>
                  <a:pt x="394777" y="1211115"/>
                </a:lnTo>
                <a:lnTo>
                  <a:pt x="388200" y="1268615"/>
                </a:lnTo>
                <a:lnTo>
                  <a:pt x="382824" y="1314886"/>
                </a:lnTo>
                <a:lnTo>
                  <a:pt x="378247" y="1353671"/>
                </a:lnTo>
                <a:lnTo>
                  <a:pt x="374204" y="1387465"/>
                </a:lnTo>
                <a:lnTo>
                  <a:pt x="370516" y="1416940"/>
                </a:lnTo>
                <a:lnTo>
                  <a:pt x="367065" y="1443534"/>
                </a:lnTo>
                <a:lnTo>
                  <a:pt x="363772" y="1468210"/>
                </a:lnTo>
                <a:lnTo>
                  <a:pt x="360586" y="1491606"/>
                </a:lnTo>
                <a:lnTo>
                  <a:pt x="354398" y="1536121"/>
                </a:lnTo>
                <a:lnTo>
                  <a:pt x="350987" y="1579057"/>
                </a:lnTo>
                <a:lnTo>
                  <a:pt x="348479" y="1620298"/>
                </a:lnTo>
                <a:lnTo>
                  <a:pt x="344057" y="1658472"/>
                </a:lnTo>
                <a:lnTo>
                  <a:pt x="341430" y="1695281"/>
                </a:lnTo>
                <a:lnTo>
                  <a:pt x="340729" y="1713432"/>
                </a:lnTo>
                <a:lnTo>
                  <a:pt x="339270" y="1740415"/>
                </a:lnTo>
                <a:lnTo>
                  <a:pt x="337305" y="1773286"/>
                </a:lnTo>
                <a:lnTo>
                  <a:pt x="335003" y="1810083"/>
                </a:lnTo>
                <a:lnTo>
                  <a:pt x="333468" y="1838584"/>
                </a:lnTo>
                <a:lnTo>
                  <a:pt x="331763" y="1880834"/>
                </a:lnTo>
                <a:lnTo>
                  <a:pt x="330803" y="1922192"/>
                </a:lnTo>
                <a:lnTo>
                  <a:pt x="330578" y="1951396"/>
                </a:lnTo>
                <a:lnTo>
                  <a:pt x="330452" y="1990724"/>
                </a:lnTo>
                <a:lnTo>
                  <a:pt x="327768" y="2014945"/>
                </a:lnTo>
                <a:lnTo>
                  <a:pt x="320689" y="2032043"/>
                </a:lnTo>
                <a:lnTo>
                  <a:pt x="317972" y="2036166"/>
                </a:lnTo>
                <a:lnTo>
                  <a:pt x="315169" y="2037923"/>
                </a:lnTo>
                <a:lnTo>
                  <a:pt x="312308" y="2038102"/>
                </a:lnTo>
                <a:lnTo>
                  <a:pt x="269071" y="2018061"/>
                </a:lnTo>
                <a:lnTo>
                  <a:pt x="234681" y="2001943"/>
                </a:lnTo>
                <a:lnTo>
                  <a:pt x="193999" y="1987290"/>
                </a:lnTo>
                <a:lnTo>
                  <a:pt x="158685" y="1977657"/>
                </a:lnTo>
                <a:lnTo>
                  <a:pt x="124766" y="1975056"/>
                </a:lnTo>
                <a:lnTo>
                  <a:pt x="80845" y="1978332"/>
                </a:lnTo>
                <a:lnTo>
                  <a:pt x="36585" y="1983183"/>
                </a:lnTo>
                <a:lnTo>
                  <a:pt x="13945" y="1991072"/>
                </a:lnTo>
                <a:lnTo>
                  <a:pt x="7312" y="1994961"/>
                </a:lnTo>
                <a:lnTo>
                  <a:pt x="3882" y="1998546"/>
                </a:lnTo>
                <a:lnTo>
                  <a:pt x="0" y="200869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7" name="SMARTInkShape-1108"/>
          <p:cNvSpPr/>
          <p:nvPr>
            <p:custDataLst>
              <p:tags r:id="rId7"/>
            </p:custDataLst>
          </p:nvPr>
        </p:nvSpPr>
        <p:spPr bwMode="auto">
          <a:xfrm>
            <a:off x="5777652" y="2055217"/>
            <a:ext cx="357044" cy="1970415"/>
          </a:xfrm>
          <a:custGeom>
            <a:avLst/>
            <a:gdLst/>
            <a:ahLst/>
            <a:cxnLst/>
            <a:rect l="0" t="0" r="0" b="0"/>
            <a:pathLst>
              <a:path w="357044" h="1970415">
                <a:moveTo>
                  <a:pt x="249887" y="34330"/>
                </a:moveTo>
                <a:lnTo>
                  <a:pt x="249887" y="34330"/>
                </a:lnTo>
                <a:lnTo>
                  <a:pt x="265264" y="26641"/>
                </a:lnTo>
                <a:lnTo>
                  <a:pt x="271752" y="16287"/>
                </a:lnTo>
                <a:lnTo>
                  <a:pt x="271408" y="12379"/>
                </a:lnTo>
                <a:lnTo>
                  <a:pt x="269195" y="8782"/>
                </a:lnTo>
                <a:lnTo>
                  <a:pt x="262437" y="3132"/>
                </a:lnTo>
                <a:lnTo>
                  <a:pt x="256126" y="620"/>
                </a:lnTo>
                <a:lnTo>
                  <a:pt x="222603" y="0"/>
                </a:lnTo>
                <a:lnTo>
                  <a:pt x="200719" y="3528"/>
                </a:lnTo>
                <a:lnTo>
                  <a:pt x="185701" y="11049"/>
                </a:lnTo>
                <a:lnTo>
                  <a:pt x="167976" y="27306"/>
                </a:lnTo>
                <a:lnTo>
                  <a:pt x="163873" y="44437"/>
                </a:lnTo>
                <a:lnTo>
                  <a:pt x="161238" y="81636"/>
                </a:lnTo>
                <a:lnTo>
                  <a:pt x="160879" y="116540"/>
                </a:lnTo>
                <a:lnTo>
                  <a:pt x="160718" y="158180"/>
                </a:lnTo>
                <a:lnTo>
                  <a:pt x="160628" y="199349"/>
                </a:lnTo>
                <a:lnTo>
                  <a:pt x="159610" y="240211"/>
                </a:lnTo>
                <a:lnTo>
                  <a:pt x="155854" y="279291"/>
                </a:lnTo>
                <a:lnTo>
                  <a:pt x="153525" y="312535"/>
                </a:lnTo>
                <a:lnTo>
                  <a:pt x="149567" y="356209"/>
                </a:lnTo>
                <a:lnTo>
                  <a:pt x="144777" y="396661"/>
                </a:lnTo>
                <a:lnTo>
                  <a:pt x="142111" y="429673"/>
                </a:lnTo>
                <a:lnTo>
                  <a:pt x="139341" y="467556"/>
                </a:lnTo>
                <a:lnTo>
                  <a:pt x="137495" y="498764"/>
                </a:lnTo>
                <a:lnTo>
                  <a:pt x="136263" y="525523"/>
                </a:lnTo>
                <a:lnTo>
                  <a:pt x="135442" y="549315"/>
                </a:lnTo>
                <a:lnTo>
                  <a:pt x="131884" y="591626"/>
                </a:lnTo>
                <a:lnTo>
                  <a:pt x="127988" y="636228"/>
                </a:lnTo>
                <a:lnTo>
                  <a:pt x="126949" y="664791"/>
                </a:lnTo>
                <a:lnTo>
                  <a:pt x="126257" y="695739"/>
                </a:lnTo>
                <a:lnTo>
                  <a:pt x="124803" y="722324"/>
                </a:lnTo>
                <a:lnTo>
                  <a:pt x="122841" y="746000"/>
                </a:lnTo>
                <a:lnTo>
                  <a:pt x="119008" y="789175"/>
                </a:lnTo>
                <a:lnTo>
                  <a:pt x="117304" y="831514"/>
                </a:lnTo>
                <a:lnTo>
                  <a:pt x="113902" y="873483"/>
                </a:lnTo>
                <a:lnTo>
                  <a:pt x="109082" y="914294"/>
                </a:lnTo>
                <a:lnTo>
                  <a:pt x="103632" y="952277"/>
                </a:lnTo>
                <a:lnTo>
                  <a:pt x="97903" y="991647"/>
                </a:lnTo>
                <a:lnTo>
                  <a:pt x="93042" y="1031304"/>
                </a:lnTo>
                <a:lnTo>
                  <a:pt x="90881" y="1068773"/>
                </a:lnTo>
                <a:lnTo>
                  <a:pt x="87275" y="1107916"/>
                </a:lnTo>
                <a:lnTo>
                  <a:pt x="84924" y="1128077"/>
                </a:lnTo>
                <a:lnTo>
                  <a:pt x="81373" y="1154417"/>
                </a:lnTo>
                <a:lnTo>
                  <a:pt x="77021" y="1184875"/>
                </a:lnTo>
                <a:lnTo>
                  <a:pt x="72135" y="1218079"/>
                </a:lnTo>
                <a:lnTo>
                  <a:pt x="67885" y="1246168"/>
                </a:lnTo>
                <a:lnTo>
                  <a:pt x="64060" y="1270847"/>
                </a:lnTo>
                <a:lnTo>
                  <a:pt x="57165" y="1315135"/>
                </a:lnTo>
                <a:lnTo>
                  <a:pt x="50793" y="1357970"/>
                </a:lnTo>
                <a:lnTo>
                  <a:pt x="44654" y="1394867"/>
                </a:lnTo>
                <a:lnTo>
                  <a:pt x="38617" y="1428794"/>
                </a:lnTo>
                <a:lnTo>
                  <a:pt x="32627" y="1463717"/>
                </a:lnTo>
                <a:lnTo>
                  <a:pt x="29304" y="1499082"/>
                </a:lnTo>
                <a:lnTo>
                  <a:pt x="26834" y="1533651"/>
                </a:lnTo>
                <a:lnTo>
                  <a:pt x="22430" y="1565552"/>
                </a:lnTo>
                <a:lnTo>
                  <a:pt x="19810" y="1596266"/>
                </a:lnTo>
                <a:lnTo>
                  <a:pt x="17654" y="1630422"/>
                </a:lnTo>
                <a:lnTo>
                  <a:pt x="15691" y="1652032"/>
                </a:lnTo>
                <a:lnTo>
                  <a:pt x="10862" y="1693902"/>
                </a:lnTo>
                <a:lnTo>
                  <a:pt x="3558" y="1737185"/>
                </a:lnTo>
                <a:lnTo>
                  <a:pt x="1501" y="1769451"/>
                </a:lnTo>
                <a:lnTo>
                  <a:pt x="343" y="1811605"/>
                </a:lnTo>
                <a:lnTo>
                  <a:pt x="0" y="1835009"/>
                </a:lnTo>
                <a:lnTo>
                  <a:pt x="1936" y="1838033"/>
                </a:lnTo>
                <a:lnTo>
                  <a:pt x="5211" y="1839056"/>
                </a:lnTo>
                <a:lnTo>
                  <a:pt x="9380" y="1838746"/>
                </a:lnTo>
                <a:lnTo>
                  <a:pt x="16656" y="1835756"/>
                </a:lnTo>
                <a:lnTo>
                  <a:pt x="38893" y="1825752"/>
                </a:lnTo>
                <a:lnTo>
                  <a:pt x="61233" y="1820990"/>
                </a:lnTo>
                <a:lnTo>
                  <a:pt x="64586" y="1820749"/>
                </a:lnTo>
                <a:lnTo>
                  <a:pt x="66822" y="1821580"/>
                </a:lnTo>
                <a:lnTo>
                  <a:pt x="68312" y="1823127"/>
                </a:lnTo>
                <a:lnTo>
                  <a:pt x="92232" y="1863385"/>
                </a:lnTo>
                <a:lnTo>
                  <a:pt x="111448" y="1889249"/>
                </a:lnTo>
                <a:lnTo>
                  <a:pt x="115350" y="1900127"/>
                </a:lnTo>
                <a:lnTo>
                  <a:pt x="115864" y="1912866"/>
                </a:lnTo>
                <a:lnTo>
                  <a:pt x="107378" y="1947900"/>
                </a:lnTo>
                <a:lnTo>
                  <a:pt x="108248" y="1950004"/>
                </a:lnTo>
                <a:lnTo>
                  <a:pt x="109820" y="1951407"/>
                </a:lnTo>
                <a:lnTo>
                  <a:pt x="111861" y="1952342"/>
                </a:lnTo>
                <a:lnTo>
                  <a:pt x="113221" y="1953958"/>
                </a:lnTo>
                <a:lnTo>
                  <a:pt x="118050" y="1963680"/>
                </a:lnTo>
                <a:lnTo>
                  <a:pt x="123524" y="1970414"/>
                </a:lnTo>
                <a:lnTo>
                  <a:pt x="124965" y="1969975"/>
                </a:lnTo>
                <a:lnTo>
                  <a:pt x="162338" y="1948624"/>
                </a:lnTo>
                <a:lnTo>
                  <a:pt x="198480" y="1923122"/>
                </a:lnTo>
                <a:lnTo>
                  <a:pt x="232001" y="1903684"/>
                </a:lnTo>
                <a:lnTo>
                  <a:pt x="263435" y="1888429"/>
                </a:lnTo>
                <a:lnTo>
                  <a:pt x="299234" y="1869744"/>
                </a:lnTo>
                <a:lnTo>
                  <a:pt x="357043" y="18381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8" name="SMARTInkShape-1109"/>
          <p:cNvSpPr/>
          <p:nvPr>
            <p:custDataLst>
              <p:tags r:id="rId8"/>
            </p:custDataLst>
          </p:nvPr>
        </p:nvSpPr>
        <p:spPr bwMode="auto">
          <a:xfrm>
            <a:off x="7768828" y="2028789"/>
            <a:ext cx="490671" cy="1864408"/>
          </a:xfrm>
          <a:custGeom>
            <a:avLst/>
            <a:gdLst/>
            <a:ahLst/>
            <a:cxnLst/>
            <a:rect l="0" t="0" r="0" b="0"/>
            <a:pathLst>
              <a:path w="490671" h="1864408">
                <a:moveTo>
                  <a:pt x="366117" y="33969"/>
                </a:moveTo>
                <a:lnTo>
                  <a:pt x="366117" y="33969"/>
                </a:lnTo>
                <a:lnTo>
                  <a:pt x="386854" y="15877"/>
                </a:lnTo>
                <a:lnTo>
                  <a:pt x="408358" y="4157"/>
                </a:lnTo>
                <a:lnTo>
                  <a:pt x="430557" y="0"/>
                </a:lnTo>
                <a:lnTo>
                  <a:pt x="451246" y="3509"/>
                </a:lnTo>
                <a:lnTo>
                  <a:pt x="469944" y="15573"/>
                </a:lnTo>
                <a:lnTo>
                  <a:pt x="476755" y="26124"/>
                </a:lnTo>
                <a:lnTo>
                  <a:pt x="485867" y="58547"/>
                </a:lnTo>
                <a:lnTo>
                  <a:pt x="489573" y="101113"/>
                </a:lnTo>
                <a:lnTo>
                  <a:pt x="490670" y="141948"/>
                </a:lnTo>
                <a:lnTo>
                  <a:pt x="486256" y="179182"/>
                </a:lnTo>
                <a:lnTo>
                  <a:pt x="481358" y="216578"/>
                </a:lnTo>
                <a:lnTo>
                  <a:pt x="475875" y="258996"/>
                </a:lnTo>
                <a:lnTo>
                  <a:pt x="470130" y="294384"/>
                </a:lnTo>
                <a:lnTo>
                  <a:pt x="464270" y="329295"/>
                </a:lnTo>
                <a:lnTo>
                  <a:pt x="461318" y="346939"/>
                </a:lnTo>
                <a:lnTo>
                  <a:pt x="457366" y="377553"/>
                </a:lnTo>
                <a:lnTo>
                  <a:pt x="452746" y="416814"/>
                </a:lnTo>
                <a:lnTo>
                  <a:pt x="447683" y="461840"/>
                </a:lnTo>
                <a:lnTo>
                  <a:pt x="443314" y="498802"/>
                </a:lnTo>
                <a:lnTo>
                  <a:pt x="439410" y="530389"/>
                </a:lnTo>
                <a:lnTo>
                  <a:pt x="435815" y="558392"/>
                </a:lnTo>
                <a:lnTo>
                  <a:pt x="432426" y="584006"/>
                </a:lnTo>
                <a:lnTo>
                  <a:pt x="429175" y="608027"/>
                </a:lnTo>
                <a:lnTo>
                  <a:pt x="422916" y="652247"/>
                </a:lnTo>
                <a:lnTo>
                  <a:pt x="416827" y="691743"/>
                </a:lnTo>
                <a:lnTo>
                  <a:pt x="413459" y="731787"/>
                </a:lnTo>
                <a:lnTo>
                  <a:pt x="410970" y="772735"/>
                </a:lnTo>
                <a:lnTo>
                  <a:pt x="406557" y="814086"/>
                </a:lnTo>
                <a:lnTo>
                  <a:pt x="401289" y="855614"/>
                </a:lnTo>
                <a:lnTo>
                  <a:pt x="396632" y="897223"/>
                </a:lnTo>
                <a:lnTo>
                  <a:pt x="394562" y="938866"/>
                </a:lnTo>
                <a:lnTo>
                  <a:pt x="390996" y="980526"/>
                </a:lnTo>
                <a:lnTo>
                  <a:pt x="387096" y="1021200"/>
                </a:lnTo>
                <a:lnTo>
                  <a:pt x="385363" y="1059121"/>
                </a:lnTo>
                <a:lnTo>
                  <a:pt x="384593" y="1098464"/>
                </a:lnTo>
                <a:lnTo>
                  <a:pt x="383258" y="1139101"/>
                </a:lnTo>
                <a:lnTo>
                  <a:pt x="379358" y="1180313"/>
                </a:lnTo>
                <a:lnTo>
                  <a:pt x="376929" y="1212933"/>
                </a:lnTo>
                <a:lnTo>
                  <a:pt x="374318" y="1253531"/>
                </a:lnTo>
                <a:lnTo>
                  <a:pt x="371584" y="1299447"/>
                </a:lnTo>
                <a:lnTo>
                  <a:pt x="369762" y="1336012"/>
                </a:lnTo>
                <a:lnTo>
                  <a:pt x="368547" y="1366341"/>
                </a:lnTo>
                <a:lnTo>
                  <a:pt x="367737" y="1392514"/>
                </a:lnTo>
                <a:lnTo>
                  <a:pt x="367198" y="1415915"/>
                </a:lnTo>
                <a:lnTo>
                  <a:pt x="366597" y="1457792"/>
                </a:lnTo>
                <a:lnTo>
                  <a:pt x="365445" y="1481263"/>
                </a:lnTo>
                <a:lnTo>
                  <a:pt x="363684" y="1506831"/>
                </a:lnTo>
                <a:lnTo>
                  <a:pt x="361519" y="1533799"/>
                </a:lnTo>
                <a:lnTo>
                  <a:pt x="359112" y="1576992"/>
                </a:lnTo>
                <a:lnTo>
                  <a:pt x="357051" y="1611734"/>
                </a:lnTo>
                <a:lnTo>
                  <a:pt x="351304" y="1653605"/>
                </a:lnTo>
                <a:lnTo>
                  <a:pt x="348168" y="1694123"/>
                </a:lnTo>
                <a:lnTo>
                  <a:pt x="343919" y="1729607"/>
                </a:lnTo>
                <a:lnTo>
                  <a:pt x="338722" y="1763237"/>
                </a:lnTo>
                <a:lnTo>
                  <a:pt x="332865" y="1804769"/>
                </a:lnTo>
                <a:lnTo>
                  <a:pt x="326145" y="1845469"/>
                </a:lnTo>
                <a:lnTo>
                  <a:pt x="321880" y="1862879"/>
                </a:lnTo>
                <a:lnTo>
                  <a:pt x="320750" y="1863438"/>
                </a:lnTo>
                <a:lnTo>
                  <a:pt x="313817" y="1864407"/>
                </a:lnTo>
                <a:lnTo>
                  <a:pt x="271464" y="1843560"/>
                </a:lnTo>
                <a:lnTo>
                  <a:pt x="238964" y="1839483"/>
                </a:lnTo>
                <a:lnTo>
                  <a:pt x="202654" y="1838274"/>
                </a:lnTo>
                <a:lnTo>
                  <a:pt x="170766" y="1840638"/>
                </a:lnTo>
                <a:lnTo>
                  <a:pt x="133443" y="1844003"/>
                </a:lnTo>
                <a:lnTo>
                  <a:pt x="93704" y="1845499"/>
                </a:lnTo>
                <a:lnTo>
                  <a:pt x="0" y="185562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53" name="SMARTInkShape-Group286"/>
          <p:cNvGrpSpPr/>
          <p:nvPr/>
        </p:nvGrpSpPr>
        <p:grpSpPr>
          <a:xfrm>
            <a:off x="2300525" y="4111377"/>
            <a:ext cx="337569" cy="329648"/>
            <a:chOff x="2300525" y="4111377"/>
            <a:chExt cx="337569" cy="329648"/>
          </a:xfrm>
        </p:grpSpPr>
        <p:sp>
          <p:nvSpPr>
            <p:cNvPr id="49" name="SMARTInkShape-1110"/>
            <p:cNvSpPr/>
            <p:nvPr>
              <p:custDataLst>
                <p:tags r:id="rId135"/>
              </p:custDataLst>
            </p:nvPr>
          </p:nvSpPr>
          <p:spPr bwMode="auto">
            <a:xfrm>
              <a:off x="2560207" y="4111377"/>
              <a:ext cx="77887" cy="308819"/>
            </a:xfrm>
            <a:custGeom>
              <a:avLst/>
              <a:gdLst/>
              <a:ahLst/>
              <a:cxnLst/>
              <a:rect l="0" t="0" r="0" b="0"/>
              <a:pathLst>
                <a:path w="77887" h="308819">
                  <a:moveTo>
                    <a:pt x="56191" y="174873"/>
                  </a:moveTo>
                  <a:lnTo>
                    <a:pt x="56191" y="174873"/>
                  </a:lnTo>
                  <a:lnTo>
                    <a:pt x="56191" y="170133"/>
                  </a:lnTo>
                  <a:lnTo>
                    <a:pt x="53546" y="165159"/>
                  </a:lnTo>
                  <a:lnTo>
                    <a:pt x="43763" y="153882"/>
                  </a:lnTo>
                  <a:lnTo>
                    <a:pt x="40960" y="152941"/>
                  </a:lnTo>
                  <a:lnTo>
                    <a:pt x="38100" y="153307"/>
                  </a:lnTo>
                  <a:lnTo>
                    <a:pt x="31284" y="157350"/>
                  </a:lnTo>
                  <a:lnTo>
                    <a:pt x="9794" y="176914"/>
                  </a:lnTo>
                  <a:lnTo>
                    <a:pt x="0" y="205463"/>
                  </a:lnTo>
                  <a:lnTo>
                    <a:pt x="296" y="245342"/>
                  </a:lnTo>
                  <a:lnTo>
                    <a:pt x="4229" y="260763"/>
                  </a:lnTo>
                  <a:lnTo>
                    <a:pt x="6667" y="264875"/>
                  </a:lnTo>
                  <a:lnTo>
                    <a:pt x="11269" y="266624"/>
                  </a:lnTo>
                  <a:lnTo>
                    <a:pt x="38921" y="264689"/>
                  </a:lnTo>
                  <a:lnTo>
                    <a:pt x="59012" y="235881"/>
                  </a:lnTo>
                  <a:lnTo>
                    <a:pt x="69595" y="208604"/>
                  </a:lnTo>
                  <a:lnTo>
                    <a:pt x="74716" y="173328"/>
                  </a:lnTo>
                  <a:lnTo>
                    <a:pt x="77471" y="150030"/>
                  </a:lnTo>
                  <a:lnTo>
                    <a:pt x="77886" y="108269"/>
                  </a:lnTo>
                  <a:lnTo>
                    <a:pt x="73771" y="70857"/>
                  </a:lnTo>
                  <a:lnTo>
                    <a:pt x="65328" y="37693"/>
                  </a:lnTo>
                  <a:lnTo>
                    <a:pt x="57004" y="5489"/>
                  </a:lnTo>
                  <a:lnTo>
                    <a:pt x="54749" y="2419"/>
                  </a:lnTo>
                  <a:lnTo>
                    <a:pt x="52253" y="372"/>
                  </a:lnTo>
                  <a:lnTo>
                    <a:pt x="50589" y="0"/>
                  </a:lnTo>
                  <a:lnTo>
                    <a:pt x="49480" y="744"/>
                  </a:lnTo>
                  <a:lnTo>
                    <a:pt x="48741" y="2232"/>
                  </a:lnTo>
                  <a:lnTo>
                    <a:pt x="47554" y="44051"/>
                  </a:lnTo>
                  <a:lnTo>
                    <a:pt x="47457" y="72775"/>
                  </a:lnTo>
                  <a:lnTo>
                    <a:pt x="47392" y="106808"/>
                  </a:lnTo>
                  <a:lnTo>
                    <a:pt x="47348" y="133465"/>
                  </a:lnTo>
                  <a:lnTo>
                    <a:pt x="47300" y="173667"/>
                  </a:lnTo>
                  <a:lnTo>
                    <a:pt x="52571" y="215348"/>
                  </a:lnTo>
                  <a:lnTo>
                    <a:pt x="60535" y="255370"/>
                  </a:lnTo>
                  <a:lnTo>
                    <a:pt x="74051" y="3088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0" name="SMARTInkShape-1111"/>
            <p:cNvSpPr/>
            <p:nvPr>
              <p:custDataLst>
                <p:tags r:id="rId136"/>
              </p:custDataLst>
            </p:nvPr>
          </p:nvSpPr>
          <p:spPr bwMode="auto">
            <a:xfrm>
              <a:off x="2455664" y="4286250"/>
              <a:ext cx="62509" cy="98228"/>
            </a:xfrm>
            <a:custGeom>
              <a:avLst/>
              <a:gdLst/>
              <a:ahLst/>
              <a:cxnLst/>
              <a:rect l="0" t="0" r="0" b="0"/>
              <a:pathLst>
                <a:path w="62509" h="98228">
                  <a:moveTo>
                    <a:pt x="62508" y="0"/>
                  </a:moveTo>
                  <a:lnTo>
                    <a:pt x="62508" y="0"/>
                  </a:lnTo>
                  <a:lnTo>
                    <a:pt x="57767" y="4740"/>
                  </a:lnTo>
                  <a:lnTo>
                    <a:pt x="52795" y="7068"/>
                  </a:lnTo>
                  <a:lnTo>
                    <a:pt x="50079" y="7689"/>
                  </a:lnTo>
                  <a:lnTo>
                    <a:pt x="44416" y="13670"/>
                  </a:lnTo>
                  <a:lnTo>
                    <a:pt x="19059" y="55619"/>
                  </a:lnTo>
                  <a:lnTo>
                    <a:pt x="0" y="982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1" name="SMARTInkShape-1112"/>
            <p:cNvSpPr/>
            <p:nvPr>
              <p:custDataLst>
                <p:tags r:id="rId137"/>
              </p:custDataLst>
            </p:nvPr>
          </p:nvSpPr>
          <p:spPr bwMode="auto">
            <a:xfrm>
              <a:off x="2437805" y="4313039"/>
              <a:ext cx="80368" cy="80368"/>
            </a:xfrm>
            <a:custGeom>
              <a:avLst/>
              <a:gdLst/>
              <a:ahLst/>
              <a:cxnLst/>
              <a:rect l="0" t="0" r="0" b="0"/>
              <a:pathLst>
                <a:path w="80368" h="80368">
                  <a:moveTo>
                    <a:pt x="0" y="0"/>
                  </a:moveTo>
                  <a:lnTo>
                    <a:pt x="0" y="0"/>
                  </a:lnTo>
                  <a:lnTo>
                    <a:pt x="4740" y="0"/>
                  </a:lnTo>
                  <a:lnTo>
                    <a:pt x="27505" y="26532"/>
                  </a:lnTo>
                  <a:lnTo>
                    <a:pt x="59298" y="67784"/>
                  </a:lnTo>
                  <a:lnTo>
                    <a:pt x="80367" y="803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2" name="SMARTInkShape-1113"/>
            <p:cNvSpPr/>
            <p:nvPr>
              <p:custDataLst>
                <p:tags r:id="rId138"/>
              </p:custDataLst>
            </p:nvPr>
          </p:nvSpPr>
          <p:spPr bwMode="auto">
            <a:xfrm>
              <a:off x="2300525" y="4269999"/>
              <a:ext cx="83703" cy="171026"/>
            </a:xfrm>
            <a:custGeom>
              <a:avLst/>
              <a:gdLst/>
              <a:ahLst/>
              <a:cxnLst/>
              <a:rect l="0" t="0" r="0" b="0"/>
              <a:pathLst>
                <a:path w="83703" h="171026">
                  <a:moveTo>
                    <a:pt x="83702" y="16251"/>
                  </a:moveTo>
                  <a:lnTo>
                    <a:pt x="83702" y="16251"/>
                  </a:lnTo>
                  <a:lnTo>
                    <a:pt x="68470" y="2012"/>
                  </a:lnTo>
                  <a:lnTo>
                    <a:pt x="62711" y="0"/>
                  </a:lnTo>
                  <a:lnTo>
                    <a:pt x="54198" y="4399"/>
                  </a:lnTo>
                  <a:lnTo>
                    <a:pt x="37304" y="18650"/>
                  </a:lnTo>
                  <a:lnTo>
                    <a:pt x="6994" y="62696"/>
                  </a:lnTo>
                  <a:lnTo>
                    <a:pt x="0" y="80219"/>
                  </a:lnTo>
                  <a:lnTo>
                    <a:pt x="803" y="120202"/>
                  </a:lnTo>
                  <a:lnTo>
                    <a:pt x="2584" y="141309"/>
                  </a:lnTo>
                  <a:lnTo>
                    <a:pt x="8293" y="151538"/>
                  </a:lnTo>
                  <a:lnTo>
                    <a:pt x="23386" y="169533"/>
                  </a:lnTo>
                  <a:lnTo>
                    <a:pt x="28608" y="171025"/>
                  </a:lnTo>
                  <a:lnTo>
                    <a:pt x="57338" y="168642"/>
                  </a:lnTo>
                  <a:lnTo>
                    <a:pt x="74772" y="15912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8" name="SMARTInkShape-Group287"/>
          <p:cNvGrpSpPr/>
          <p:nvPr/>
        </p:nvGrpSpPr>
        <p:grpSpPr>
          <a:xfrm>
            <a:off x="8224242" y="3782994"/>
            <a:ext cx="560598" cy="297307"/>
            <a:chOff x="8224242" y="3782994"/>
            <a:chExt cx="560598" cy="297307"/>
          </a:xfrm>
        </p:grpSpPr>
        <p:sp>
          <p:nvSpPr>
            <p:cNvPr id="54" name="SMARTInkShape-1114"/>
            <p:cNvSpPr/>
            <p:nvPr>
              <p:custDataLst>
                <p:tags r:id="rId131"/>
              </p:custDataLst>
            </p:nvPr>
          </p:nvSpPr>
          <p:spPr bwMode="auto">
            <a:xfrm>
              <a:off x="8671094" y="3782994"/>
              <a:ext cx="113746" cy="297307"/>
            </a:xfrm>
            <a:custGeom>
              <a:avLst/>
              <a:gdLst/>
              <a:ahLst/>
              <a:cxnLst/>
              <a:rect l="0" t="0" r="0" b="0"/>
              <a:pathLst>
                <a:path w="113746" h="297307">
                  <a:moveTo>
                    <a:pt x="80000" y="208576"/>
                  </a:moveTo>
                  <a:lnTo>
                    <a:pt x="80000" y="208576"/>
                  </a:lnTo>
                  <a:lnTo>
                    <a:pt x="80000" y="196148"/>
                  </a:lnTo>
                  <a:lnTo>
                    <a:pt x="79008" y="194337"/>
                  </a:lnTo>
                  <a:lnTo>
                    <a:pt x="77353" y="193130"/>
                  </a:lnTo>
                  <a:lnTo>
                    <a:pt x="75259" y="192326"/>
                  </a:lnTo>
                  <a:lnTo>
                    <a:pt x="73862" y="190798"/>
                  </a:lnTo>
                  <a:lnTo>
                    <a:pt x="71179" y="182197"/>
                  </a:lnTo>
                  <a:lnTo>
                    <a:pt x="66362" y="177168"/>
                  </a:lnTo>
                  <a:lnTo>
                    <a:pt x="61371" y="174773"/>
                  </a:lnTo>
                  <a:lnTo>
                    <a:pt x="32161" y="172932"/>
                  </a:lnTo>
                  <a:lnTo>
                    <a:pt x="24673" y="172891"/>
                  </a:lnTo>
                  <a:lnTo>
                    <a:pt x="18038" y="175518"/>
                  </a:lnTo>
                  <a:lnTo>
                    <a:pt x="14879" y="177608"/>
                  </a:lnTo>
                  <a:lnTo>
                    <a:pt x="12773" y="179993"/>
                  </a:lnTo>
                  <a:lnTo>
                    <a:pt x="10433" y="185289"/>
                  </a:lnTo>
                  <a:lnTo>
                    <a:pt x="8931" y="194790"/>
                  </a:lnTo>
                  <a:lnTo>
                    <a:pt x="8808" y="194424"/>
                  </a:lnTo>
                  <a:lnTo>
                    <a:pt x="8610" y="191449"/>
                  </a:lnTo>
                  <a:lnTo>
                    <a:pt x="8562" y="199646"/>
                  </a:lnTo>
                  <a:lnTo>
                    <a:pt x="873" y="207335"/>
                  </a:lnTo>
                  <a:lnTo>
                    <a:pt x="0" y="212949"/>
                  </a:lnTo>
                  <a:lnTo>
                    <a:pt x="631" y="256574"/>
                  </a:lnTo>
                  <a:lnTo>
                    <a:pt x="8727" y="284824"/>
                  </a:lnTo>
                  <a:lnTo>
                    <a:pt x="12936" y="291412"/>
                  </a:lnTo>
                  <a:lnTo>
                    <a:pt x="18113" y="295002"/>
                  </a:lnTo>
                  <a:lnTo>
                    <a:pt x="26605" y="297022"/>
                  </a:lnTo>
                  <a:lnTo>
                    <a:pt x="29521" y="297306"/>
                  </a:lnTo>
                  <a:lnTo>
                    <a:pt x="35406" y="294975"/>
                  </a:lnTo>
                  <a:lnTo>
                    <a:pt x="63878" y="269179"/>
                  </a:lnTo>
                  <a:lnTo>
                    <a:pt x="67873" y="262630"/>
                  </a:lnTo>
                  <a:lnTo>
                    <a:pt x="80503" y="222263"/>
                  </a:lnTo>
                  <a:lnTo>
                    <a:pt x="89804" y="177636"/>
                  </a:lnTo>
                  <a:lnTo>
                    <a:pt x="100874" y="141091"/>
                  </a:lnTo>
                  <a:lnTo>
                    <a:pt x="106028" y="101709"/>
                  </a:lnTo>
                  <a:lnTo>
                    <a:pt x="110750" y="66491"/>
                  </a:lnTo>
                  <a:lnTo>
                    <a:pt x="113745" y="23928"/>
                  </a:lnTo>
                  <a:lnTo>
                    <a:pt x="107530" y="0"/>
                  </a:lnTo>
                  <a:lnTo>
                    <a:pt x="107283" y="72"/>
                  </a:lnTo>
                  <a:lnTo>
                    <a:pt x="97713" y="43620"/>
                  </a:lnTo>
                  <a:lnTo>
                    <a:pt x="91973" y="76908"/>
                  </a:lnTo>
                  <a:lnTo>
                    <a:pt x="90281" y="110700"/>
                  </a:lnTo>
                  <a:lnTo>
                    <a:pt x="89330" y="154551"/>
                  </a:lnTo>
                  <a:lnTo>
                    <a:pt x="89048" y="192679"/>
                  </a:lnTo>
                  <a:lnTo>
                    <a:pt x="91628" y="222347"/>
                  </a:lnTo>
                  <a:lnTo>
                    <a:pt x="97859" y="28894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5" name="SMARTInkShape-1115"/>
            <p:cNvSpPr/>
            <p:nvPr>
              <p:custDataLst>
                <p:tags r:id="rId132"/>
              </p:custDataLst>
            </p:nvPr>
          </p:nvSpPr>
          <p:spPr bwMode="auto">
            <a:xfrm>
              <a:off x="8501063" y="3929063"/>
              <a:ext cx="71438" cy="116086"/>
            </a:xfrm>
            <a:custGeom>
              <a:avLst/>
              <a:gdLst/>
              <a:ahLst/>
              <a:cxnLst/>
              <a:rect l="0" t="0" r="0" b="0"/>
              <a:pathLst>
                <a:path w="71438" h="116086">
                  <a:moveTo>
                    <a:pt x="71437" y="0"/>
                  </a:moveTo>
                  <a:lnTo>
                    <a:pt x="71437" y="0"/>
                  </a:lnTo>
                  <a:lnTo>
                    <a:pt x="71437" y="7688"/>
                  </a:lnTo>
                  <a:lnTo>
                    <a:pt x="43631" y="52003"/>
                  </a:lnTo>
                  <a:lnTo>
                    <a:pt x="19978" y="83197"/>
                  </a:lnTo>
                  <a:lnTo>
                    <a:pt x="0" y="1160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6" name="SMARTInkShape-1116"/>
            <p:cNvSpPr/>
            <p:nvPr>
              <p:custDataLst>
                <p:tags r:id="rId133"/>
              </p:custDataLst>
            </p:nvPr>
          </p:nvSpPr>
          <p:spPr bwMode="auto">
            <a:xfrm>
              <a:off x="8483203" y="3929063"/>
              <a:ext cx="89298" cy="119549"/>
            </a:xfrm>
            <a:custGeom>
              <a:avLst/>
              <a:gdLst/>
              <a:ahLst/>
              <a:cxnLst/>
              <a:rect l="0" t="0" r="0" b="0"/>
              <a:pathLst>
                <a:path w="89298" h="119549">
                  <a:moveTo>
                    <a:pt x="0" y="0"/>
                  </a:moveTo>
                  <a:lnTo>
                    <a:pt x="0" y="0"/>
                  </a:lnTo>
                  <a:lnTo>
                    <a:pt x="8121" y="7129"/>
                  </a:lnTo>
                  <a:lnTo>
                    <a:pt x="28679" y="20990"/>
                  </a:lnTo>
                  <a:lnTo>
                    <a:pt x="38373" y="39292"/>
                  </a:lnTo>
                  <a:lnTo>
                    <a:pt x="51530" y="77287"/>
                  </a:lnTo>
                  <a:lnTo>
                    <a:pt x="79812" y="114947"/>
                  </a:lnTo>
                  <a:lnTo>
                    <a:pt x="82973" y="118303"/>
                  </a:lnTo>
                  <a:lnTo>
                    <a:pt x="85082" y="119548"/>
                  </a:lnTo>
                  <a:lnTo>
                    <a:pt x="86486" y="119386"/>
                  </a:lnTo>
                  <a:lnTo>
                    <a:pt x="87424" y="118286"/>
                  </a:lnTo>
                  <a:lnTo>
                    <a:pt x="89297" y="9822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7" name="SMARTInkShape-1117"/>
            <p:cNvSpPr/>
            <p:nvPr>
              <p:custDataLst>
                <p:tags r:id="rId134"/>
              </p:custDataLst>
            </p:nvPr>
          </p:nvSpPr>
          <p:spPr bwMode="auto">
            <a:xfrm>
              <a:off x="8224242" y="3912812"/>
              <a:ext cx="187525" cy="123408"/>
            </a:xfrm>
            <a:custGeom>
              <a:avLst/>
              <a:gdLst/>
              <a:ahLst/>
              <a:cxnLst/>
              <a:rect l="0" t="0" r="0" b="0"/>
              <a:pathLst>
                <a:path w="187525" h="123408">
                  <a:moveTo>
                    <a:pt x="0" y="16251"/>
                  </a:moveTo>
                  <a:lnTo>
                    <a:pt x="0" y="16251"/>
                  </a:lnTo>
                  <a:lnTo>
                    <a:pt x="0" y="3822"/>
                  </a:lnTo>
                  <a:lnTo>
                    <a:pt x="992" y="2011"/>
                  </a:lnTo>
                  <a:lnTo>
                    <a:pt x="2646" y="805"/>
                  </a:lnTo>
                  <a:lnTo>
                    <a:pt x="4741" y="0"/>
                  </a:lnTo>
                  <a:lnTo>
                    <a:pt x="6137" y="456"/>
                  </a:lnTo>
                  <a:lnTo>
                    <a:pt x="7068" y="1752"/>
                  </a:lnTo>
                  <a:lnTo>
                    <a:pt x="22902" y="40395"/>
                  </a:lnTo>
                  <a:lnTo>
                    <a:pt x="26021" y="61589"/>
                  </a:lnTo>
                  <a:lnTo>
                    <a:pt x="23802" y="68812"/>
                  </a:lnTo>
                  <a:lnTo>
                    <a:pt x="21821" y="72128"/>
                  </a:lnTo>
                  <a:lnTo>
                    <a:pt x="18642" y="90714"/>
                  </a:lnTo>
                  <a:lnTo>
                    <a:pt x="17962" y="103398"/>
                  </a:lnTo>
                  <a:lnTo>
                    <a:pt x="16936" y="104114"/>
                  </a:lnTo>
                  <a:lnTo>
                    <a:pt x="13150" y="104911"/>
                  </a:lnTo>
                  <a:lnTo>
                    <a:pt x="11742" y="104130"/>
                  </a:lnTo>
                  <a:lnTo>
                    <a:pt x="10805" y="102618"/>
                  </a:lnTo>
                  <a:lnTo>
                    <a:pt x="10179" y="100618"/>
                  </a:lnTo>
                  <a:lnTo>
                    <a:pt x="18808" y="67134"/>
                  </a:lnTo>
                  <a:lnTo>
                    <a:pt x="27070" y="34965"/>
                  </a:lnTo>
                  <a:lnTo>
                    <a:pt x="41709" y="6441"/>
                  </a:lnTo>
                  <a:lnTo>
                    <a:pt x="47641" y="1969"/>
                  </a:lnTo>
                  <a:lnTo>
                    <a:pt x="50613" y="1768"/>
                  </a:lnTo>
                  <a:lnTo>
                    <a:pt x="56560" y="4192"/>
                  </a:lnTo>
                  <a:lnTo>
                    <a:pt x="70226" y="15875"/>
                  </a:lnTo>
                  <a:lnTo>
                    <a:pt x="75859" y="26336"/>
                  </a:lnTo>
                  <a:lnTo>
                    <a:pt x="79478" y="49221"/>
                  </a:lnTo>
                  <a:lnTo>
                    <a:pt x="73062" y="78987"/>
                  </a:lnTo>
                  <a:lnTo>
                    <a:pt x="65084" y="96796"/>
                  </a:lnTo>
                  <a:lnTo>
                    <a:pt x="55289" y="104395"/>
                  </a:lnTo>
                  <a:lnTo>
                    <a:pt x="78804" y="60916"/>
                  </a:lnTo>
                  <a:lnTo>
                    <a:pt x="91480" y="36760"/>
                  </a:lnTo>
                  <a:lnTo>
                    <a:pt x="113541" y="10821"/>
                  </a:lnTo>
                  <a:lnTo>
                    <a:pt x="125208" y="3916"/>
                  </a:lnTo>
                  <a:lnTo>
                    <a:pt x="131097" y="2074"/>
                  </a:lnTo>
                  <a:lnTo>
                    <a:pt x="136015" y="2831"/>
                  </a:lnTo>
                  <a:lnTo>
                    <a:pt x="140286" y="5319"/>
                  </a:lnTo>
                  <a:lnTo>
                    <a:pt x="159011" y="23572"/>
                  </a:lnTo>
                  <a:lnTo>
                    <a:pt x="164929" y="34718"/>
                  </a:lnTo>
                  <a:lnTo>
                    <a:pt x="168729" y="67523"/>
                  </a:lnTo>
                  <a:lnTo>
                    <a:pt x="187524" y="12340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3" name="SMARTInkShape-Group288"/>
          <p:cNvGrpSpPr/>
          <p:nvPr/>
        </p:nvGrpSpPr>
        <p:grpSpPr>
          <a:xfrm>
            <a:off x="5360005" y="4175373"/>
            <a:ext cx="337137" cy="158487"/>
            <a:chOff x="5360005" y="4175373"/>
            <a:chExt cx="337137" cy="158487"/>
          </a:xfrm>
        </p:grpSpPr>
        <p:sp>
          <p:nvSpPr>
            <p:cNvPr id="59" name="SMARTInkShape-1118"/>
            <p:cNvSpPr/>
            <p:nvPr>
              <p:custDataLst>
                <p:tags r:id="rId127"/>
              </p:custDataLst>
            </p:nvPr>
          </p:nvSpPr>
          <p:spPr bwMode="auto">
            <a:xfrm>
              <a:off x="5447109" y="4214813"/>
              <a:ext cx="89298" cy="86302"/>
            </a:xfrm>
            <a:custGeom>
              <a:avLst/>
              <a:gdLst/>
              <a:ahLst/>
              <a:cxnLst/>
              <a:rect l="0" t="0" r="0" b="0"/>
              <a:pathLst>
                <a:path w="89298" h="86302">
                  <a:moveTo>
                    <a:pt x="0" y="0"/>
                  </a:moveTo>
                  <a:lnTo>
                    <a:pt x="0" y="0"/>
                  </a:lnTo>
                  <a:lnTo>
                    <a:pt x="39148" y="41131"/>
                  </a:lnTo>
                  <a:lnTo>
                    <a:pt x="63780" y="79156"/>
                  </a:lnTo>
                  <a:lnTo>
                    <a:pt x="70681" y="84789"/>
                  </a:lnTo>
                  <a:lnTo>
                    <a:pt x="73909" y="86292"/>
                  </a:lnTo>
                  <a:lnTo>
                    <a:pt x="77055" y="86301"/>
                  </a:lnTo>
                  <a:lnTo>
                    <a:pt x="89297" y="803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0" name="SMARTInkShape-1119"/>
            <p:cNvSpPr/>
            <p:nvPr>
              <p:custDataLst>
                <p:tags r:id="rId128"/>
              </p:custDataLst>
            </p:nvPr>
          </p:nvSpPr>
          <p:spPr bwMode="auto">
            <a:xfrm>
              <a:off x="5464969" y="4205883"/>
              <a:ext cx="71438" cy="125016"/>
            </a:xfrm>
            <a:custGeom>
              <a:avLst/>
              <a:gdLst/>
              <a:ahLst/>
              <a:cxnLst/>
              <a:rect l="0" t="0" r="0" b="0"/>
              <a:pathLst>
                <a:path w="71438" h="125016">
                  <a:moveTo>
                    <a:pt x="71437" y="0"/>
                  </a:moveTo>
                  <a:lnTo>
                    <a:pt x="71437" y="0"/>
                  </a:lnTo>
                  <a:lnTo>
                    <a:pt x="59009" y="0"/>
                  </a:lnTo>
                  <a:lnTo>
                    <a:pt x="56206" y="1984"/>
                  </a:lnTo>
                  <a:lnTo>
                    <a:pt x="50447" y="9481"/>
                  </a:lnTo>
                  <a:lnTo>
                    <a:pt x="33052" y="48543"/>
                  </a:lnTo>
                  <a:lnTo>
                    <a:pt x="16120" y="88302"/>
                  </a:lnTo>
                  <a:lnTo>
                    <a:pt x="0" y="1250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1" name="SMARTInkShape-1120"/>
            <p:cNvSpPr/>
            <p:nvPr>
              <p:custDataLst>
                <p:tags r:id="rId129"/>
              </p:custDataLst>
            </p:nvPr>
          </p:nvSpPr>
          <p:spPr bwMode="auto">
            <a:xfrm>
              <a:off x="5545336" y="4175373"/>
              <a:ext cx="151806" cy="137667"/>
            </a:xfrm>
            <a:custGeom>
              <a:avLst/>
              <a:gdLst/>
              <a:ahLst/>
              <a:cxnLst/>
              <a:rect l="0" t="0" r="0" b="0"/>
              <a:pathLst>
                <a:path w="151806" h="137667">
                  <a:moveTo>
                    <a:pt x="0" y="21580"/>
                  </a:moveTo>
                  <a:lnTo>
                    <a:pt x="0" y="21580"/>
                  </a:lnTo>
                  <a:lnTo>
                    <a:pt x="15377" y="21580"/>
                  </a:lnTo>
                  <a:lnTo>
                    <a:pt x="16204" y="22572"/>
                  </a:lnTo>
                  <a:lnTo>
                    <a:pt x="25483" y="57948"/>
                  </a:lnTo>
                  <a:lnTo>
                    <a:pt x="27523" y="97262"/>
                  </a:lnTo>
                  <a:lnTo>
                    <a:pt x="32849" y="117536"/>
                  </a:lnTo>
                  <a:lnTo>
                    <a:pt x="33806" y="119285"/>
                  </a:lnTo>
                  <a:lnTo>
                    <a:pt x="34444" y="119459"/>
                  </a:lnTo>
                  <a:lnTo>
                    <a:pt x="42596" y="95374"/>
                  </a:lnTo>
                  <a:lnTo>
                    <a:pt x="50875" y="56674"/>
                  </a:lnTo>
                  <a:lnTo>
                    <a:pt x="65520" y="12372"/>
                  </a:lnTo>
                  <a:lnTo>
                    <a:pt x="69684" y="0"/>
                  </a:lnTo>
                  <a:lnTo>
                    <a:pt x="71261" y="248"/>
                  </a:lnTo>
                  <a:lnTo>
                    <a:pt x="75659" y="5815"/>
                  </a:lnTo>
                  <a:lnTo>
                    <a:pt x="76236" y="10078"/>
                  </a:lnTo>
                  <a:lnTo>
                    <a:pt x="72265" y="51129"/>
                  </a:lnTo>
                  <a:lnTo>
                    <a:pt x="69160" y="67124"/>
                  </a:lnTo>
                  <a:lnTo>
                    <a:pt x="65464" y="79525"/>
                  </a:lnTo>
                  <a:lnTo>
                    <a:pt x="62897" y="106160"/>
                  </a:lnTo>
                  <a:lnTo>
                    <a:pt x="62767" y="105748"/>
                  </a:lnTo>
                  <a:lnTo>
                    <a:pt x="63577" y="94695"/>
                  </a:lnTo>
                  <a:lnTo>
                    <a:pt x="74883" y="59504"/>
                  </a:lnTo>
                  <a:lnTo>
                    <a:pt x="91190" y="19590"/>
                  </a:lnTo>
                  <a:lnTo>
                    <a:pt x="100391" y="8128"/>
                  </a:lnTo>
                  <a:lnTo>
                    <a:pt x="109110" y="1711"/>
                  </a:lnTo>
                  <a:lnTo>
                    <a:pt x="111436" y="1388"/>
                  </a:lnTo>
                  <a:lnTo>
                    <a:pt x="112985" y="2166"/>
                  </a:lnTo>
                  <a:lnTo>
                    <a:pt x="118324" y="42370"/>
                  </a:lnTo>
                  <a:lnTo>
                    <a:pt x="125679" y="78673"/>
                  </a:lnTo>
                  <a:lnTo>
                    <a:pt x="132256" y="103509"/>
                  </a:lnTo>
                  <a:lnTo>
                    <a:pt x="151805" y="13766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2" name="SMARTInkShape-1121"/>
            <p:cNvSpPr/>
            <p:nvPr>
              <p:custDataLst>
                <p:tags r:id="rId130"/>
              </p:custDataLst>
            </p:nvPr>
          </p:nvSpPr>
          <p:spPr bwMode="auto">
            <a:xfrm>
              <a:off x="5360005" y="4188023"/>
              <a:ext cx="78176" cy="145837"/>
            </a:xfrm>
            <a:custGeom>
              <a:avLst/>
              <a:gdLst/>
              <a:ahLst/>
              <a:cxnLst/>
              <a:rect l="0" t="0" r="0" b="0"/>
              <a:pathLst>
                <a:path w="78176" h="145837">
                  <a:moveTo>
                    <a:pt x="78175" y="0"/>
                  </a:moveTo>
                  <a:lnTo>
                    <a:pt x="78175" y="0"/>
                  </a:lnTo>
                  <a:lnTo>
                    <a:pt x="60377" y="993"/>
                  </a:lnTo>
                  <a:lnTo>
                    <a:pt x="41813" y="7129"/>
                  </a:lnTo>
                  <a:lnTo>
                    <a:pt x="23000" y="20738"/>
                  </a:lnTo>
                  <a:lnTo>
                    <a:pt x="17579" y="25732"/>
                  </a:lnTo>
                  <a:lnTo>
                    <a:pt x="5209" y="51722"/>
                  </a:lnTo>
                  <a:lnTo>
                    <a:pt x="0" y="75076"/>
                  </a:lnTo>
                  <a:lnTo>
                    <a:pt x="5688" y="115855"/>
                  </a:lnTo>
                  <a:lnTo>
                    <a:pt x="11166" y="131782"/>
                  </a:lnTo>
                  <a:lnTo>
                    <a:pt x="21604" y="140591"/>
                  </a:lnTo>
                  <a:lnTo>
                    <a:pt x="28555" y="144329"/>
                  </a:lnTo>
                  <a:lnTo>
                    <a:pt x="34181" y="145829"/>
                  </a:lnTo>
                  <a:lnTo>
                    <a:pt x="38924" y="145836"/>
                  </a:lnTo>
                  <a:lnTo>
                    <a:pt x="46839" y="143199"/>
                  </a:lnTo>
                  <a:lnTo>
                    <a:pt x="60315" y="13394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2" name="SMARTInkShape-Group289"/>
          <p:cNvGrpSpPr/>
          <p:nvPr/>
        </p:nvGrpSpPr>
        <p:grpSpPr>
          <a:xfrm>
            <a:off x="133945" y="3086269"/>
            <a:ext cx="1245545" cy="277731"/>
            <a:chOff x="133945" y="3086269"/>
            <a:chExt cx="1245545" cy="277731"/>
          </a:xfrm>
        </p:grpSpPr>
        <p:sp>
          <p:nvSpPr>
            <p:cNvPr id="64" name="SMARTInkShape-1122"/>
            <p:cNvSpPr/>
            <p:nvPr>
              <p:custDataLst>
                <p:tags r:id="rId119"/>
              </p:custDataLst>
            </p:nvPr>
          </p:nvSpPr>
          <p:spPr bwMode="auto">
            <a:xfrm>
              <a:off x="330399" y="3339703"/>
              <a:ext cx="35719" cy="1"/>
            </a:xfrm>
            <a:custGeom>
              <a:avLst/>
              <a:gdLst/>
              <a:ahLst/>
              <a:cxnLst/>
              <a:rect l="0" t="0" r="0" b="0"/>
              <a:pathLst>
                <a:path w="35719" h="1">
                  <a:moveTo>
                    <a:pt x="0" y="0"/>
                  </a:moveTo>
                  <a:lnTo>
                    <a:pt x="0" y="0"/>
                  </a:lnTo>
                  <a:lnTo>
                    <a:pt x="3571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 name="SMARTInkShape-1123"/>
            <p:cNvSpPr/>
            <p:nvPr>
              <p:custDataLst>
                <p:tags r:id="rId120"/>
              </p:custDataLst>
            </p:nvPr>
          </p:nvSpPr>
          <p:spPr bwMode="auto">
            <a:xfrm>
              <a:off x="526852" y="3321844"/>
              <a:ext cx="71438" cy="8822"/>
            </a:xfrm>
            <a:custGeom>
              <a:avLst/>
              <a:gdLst/>
              <a:ahLst/>
              <a:cxnLst/>
              <a:rect l="0" t="0" r="0" b="0"/>
              <a:pathLst>
                <a:path w="71438" h="8822">
                  <a:moveTo>
                    <a:pt x="0" y="0"/>
                  </a:moveTo>
                  <a:lnTo>
                    <a:pt x="0" y="0"/>
                  </a:lnTo>
                  <a:lnTo>
                    <a:pt x="0" y="7688"/>
                  </a:lnTo>
                  <a:lnTo>
                    <a:pt x="24857" y="8821"/>
                  </a:lnTo>
                  <a:lnTo>
                    <a:pt x="7143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 name="SMARTInkShape-1124"/>
            <p:cNvSpPr/>
            <p:nvPr>
              <p:custDataLst>
                <p:tags r:id="rId121"/>
              </p:custDataLst>
            </p:nvPr>
          </p:nvSpPr>
          <p:spPr bwMode="auto">
            <a:xfrm>
              <a:off x="651867" y="3312914"/>
              <a:ext cx="80369" cy="8931"/>
            </a:xfrm>
            <a:custGeom>
              <a:avLst/>
              <a:gdLst/>
              <a:ahLst/>
              <a:cxnLst/>
              <a:rect l="0" t="0" r="0" b="0"/>
              <a:pathLst>
                <a:path w="80369" h="8931">
                  <a:moveTo>
                    <a:pt x="0" y="8930"/>
                  </a:moveTo>
                  <a:lnTo>
                    <a:pt x="0" y="8930"/>
                  </a:lnTo>
                  <a:lnTo>
                    <a:pt x="8036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7" name="SMARTInkShape-1125"/>
            <p:cNvSpPr/>
            <p:nvPr>
              <p:custDataLst>
                <p:tags r:id="rId122"/>
              </p:custDataLst>
            </p:nvPr>
          </p:nvSpPr>
          <p:spPr bwMode="auto">
            <a:xfrm>
              <a:off x="875110" y="3277195"/>
              <a:ext cx="80368" cy="17861"/>
            </a:xfrm>
            <a:custGeom>
              <a:avLst/>
              <a:gdLst/>
              <a:ahLst/>
              <a:cxnLst/>
              <a:rect l="0" t="0" r="0" b="0"/>
              <a:pathLst>
                <a:path w="80368" h="17861">
                  <a:moveTo>
                    <a:pt x="0" y="17860"/>
                  </a:moveTo>
                  <a:lnTo>
                    <a:pt x="0" y="17860"/>
                  </a:lnTo>
                  <a:lnTo>
                    <a:pt x="14258" y="16868"/>
                  </a:lnTo>
                  <a:lnTo>
                    <a:pt x="56361" y="6836"/>
                  </a:lnTo>
                  <a:lnTo>
                    <a:pt x="8036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 name="SMARTInkShape-1126"/>
            <p:cNvSpPr/>
            <p:nvPr>
              <p:custDataLst>
                <p:tags r:id="rId123"/>
              </p:custDataLst>
            </p:nvPr>
          </p:nvSpPr>
          <p:spPr bwMode="auto">
            <a:xfrm>
              <a:off x="1116211" y="3241477"/>
              <a:ext cx="178595" cy="26790"/>
            </a:xfrm>
            <a:custGeom>
              <a:avLst/>
              <a:gdLst/>
              <a:ahLst/>
              <a:cxnLst/>
              <a:rect l="0" t="0" r="0" b="0"/>
              <a:pathLst>
                <a:path w="178595" h="26790">
                  <a:moveTo>
                    <a:pt x="0" y="26789"/>
                  </a:moveTo>
                  <a:lnTo>
                    <a:pt x="0" y="26789"/>
                  </a:lnTo>
                  <a:lnTo>
                    <a:pt x="41500" y="14429"/>
                  </a:lnTo>
                  <a:lnTo>
                    <a:pt x="82171" y="2850"/>
                  </a:lnTo>
                  <a:lnTo>
                    <a:pt x="117172" y="844"/>
                  </a:lnTo>
                  <a:lnTo>
                    <a:pt x="157201" y="166"/>
                  </a:lnTo>
                  <a:lnTo>
                    <a:pt x="17859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 name="SMARTInkShape-1127"/>
            <p:cNvSpPr/>
            <p:nvPr>
              <p:custDataLst>
                <p:tags r:id="rId124"/>
              </p:custDataLst>
            </p:nvPr>
          </p:nvSpPr>
          <p:spPr bwMode="auto">
            <a:xfrm>
              <a:off x="142889" y="3214688"/>
              <a:ext cx="35706" cy="149312"/>
            </a:xfrm>
            <a:custGeom>
              <a:avLst/>
              <a:gdLst/>
              <a:ahLst/>
              <a:cxnLst/>
              <a:rect l="0" t="0" r="0" b="0"/>
              <a:pathLst>
                <a:path w="35706" h="149312">
                  <a:moveTo>
                    <a:pt x="8916" y="0"/>
                  </a:moveTo>
                  <a:lnTo>
                    <a:pt x="8916" y="0"/>
                  </a:lnTo>
                  <a:lnTo>
                    <a:pt x="4175" y="0"/>
                  </a:lnTo>
                  <a:lnTo>
                    <a:pt x="2779" y="1984"/>
                  </a:lnTo>
                  <a:lnTo>
                    <a:pt x="814" y="15250"/>
                  </a:lnTo>
                  <a:lnTo>
                    <a:pt x="95" y="59150"/>
                  </a:lnTo>
                  <a:lnTo>
                    <a:pt x="0" y="95224"/>
                  </a:lnTo>
                  <a:lnTo>
                    <a:pt x="2636" y="121480"/>
                  </a:lnTo>
                  <a:lnTo>
                    <a:pt x="9701" y="139181"/>
                  </a:lnTo>
                  <a:lnTo>
                    <a:pt x="15218" y="146194"/>
                  </a:lnTo>
                  <a:lnTo>
                    <a:pt x="20977" y="149311"/>
                  </a:lnTo>
                  <a:lnTo>
                    <a:pt x="23902" y="149150"/>
                  </a:lnTo>
                  <a:lnTo>
                    <a:pt x="35705"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 name="SMARTInkShape-1128"/>
            <p:cNvSpPr/>
            <p:nvPr>
              <p:custDataLst>
                <p:tags r:id="rId125"/>
              </p:custDataLst>
            </p:nvPr>
          </p:nvSpPr>
          <p:spPr bwMode="auto">
            <a:xfrm>
              <a:off x="133945" y="3086269"/>
              <a:ext cx="25149" cy="68825"/>
            </a:xfrm>
            <a:custGeom>
              <a:avLst/>
              <a:gdLst/>
              <a:ahLst/>
              <a:cxnLst/>
              <a:rect l="0" t="0" r="0" b="0"/>
              <a:pathLst>
                <a:path w="25149" h="68825">
                  <a:moveTo>
                    <a:pt x="0" y="21262"/>
                  </a:moveTo>
                  <a:lnTo>
                    <a:pt x="0" y="21262"/>
                  </a:lnTo>
                  <a:lnTo>
                    <a:pt x="0" y="59635"/>
                  </a:lnTo>
                  <a:lnTo>
                    <a:pt x="2646" y="65767"/>
                  </a:lnTo>
                  <a:lnTo>
                    <a:pt x="4741" y="68792"/>
                  </a:lnTo>
                  <a:lnTo>
                    <a:pt x="6137" y="68824"/>
                  </a:lnTo>
                  <a:lnTo>
                    <a:pt x="7068" y="66860"/>
                  </a:lnTo>
                  <a:lnTo>
                    <a:pt x="11024" y="54617"/>
                  </a:lnTo>
                  <a:lnTo>
                    <a:pt x="24328" y="16633"/>
                  </a:lnTo>
                  <a:lnTo>
                    <a:pt x="25148" y="12223"/>
                  </a:lnTo>
                  <a:lnTo>
                    <a:pt x="24703" y="8290"/>
                  </a:lnTo>
                  <a:lnTo>
                    <a:pt x="21563" y="1276"/>
                  </a:lnTo>
                  <a:lnTo>
                    <a:pt x="19336" y="0"/>
                  </a:lnTo>
                  <a:lnTo>
                    <a:pt x="16860" y="142"/>
                  </a:lnTo>
                  <a:lnTo>
                    <a:pt x="14217" y="1229"/>
                  </a:lnTo>
                  <a:lnTo>
                    <a:pt x="8634" y="7729"/>
                  </a:lnTo>
                  <a:lnTo>
                    <a:pt x="3837" y="16239"/>
                  </a:lnTo>
                  <a:lnTo>
                    <a:pt x="0" y="3019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 name="SMARTInkShape-1129"/>
            <p:cNvSpPr/>
            <p:nvPr>
              <p:custDataLst>
                <p:tags r:id="rId126"/>
              </p:custDataLst>
            </p:nvPr>
          </p:nvSpPr>
          <p:spPr bwMode="auto">
            <a:xfrm>
              <a:off x="1366242" y="3161109"/>
              <a:ext cx="13248" cy="53580"/>
            </a:xfrm>
            <a:custGeom>
              <a:avLst/>
              <a:gdLst/>
              <a:ahLst/>
              <a:cxnLst/>
              <a:rect l="0" t="0" r="0" b="0"/>
              <a:pathLst>
                <a:path w="13248" h="53580">
                  <a:moveTo>
                    <a:pt x="0" y="0"/>
                  </a:moveTo>
                  <a:lnTo>
                    <a:pt x="0" y="0"/>
                  </a:lnTo>
                  <a:lnTo>
                    <a:pt x="7129" y="24548"/>
                  </a:lnTo>
                  <a:lnTo>
                    <a:pt x="12429" y="30754"/>
                  </a:lnTo>
                  <a:lnTo>
                    <a:pt x="13247" y="34393"/>
                  </a:lnTo>
                  <a:lnTo>
                    <a:pt x="8930" y="5357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8" name="SMARTInkShape-Group290"/>
          <p:cNvGrpSpPr/>
          <p:nvPr/>
        </p:nvGrpSpPr>
        <p:grpSpPr>
          <a:xfrm>
            <a:off x="1086401" y="2071688"/>
            <a:ext cx="485225" cy="1673587"/>
            <a:chOff x="1086401" y="2071688"/>
            <a:chExt cx="485225" cy="1673587"/>
          </a:xfrm>
        </p:grpSpPr>
        <p:sp>
          <p:nvSpPr>
            <p:cNvPr id="73" name="SMARTInkShape-1130"/>
            <p:cNvSpPr/>
            <p:nvPr>
              <p:custDataLst>
                <p:tags r:id="rId104"/>
              </p:custDataLst>
            </p:nvPr>
          </p:nvSpPr>
          <p:spPr bwMode="auto">
            <a:xfrm>
              <a:off x="1509626" y="3474384"/>
              <a:ext cx="26281" cy="50287"/>
            </a:xfrm>
            <a:custGeom>
              <a:avLst/>
              <a:gdLst/>
              <a:ahLst/>
              <a:cxnLst/>
              <a:rect l="0" t="0" r="0" b="0"/>
              <a:pathLst>
                <a:path w="26281" h="50287">
                  <a:moveTo>
                    <a:pt x="26280" y="17124"/>
                  </a:moveTo>
                  <a:lnTo>
                    <a:pt x="26280" y="17124"/>
                  </a:lnTo>
                  <a:lnTo>
                    <a:pt x="26280" y="7643"/>
                  </a:lnTo>
                  <a:lnTo>
                    <a:pt x="25288" y="4850"/>
                  </a:lnTo>
                  <a:lnTo>
                    <a:pt x="23634" y="2988"/>
                  </a:lnTo>
                  <a:lnTo>
                    <a:pt x="19151" y="919"/>
                  </a:lnTo>
                  <a:lnTo>
                    <a:pt x="13852" y="0"/>
                  </a:lnTo>
                  <a:lnTo>
                    <a:pt x="11049" y="1739"/>
                  </a:lnTo>
                  <a:lnTo>
                    <a:pt x="5289" y="8963"/>
                  </a:lnTo>
                  <a:lnTo>
                    <a:pt x="1209" y="28927"/>
                  </a:lnTo>
                  <a:lnTo>
                    <a:pt x="0" y="44213"/>
                  </a:lnTo>
                  <a:lnTo>
                    <a:pt x="823" y="47089"/>
                  </a:lnTo>
                  <a:lnTo>
                    <a:pt x="2363" y="49007"/>
                  </a:lnTo>
                  <a:lnTo>
                    <a:pt x="4383" y="50286"/>
                  </a:lnTo>
                  <a:lnTo>
                    <a:pt x="6721" y="50146"/>
                  </a:lnTo>
                  <a:lnTo>
                    <a:pt x="11965" y="47344"/>
                  </a:lnTo>
                  <a:lnTo>
                    <a:pt x="13760" y="44216"/>
                  </a:lnTo>
                  <a:lnTo>
                    <a:pt x="17351" y="1712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 name="SMARTInkShape-1131"/>
            <p:cNvSpPr/>
            <p:nvPr>
              <p:custDataLst>
                <p:tags r:id="rId105"/>
              </p:custDataLst>
            </p:nvPr>
          </p:nvSpPr>
          <p:spPr bwMode="auto">
            <a:xfrm>
              <a:off x="1466347" y="3589734"/>
              <a:ext cx="60512" cy="155541"/>
            </a:xfrm>
            <a:custGeom>
              <a:avLst/>
              <a:gdLst/>
              <a:ahLst/>
              <a:cxnLst/>
              <a:rect l="0" t="0" r="0" b="0"/>
              <a:pathLst>
                <a:path w="60512" h="155541">
                  <a:moveTo>
                    <a:pt x="51700" y="0"/>
                  </a:moveTo>
                  <a:lnTo>
                    <a:pt x="51700" y="0"/>
                  </a:lnTo>
                  <a:lnTo>
                    <a:pt x="44012" y="0"/>
                  </a:lnTo>
                  <a:lnTo>
                    <a:pt x="43598" y="993"/>
                  </a:lnTo>
                  <a:lnTo>
                    <a:pt x="42803" y="18043"/>
                  </a:lnTo>
                  <a:lnTo>
                    <a:pt x="51867" y="57732"/>
                  </a:lnTo>
                  <a:lnTo>
                    <a:pt x="59730" y="96239"/>
                  </a:lnTo>
                  <a:lnTo>
                    <a:pt x="60511" y="132937"/>
                  </a:lnTo>
                  <a:lnTo>
                    <a:pt x="58566" y="137242"/>
                  </a:lnTo>
                  <a:lnTo>
                    <a:pt x="40502" y="154432"/>
                  </a:lnTo>
                  <a:lnTo>
                    <a:pt x="36297" y="155540"/>
                  </a:lnTo>
                  <a:lnTo>
                    <a:pt x="14308" y="152493"/>
                  </a:lnTo>
                  <a:lnTo>
                    <a:pt x="10897" y="149287"/>
                  </a:lnTo>
                  <a:lnTo>
                    <a:pt x="4461" y="137787"/>
                  </a:lnTo>
                  <a:lnTo>
                    <a:pt x="0" y="119319"/>
                  </a:lnTo>
                  <a:lnTo>
                    <a:pt x="5975" y="80418"/>
                  </a:lnTo>
                  <a:lnTo>
                    <a:pt x="11865" y="70137"/>
                  </a:lnTo>
                  <a:lnTo>
                    <a:pt x="24911" y="5357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 name="SMARTInkShape-1132"/>
            <p:cNvSpPr/>
            <p:nvPr>
              <p:custDataLst>
                <p:tags r:id="rId106"/>
              </p:custDataLst>
            </p:nvPr>
          </p:nvSpPr>
          <p:spPr bwMode="auto">
            <a:xfrm>
              <a:off x="1411142" y="3483819"/>
              <a:ext cx="80117" cy="129214"/>
            </a:xfrm>
            <a:custGeom>
              <a:avLst/>
              <a:gdLst/>
              <a:ahLst/>
              <a:cxnLst/>
              <a:rect l="0" t="0" r="0" b="0"/>
              <a:pathLst>
                <a:path w="80117" h="129214">
                  <a:moveTo>
                    <a:pt x="35468" y="7689"/>
                  </a:moveTo>
                  <a:lnTo>
                    <a:pt x="35468" y="7689"/>
                  </a:lnTo>
                  <a:lnTo>
                    <a:pt x="27779" y="0"/>
                  </a:lnTo>
                  <a:lnTo>
                    <a:pt x="27365" y="579"/>
                  </a:lnTo>
                  <a:lnTo>
                    <a:pt x="24055" y="11282"/>
                  </a:lnTo>
                  <a:lnTo>
                    <a:pt x="6183" y="46048"/>
                  </a:lnTo>
                  <a:lnTo>
                    <a:pt x="596" y="86481"/>
                  </a:lnTo>
                  <a:lnTo>
                    <a:pt x="0" y="103354"/>
                  </a:lnTo>
                  <a:lnTo>
                    <a:pt x="5152" y="115030"/>
                  </a:lnTo>
                  <a:lnTo>
                    <a:pt x="9304" y="120921"/>
                  </a:lnTo>
                  <a:lnTo>
                    <a:pt x="19209" y="127467"/>
                  </a:lnTo>
                  <a:lnTo>
                    <a:pt x="24629" y="129213"/>
                  </a:lnTo>
                  <a:lnTo>
                    <a:pt x="41233" y="125861"/>
                  </a:lnTo>
                  <a:lnTo>
                    <a:pt x="80116" y="1059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 name="SMARTInkShape-1133"/>
            <p:cNvSpPr/>
            <p:nvPr>
              <p:custDataLst>
                <p:tags r:id="rId107"/>
              </p:custDataLst>
            </p:nvPr>
          </p:nvSpPr>
          <p:spPr bwMode="auto">
            <a:xfrm>
              <a:off x="1339453" y="3500805"/>
              <a:ext cx="70582" cy="142509"/>
            </a:xfrm>
            <a:custGeom>
              <a:avLst/>
              <a:gdLst/>
              <a:ahLst/>
              <a:cxnLst/>
              <a:rect l="0" t="0" r="0" b="0"/>
              <a:pathLst>
                <a:path w="70582" h="142509">
                  <a:moveTo>
                    <a:pt x="26789" y="8562"/>
                  </a:moveTo>
                  <a:lnTo>
                    <a:pt x="26789" y="8562"/>
                  </a:lnTo>
                  <a:lnTo>
                    <a:pt x="31530" y="3821"/>
                  </a:lnTo>
                  <a:lnTo>
                    <a:pt x="36503" y="1494"/>
                  </a:lnTo>
                  <a:lnTo>
                    <a:pt x="43040" y="0"/>
                  </a:lnTo>
                  <a:lnTo>
                    <a:pt x="61677" y="12094"/>
                  </a:lnTo>
                  <a:lnTo>
                    <a:pt x="64930" y="15877"/>
                  </a:lnTo>
                  <a:lnTo>
                    <a:pt x="68546" y="25374"/>
                  </a:lnTo>
                  <a:lnTo>
                    <a:pt x="70581" y="46616"/>
                  </a:lnTo>
                  <a:lnTo>
                    <a:pt x="64139" y="79469"/>
                  </a:lnTo>
                  <a:lnTo>
                    <a:pt x="58934" y="93324"/>
                  </a:lnTo>
                  <a:lnTo>
                    <a:pt x="26243" y="125724"/>
                  </a:lnTo>
                  <a:lnTo>
                    <a:pt x="0" y="1425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 name="SMARTInkShape-1134"/>
            <p:cNvSpPr/>
            <p:nvPr>
              <p:custDataLst>
                <p:tags r:id="rId108"/>
              </p:custDataLst>
            </p:nvPr>
          </p:nvSpPr>
          <p:spPr bwMode="auto">
            <a:xfrm>
              <a:off x="1193160" y="3441098"/>
              <a:ext cx="109115" cy="247867"/>
            </a:xfrm>
            <a:custGeom>
              <a:avLst/>
              <a:gdLst/>
              <a:ahLst/>
              <a:cxnLst/>
              <a:rect l="0" t="0" r="0" b="0"/>
              <a:pathLst>
                <a:path w="109115" h="247867">
                  <a:moveTo>
                    <a:pt x="92715" y="86129"/>
                  </a:moveTo>
                  <a:lnTo>
                    <a:pt x="92715" y="86129"/>
                  </a:lnTo>
                  <a:lnTo>
                    <a:pt x="92715" y="78440"/>
                  </a:lnTo>
                  <a:lnTo>
                    <a:pt x="91723" y="78026"/>
                  </a:lnTo>
                  <a:lnTo>
                    <a:pt x="70805" y="77308"/>
                  </a:lnTo>
                  <a:lnTo>
                    <a:pt x="60488" y="79893"/>
                  </a:lnTo>
                  <a:lnTo>
                    <a:pt x="46455" y="89573"/>
                  </a:lnTo>
                  <a:lnTo>
                    <a:pt x="23936" y="110621"/>
                  </a:lnTo>
                  <a:lnTo>
                    <a:pt x="11041" y="142223"/>
                  </a:lnTo>
                  <a:lnTo>
                    <a:pt x="4160" y="171583"/>
                  </a:lnTo>
                  <a:lnTo>
                    <a:pt x="0" y="213644"/>
                  </a:lnTo>
                  <a:lnTo>
                    <a:pt x="3883" y="233091"/>
                  </a:lnTo>
                  <a:lnTo>
                    <a:pt x="12224" y="245041"/>
                  </a:lnTo>
                  <a:lnTo>
                    <a:pt x="18218" y="247633"/>
                  </a:lnTo>
                  <a:lnTo>
                    <a:pt x="32816" y="247866"/>
                  </a:lnTo>
                  <a:lnTo>
                    <a:pt x="43935" y="244663"/>
                  </a:lnTo>
                  <a:lnTo>
                    <a:pt x="54168" y="237948"/>
                  </a:lnTo>
                  <a:lnTo>
                    <a:pt x="88778" y="201041"/>
                  </a:lnTo>
                  <a:lnTo>
                    <a:pt x="102573" y="170337"/>
                  </a:lnTo>
                  <a:lnTo>
                    <a:pt x="108994" y="134696"/>
                  </a:lnTo>
                  <a:lnTo>
                    <a:pt x="109114" y="92912"/>
                  </a:lnTo>
                  <a:lnTo>
                    <a:pt x="103307" y="56499"/>
                  </a:lnTo>
                  <a:lnTo>
                    <a:pt x="98084" y="39556"/>
                  </a:lnTo>
                  <a:lnTo>
                    <a:pt x="89810" y="28057"/>
                  </a:lnTo>
                  <a:lnTo>
                    <a:pt x="63588" y="7850"/>
                  </a:lnTo>
                  <a:lnTo>
                    <a:pt x="44382" y="1729"/>
                  </a:lnTo>
                  <a:lnTo>
                    <a:pt x="25593" y="0"/>
                  </a:lnTo>
                  <a:lnTo>
                    <a:pt x="13935" y="2539"/>
                  </a:lnTo>
                  <a:lnTo>
                    <a:pt x="3418" y="2362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 name="SMARTInkShape-1135"/>
            <p:cNvSpPr/>
            <p:nvPr>
              <p:custDataLst>
                <p:tags r:id="rId109"/>
              </p:custDataLst>
            </p:nvPr>
          </p:nvSpPr>
          <p:spPr bwMode="auto">
            <a:xfrm>
              <a:off x="1232297" y="3348633"/>
              <a:ext cx="292724" cy="35720"/>
            </a:xfrm>
            <a:custGeom>
              <a:avLst/>
              <a:gdLst/>
              <a:ahLst/>
              <a:cxnLst/>
              <a:rect l="0" t="0" r="0" b="0"/>
              <a:pathLst>
                <a:path w="292724" h="35720">
                  <a:moveTo>
                    <a:pt x="0" y="35719"/>
                  </a:moveTo>
                  <a:lnTo>
                    <a:pt x="0" y="35719"/>
                  </a:lnTo>
                  <a:lnTo>
                    <a:pt x="35743" y="33073"/>
                  </a:lnTo>
                  <a:lnTo>
                    <a:pt x="73868" y="28030"/>
                  </a:lnTo>
                  <a:lnTo>
                    <a:pt x="108427" y="22416"/>
                  </a:lnTo>
                  <a:lnTo>
                    <a:pt x="146139" y="17767"/>
                  </a:lnTo>
                  <a:lnTo>
                    <a:pt x="184301" y="11989"/>
                  </a:lnTo>
                  <a:lnTo>
                    <a:pt x="224051" y="9836"/>
                  </a:lnTo>
                  <a:lnTo>
                    <a:pt x="256769" y="6463"/>
                  </a:lnTo>
                  <a:lnTo>
                    <a:pt x="281309" y="851"/>
                  </a:lnTo>
                  <a:lnTo>
                    <a:pt x="292723" y="112"/>
                  </a:lnTo>
                  <a:lnTo>
                    <a:pt x="28575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 name="SMARTInkShape-1136"/>
            <p:cNvSpPr/>
            <p:nvPr>
              <p:custDataLst>
                <p:tags r:id="rId110"/>
              </p:custDataLst>
            </p:nvPr>
          </p:nvSpPr>
          <p:spPr bwMode="auto">
            <a:xfrm>
              <a:off x="1553798" y="3053953"/>
              <a:ext cx="8899" cy="42455"/>
            </a:xfrm>
            <a:custGeom>
              <a:avLst/>
              <a:gdLst/>
              <a:ahLst/>
              <a:cxnLst/>
              <a:rect l="0" t="0" r="0" b="0"/>
              <a:pathLst>
                <a:path w="8899" h="42455">
                  <a:moveTo>
                    <a:pt x="8898" y="0"/>
                  </a:moveTo>
                  <a:lnTo>
                    <a:pt x="8898" y="0"/>
                  </a:lnTo>
                  <a:lnTo>
                    <a:pt x="2761" y="14258"/>
                  </a:lnTo>
                  <a:lnTo>
                    <a:pt x="77" y="42454"/>
                  </a:lnTo>
                  <a:lnTo>
                    <a:pt x="0" y="39258"/>
                  </a:lnTo>
                  <a:lnTo>
                    <a:pt x="2628" y="34646"/>
                  </a:lnTo>
                  <a:lnTo>
                    <a:pt x="6111" y="29289"/>
                  </a:lnTo>
                  <a:lnTo>
                    <a:pt x="8530" y="19561"/>
                  </a:lnTo>
                  <a:lnTo>
                    <a:pt x="8898" y="26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 name="SMARTInkShape-1137"/>
            <p:cNvSpPr/>
            <p:nvPr>
              <p:custDataLst>
                <p:tags r:id="rId111"/>
              </p:custDataLst>
            </p:nvPr>
          </p:nvSpPr>
          <p:spPr bwMode="auto">
            <a:xfrm>
              <a:off x="1536152" y="3152180"/>
              <a:ext cx="35474" cy="121632"/>
            </a:xfrm>
            <a:custGeom>
              <a:avLst/>
              <a:gdLst/>
              <a:ahLst/>
              <a:cxnLst/>
              <a:rect l="0" t="0" r="0" b="0"/>
              <a:pathLst>
                <a:path w="35474" h="121632">
                  <a:moveTo>
                    <a:pt x="8684" y="0"/>
                  </a:moveTo>
                  <a:lnTo>
                    <a:pt x="8684" y="0"/>
                  </a:lnTo>
                  <a:lnTo>
                    <a:pt x="8684" y="4740"/>
                  </a:lnTo>
                  <a:lnTo>
                    <a:pt x="6038" y="9713"/>
                  </a:lnTo>
                  <a:lnTo>
                    <a:pt x="3944" y="12428"/>
                  </a:lnTo>
                  <a:lnTo>
                    <a:pt x="1616" y="20737"/>
                  </a:lnTo>
                  <a:lnTo>
                    <a:pt x="0" y="60277"/>
                  </a:lnTo>
                  <a:lnTo>
                    <a:pt x="768" y="100745"/>
                  </a:lnTo>
                  <a:lnTo>
                    <a:pt x="4504" y="112906"/>
                  </a:lnTo>
                  <a:lnTo>
                    <a:pt x="6890" y="116942"/>
                  </a:lnTo>
                  <a:lnTo>
                    <a:pt x="12186" y="121427"/>
                  </a:lnTo>
                  <a:lnTo>
                    <a:pt x="14987" y="121631"/>
                  </a:lnTo>
                  <a:lnTo>
                    <a:pt x="20746" y="119212"/>
                  </a:lnTo>
                  <a:lnTo>
                    <a:pt x="35473" y="1071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 name="SMARTInkShape-1138"/>
            <p:cNvSpPr/>
            <p:nvPr>
              <p:custDataLst>
                <p:tags r:id="rId112"/>
              </p:custDataLst>
            </p:nvPr>
          </p:nvSpPr>
          <p:spPr bwMode="auto">
            <a:xfrm>
              <a:off x="1357313" y="3000375"/>
              <a:ext cx="124540" cy="310536"/>
            </a:xfrm>
            <a:custGeom>
              <a:avLst/>
              <a:gdLst/>
              <a:ahLst/>
              <a:cxnLst/>
              <a:rect l="0" t="0" r="0" b="0"/>
              <a:pathLst>
                <a:path w="124540" h="310536">
                  <a:moveTo>
                    <a:pt x="0" y="0"/>
                  </a:moveTo>
                  <a:lnTo>
                    <a:pt x="0" y="0"/>
                  </a:lnTo>
                  <a:lnTo>
                    <a:pt x="0" y="4740"/>
                  </a:lnTo>
                  <a:lnTo>
                    <a:pt x="2645" y="9713"/>
                  </a:lnTo>
                  <a:lnTo>
                    <a:pt x="4740" y="12429"/>
                  </a:lnTo>
                  <a:lnTo>
                    <a:pt x="7067" y="20737"/>
                  </a:lnTo>
                  <a:lnTo>
                    <a:pt x="7692" y="62262"/>
                  </a:lnTo>
                  <a:lnTo>
                    <a:pt x="4459" y="105050"/>
                  </a:lnTo>
                  <a:lnTo>
                    <a:pt x="12787" y="147199"/>
                  </a:lnTo>
                  <a:lnTo>
                    <a:pt x="21096" y="167748"/>
                  </a:lnTo>
                  <a:lnTo>
                    <a:pt x="26963" y="170371"/>
                  </a:lnTo>
                  <a:lnTo>
                    <a:pt x="61783" y="169953"/>
                  </a:lnTo>
                  <a:lnTo>
                    <a:pt x="72438" y="164501"/>
                  </a:lnTo>
                  <a:lnTo>
                    <a:pt x="95447" y="144831"/>
                  </a:lnTo>
                  <a:lnTo>
                    <a:pt x="101952" y="133492"/>
                  </a:lnTo>
                  <a:lnTo>
                    <a:pt x="113767" y="95541"/>
                  </a:lnTo>
                  <a:lnTo>
                    <a:pt x="114788" y="55209"/>
                  </a:lnTo>
                  <a:lnTo>
                    <a:pt x="107512" y="36537"/>
                  </a:lnTo>
                  <a:lnTo>
                    <a:pt x="107162" y="73907"/>
                  </a:lnTo>
                  <a:lnTo>
                    <a:pt x="109803" y="107644"/>
                  </a:lnTo>
                  <a:lnTo>
                    <a:pt x="116870" y="144673"/>
                  </a:lnTo>
                  <a:lnTo>
                    <a:pt x="122602" y="183757"/>
                  </a:lnTo>
                  <a:lnTo>
                    <a:pt x="124539" y="220073"/>
                  </a:lnTo>
                  <a:lnTo>
                    <a:pt x="123929" y="263480"/>
                  </a:lnTo>
                  <a:lnTo>
                    <a:pt x="120233" y="279490"/>
                  </a:lnTo>
                  <a:lnTo>
                    <a:pt x="112637" y="290575"/>
                  </a:lnTo>
                  <a:lnTo>
                    <a:pt x="91592" y="305775"/>
                  </a:lnTo>
                  <a:lnTo>
                    <a:pt x="78952" y="310535"/>
                  </a:lnTo>
                  <a:lnTo>
                    <a:pt x="69486" y="309002"/>
                  </a:lnTo>
                  <a:lnTo>
                    <a:pt x="64183" y="307205"/>
                  </a:lnTo>
                  <a:lnTo>
                    <a:pt x="60648" y="304022"/>
                  </a:lnTo>
                  <a:lnTo>
                    <a:pt x="49768" y="279067"/>
                  </a:lnTo>
                  <a:lnTo>
                    <a:pt x="46165" y="256981"/>
                  </a:lnTo>
                  <a:lnTo>
                    <a:pt x="47968" y="245513"/>
                  </a:lnTo>
                  <a:lnTo>
                    <a:pt x="51916" y="233479"/>
                  </a:lnTo>
                  <a:lnTo>
                    <a:pt x="53249" y="225264"/>
                  </a:lnTo>
                  <a:lnTo>
                    <a:pt x="58724" y="224141"/>
                  </a:lnTo>
                  <a:lnTo>
                    <a:pt x="89166" y="222368"/>
                  </a:lnTo>
                  <a:lnTo>
                    <a:pt x="107156" y="2143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 name="SMARTInkShape-1139"/>
            <p:cNvSpPr/>
            <p:nvPr>
              <p:custDataLst>
                <p:tags r:id="rId113"/>
              </p:custDataLst>
            </p:nvPr>
          </p:nvSpPr>
          <p:spPr bwMode="auto">
            <a:xfrm>
              <a:off x="1348383" y="3081110"/>
              <a:ext cx="70779" cy="133579"/>
            </a:xfrm>
            <a:custGeom>
              <a:avLst/>
              <a:gdLst/>
              <a:ahLst/>
              <a:cxnLst/>
              <a:rect l="0" t="0" r="0" b="0"/>
              <a:pathLst>
                <a:path w="70779" h="133579">
                  <a:moveTo>
                    <a:pt x="17859" y="8562"/>
                  </a:moveTo>
                  <a:lnTo>
                    <a:pt x="17859" y="8562"/>
                  </a:lnTo>
                  <a:lnTo>
                    <a:pt x="17859" y="3821"/>
                  </a:lnTo>
                  <a:lnTo>
                    <a:pt x="18851" y="2425"/>
                  </a:lnTo>
                  <a:lnTo>
                    <a:pt x="20505" y="1494"/>
                  </a:lnTo>
                  <a:lnTo>
                    <a:pt x="30219" y="184"/>
                  </a:lnTo>
                  <a:lnTo>
                    <a:pt x="35029" y="0"/>
                  </a:lnTo>
                  <a:lnTo>
                    <a:pt x="45665" y="5087"/>
                  </a:lnTo>
                  <a:lnTo>
                    <a:pt x="63921" y="19782"/>
                  </a:lnTo>
                  <a:lnTo>
                    <a:pt x="68097" y="31408"/>
                  </a:lnTo>
                  <a:lnTo>
                    <a:pt x="70778" y="58384"/>
                  </a:lnTo>
                  <a:lnTo>
                    <a:pt x="66501" y="76792"/>
                  </a:lnTo>
                  <a:lnTo>
                    <a:pt x="56345" y="88826"/>
                  </a:lnTo>
                  <a:lnTo>
                    <a:pt x="15155" y="121319"/>
                  </a:lnTo>
                  <a:lnTo>
                    <a:pt x="0" y="1335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 name="SMARTInkShape-1140"/>
            <p:cNvSpPr/>
            <p:nvPr>
              <p:custDataLst>
                <p:tags r:id="rId114"/>
              </p:custDataLst>
            </p:nvPr>
          </p:nvSpPr>
          <p:spPr bwMode="auto">
            <a:xfrm>
              <a:off x="1178719" y="2921598"/>
              <a:ext cx="124898" cy="372755"/>
            </a:xfrm>
            <a:custGeom>
              <a:avLst/>
              <a:gdLst/>
              <a:ahLst/>
              <a:cxnLst/>
              <a:rect l="0" t="0" r="0" b="0"/>
              <a:pathLst>
                <a:path w="124898" h="372755">
                  <a:moveTo>
                    <a:pt x="116086" y="194863"/>
                  </a:moveTo>
                  <a:lnTo>
                    <a:pt x="116086" y="194863"/>
                  </a:lnTo>
                  <a:lnTo>
                    <a:pt x="116086" y="190122"/>
                  </a:lnTo>
                  <a:lnTo>
                    <a:pt x="113440" y="185149"/>
                  </a:lnTo>
                  <a:lnTo>
                    <a:pt x="109949" y="179632"/>
                  </a:lnTo>
                  <a:lnTo>
                    <a:pt x="106991" y="170947"/>
                  </a:lnTo>
                  <a:lnTo>
                    <a:pt x="102783" y="165051"/>
                  </a:lnTo>
                  <a:lnTo>
                    <a:pt x="97606" y="161770"/>
                  </a:lnTo>
                  <a:lnTo>
                    <a:pt x="89399" y="159490"/>
                  </a:lnTo>
                  <a:lnTo>
                    <a:pt x="85043" y="159298"/>
                  </a:lnTo>
                  <a:lnTo>
                    <a:pt x="83484" y="160239"/>
                  </a:lnTo>
                  <a:lnTo>
                    <a:pt x="82445" y="161858"/>
                  </a:lnTo>
                  <a:lnTo>
                    <a:pt x="81752" y="163930"/>
                  </a:lnTo>
                  <a:lnTo>
                    <a:pt x="80298" y="165311"/>
                  </a:lnTo>
                  <a:lnTo>
                    <a:pt x="70836" y="170174"/>
                  </a:lnTo>
                  <a:lnTo>
                    <a:pt x="68060" y="172450"/>
                  </a:lnTo>
                  <a:lnTo>
                    <a:pt x="44633" y="216965"/>
                  </a:lnTo>
                  <a:lnTo>
                    <a:pt x="38360" y="238123"/>
                  </a:lnTo>
                  <a:lnTo>
                    <a:pt x="34908" y="252785"/>
                  </a:lnTo>
                  <a:lnTo>
                    <a:pt x="21815" y="294535"/>
                  </a:lnTo>
                  <a:lnTo>
                    <a:pt x="19372" y="338553"/>
                  </a:lnTo>
                  <a:lnTo>
                    <a:pt x="22831" y="351660"/>
                  </a:lnTo>
                  <a:lnTo>
                    <a:pt x="30322" y="361454"/>
                  </a:lnTo>
                  <a:lnTo>
                    <a:pt x="40265" y="368122"/>
                  </a:lnTo>
                  <a:lnTo>
                    <a:pt x="63927" y="372754"/>
                  </a:lnTo>
                  <a:lnTo>
                    <a:pt x="73391" y="367853"/>
                  </a:lnTo>
                  <a:lnTo>
                    <a:pt x="90895" y="353278"/>
                  </a:lnTo>
                  <a:lnTo>
                    <a:pt x="114752" y="312909"/>
                  </a:lnTo>
                  <a:lnTo>
                    <a:pt x="121974" y="294221"/>
                  </a:lnTo>
                  <a:lnTo>
                    <a:pt x="124114" y="263439"/>
                  </a:lnTo>
                  <a:lnTo>
                    <a:pt x="124615" y="234271"/>
                  </a:lnTo>
                  <a:lnTo>
                    <a:pt x="124897" y="189672"/>
                  </a:lnTo>
                  <a:lnTo>
                    <a:pt x="122334" y="146030"/>
                  </a:lnTo>
                  <a:lnTo>
                    <a:pt x="117871" y="112636"/>
                  </a:lnTo>
                  <a:lnTo>
                    <a:pt x="112580" y="77950"/>
                  </a:lnTo>
                  <a:lnTo>
                    <a:pt x="100106" y="34700"/>
                  </a:lnTo>
                  <a:lnTo>
                    <a:pt x="86105" y="10485"/>
                  </a:lnTo>
                  <a:lnTo>
                    <a:pt x="78618" y="3777"/>
                  </a:lnTo>
                  <a:lnTo>
                    <a:pt x="69337" y="795"/>
                  </a:lnTo>
                  <a:lnTo>
                    <a:pt x="64084" y="0"/>
                  </a:lnTo>
                  <a:lnTo>
                    <a:pt x="50310" y="4408"/>
                  </a:lnTo>
                  <a:lnTo>
                    <a:pt x="26695" y="18667"/>
                  </a:lnTo>
                  <a:lnTo>
                    <a:pt x="0" y="7877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 name="SMARTInkShape-1141"/>
            <p:cNvSpPr/>
            <p:nvPr>
              <p:custDataLst>
                <p:tags r:id="rId115"/>
              </p:custDataLst>
            </p:nvPr>
          </p:nvSpPr>
          <p:spPr bwMode="auto">
            <a:xfrm>
              <a:off x="1125509" y="2071688"/>
              <a:ext cx="25655" cy="57238"/>
            </a:xfrm>
            <a:custGeom>
              <a:avLst/>
              <a:gdLst/>
              <a:ahLst/>
              <a:cxnLst/>
              <a:rect l="0" t="0" r="0" b="0"/>
              <a:pathLst>
                <a:path w="25655" h="57238">
                  <a:moveTo>
                    <a:pt x="8561" y="0"/>
                  </a:moveTo>
                  <a:lnTo>
                    <a:pt x="8561" y="0"/>
                  </a:lnTo>
                  <a:lnTo>
                    <a:pt x="3821" y="4740"/>
                  </a:lnTo>
                  <a:lnTo>
                    <a:pt x="1494" y="12359"/>
                  </a:lnTo>
                  <a:lnTo>
                    <a:pt x="0" y="33419"/>
                  </a:lnTo>
                  <a:lnTo>
                    <a:pt x="2441" y="42303"/>
                  </a:lnTo>
                  <a:lnTo>
                    <a:pt x="5841" y="49559"/>
                  </a:lnTo>
                  <a:lnTo>
                    <a:pt x="7352" y="56091"/>
                  </a:lnTo>
                  <a:lnTo>
                    <a:pt x="9740" y="57237"/>
                  </a:lnTo>
                  <a:lnTo>
                    <a:pt x="17684" y="55866"/>
                  </a:lnTo>
                  <a:lnTo>
                    <a:pt x="20596" y="54111"/>
                  </a:lnTo>
                  <a:lnTo>
                    <a:pt x="22538" y="51949"/>
                  </a:lnTo>
                  <a:lnTo>
                    <a:pt x="24695" y="46901"/>
                  </a:lnTo>
                  <a:lnTo>
                    <a:pt x="25654" y="41350"/>
                  </a:lnTo>
                  <a:lnTo>
                    <a:pt x="24917" y="39472"/>
                  </a:lnTo>
                  <a:lnTo>
                    <a:pt x="23434" y="38221"/>
                  </a:lnTo>
                  <a:lnTo>
                    <a:pt x="21453" y="37387"/>
                  </a:lnTo>
                  <a:lnTo>
                    <a:pt x="20132" y="37823"/>
                  </a:lnTo>
                  <a:lnTo>
                    <a:pt x="17491" y="446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5" name="SMARTInkShape-1142"/>
            <p:cNvSpPr/>
            <p:nvPr>
              <p:custDataLst>
                <p:tags r:id="rId116"/>
              </p:custDataLst>
            </p:nvPr>
          </p:nvSpPr>
          <p:spPr bwMode="auto">
            <a:xfrm>
              <a:off x="1366242" y="2375297"/>
              <a:ext cx="8931" cy="133946"/>
            </a:xfrm>
            <a:custGeom>
              <a:avLst/>
              <a:gdLst/>
              <a:ahLst/>
              <a:cxnLst/>
              <a:rect l="0" t="0" r="0" b="0"/>
              <a:pathLst>
                <a:path w="8931" h="133946">
                  <a:moveTo>
                    <a:pt x="0" y="0"/>
                  </a:moveTo>
                  <a:lnTo>
                    <a:pt x="0" y="0"/>
                  </a:lnTo>
                  <a:lnTo>
                    <a:pt x="0" y="37519"/>
                  </a:lnTo>
                  <a:lnTo>
                    <a:pt x="4741" y="76533"/>
                  </a:lnTo>
                  <a:lnTo>
                    <a:pt x="8102" y="118489"/>
                  </a:lnTo>
                  <a:lnTo>
                    <a:pt x="8930" y="1339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 name="SMARTInkShape-1143"/>
            <p:cNvSpPr/>
            <p:nvPr>
              <p:custDataLst>
                <p:tags r:id="rId117"/>
              </p:custDataLst>
            </p:nvPr>
          </p:nvSpPr>
          <p:spPr bwMode="auto">
            <a:xfrm>
              <a:off x="1357313" y="2714625"/>
              <a:ext cx="35719" cy="151806"/>
            </a:xfrm>
            <a:custGeom>
              <a:avLst/>
              <a:gdLst/>
              <a:ahLst/>
              <a:cxnLst/>
              <a:rect l="0" t="0" r="0" b="0"/>
              <a:pathLst>
                <a:path w="35719" h="151806">
                  <a:moveTo>
                    <a:pt x="0" y="0"/>
                  </a:moveTo>
                  <a:lnTo>
                    <a:pt x="0" y="0"/>
                  </a:lnTo>
                  <a:lnTo>
                    <a:pt x="992" y="15250"/>
                  </a:lnTo>
                  <a:lnTo>
                    <a:pt x="10086" y="57918"/>
                  </a:lnTo>
                  <a:lnTo>
                    <a:pt x="25061" y="101294"/>
                  </a:lnTo>
                  <a:lnTo>
                    <a:pt x="27269" y="112254"/>
                  </a:lnTo>
                  <a:lnTo>
                    <a:pt x="32774" y="122778"/>
                  </a:lnTo>
                  <a:lnTo>
                    <a:pt x="35718" y="1518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7" name="SMARTInkShape-1144"/>
            <p:cNvSpPr/>
            <p:nvPr>
              <p:custDataLst>
                <p:tags r:id="rId118"/>
              </p:custDataLst>
            </p:nvPr>
          </p:nvSpPr>
          <p:spPr bwMode="auto">
            <a:xfrm>
              <a:off x="1086401" y="2241352"/>
              <a:ext cx="82912" cy="162044"/>
            </a:xfrm>
            <a:custGeom>
              <a:avLst/>
              <a:gdLst/>
              <a:ahLst/>
              <a:cxnLst/>
              <a:rect l="0" t="0" r="0" b="0"/>
              <a:pathLst>
                <a:path w="82912" h="162044">
                  <a:moveTo>
                    <a:pt x="65529" y="0"/>
                  </a:moveTo>
                  <a:lnTo>
                    <a:pt x="65529" y="0"/>
                  </a:lnTo>
                  <a:lnTo>
                    <a:pt x="77958" y="42027"/>
                  </a:lnTo>
                  <a:lnTo>
                    <a:pt x="82316" y="79849"/>
                  </a:lnTo>
                  <a:lnTo>
                    <a:pt x="82911" y="97996"/>
                  </a:lnTo>
                  <a:lnTo>
                    <a:pt x="77885" y="115983"/>
                  </a:lnTo>
                  <a:lnTo>
                    <a:pt x="69036" y="131915"/>
                  </a:lnTo>
                  <a:lnTo>
                    <a:pt x="41394" y="158470"/>
                  </a:lnTo>
                  <a:lnTo>
                    <a:pt x="36541" y="161209"/>
                  </a:lnTo>
                  <a:lnTo>
                    <a:pt x="32313" y="162043"/>
                  </a:lnTo>
                  <a:lnTo>
                    <a:pt x="23977" y="160323"/>
                  </a:lnTo>
                  <a:lnTo>
                    <a:pt x="13658" y="156252"/>
                  </a:lnTo>
                  <a:lnTo>
                    <a:pt x="5103" y="148490"/>
                  </a:lnTo>
                  <a:lnTo>
                    <a:pt x="1432" y="143641"/>
                  </a:lnTo>
                  <a:lnTo>
                    <a:pt x="0" y="127671"/>
                  </a:lnTo>
                  <a:lnTo>
                    <a:pt x="7165" y="89821"/>
                  </a:lnTo>
                  <a:lnTo>
                    <a:pt x="19219" y="65363"/>
                  </a:lnTo>
                  <a:lnTo>
                    <a:pt x="33163" y="50329"/>
                  </a:lnTo>
                  <a:lnTo>
                    <a:pt x="38907" y="47173"/>
                  </a:lnTo>
                  <a:lnTo>
                    <a:pt x="44767" y="44778"/>
                  </a:lnTo>
                  <a:lnTo>
                    <a:pt x="53645" y="38844"/>
                  </a:lnTo>
                  <a:lnTo>
                    <a:pt x="65529" y="357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04" name="SMARTInkShape-Group291"/>
          <p:cNvGrpSpPr/>
          <p:nvPr/>
        </p:nvGrpSpPr>
        <p:grpSpPr>
          <a:xfrm>
            <a:off x="3178969" y="2964656"/>
            <a:ext cx="2227381" cy="311075"/>
            <a:chOff x="3178969" y="2964656"/>
            <a:chExt cx="2227381" cy="311075"/>
          </a:xfrm>
        </p:grpSpPr>
        <p:sp>
          <p:nvSpPr>
            <p:cNvPr id="89" name="SMARTInkShape-1145"/>
            <p:cNvSpPr/>
            <p:nvPr>
              <p:custDataLst>
                <p:tags r:id="rId89"/>
              </p:custDataLst>
            </p:nvPr>
          </p:nvSpPr>
          <p:spPr bwMode="auto">
            <a:xfrm>
              <a:off x="3178969" y="2964656"/>
              <a:ext cx="28247" cy="42897"/>
            </a:xfrm>
            <a:custGeom>
              <a:avLst/>
              <a:gdLst/>
              <a:ahLst/>
              <a:cxnLst/>
              <a:rect l="0" t="0" r="0" b="0"/>
              <a:pathLst>
                <a:path w="28247" h="42897">
                  <a:moveTo>
                    <a:pt x="8929" y="0"/>
                  </a:moveTo>
                  <a:lnTo>
                    <a:pt x="8929" y="0"/>
                  </a:lnTo>
                  <a:lnTo>
                    <a:pt x="4189" y="0"/>
                  </a:lnTo>
                  <a:lnTo>
                    <a:pt x="2793" y="992"/>
                  </a:lnTo>
                  <a:lnTo>
                    <a:pt x="1862" y="2646"/>
                  </a:lnTo>
                  <a:lnTo>
                    <a:pt x="245" y="9094"/>
                  </a:lnTo>
                  <a:lnTo>
                    <a:pt x="3" y="38732"/>
                  </a:lnTo>
                  <a:lnTo>
                    <a:pt x="1986" y="40704"/>
                  </a:lnTo>
                  <a:lnTo>
                    <a:pt x="9481" y="42896"/>
                  </a:lnTo>
                  <a:lnTo>
                    <a:pt x="14259" y="41495"/>
                  </a:lnTo>
                  <a:lnTo>
                    <a:pt x="24858" y="34648"/>
                  </a:lnTo>
                  <a:lnTo>
                    <a:pt x="27486" y="30044"/>
                  </a:lnTo>
                  <a:lnTo>
                    <a:pt x="28246" y="24990"/>
                  </a:lnTo>
                  <a:lnTo>
                    <a:pt x="27760" y="19637"/>
                  </a:lnTo>
                  <a:lnTo>
                    <a:pt x="25452" y="16068"/>
                  </a:lnTo>
                  <a:lnTo>
                    <a:pt x="21929" y="13689"/>
                  </a:lnTo>
                  <a:lnTo>
                    <a:pt x="17596" y="12102"/>
                  </a:lnTo>
                  <a:lnTo>
                    <a:pt x="13715" y="12037"/>
                  </a:lnTo>
                  <a:lnTo>
                    <a:pt x="0" y="178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0" name="SMARTInkShape-1146"/>
            <p:cNvSpPr/>
            <p:nvPr>
              <p:custDataLst>
                <p:tags r:id="rId90"/>
              </p:custDataLst>
            </p:nvPr>
          </p:nvSpPr>
          <p:spPr bwMode="auto">
            <a:xfrm>
              <a:off x="3179214" y="3116461"/>
              <a:ext cx="53334" cy="159270"/>
            </a:xfrm>
            <a:custGeom>
              <a:avLst/>
              <a:gdLst/>
              <a:ahLst/>
              <a:cxnLst/>
              <a:rect l="0" t="0" r="0" b="0"/>
              <a:pathLst>
                <a:path w="53334" h="159270">
                  <a:moveTo>
                    <a:pt x="8684" y="0"/>
                  </a:moveTo>
                  <a:lnTo>
                    <a:pt x="8684" y="0"/>
                  </a:lnTo>
                  <a:lnTo>
                    <a:pt x="3944" y="36131"/>
                  </a:lnTo>
                  <a:lnTo>
                    <a:pt x="582" y="76517"/>
                  </a:lnTo>
                  <a:lnTo>
                    <a:pt x="0" y="121119"/>
                  </a:lnTo>
                  <a:lnTo>
                    <a:pt x="819" y="144255"/>
                  </a:lnTo>
                  <a:lnTo>
                    <a:pt x="4528" y="157048"/>
                  </a:lnTo>
                  <a:lnTo>
                    <a:pt x="9882" y="159269"/>
                  </a:lnTo>
                  <a:lnTo>
                    <a:pt x="53333"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1" name="SMARTInkShape-1147"/>
            <p:cNvSpPr/>
            <p:nvPr>
              <p:custDataLst>
                <p:tags r:id="rId91"/>
              </p:custDataLst>
            </p:nvPr>
          </p:nvSpPr>
          <p:spPr bwMode="auto">
            <a:xfrm>
              <a:off x="5259586" y="3161109"/>
              <a:ext cx="146764" cy="5146"/>
            </a:xfrm>
            <a:custGeom>
              <a:avLst/>
              <a:gdLst/>
              <a:ahLst/>
              <a:cxnLst/>
              <a:rect l="0" t="0" r="0" b="0"/>
              <a:pathLst>
                <a:path w="146764" h="5146">
                  <a:moveTo>
                    <a:pt x="0" y="0"/>
                  </a:moveTo>
                  <a:lnTo>
                    <a:pt x="0" y="0"/>
                  </a:lnTo>
                  <a:lnTo>
                    <a:pt x="15250" y="993"/>
                  </a:lnTo>
                  <a:lnTo>
                    <a:pt x="39576" y="5145"/>
                  </a:lnTo>
                  <a:lnTo>
                    <a:pt x="83297" y="1310"/>
                  </a:lnTo>
                  <a:lnTo>
                    <a:pt x="121405" y="259"/>
                  </a:lnTo>
                  <a:lnTo>
                    <a:pt x="146763" y="15"/>
                  </a:lnTo>
                  <a:lnTo>
                    <a:pt x="14287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2" name="SMARTInkShape-1148"/>
            <p:cNvSpPr/>
            <p:nvPr>
              <p:custDataLst>
                <p:tags r:id="rId92"/>
              </p:custDataLst>
            </p:nvPr>
          </p:nvSpPr>
          <p:spPr bwMode="auto">
            <a:xfrm>
              <a:off x="4982766" y="3178969"/>
              <a:ext cx="80368" cy="8930"/>
            </a:xfrm>
            <a:custGeom>
              <a:avLst/>
              <a:gdLst/>
              <a:ahLst/>
              <a:cxnLst/>
              <a:rect l="0" t="0" r="0" b="0"/>
              <a:pathLst>
                <a:path w="80368" h="8930">
                  <a:moveTo>
                    <a:pt x="0" y="8929"/>
                  </a:moveTo>
                  <a:lnTo>
                    <a:pt x="0" y="8929"/>
                  </a:lnTo>
                  <a:lnTo>
                    <a:pt x="42514" y="7937"/>
                  </a:lnTo>
                  <a:lnTo>
                    <a:pt x="8036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3" name="SMARTInkShape-1149"/>
            <p:cNvSpPr/>
            <p:nvPr>
              <p:custDataLst>
                <p:tags r:id="rId93"/>
              </p:custDataLst>
            </p:nvPr>
          </p:nvSpPr>
          <p:spPr bwMode="auto">
            <a:xfrm>
              <a:off x="4777383" y="3178969"/>
              <a:ext cx="80368" cy="8930"/>
            </a:xfrm>
            <a:custGeom>
              <a:avLst/>
              <a:gdLst/>
              <a:ahLst/>
              <a:cxnLst/>
              <a:rect l="0" t="0" r="0" b="0"/>
              <a:pathLst>
                <a:path w="80368" h="8930">
                  <a:moveTo>
                    <a:pt x="0" y="8929"/>
                  </a:moveTo>
                  <a:lnTo>
                    <a:pt x="0" y="8929"/>
                  </a:lnTo>
                  <a:lnTo>
                    <a:pt x="19403" y="7937"/>
                  </a:lnTo>
                  <a:lnTo>
                    <a:pt x="37493" y="1862"/>
                  </a:lnTo>
                  <a:lnTo>
                    <a:pt x="8036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4" name="SMARTInkShape-1150"/>
            <p:cNvSpPr/>
            <p:nvPr>
              <p:custDataLst>
                <p:tags r:id="rId94"/>
              </p:custDataLst>
            </p:nvPr>
          </p:nvSpPr>
          <p:spPr bwMode="auto">
            <a:xfrm>
              <a:off x="4580930" y="3196828"/>
              <a:ext cx="17860" cy="1"/>
            </a:xfrm>
            <a:custGeom>
              <a:avLst/>
              <a:gdLst/>
              <a:ahLst/>
              <a:cxnLst/>
              <a:rect l="0" t="0" r="0" b="0"/>
              <a:pathLst>
                <a:path w="17860" h="1">
                  <a:moveTo>
                    <a:pt x="0" y="0"/>
                  </a:moveTo>
                  <a:lnTo>
                    <a:pt x="0" y="0"/>
                  </a:lnTo>
                  <a:lnTo>
                    <a:pt x="1785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5" name="SMARTInkShape-1151"/>
            <p:cNvSpPr/>
            <p:nvPr>
              <p:custDataLst>
                <p:tags r:id="rId95"/>
              </p:custDataLst>
            </p:nvPr>
          </p:nvSpPr>
          <p:spPr bwMode="auto">
            <a:xfrm>
              <a:off x="4438055" y="3187898"/>
              <a:ext cx="44649" cy="8931"/>
            </a:xfrm>
            <a:custGeom>
              <a:avLst/>
              <a:gdLst/>
              <a:ahLst/>
              <a:cxnLst/>
              <a:rect l="0" t="0" r="0" b="0"/>
              <a:pathLst>
                <a:path w="44649" h="8931">
                  <a:moveTo>
                    <a:pt x="0" y="8930"/>
                  </a:moveTo>
                  <a:lnTo>
                    <a:pt x="0" y="8930"/>
                  </a:lnTo>
                  <a:lnTo>
                    <a:pt x="22360" y="7938"/>
                  </a:lnTo>
                  <a:lnTo>
                    <a:pt x="4464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6" name="SMARTInkShape-1152"/>
            <p:cNvSpPr/>
            <p:nvPr>
              <p:custDataLst>
                <p:tags r:id="rId96"/>
              </p:custDataLst>
            </p:nvPr>
          </p:nvSpPr>
          <p:spPr bwMode="auto">
            <a:xfrm>
              <a:off x="4250531" y="3205758"/>
              <a:ext cx="35720" cy="8931"/>
            </a:xfrm>
            <a:custGeom>
              <a:avLst/>
              <a:gdLst/>
              <a:ahLst/>
              <a:cxnLst/>
              <a:rect l="0" t="0" r="0" b="0"/>
              <a:pathLst>
                <a:path w="35720" h="8931">
                  <a:moveTo>
                    <a:pt x="0" y="0"/>
                  </a:moveTo>
                  <a:lnTo>
                    <a:pt x="0" y="0"/>
                  </a:lnTo>
                  <a:lnTo>
                    <a:pt x="12429" y="0"/>
                  </a:lnTo>
                  <a:lnTo>
                    <a:pt x="18091" y="2646"/>
                  </a:lnTo>
                  <a:lnTo>
                    <a:pt x="23916" y="6137"/>
                  </a:lnTo>
                  <a:lnTo>
                    <a:pt x="35719"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7" name="SMARTInkShape-1153"/>
            <p:cNvSpPr/>
            <p:nvPr>
              <p:custDataLst>
                <p:tags r:id="rId97"/>
              </p:custDataLst>
            </p:nvPr>
          </p:nvSpPr>
          <p:spPr bwMode="auto">
            <a:xfrm>
              <a:off x="4054078" y="3223617"/>
              <a:ext cx="26790" cy="8931"/>
            </a:xfrm>
            <a:custGeom>
              <a:avLst/>
              <a:gdLst/>
              <a:ahLst/>
              <a:cxnLst/>
              <a:rect l="0" t="0" r="0" b="0"/>
              <a:pathLst>
                <a:path w="26790" h="8931">
                  <a:moveTo>
                    <a:pt x="0" y="0"/>
                  </a:moveTo>
                  <a:lnTo>
                    <a:pt x="0" y="0"/>
                  </a:lnTo>
                  <a:lnTo>
                    <a:pt x="4741" y="0"/>
                  </a:lnTo>
                  <a:lnTo>
                    <a:pt x="9714" y="2646"/>
                  </a:lnTo>
                  <a:lnTo>
                    <a:pt x="15231" y="6137"/>
                  </a:lnTo>
                  <a:lnTo>
                    <a:pt x="26789"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8" name="SMARTInkShape-1154"/>
            <p:cNvSpPr/>
            <p:nvPr>
              <p:custDataLst>
                <p:tags r:id="rId98"/>
              </p:custDataLst>
            </p:nvPr>
          </p:nvSpPr>
          <p:spPr bwMode="auto">
            <a:xfrm>
              <a:off x="3946922" y="3205758"/>
              <a:ext cx="8931" cy="1"/>
            </a:xfrm>
            <a:custGeom>
              <a:avLst/>
              <a:gdLst/>
              <a:ahLst/>
              <a:cxnLst/>
              <a:rect l="0" t="0" r="0" b="0"/>
              <a:pathLst>
                <a:path w="8931" h="1">
                  <a:moveTo>
                    <a:pt x="0" y="0"/>
                  </a:moveTo>
                  <a:lnTo>
                    <a:pt x="0" y="0"/>
                  </a:lnTo>
                  <a:lnTo>
                    <a:pt x="893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9" name="SMARTInkShape-1155"/>
            <p:cNvSpPr/>
            <p:nvPr>
              <p:custDataLst>
                <p:tags r:id="rId99"/>
              </p:custDataLst>
            </p:nvPr>
          </p:nvSpPr>
          <p:spPr bwMode="auto">
            <a:xfrm>
              <a:off x="3759766" y="3170039"/>
              <a:ext cx="160368" cy="53579"/>
            </a:xfrm>
            <a:custGeom>
              <a:avLst/>
              <a:gdLst/>
              <a:ahLst/>
              <a:cxnLst/>
              <a:rect l="0" t="0" r="0" b="0"/>
              <a:pathLst>
                <a:path w="160368" h="53579">
                  <a:moveTo>
                    <a:pt x="8562" y="53578"/>
                  </a:moveTo>
                  <a:lnTo>
                    <a:pt x="8562" y="53578"/>
                  </a:lnTo>
                  <a:lnTo>
                    <a:pt x="8562" y="48837"/>
                  </a:lnTo>
                  <a:lnTo>
                    <a:pt x="7570" y="47441"/>
                  </a:lnTo>
                  <a:lnTo>
                    <a:pt x="5917" y="46510"/>
                  </a:lnTo>
                  <a:lnTo>
                    <a:pt x="0" y="44757"/>
                  </a:lnTo>
                  <a:lnTo>
                    <a:pt x="24400" y="34949"/>
                  </a:lnTo>
                  <a:lnTo>
                    <a:pt x="66481" y="23661"/>
                  </a:lnTo>
                  <a:lnTo>
                    <a:pt x="101240" y="14838"/>
                  </a:lnTo>
                  <a:lnTo>
                    <a:pt x="144572" y="3960"/>
                  </a:lnTo>
                  <a:lnTo>
                    <a:pt x="16036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0" name="SMARTInkShape-1156"/>
            <p:cNvSpPr/>
            <p:nvPr>
              <p:custDataLst>
                <p:tags r:id="rId100"/>
              </p:custDataLst>
            </p:nvPr>
          </p:nvSpPr>
          <p:spPr bwMode="auto">
            <a:xfrm>
              <a:off x="3687961" y="3214688"/>
              <a:ext cx="1" cy="8930"/>
            </a:xfrm>
            <a:custGeom>
              <a:avLst/>
              <a:gdLst/>
              <a:ahLst/>
              <a:cxnLst/>
              <a:rect l="0" t="0" r="0" b="0"/>
              <a:pathLst>
                <a:path w="1" h="8930">
                  <a:moveTo>
                    <a:pt x="0" y="0"/>
                  </a:moveTo>
                  <a:lnTo>
                    <a:pt x="0" y="0"/>
                  </a:lnTo>
                  <a:lnTo>
                    <a:pt x="0" y="892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1" name="SMARTInkShape-1157"/>
            <p:cNvSpPr/>
            <p:nvPr>
              <p:custDataLst>
                <p:tags r:id="rId101"/>
              </p:custDataLst>
            </p:nvPr>
          </p:nvSpPr>
          <p:spPr bwMode="auto">
            <a:xfrm>
              <a:off x="3598664" y="3205758"/>
              <a:ext cx="53579" cy="17860"/>
            </a:xfrm>
            <a:custGeom>
              <a:avLst/>
              <a:gdLst/>
              <a:ahLst/>
              <a:cxnLst/>
              <a:rect l="0" t="0" r="0" b="0"/>
              <a:pathLst>
                <a:path w="53579" h="17860">
                  <a:moveTo>
                    <a:pt x="0" y="17859"/>
                  </a:moveTo>
                  <a:lnTo>
                    <a:pt x="0" y="17859"/>
                  </a:lnTo>
                  <a:lnTo>
                    <a:pt x="29141" y="15213"/>
                  </a:lnTo>
                  <a:lnTo>
                    <a:pt x="42717" y="10730"/>
                  </a:lnTo>
                  <a:lnTo>
                    <a:pt x="5357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2" name="SMARTInkShape-1158"/>
            <p:cNvSpPr/>
            <p:nvPr>
              <p:custDataLst>
                <p:tags r:id="rId102"/>
              </p:custDataLst>
            </p:nvPr>
          </p:nvSpPr>
          <p:spPr bwMode="auto">
            <a:xfrm>
              <a:off x="3473648" y="3223617"/>
              <a:ext cx="53580" cy="8931"/>
            </a:xfrm>
            <a:custGeom>
              <a:avLst/>
              <a:gdLst/>
              <a:ahLst/>
              <a:cxnLst/>
              <a:rect l="0" t="0" r="0" b="0"/>
              <a:pathLst>
                <a:path w="53580" h="8931">
                  <a:moveTo>
                    <a:pt x="0" y="8930"/>
                  </a:moveTo>
                  <a:lnTo>
                    <a:pt x="0" y="8930"/>
                  </a:lnTo>
                  <a:lnTo>
                    <a:pt x="25318" y="7937"/>
                  </a:lnTo>
                  <a:lnTo>
                    <a:pt x="5357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3" name="SMARTInkShape-1159"/>
            <p:cNvSpPr/>
            <p:nvPr>
              <p:custDataLst>
                <p:tags r:id="rId103"/>
              </p:custDataLst>
            </p:nvPr>
          </p:nvSpPr>
          <p:spPr bwMode="auto">
            <a:xfrm>
              <a:off x="3357563" y="3214688"/>
              <a:ext cx="26790" cy="8930"/>
            </a:xfrm>
            <a:custGeom>
              <a:avLst/>
              <a:gdLst/>
              <a:ahLst/>
              <a:cxnLst/>
              <a:rect l="0" t="0" r="0" b="0"/>
              <a:pathLst>
                <a:path w="26790" h="8930">
                  <a:moveTo>
                    <a:pt x="0" y="0"/>
                  </a:moveTo>
                  <a:lnTo>
                    <a:pt x="0" y="0"/>
                  </a:lnTo>
                  <a:lnTo>
                    <a:pt x="7688" y="0"/>
                  </a:lnTo>
                  <a:lnTo>
                    <a:pt x="15813" y="6136"/>
                  </a:lnTo>
                  <a:lnTo>
                    <a:pt x="26789" y="892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15" name="SMARTInkShape-Group292"/>
          <p:cNvGrpSpPr/>
          <p:nvPr/>
        </p:nvGrpSpPr>
        <p:grpSpPr>
          <a:xfrm>
            <a:off x="7014417" y="1598414"/>
            <a:ext cx="495451" cy="2357439"/>
            <a:chOff x="7014417" y="1598414"/>
            <a:chExt cx="495451" cy="2357439"/>
          </a:xfrm>
        </p:grpSpPr>
        <p:sp>
          <p:nvSpPr>
            <p:cNvPr id="105" name="SMARTInkShape-1160"/>
            <p:cNvSpPr/>
            <p:nvPr>
              <p:custDataLst>
                <p:tags r:id="rId79"/>
              </p:custDataLst>
            </p:nvPr>
          </p:nvSpPr>
          <p:spPr bwMode="auto">
            <a:xfrm>
              <a:off x="7456289" y="1598414"/>
              <a:ext cx="25431" cy="44486"/>
            </a:xfrm>
            <a:custGeom>
              <a:avLst/>
              <a:gdLst/>
              <a:ahLst/>
              <a:cxnLst/>
              <a:rect l="0" t="0" r="0" b="0"/>
              <a:pathLst>
                <a:path w="25431" h="44486">
                  <a:moveTo>
                    <a:pt x="8930" y="0"/>
                  </a:moveTo>
                  <a:lnTo>
                    <a:pt x="8930" y="0"/>
                  </a:lnTo>
                  <a:lnTo>
                    <a:pt x="1241" y="0"/>
                  </a:lnTo>
                  <a:lnTo>
                    <a:pt x="827" y="992"/>
                  </a:lnTo>
                  <a:lnTo>
                    <a:pt x="109" y="17169"/>
                  </a:lnTo>
                  <a:lnTo>
                    <a:pt x="2694" y="25159"/>
                  </a:lnTo>
                  <a:lnTo>
                    <a:pt x="6159" y="32018"/>
                  </a:lnTo>
                  <a:lnTo>
                    <a:pt x="7698" y="38373"/>
                  </a:lnTo>
                  <a:lnTo>
                    <a:pt x="9100" y="40465"/>
                  </a:lnTo>
                  <a:lnTo>
                    <a:pt x="11028" y="41860"/>
                  </a:lnTo>
                  <a:lnTo>
                    <a:pt x="16510" y="44098"/>
                  </a:lnTo>
                  <a:lnTo>
                    <a:pt x="22200" y="44485"/>
                  </a:lnTo>
                  <a:lnTo>
                    <a:pt x="23730" y="43547"/>
                  </a:lnTo>
                  <a:lnTo>
                    <a:pt x="24750" y="41930"/>
                  </a:lnTo>
                  <a:lnTo>
                    <a:pt x="25430" y="39860"/>
                  </a:lnTo>
                  <a:lnTo>
                    <a:pt x="20893" y="32267"/>
                  </a:lnTo>
                  <a:lnTo>
                    <a:pt x="13254" y="24263"/>
                  </a:lnTo>
                  <a:lnTo>
                    <a:pt x="0"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6" name="SMARTInkShape-1161"/>
            <p:cNvSpPr/>
            <p:nvPr>
              <p:custDataLst>
                <p:tags r:id="rId80"/>
              </p:custDataLst>
            </p:nvPr>
          </p:nvSpPr>
          <p:spPr bwMode="auto">
            <a:xfrm>
              <a:off x="7409542" y="1741289"/>
              <a:ext cx="100326" cy="217387"/>
            </a:xfrm>
            <a:custGeom>
              <a:avLst/>
              <a:gdLst/>
              <a:ahLst/>
              <a:cxnLst/>
              <a:rect l="0" t="0" r="0" b="0"/>
              <a:pathLst>
                <a:path w="100326" h="217387">
                  <a:moveTo>
                    <a:pt x="55677" y="0"/>
                  </a:moveTo>
                  <a:lnTo>
                    <a:pt x="55677" y="0"/>
                  </a:lnTo>
                  <a:lnTo>
                    <a:pt x="67950" y="20395"/>
                  </a:lnTo>
                  <a:lnTo>
                    <a:pt x="82281" y="60024"/>
                  </a:lnTo>
                  <a:lnTo>
                    <a:pt x="95732" y="98728"/>
                  </a:lnTo>
                  <a:lnTo>
                    <a:pt x="99417" y="138270"/>
                  </a:lnTo>
                  <a:lnTo>
                    <a:pt x="99720" y="145758"/>
                  </a:lnTo>
                  <a:lnTo>
                    <a:pt x="90665" y="175259"/>
                  </a:lnTo>
                  <a:lnTo>
                    <a:pt x="83464" y="187033"/>
                  </a:lnTo>
                  <a:lnTo>
                    <a:pt x="49260" y="216019"/>
                  </a:lnTo>
                  <a:lnTo>
                    <a:pt x="34965" y="217386"/>
                  </a:lnTo>
                  <a:lnTo>
                    <a:pt x="26986" y="216362"/>
                  </a:lnTo>
                  <a:lnTo>
                    <a:pt x="20675" y="213694"/>
                  </a:lnTo>
                  <a:lnTo>
                    <a:pt x="11016" y="205439"/>
                  </a:lnTo>
                  <a:lnTo>
                    <a:pt x="0" y="189635"/>
                  </a:lnTo>
                  <a:lnTo>
                    <a:pt x="1497" y="170272"/>
                  </a:lnTo>
                  <a:lnTo>
                    <a:pt x="8777" y="148106"/>
                  </a:lnTo>
                  <a:lnTo>
                    <a:pt x="18626" y="131640"/>
                  </a:lnTo>
                  <a:lnTo>
                    <a:pt x="34911" y="120353"/>
                  </a:lnTo>
                  <a:lnTo>
                    <a:pt x="74954" y="100773"/>
                  </a:lnTo>
                  <a:lnTo>
                    <a:pt x="100325" y="803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7" name="SMARTInkShape-1162"/>
            <p:cNvSpPr/>
            <p:nvPr>
              <p:custDataLst>
                <p:tags r:id="rId81"/>
              </p:custDataLst>
            </p:nvPr>
          </p:nvSpPr>
          <p:spPr bwMode="auto">
            <a:xfrm>
              <a:off x="7014417" y="3857625"/>
              <a:ext cx="31107" cy="98228"/>
            </a:xfrm>
            <a:custGeom>
              <a:avLst/>
              <a:gdLst/>
              <a:ahLst/>
              <a:cxnLst/>
              <a:rect l="0" t="0" r="0" b="0"/>
              <a:pathLst>
                <a:path w="31107" h="98228">
                  <a:moveTo>
                    <a:pt x="13247" y="0"/>
                  </a:moveTo>
                  <a:lnTo>
                    <a:pt x="13247" y="0"/>
                  </a:lnTo>
                  <a:lnTo>
                    <a:pt x="818" y="24858"/>
                  </a:lnTo>
                  <a:lnTo>
                    <a:pt x="0" y="29470"/>
                  </a:lnTo>
                  <a:lnTo>
                    <a:pt x="446" y="33537"/>
                  </a:lnTo>
                  <a:lnTo>
                    <a:pt x="3590" y="40702"/>
                  </a:lnTo>
                  <a:lnTo>
                    <a:pt x="31106" y="982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8" name="SMARTInkShape-1163"/>
            <p:cNvSpPr/>
            <p:nvPr>
              <p:custDataLst>
                <p:tags r:id="rId82"/>
              </p:custDataLst>
            </p:nvPr>
          </p:nvSpPr>
          <p:spPr bwMode="auto">
            <a:xfrm>
              <a:off x="7028464" y="3562945"/>
              <a:ext cx="34920" cy="116087"/>
            </a:xfrm>
            <a:custGeom>
              <a:avLst/>
              <a:gdLst/>
              <a:ahLst/>
              <a:cxnLst/>
              <a:rect l="0" t="0" r="0" b="0"/>
              <a:pathLst>
                <a:path w="34920" h="116087">
                  <a:moveTo>
                    <a:pt x="34919" y="0"/>
                  </a:moveTo>
                  <a:lnTo>
                    <a:pt x="34919" y="0"/>
                  </a:lnTo>
                  <a:lnTo>
                    <a:pt x="20783" y="23849"/>
                  </a:lnTo>
                  <a:lnTo>
                    <a:pt x="5276" y="65832"/>
                  </a:lnTo>
                  <a:lnTo>
                    <a:pt x="0" y="95492"/>
                  </a:lnTo>
                  <a:lnTo>
                    <a:pt x="8130" y="1160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9" name="SMARTInkShape-1164"/>
            <p:cNvSpPr/>
            <p:nvPr>
              <p:custDataLst>
                <p:tags r:id="rId83"/>
              </p:custDataLst>
            </p:nvPr>
          </p:nvSpPr>
          <p:spPr bwMode="auto">
            <a:xfrm>
              <a:off x="7090172" y="3321844"/>
              <a:ext cx="8931" cy="62509"/>
            </a:xfrm>
            <a:custGeom>
              <a:avLst/>
              <a:gdLst/>
              <a:ahLst/>
              <a:cxnLst/>
              <a:rect l="0" t="0" r="0" b="0"/>
              <a:pathLst>
                <a:path w="8931" h="62509">
                  <a:moveTo>
                    <a:pt x="8930" y="0"/>
                  </a:moveTo>
                  <a:lnTo>
                    <a:pt x="8930" y="0"/>
                  </a:lnTo>
                  <a:lnTo>
                    <a:pt x="2793" y="37813"/>
                  </a:lnTo>
                  <a:lnTo>
                    <a:pt x="0" y="625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0" name="SMARTInkShape-1165"/>
            <p:cNvSpPr/>
            <p:nvPr>
              <p:custDataLst>
                <p:tags r:id="rId84"/>
              </p:custDataLst>
            </p:nvPr>
          </p:nvSpPr>
          <p:spPr bwMode="auto">
            <a:xfrm>
              <a:off x="7134820" y="3053953"/>
              <a:ext cx="8931" cy="44650"/>
            </a:xfrm>
            <a:custGeom>
              <a:avLst/>
              <a:gdLst/>
              <a:ahLst/>
              <a:cxnLst/>
              <a:rect l="0" t="0" r="0" b="0"/>
              <a:pathLst>
                <a:path w="8931" h="44650">
                  <a:moveTo>
                    <a:pt x="0" y="0"/>
                  </a:moveTo>
                  <a:lnTo>
                    <a:pt x="0" y="0"/>
                  </a:lnTo>
                  <a:lnTo>
                    <a:pt x="993" y="29470"/>
                  </a:lnTo>
                  <a:lnTo>
                    <a:pt x="8930" y="4464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1" name="SMARTInkShape-1166"/>
            <p:cNvSpPr/>
            <p:nvPr>
              <p:custDataLst>
                <p:tags r:id="rId85"/>
              </p:custDataLst>
            </p:nvPr>
          </p:nvSpPr>
          <p:spPr bwMode="auto">
            <a:xfrm>
              <a:off x="7134820" y="2821781"/>
              <a:ext cx="17861" cy="98228"/>
            </a:xfrm>
            <a:custGeom>
              <a:avLst/>
              <a:gdLst/>
              <a:ahLst/>
              <a:cxnLst/>
              <a:rect l="0" t="0" r="0" b="0"/>
              <a:pathLst>
                <a:path w="17861" h="98228">
                  <a:moveTo>
                    <a:pt x="17860" y="0"/>
                  </a:moveTo>
                  <a:lnTo>
                    <a:pt x="17860" y="0"/>
                  </a:lnTo>
                  <a:lnTo>
                    <a:pt x="13119" y="9481"/>
                  </a:lnTo>
                  <a:lnTo>
                    <a:pt x="8766" y="44721"/>
                  </a:lnTo>
                  <a:lnTo>
                    <a:pt x="0" y="982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2" name="SMARTInkShape-1167"/>
            <p:cNvSpPr/>
            <p:nvPr>
              <p:custDataLst>
                <p:tags r:id="rId86"/>
              </p:custDataLst>
            </p:nvPr>
          </p:nvSpPr>
          <p:spPr bwMode="auto">
            <a:xfrm>
              <a:off x="7161609" y="2580680"/>
              <a:ext cx="1" cy="35719"/>
            </a:xfrm>
            <a:custGeom>
              <a:avLst/>
              <a:gdLst/>
              <a:ahLst/>
              <a:cxnLst/>
              <a:rect l="0" t="0" r="0" b="0"/>
              <a:pathLst>
                <a:path w="1" h="35719">
                  <a:moveTo>
                    <a:pt x="0" y="0"/>
                  </a:moveTo>
                  <a:lnTo>
                    <a:pt x="0" y="0"/>
                  </a:lnTo>
                  <a:lnTo>
                    <a:pt x="0" y="357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3" name="SMARTInkShape-1168"/>
            <p:cNvSpPr/>
            <p:nvPr>
              <p:custDataLst>
                <p:tags r:id="rId87"/>
              </p:custDataLst>
            </p:nvPr>
          </p:nvSpPr>
          <p:spPr bwMode="auto">
            <a:xfrm>
              <a:off x="7161609" y="2339578"/>
              <a:ext cx="8931" cy="71439"/>
            </a:xfrm>
            <a:custGeom>
              <a:avLst/>
              <a:gdLst/>
              <a:ahLst/>
              <a:cxnLst/>
              <a:rect l="0" t="0" r="0" b="0"/>
              <a:pathLst>
                <a:path w="8931" h="71439">
                  <a:moveTo>
                    <a:pt x="8930" y="0"/>
                  </a:moveTo>
                  <a:lnTo>
                    <a:pt x="8930" y="0"/>
                  </a:lnTo>
                  <a:lnTo>
                    <a:pt x="8930" y="12429"/>
                  </a:lnTo>
                  <a:lnTo>
                    <a:pt x="0" y="714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4" name="SMARTInkShape-1169"/>
            <p:cNvSpPr/>
            <p:nvPr>
              <p:custDataLst>
                <p:tags r:id="rId88"/>
              </p:custDataLst>
            </p:nvPr>
          </p:nvSpPr>
          <p:spPr bwMode="auto">
            <a:xfrm>
              <a:off x="7179469" y="2066543"/>
              <a:ext cx="8822" cy="58724"/>
            </a:xfrm>
            <a:custGeom>
              <a:avLst/>
              <a:gdLst/>
              <a:ahLst/>
              <a:cxnLst/>
              <a:rect l="0" t="0" r="0" b="0"/>
              <a:pathLst>
                <a:path w="8822" h="58724">
                  <a:moveTo>
                    <a:pt x="0" y="5145"/>
                  </a:moveTo>
                  <a:lnTo>
                    <a:pt x="0" y="5145"/>
                  </a:lnTo>
                  <a:lnTo>
                    <a:pt x="4741" y="5145"/>
                  </a:lnTo>
                  <a:lnTo>
                    <a:pt x="6137" y="4152"/>
                  </a:lnTo>
                  <a:lnTo>
                    <a:pt x="7068" y="2499"/>
                  </a:lnTo>
                  <a:lnTo>
                    <a:pt x="7688" y="404"/>
                  </a:lnTo>
                  <a:lnTo>
                    <a:pt x="8102" y="0"/>
                  </a:lnTo>
                  <a:lnTo>
                    <a:pt x="8378" y="722"/>
                  </a:lnTo>
                  <a:lnTo>
                    <a:pt x="8821" y="4271"/>
                  </a:lnTo>
                  <a:lnTo>
                    <a:pt x="0" y="587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25" name="SMARTInkShape-Group293"/>
          <p:cNvGrpSpPr/>
          <p:nvPr/>
        </p:nvGrpSpPr>
        <p:grpSpPr>
          <a:xfrm>
            <a:off x="4098727" y="2751331"/>
            <a:ext cx="419696" cy="758037"/>
            <a:chOff x="4098727" y="2751331"/>
            <a:chExt cx="419696" cy="758037"/>
          </a:xfrm>
        </p:grpSpPr>
        <p:sp>
          <p:nvSpPr>
            <p:cNvPr id="116" name="SMARTInkShape-1170"/>
            <p:cNvSpPr/>
            <p:nvPr>
              <p:custDataLst>
                <p:tags r:id="rId70"/>
              </p:custDataLst>
            </p:nvPr>
          </p:nvSpPr>
          <p:spPr bwMode="auto">
            <a:xfrm>
              <a:off x="4125516" y="3196828"/>
              <a:ext cx="378181" cy="17798"/>
            </a:xfrm>
            <a:custGeom>
              <a:avLst/>
              <a:gdLst/>
              <a:ahLst/>
              <a:cxnLst/>
              <a:rect l="0" t="0" r="0" b="0"/>
              <a:pathLst>
                <a:path w="378181" h="17798">
                  <a:moveTo>
                    <a:pt x="0" y="0"/>
                  </a:moveTo>
                  <a:lnTo>
                    <a:pt x="0" y="0"/>
                  </a:lnTo>
                  <a:lnTo>
                    <a:pt x="0" y="4741"/>
                  </a:lnTo>
                  <a:lnTo>
                    <a:pt x="2645" y="9713"/>
                  </a:lnTo>
                  <a:lnTo>
                    <a:pt x="4740" y="12429"/>
                  </a:lnTo>
                  <a:lnTo>
                    <a:pt x="15005" y="15446"/>
                  </a:lnTo>
                  <a:lnTo>
                    <a:pt x="59522" y="17541"/>
                  </a:lnTo>
                  <a:lnTo>
                    <a:pt x="98702" y="17797"/>
                  </a:lnTo>
                  <a:lnTo>
                    <a:pt x="137725" y="15195"/>
                  </a:lnTo>
                  <a:lnTo>
                    <a:pt x="177576" y="10167"/>
                  </a:lnTo>
                  <a:lnTo>
                    <a:pt x="219303" y="9296"/>
                  </a:lnTo>
                  <a:lnTo>
                    <a:pt x="255148" y="9039"/>
                  </a:lnTo>
                  <a:lnTo>
                    <a:pt x="288355" y="8978"/>
                  </a:lnTo>
                  <a:lnTo>
                    <a:pt x="323618" y="8951"/>
                  </a:lnTo>
                  <a:lnTo>
                    <a:pt x="364869" y="8933"/>
                  </a:lnTo>
                  <a:lnTo>
                    <a:pt x="378180" y="8930"/>
                  </a:lnTo>
                  <a:lnTo>
                    <a:pt x="375047" y="893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7" name="SMARTInkShape-1171"/>
            <p:cNvSpPr/>
            <p:nvPr>
              <p:custDataLst>
                <p:tags r:id="rId71"/>
              </p:custDataLst>
            </p:nvPr>
          </p:nvSpPr>
          <p:spPr bwMode="auto">
            <a:xfrm>
              <a:off x="4098727" y="3268863"/>
              <a:ext cx="111981" cy="239715"/>
            </a:xfrm>
            <a:custGeom>
              <a:avLst/>
              <a:gdLst/>
              <a:ahLst/>
              <a:cxnLst/>
              <a:rect l="0" t="0" r="0" b="0"/>
              <a:pathLst>
                <a:path w="111981" h="239715">
                  <a:moveTo>
                    <a:pt x="98226" y="106559"/>
                  </a:moveTo>
                  <a:lnTo>
                    <a:pt x="98226" y="106559"/>
                  </a:lnTo>
                  <a:lnTo>
                    <a:pt x="93486" y="101818"/>
                  </a:lnTo>
                  <a:lnTo>
                    <a:pt x="88512" y="99491"/>
                  </a:lnTo>
                  <a:lnTo>
                    <a:pt x="85797" y="98870"/>
                  </a:lnTo>
                  <a:lnTo>
                    <a:pt x="82995" y="99449"/>
                  </a:lnTo>
                  <a:lnTo>
                    <a:pt x="73155" y="105426"/>
                  </a:lnTo>
                  <a:lnTo>
                    <a:pt x="43782" y="134265"/>
                  </a:lnTo>
                  <a:lnTo>
                    <a:pt x="24045" y="178508"/>
                  </a:lnTo>
                  <a:lnTo>
                    <a:pt x="16309" y="192445"/>
                  </a:lnTo>
                  <a:lnTo>
                    <a:pt x="15833" y="199535"/>
                  </a:lnTo>
                  <a:lnTo>
                    <a:pt x="20597" y="215351"/>
                  </a:lnTo>
                  <a:lnTo>
                    <a:pt x="29695" y="231508"/>
                  </a:lnTo>
                  <a:lnTo>
                    <a:pt x="33687" y="234506"/>
                  </a:lnTo>
                  <a:lnTo>
                    <a:pt x="47794" y="238727"/>
                  </a:lnTo>
                  <a:lnTo>
                    <a:pt x="55307" y="239714"/>
                  </a:lnTo>
                  <a:lnTo>
                    <a:pt x="67245" y="232216"/>
                  </a:lnTo>
                  <a:lnTo>
                    <a:pt x="79495" y="220945"/>
                  </a:lnTo>
                  <a:lnTo>
                    <a:pt x="102227" y="178667"/>
                  </a:lnTo>
                  <a:lnTo>
                    <a:pt x="111980" y="149862"/>
                  </a:lnTo>
                  <a:lnTo>
                    <a:pt x="111615" y="116875"/>
                  </a:lnTo>
                  <a:lnTo>
                    <a:pt x="109138" y="79394"/>
                  </a:lnTo>
                  <a:lnTo>
                    <a:pt x="105759" y="45153"/>
                  </a:lnTo>
                  <a:lnTo>
                    <a:pt x="94064" y="14722"/>
                  </a:lnTo>
                  <a:lnTo>
                    <a:pt x="87116" y="6211"/>
                  </a:lnTo>
                  <a:lnTo>
                    <a:pt x="42894" y="748"/>
                  </a:lnTo>
                  <a:lnTo>
                    <a:pt x="25348" y="0"/>
                  </a:lnTo>
                  <a:lnTo>
                    <a:pt x="18883" y="1785"/>
                  </a:lnTo>
                  <a:lnTo>
                    <a:pt x="0" y="1726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8" name="SMARTInkShape-1172"/>
            <p:cNvSpPr/>
            <p:nvPr>
              <p:custDataLst>
                <p:tags r:id="rId72"/>
              </p:custDataLst>
            </p:nvPr>
          </p:nvSpPr>
          <p:spPr bwMode="auto">
            <a:xfrm>
              <a:off x="4234942" y="3334560"/>
              <a:ext cx="158465" cy="130104"/>
            </a:xfrm>
            <a:custGeom>
              <a:avLst/>
              <a:gdLst/>
              <a:ahLst/>
              <a:cxnLst/>
              <a:rect l="0" t="0" r="0" b="0"/>
              <a:pathLst>
                <a:path w="158465" h="130104">
                  <a:moveTo>
                    <a:pt x="33449" y="14073"/>
                  </a:moveTo>
                  <a:lnTo>
                    <a:pt x="33449" y="14073"/>
                  </a:lnTo>
                  <a:lnTo>
                    <a:pt x="33449" y="5252"/>
                  </a:lnTo>
                  <a:lnTo>
                    <a:pt x="50664" y="4157"/>
                  </a:lnTo>
                  <a:lnTo>
                    <a:pt x="69638" y="0"/>
                  </a:lnTo>
                  <a:lnTo>
                    <a:pt x="98762" y="9010"/>
                  </a:lnTo>
                  <a:lnTo>
                    <a:pt x="102788" y="12682"/>
                  </a:lnTo>
                  <a:lnTo>
                    <a:pt x="104480" y="17114"/>
                  </a:lnTo>
                  <a:lnTo>
                    <a:pt x="104615" y="22054"/>
                  </a:lnTo>
                  <a:lnTo>
                    <a:pt x="95325" y="43226"/>
                  </a:lnTo>
                  <a:lnTo>
                    <a:pt x="53687" y="81400"/>
                  </a:lnTo>
                  <a:lnTo>
                    <a:pt x="9221" y="119300"/>
                  </a:lnTo>
                  <a:lnTo>
                    <a:pt x="0" y="128014"/>
                  </a:lnTo>
                  <a:lnTo>
                    <a:pt x="1228" y="128729"/>
                  </a:lnTo>
                  <a:lnTo>
                    <a:pt x="36822" y="130103"/>
                  </a:lnTo>
                  <a:lnTo>
                    <a:pt x="76963" y="124011"/>
                  </a:lnTo>
                  <a:lnTo>
                    <a:pt x="120673" y="121595"/>
                  </a:lnTo>
                  <a:lnTo>
                    <a:pt x="158464" y="12122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9" name="SMARTInkShape-1173"/>
            <p:cNvSpPr/>
            <p:nvPr>
              <p:custDataLst>
                <p:tags r:id="rId73"/>
              </p:custDataLst>
            </p:nvPr>
          </p:nvSpPr>
          <p:spPr bwMode="auto">
            <a:xfrm>
              <a:off x="4420195" y="3402211"/>
              <a:ext cx="1" cy="107157"/>
            </a:xfrm>
            <a:custGeom>
              <a:avLst/>
              <a:gdLst/>
              <a:ahLst/>
              <a:cxnLst/>
              <a:rect l="0" t="0" r="0" b="0"/>
              <a:pathLst>
                <a:path w="1" h="107157">
                  <a:moveTo>
                    <a:pt x="0" y="0"/>
                  </a:moveTo>
                  <a:lnTo>
                    <a:pt x="0" y="0"/>
                  </a:lnTo>
                  <a:lnTo>
                    <a:pt x="0" y="42811"/>
                  </a:lnTo>
                  <a:lnTo>
                    <a:pt x="0" y="82429"/>
                  </a:lnTo>
                  <a:lnTo>
                    <a:pt x="0" y="10715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0" name="SMARTInkShape-1174"/>
            <p:cNvSpPr/>
            <p:nvPr>
              <p:custDataLst>
                <p:tags r:id="rId74"/>
              </p:custDataLst>
            </p:nvPr>
          </p:nvSpPr>
          <p:spPr bwMode="auto">
            <a:xfrm>
              <a:off x="4438679" y="3429000"/>
              <a:ext cx="79744" cy="80368"/>
            </a:xfrm>
            <a:custGeom>
              <a:avLst/>
              <a:gdLst/>
              <a:ahLst/>
              <a:cxnLst/>
              <a:rect l="0" t="0" r="0" b="0"/>
              <a:pathLst>
                <a:path w="79744" h="80368">
                  <a:moveTo>
                    <a:pt x="35094" y="0"/>
                  </a:moveTo>
                  <a:lnTo>
                    <a:pt x="35094" y="0"/>
                  </a:lnTo>
                  <a:lnTo>
                    <a:pt x="39835" y="4740"/>
                  </a:lnTo>
                  <a:lnTo>
                    <a:pt x="40239" y="8121"/>
                  </a:lnTo>
                  <a:lnTo>
                    <a:pt x="38042" y="17169"/>
                  </a:lnTo>
                  <a:lnTo>
                    <a:pt x="36067" y="20376"/>
                  </a:lnTo>
                  <a:lnTo>
                    <a:pt x="33759" y="22513"/>
                  </a:lnTo>
                  <a:lnTo>
                    <a:pt x="6492" y="38968"/>
                  </a:lnTo>
                  <a:lnTo>
                    <a:pt x="2538" y="44769"/>
                  </a:lnTo>
                  <a:lnTo>
                    <a:pt x="0" y="51838"/>
                  </a:lnTo>
                  <a:lnTo>
                    <a:pt x="9042" y="57803"/>
                  </a:lnTo>
                  <a:lnTo>
                    <a:pt x="52010" y="74524"/>
                  </a:lnTo>
                  <a:lnTo>
                    <a:pt x="79743" y="8036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1" name="SMARTInkShape-1175"/>
            <p:cNvSpPr/>
            <p:nvPr>
              <p:custDataLst>
                <p:tags r:id="rId75"/>
              </p:custDataLst>
            </p:nvPr>
          </p:nvSpPr>
          <p:spPr bwMode="auto">
            <a:xfrm>
              <a:off x="4297618" y="2894460"/>
              <a:ext cx="94889" cy="289140"/>
            </a:xfrm>
            <a:custGeom>
              <a:avLst/>
              <a:gdLst/>
              <a:ahLst/>
              <a:cxnLst/>
              <a:rect l="0" t="0" r="0" b="0"/>
              <a:pathLst>
                <a:path w="94889" h="289140">
                  <a:moveTo>
                    <a:pt x="15421" y="7688"/>
                  </a:moveTo>
                  <a:lnTo>
                    <a:pt x="15421" y="7688"/>
                  </a:lnTo>
                  <a:lnTo>
                    <a:pt x="15421" y="0"/>
                  </a:lnTo>
                  <a:lnTo>
                    <a:pt x="15421" y="33262"/>
                  </a:lnTo>
                  <a:lnTo>
                    <a:pt x="18398" y="73143"/>
                  </a:lnTo>
                  <a:lnTo>
                    <a:pt x="34824" y="107009"/>
                  </a:lnTo>
                  <a:lnTo>
                    <a:pt x="43227" y="116323"/>
                  </a:lnTo>
                  <a:lnTo>
                    <a:pt x="48841" y="115830"/>
                  </a:lnTo>
                  <a:lnTo>
                    <a:pt x="73947" y="98944"/>
                  </a:lnTo>
                  <a:lnTo>
                    <a:pt x="82112" y="90910"/>
                  </a:lnTo>
                  <a:lnTo>
                    <a:pt x="89048" y="80725"/>
                  </a:lnTo>
                  <a:lnTo>
                    <a:pt x="93791" y="54354"/>
                  </a:lnTo>
                  <a:lnTo>
                    <a:pt x="92255" y="40666"/>
                  </a:lnTo>
                  <a:lnTo>
                    <a:pt x="87924" y="28534"/>
                  </a:lnTo>
                  <a:lnTo>
                    <a:pt x="86577" y="28531"/>
                  </a:lnTo>
                  <a:lnTo>
                    <a:pt x="82434" y="31173"/>
                  </a:lnTo>
                  <a:lnTo>
                    <a:pt x="80932" y="33267"/>
                  </a:lnTo>
                  <a:lnTo>
                    <a:pt x="79264" y="38239"/>
                  </a:lnTo>
                  <a:lnTo>
                    <a:pt x="78046" y="78447"/>
                  </a:lnTo>
                  <a:lnTo>
                    <a:pt x="77939" y="116810"/>
                  </a:lnTo>
                  <a:lnTo>
                    <a:pt x="85618" y="151426"/>
                  </a:lnTo>
                  <a:lnTo>
                    <a:pt x="88953" y="158553"/>
                  </a:lnTo>
                  <a:lnTo>
                    <a:pt x="91232" y="161843"/>
                  </a:lnTo>
                  <a:lnTo>
                    <a:pt x="94888" y="186526"/>
                  </a:lnTo>
                  <a:lnTo>
                    <a:pt x="94529" y="202450"/>
                  </a:lnTo>
                  <a:lnTo>
                    <a:pt x="88065" y="238890"/>
                  </a:lnTo>
                  <a:lnTo>
                    <a:pt x="67694" y="266237"/>
                  </a:lnTo>
                  <a:lnTo>
                    <a:pt x="59159" y="275726"/>
                  </a:lnTo>
                  <a:lnTo>
                    <a:pt x="49412" y="280605"/>
                  </a:lnTo>
                  <a:lnTo>
                    <a:pt x="39458" y="283766"/>
                  </a:lnTo>
                  <a:lnTo>
                    <a:pt x="31726" y="288478"/>
                  </a:lnTo>
                  <a:lnTo>
                    <a:pt x="27284" y="289139"/>
                  </a:lnTo>
                  <a:lnTo>
                    <a:pt x="17055" y="287228"/>
                  </a:lnTo>
                  <a:lnTo>
                    <a:pt x="8541" y="280426"/>
                  </a:lnTo>
                  <a:lnTo>
                    <a:pt x="4881" y="275833"/>
                  </a:lnTo>
                  <a:lnTo>
                    <a:pt x="815" y="262794"/>
                  </a:lnTo>
                  <a:lnTo>
                    <a:pt x="0" y="249061"/>
                  </a:lnTo>
                  <a:lnTo>
                    <a:pt x="2945" y="239650"/>
                  </a:lnTo>
                  <a:lnTo>
                    <a:pt x="20049" y="213250"/>
                  </a:lnTo>
                  <a:lnTo>
                    <a:pt x="37738" y="200005"/>
                  </a:lnTo>
                  <a:lnTo>
                    <a:pt x="86859" y="17735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2" name="SMARTInkShape-1176"/>
            <p:cNvSpPr/>
            <p:nvPr>
              <p:custDataLst>
                <p:tags r:id="rId76"/>
              </p:custDataLst>
            </p:nvPr>
          </p:nvSpPr>
          <p:spPr bwMode="auto">
            <a:xfrm>
              <a:off x="4107656" y="2751331"/>
              <a:ext cx="160736" cy="355966"/>
            </a:xfrm>
            <a:custGeom>
              <a:avLst/>
              <a:gdLst/>
              <a:ahLst/>
              <a:cxnLst/>
              <a:rect l="0" t="0" r="0" b="0"/>
              <a:pathLst>
                <a:path w="160736" h="355966">
                  <a:moveTo>
                    <a:pt x="160735" y="222255"/>
                  </a:moveTo>
                  <a:lnTo>
                    <a:pt x="160735" y="222255"/>
                  </a:lnTo>
                  <a:lnTo>
                    <a:pt x="160735" y="217514"/>
                  </a:lnTo>
                  <a:lnTo>
                    <a:pt x="158089" y="212541"/>
                  </a:lnTo>
                  <a:lnTo>
                    <a:pt x="155994" y="209826"/>
                  </a:lnTo>
                  <a:lnTo>
                    <a:pt x="151021" y="206809"/>
                  </a:lnTo>
                  <a:lnTo>
                    <a:pt x="145504" y="204476"/>
                  </a:lnTo>
                  <a:lnTo>
                    <a:pt x="136819" y="198577"/>
                  </a:lnTo>
                  <a:lnTo>
                    <a:pt x="126766" y="195876"/>
                  </a:lnTo>
                  <a:lnTo>
                    <a:pt x="97364" y="203190"/>
                  </a:lnTo>
                  <a:lnTo>
                    <a:pt x="58334" y="235761"/>
                  </a:lnTo>
                  <a:lnTo>
                    <a:pt x="51392" y="242479"/>
                  </a:lnTo>
                  <a:lnTo>
                    <a:pt x="31401" y="286164"/>
                  </a:lnTo>
                  <a:lnTo>
                    <a:pt x="27397" y="308576"/>
                  </a:lnTo>
                  <a:lnTo>
                    <a:pt x="27059" y="318828"/>
                  </a:lnTo>
                  <a:lnTo>
                    <a:pt x="29555" y="327354"/>
                  </a:lnTo>
                  <a:lnTo>
                    <a:pt x="34501" y="336170"/>
                  </a:lnTo>
                  <a:lnTo>
                    <a:pt x="58677" y="353527"/>
                  </a:lnTo>
                  <a:lnTo>
                    <a:pt x="63451" y="355012"/>
                  </a:lnTo>
                  <a:lnTo>
                    <a:pt x="79341" y="355965"/>
                  </a:lnTo>
                  <a:lnTo>
                    <a:pt x="90164" y="350804"/>
                  </a:lnTo>
                  <a:lnTo>
                    <a:pt x="99604" y="342888"/>
                  </a:lnTo>
                  <a:lnTo>
                    <a:pt x="120383" y="302939"/>
                  </a:lnTo>
                  <a:lnTo>
                    <a:pt x="139388" y="259984"/>
                  </a:lnTo>
                  <a:lnTo>
                    <a:pt x="149924" y="220172"/>
                  </a:lnTo>
                  <a:lnTo>
                    <a:pt x="157532" y="185478"/>
                  </a:lnTo>
                  <a:lnTo>
                    <a:pt x="153965" y="145464"/>
                  </a:lnTo>
                  <a:lnTo>
                    <a:pt x="152765" y="129917"/>
                  </a:lnTo>
                  <a:lnTo>
                    <a:pt x="133128" y="91047"/>
                  </a:lnTo>
                  <a:lnTo>
                    <a:pt x="102218" y="50118"/>
                  </a:lnTo>
                  <a:lnTo>
                    <a:pt x="59364" y="7932"/>
                  </a:lnTo>
                  <a:lnTo>
                    <a:pt x="51482" y="1982"/>
                  </a:lnTo>
                  <a:lnTo>
                    <a:pt x="43251" y="0"/>
                  </a:lnTo>
                  <a:lnTo>
                    <a:pt x="26168" y="3090"/>
                  </a:lnTo>
                  <a:lnTo>
                    <a:pt x="13946" y="11078"/>
                  </a:lnTo>
                  <a:lnTo>
                    <a:pt x="0" y="2580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3" name="SMARTInkShape-1177"/>
            <p:cNvSpPr/>
            <p:nvPr>
              <p:custDataLst>
                <p:tags r:id="rId77"/>
              </p:custDataLst>
            </p:nvPr>
          </p:nvSpPr>
          <p:spPr bwMode="auto">
            <a:xfrm>
              <a:off x="4439438" y="2928938"/>
              <a:ext cx="25407" cy="43404"/>
            </a:xfrm>
            <a:custGeom>
              <a:avLst/>
              <a:gdLst/>
              <a:ahLst/>
              <a:cxnLst/>
              <a:rect l="0" t="0" r="0" b="0"/>
              <a:pathLst>
                <a:path w="25407" h="43404">
                  <a:moveTo>
                    <a:pt x="25406" y="0"/>
                  </a:moveTo>
                  <a:lnTo>
                    <a:pt x="25406" y="0"/>
                  </a:lnTo>
                  <a:lnTo>
                    <a:pt x="20665" y="0"/>
                  </a:lnTo>
                  <a:lnTo>
                    <a:pt x="15692" y="2645"/>
                  </a:lnTo>
                  <a:lnTo>
                    <a:pt x="12977" y="4740"/>
                  </a:lnTo>
                  <a:lnTo>
                    <a:pt x="9960" y="9713"/>
                  </a:lnTo>
                  <a:lnTo>
                    <a:pt x="0" y="40447"/>
                  </a:lnTo>
                  <a:lnTo>
                    <a:pt x="1523" y="41848"/>
                  </a:lnTo>
                  <a:lnTo>
                    <a:pt x="8508" y="43403"/>
                  </a:lnTo>
                  <a:lnTo>
                    <a:pt x="11164" y="42826"/>
                  </a:lnTo>
                  <a:lnTo>
                    <a:pt x="12934" y="41449"/>
                  </a:lnTo>
                  <a:lnTo>
                    <a:pt x="22146" y="23207"/>
                  </a:lnTo>
                  <a:lnTo>
                    <a:pt x="24976" y="6265"/>
                  </a:lnTo>
                  <a:lnTo>
                    <a:pt x="24128" y="4176"/>
                  </a:lnTo>
                  <a:lnTo>
                    <a:pt x="22569" y="2784"/>
                  </a:lnTo>
                  <a:lnTo>
                    <a:pt x="17680" y="549"/>
                  </a:lnTo>
                  <a:lnTo>
                    <a:pt x="7546" y="1785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4" name="SMARTInkShape-1178"/>
            <p:cNvSpPr/>
            <p:nvPr>
              <p:custDataLst>
                <p:tags r:id="rId78"/>
              </p:custDataLst>
            </p:nvPr>
          </p:nvSpPr>
          <p:spPr bwMode="auto">
            <a:xfrm>
              <a:off x="4457155" y="3027164"/>
              <a:ext cx="34479" cy="95831"/>
            </a:xfrm>
            <a:custGeom>
              <a:avLst/>
              <a:gdLst/>
              <a:ahLst/>
              <a:cxnLst/>
              <a:rect l="0" t="0" r="0" b="0"/>
              <a:pathLst>
                <a:path w="34479" h="95831">
                  <a:moveTo>
                    <a:pt x="7689" y="0"/>
                  </a:moveTo>
                  <a:lnTo>
                    <a:pt x="7689" y="0"/>
                  </a:lnTo>
                  <a:lnTo>
                    <a:pt x="0" y="32546"/>
                  </a:lnTo>
                  <a:lnTo>
                    <a:pt x="6556" y="76132"/>
                  </a:lnTo>
                  <a:lnTo>
                    <a:pt x="7353" y="90137"/>
                  </a:lnTo>
                  <a:lnTo>
                    <a:pt x="9449" y="92833"/>
                  </a:lnTo>
                  <a:lnTo>
                    <a:pt x="17070" y="95830"/>
                  </a:lnTo>
                  <a:lnTo>
                    <a:pt x="20889" y="94644"/>
                  </a:lnTo>
                  <a:lnTo>
                    <a:pt x="34478" y="8036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36" name="SMARTInkShape-Group294"/>
          <p:cNvGrpSpPr/>
          <p:nvPr/>
        </p:nvGrpSpPr>
        <p:grpSpPr>
          <a:xfrm>
            <a:off x="6991945" y="2595931"/>
            <a:ext cx="439615" cy="710809"/>
            <a:chOff x="6991945" y="2595931"/>
            <a:chExt cx="439615" cy="710809"/>
          </a:xfrm>
        </p:grpSpPr>
        <p:sp>
          <p:nvSpPr>
            <p:cNvPr id="126" name="SMARTInkShape-1179"/>
            <p:cNvSpPr/>
            <p:nvPr>
              <p:custDataLst>
                <p:tags r:id="rId60"/>
              </p:custDataLst>
            </p:nvPr>
          </p:nvSpPr>
          <p:spPr bwMode="auto">
            <a:xfrm>
              <a:off x="7161609" y="3098969"/>
              <a:ext cx="67862" cy="124649"/>
            </a:xfrm>
            <a:custGeom>
              <a:avLst/>
              <a:gdLst/>
              <a:ahLst/>
              <a:cxnLst/>
              <a:rect l="0" t="0" r="0" b="0"/>
              <a:pathLst>
                <a:path w="67862" h="124649">
                  <a:moveTo>
                    <a:pt x="0" y="8562"/>
                  </a:moveTo>
                  <a:lnTo>
                    <a:pt x="0" y="8562"/>
                  </a:lnTo>
                  <a:lnTo>
                    <a:pt x="0" y="3821"/>
                  </a:lnTo>
                  <a:lnTo>
                    <a:pt x="993" y="2425"/>
                  </a:lnTo>
                  <a:lnTo>
                    <a:pt x="2646" y="1494"/>
                  </a:lnTo>
                  <a:lnTo>
                    <a:pt x="9114" y="460"/>
                  </a:lnTo>
                  <a:lnTo>
                    <a:pt x="21910" y="0"/>
                  </a:lnTo>
                  <a:lnTo>
                    <a:pt x="34874" y="5087"/>
                  </a:lnTo>
                  <a:lnTo>
                    <a:pt x="59365" y="24523"/>
                  </a:lnTo>
                  <a:lnTo>
                    <a:pt x="66072" y="35830"/>
                  </a:lnTo>
                  <a:lnTo>
                    <a:pt x="67861" y="41624"/>
                  </a:lnTo>
                  <a:lnTo>
                    <a:pt x="64556" y="58644"/>
                  </a:lnTo>
                  <a:lnTo>
                    <a:pt x="51539" y="85248"/>
                  </a:lnTo>
                  <a:lnTo>
                    <a:pt x="40766" y="98207"/>
                  </a:lnTo>
                  <a:lnTo>
                    <a:pt x="25528" y="111081"/>
                  </a:lnTo>
                  <a:lnTo>
                    <a:pt x="17860" y="12464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7" name="SMARTInkShape-1180"/>
            <p:cNvSpPr/>
            <p:nvPr>
              <p:custDataLst>
                <p:tags r:id="rId61"/>
              </p:custDataLst>
            </p:nvPr>
          </p:nvSpPr>
          <p:spPr bwMode="auto">
            <a:xfrm>
              <a:off x="7224604" y="3107531"/>
              <a:ext cx="70952" cy="104744"/>
            </a:xfrm>
            <a:custGeom>
              <a:avLst/>
              <a:gdLst/>
              <a:ahLst/>
              <a:cxnLst/>
              <a:rect l="0" t="0" r="0" b="0"/>
              <a:pathLst>
                <a:path w="70952" h="104744">
                  <a:moveTo>
                    <a:pt x="26302" y="0"/>
                  </a:moveTo>
                  <a:lnTo>
                    <a:pt x="26302" y="0"/>
                  </a:lnTo>
                  <a:lnTo>
                    <a:pt x="21561" y="0"/>
                  </a:lnTo>
                  <a:lnTo>
                    <a:pt x="20165" y="992"/>
                  </a:lnTo>
                  <a:lnTo>
                    <a:pt x="19234" y="2646"/>
                  </a:lnTo>
                  <a:lnTo>
                    <a:pt x="18614" y="4741"/>
                  </a:lnTo>
                  <a:lnTo>
                    <a:pt x="7822" y="18092"/>
                  </a:lnTo>
                  <a:lnTo>
                    <a:pt x="5052" y="20991"/>
                  </a:lnTo>
                  <a:lnTo>
                    <a:pt x="1975" y="32150"/>
                  </a:lnTo>
                  <a:lnTo>
                    <a:pt x="0" y="63567"/>
                  </a:lnTo>
                  <a:lnTo>
                    <a:pt x="5021" y="78192"/>
                  </a:lnTo>
                  <a:lnTo>
                    <a:pt x="13867" y="90315"/>
                  </a:lnTo>
                  <a:lnTo>
                    <a:pt x="24414" y="99010"/>
                  </a:lnTo>
                  <a:lnTo>
                    <a:pt x="35716" y="103536"/>
                  </a:lnTo>
                  <a:lnTo>
                    <a:pt x="41508" y="104743"/>
                  </a:lnTo>
                  <a:lnTo>
                    <a:pt x="70951" y="9822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8" name="SMARTInkShape-1181"/>
            <p:cNvSpPr/>
            <p:nvPr>
              <p:custDataLst>
                <p:tags r:id="rId62"/>
              </p:custDataLst>
            </p:nvPr>
          </p:nvSpPr>
          <p:spPr bwMode="auto">
            <a:xfrm>
              <a:off x="7268766" y="3187898"/>
              <a:ext cx="53537" cy="118842"/>
            </a:xfrm>
            <a:custGeom>
              <a:avLst/>
              <a:gdLst/>
              <a:ahLst/>
              <a:cxnLst/>
              <a:rect l="0" t="0" r="0" b="0"/>
              <a:pathLst>
                <a:path w="53537" h="118842">
                  <a:moveTo>
                    <a:pt x="35718" y="0"/>
                  </a:moveTo>
                  <a:lnTo>
                    <a:pt x="35718" y="0"/>
                  </a:lnTo>
                  <a:lnTo>
                    <a:pt x="35718" y="4741"/>
                  </a:lnTo>
                  <a:lnTo>
                    <a:pt x="38364" y="9714"/>
                  </a:lnTo>
                  <a:lnTo>
                    <a:pt x="42847" y="17216"/>
                  </a:lnTo>
                  <a:lnTo>
                    <a:pt x="51969" y="45189"/>
                  </a:lnTo>
                  <a:lnTo>
                    <a:pt x="53483" y="86729"/>
                  </a:lnTo>
                  <a:lnTo>
                    <a:pt x="53536" y="97416"/>
                  </a:lnTo>
                  <a:lnTo>
                    <a:pt x="50914" y="105473"/>
                  </a:lnTo>
                  <a:lnTo>
                    <a:pt x="48825" y="109011"/>
                  </a:lnTo>
                  <a:lnTo>
                    <a:pt x="38567" y="115588"/>
                  </a:lnTo>
                  <a:lnTo>
                    <a:pt x="31664" y="118730"/>
                  </a:lnTo>
                  <a:lnTo>
                    <a:pt x="26070" y="118841"/>
                  </a:lnTo>
                  <a:lnTo>
                    <a:pt x="21349" y="116931"/>
                  </a:lnTo>
                  <a:lnTo>
                    <a:pt x="6643" y="104347"/>
                  </a:lnTo>
                  <a:lnTo>
                    <a:pt x="0" y="8036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9" name="SMARTInkShape-1182"/>
            <p:cNvSpPr/>
            <p:nvPr>
              <p:custDataLst>
                <p:tags r:id="rId63"/>
              </p:custDataLst>
            </p:nvPr>
          </p:nvSpPr>
          <p:spPr bwMode="auto">
            <a:xfrm>
              <a:off x="7304484" y="3089672"/>
              <a:ext cx="17861" cy="33118"/>
            </a:xfrm>
            <a:custGeom>
              <a:avLst/>
              <a:gdLst/>
              <a:ahLst/>
              <a:cxnLst/>
              <a:rect l="0" t="0" r="0" b="0"/>
              <a:pathLst>
                <a:path w="17861" h="33118">
                  <a:moveTo>
                    <a:pt x="17860" y="0"/>
                  </a:moveTo>
                  <a:lnTo>
                    <a:pt x="17860" y="0"/>
                  </a:lnTo>
                  <a:lnTo>
                    <a:pt x="1351" y="16509"/>
                  </a:lnTo>
                  <a:lnTo>
                    <a:pt x="119" y="33117"/>
                  </a:lnTo>
                  <a:lnTo>
                    <a:pt x="1072" y="32992"/>
                  </a:lnTo>
                  <a:lnTo>
                    <a:pt x="4775" y="30207"/>
                  </a:lnTo>
                  <a:lnTo>
                    <a:pt x="7084" y="25663"/>
                  </a:lnTo>
                  <a:lnTo>
                    <a:pt x="8566" y="19400"/>
                  </a:lnTo>
                  <a:lnTo>
                    <a:pt x="7694" y="18887"/>
                  </a:lnTo>
                  <a:lnTo>
                    <a:pt x="0" y="1785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0" name="SMARTInkShape-1183"/>
            <p:cNvSpPr/>
            <p:nvPr>
              <p:custDataLst>
                <p:tags r:id="rId64"/>
              </p:custDataLst>
            </p:nvPr>
          </p:nvSpPr>
          <p:spPr bwMode="auto">
            <a:xfrm>
              <a:off x="6991945" y="2958933"/>
              <a:ext cx="151806" cy="279661"/>
            </a:xfrm>
            <a:custGeom>
              <a:avLst/>
              <a:gdLst/>
              <a:ahLst/>
              <a:cxnLst/>
              <a:rect l="0" t="0" r="0" b="0"/>
              <a:pathLst>
                <a:path w="151806" h="279661">
                  <a:moveTo>
                    <a:pt x="151805" y="130739"/>
                  </a:moveTo>
                  <a:lnTo>
                    <a:pt x="151805" y="130739"/>
                  </a:lnTo>
                  <a:lnTo>
                    <a:pt x="147064" y="130739"/>
                  </a:lnTo>
                  <a:lnTo>
                    <a:pt x="145668" y="129746"/>
                  </a:lnTo>
                  <a:lnTo>
                    <a:pt x="144737" y="128093"/>
                  </a:lnTo>
                  <a:lnTo>
                    <a:pt x="144116" y="125998"/>
                  </a:lnTo>
                  <a:lnTo>
                    <a:pt x="142711" y="124602"/>
                  </a:lnTo>
                  <a:lnTo>
                    <a:pt x="135296" y="122177"/>
                  </a:lnTo>
                  <a:lnTo>
                    <a:pt x="124865" y="121918"/>
                  </a:lnTo>
                  <a:lnTo>
                    <a:pt x="99726" y="131322"/>
                  </a:lnTo>
                  <a:lnTo>
                    <a:pt x="76622" y="151417"/>
                  </a:lnTo>
                  <a:lnTo>
                    <a:pt x="54653" y="190972"/>
                  </a:lnTo>
                  <a:lnTo>
                    <a:pt x="41885" y="226091"/>
                  </a:lnTo>
                  <a:lnTo>
                    <a:pt x="41105" y="245547"/>
                  </a:lnTo>
                  <a:lnTo>
                    <a:pt x="44066" y="262132"/>
                  </a:lnTo>
                  <a:lnTo>
                    <a:pt x="48689" y="272810"/>
                  </a:lnTo>
                  <a:lnTo>
                    <a:pt x="53296" y="276055"/>
                  </a:lnTo>
                  <a:lnTo>
                    <a:pt x="66351" y="279660"/>
                  </a:lnTo>
                  <a:lnTo>
                    <a:pt x="73007" y="278636"/>
                  </a:lnTo>
                  <a:lnTo>
                    <a:pt x="85695" y="272208"/>
                  </a:lnTo>
                  <a:lnTo>
                    <a:pt x="116147" y="243791"/>
                  </a:lnTo>
                  <a:lnTo>
                    <a:pt x="135066" y="211310"/>
                  </a:lnTo>
                  <a:lnTo>
                    <a:pt x="146404" y="172692"/>
                  </a:lnTo>
                  <a:lnTo>
                    <a:pt x="150204" y="139531"/>
                  </a:lnTo>
                  <a:lnTo>
                    <a:pt x="149346" y="98176"/>
                  </a:lnTo>
                  <a:lnTo>
                    <a:pt x="142113" y="65665"/>
                  </a:lnTo>
                  <a:lnTo>
                    <a:pt x="122144" y="28114"/>
                  </a:lnTo>
                  <a:lnTo>
                    <a:pt x="103234" y="13029"/>
                  </a:lnTo>
                  <a:lnTo>
                    <a:pt x="75567" y="1604"/>
                  </a:lnTo>
                  <a:lnTo>
                    <a:pt x="68237" y="0"/>
                  </a:lnTo>
                  <a:lnTo>
                    <a:pt x="34220" y="7225"/>
                  </a:lnTo>
                  <a:lnTo>
                    <a:pt x="11683" y="17192"/>
                  </a:lnTo>
                  <a:lnTo>
                    <a:pt x="7789" y="21307"/>
                  </a:lnTo>
                  <a:lnTo>
                    <a:pt x="0" y="4144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1" name="SMARTInkShape-1184"/>
            <p:cNvSpPr/>
            <p:nvPr>
              <p:custDataLst>
                <p:tags r:id="rId65"/>
              </p:custDataLst>
            </p:nvPr>
          </p:nvSpPr>
          <p:spPr bwMode="auto">
            <a:xfrm>
              <a:off x="7027664" y="2920008"/>
              <a:ext cx="403896" cy="17860"/>
            </a:xfrm>
            <a:custGeom>
              <a:avLst/>
              <a:gdLst/>
              <a:ahLst/>
              <a:cxnLst/>
              <a:rect l="0" t="0" r="0" b="0"/>
              <a:pathLst>
                <a:path w="403896" h="17860">
                  <a:moveTo>
                    <a:pt x="0" y="17859"/>
                  </a:moveTo>
                  <a:lnTo>
                    <a:pt x="0" y="17859"/>
                  </a:lnTo>
                  <a:lnTo>
                    <a:pt x="0" y="13118"/>
                  </a:lnTo>
                  <a:lnTo>
                    <a:pt x="992" y="11722"/>
                  </a:lnTo>
                  <a:lnTo>
                    <a:pt x="2646" y="10791"/>
                  </a:lnTo>
                  <a:lnTo>
                    <a:pt x="9094" y="9174"/>
                  </a:lnTo>
                  <a:lnTo>
                    <a:pt x="44624" y="8944"/>
                  </a:lnTo>
                  <a:lnTo>
                    <a:pt x="85652" y="8934"/>
                  </a:lnTo>
                  <a:lnTo>
                    <a:pt x="124928" y="8931"/>
                  </a:lnTo>
                  <a:lnTo>
                    <a:pt x="159716" y="8930"/>
                  </a:lnTo>
                  <a:lnTo>
                    <a:pt x="190047" y="8930"/>
                  </a:lnTo>
                  <a:lnTo>
                    <a:pt x="220064" y="8930"/>
                  </a:lnTo>
                  <a:lnTo>
                    <a:pt x="260525" y="8930"/>
                  </a:lnTo>
                  <a:lnTo>
                    <a:pt x="303313" y="8930"/>
                  </a:lnTo>
                  <a:lnTo>
                    <a:pt x="335558" y="8930"/>
                  </a:lnTo>
                  <a:lnTo>
                    <a:pt x="379483" y="2792"/>
                  </a:lnTo>
                  <a:lnTo>
                    <a:pt x="403895" y="245"/>
                  </a:lnTo>
                  <a:lnTo>
                    <a:pt x="375047"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2" name="SMARTInkShape-1185"/>
            <p:cNvSpPr/>
            <p:nvPr>
              <p:custDataLst>
                <p:tags r:id="rId66"/>
              </p:custDataLst>
            </p:nvPr>
          </p:nvSpPr>
          <p:spPr bwMode="auto">
            <a:xfrm>
              <a:off x="6991945" y="2595931"/>
              <a:ext cx="113102" cy="243057"/>
            </a:xfrm>
            <a:custGeom>
              <a:avLst/>
              <a:gdLst/>
              <a:ahLst/>
              <a:cxnLst/>
              <a:rect l="0" t="0" r="0" b="0"/>
              <a:pathLst>
                <a:path w="113102" h="243057">
                  <a:moveTo>
                    <a:pt x="89297" y="127624"/>
                  </a:moveTo>
                  <a:lnTo>
                    <a:pt x="89297" y="127624"/>
                  </a:lnTo>
                  <a:lnTo>
                    <a:pt x="84556" y="122883"/>
                  </a:lnTo>
                  <a:lnTo>
                    <a:pt x="79584" y="120556"/>
                  </a:lnTo>
                  <a:lnTo>
                    <a:pt x="68306" y="119062"/>
                  </a:lnTo>
                  <a:lnTo>
                    <a:pt x="66374" y="119931"/>
                  </a:lnTo>
                  <a:lnTo>
                    <a:pt x="65085" y="121503"/>
                  </a:lnTo>
                  <a:lnTo>
                    <a:pt x="64226" y="123543"/>
                  </a:lnTo>
                  <a:lnTo>
                    <a:pt x="62661" y="124904"/>
                  </a:lnTo>
                  <a:lnTo>
                    <a:pt x="53734" y="129794"/>
                  </a:lnTo>
                  <a:lnTo>
                    <a:pt x="36096" y="146788"/>
                  </a:lnTo>
                  <a:lnTo>
                    <a:pt x="15333" y="177009"/>
                  </a:lnTo>
                  <a:lnTo>
                    <a:pt x="9773" y="208063"/>
                  </a:lnTo>
                  <a:lnTo>
                    <a:pt x="9180" y="223777"/>
                  </a:lnTo>
                  <a:lnTo>
                    <a:pt x="11081" y="228437"/>
                  </a:lnTo>
                  <a:lnTo>
                    <a:pt x="18484" y="236260"/>
                  </a:lnTo>
                  <a:lnTo>
                    <a:pt x="31036" y="240399"/>
                  </a:lnTo>
                  <a:lnTo>
                    <a:pt x="53866" y="243056"/>
                  </a:lnTo>
                  <a:lnTo>
                    <a:pt x="78909" y="229295"/>
                  </a:lnTo>
                  <a:lnTo>
                    <a:pt x="89641" y="217128"/>
                  </a:lnTo>
                  <a:lnTo>
                    <a:pt x="109370" y="178069"/>
                  </a:lnTo>
                  <a:lnTo>
                    <a:pt x="113101" y="153351"/>
                  </a:lnTo>
                  <a:lnTo>
                    <a:pt x="109468" y="120537"/>
                  </a:lnTo>
                  <a:lnTo>
                    <a:pt x="102231" y="86771"/>
                  </a:lnTo>
                  <a:lnTo>
                    <a:pt x="95707" y="61842"/>
                  </a:lnTo>
                  <a:lnTo>
                    <a:pt x="67495" y="21592"/>
                  </a:lnTo>
                  <a:lnTo>
                    <a:pt x="44219" y="6084"/>
                  </a:lnTo>
                  <a:lnTo>
                    <a:pt x="24614" y="184"/>
                  </a:lnTo>
                  <a:lnTo>
                    <a:pt x="19387" y="0"/>
                  </a:lnTo>
                  <a:lnTo>
                    <a:pt x="15900" y="869"/>
                  </a:lnTo>
                  <a:lnTo>
                    <a:pt x="0" y="2939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3" name="SMARTInkShape-1186"/>
            <p:cNvSpPr/>
            <p:nvPr>
              <p:custDataLst>
                <p:tags r:id="rId67"/>
              </p:custDataLst>
            </p:nvPr>
          </p:nvSpPr>
          <p:spPr bwMode="auto">
            <a:xfrm>
              <a:off x="7139181" y="2678906"/>
              <a:ext cx="138515" cy="123459"/>
            </a:xfrm>
            <a:custGeom>
              <a:avLst/>
              <a:gdLst/>
              <a:ahLst/>
              <a:cxnLst/>
              <a:rect l="0" t="0" r="0" b="0"/>
              <a:pathLst>
                <a:path w="138515" h="123459">
                  <a:moveTo>
                    <a:pt x="13499" y="0"/>
                  </a:moveTo>
                  <a:lnTo>
                    <a:pt x="13499" y="0"/>
                  </a:lnTo>
                  <a:lnTo>
                    <a:pt x="55436" y="992"/>
                  </a:lnTo>
                  <a:lnTo>
                    <a:pt x="97501" y="12429"/>
                  </a:lnTo>
                  <a:lnTo>
                    <a:pt x="105404" y="18092"/>
                  </a:lnTo>
                  <a:lnTo>
                    <a:pt x="107511" y="20991"/>
                  </a:lnTo>
                  <a:lnTo>
                    <a:pt x="106932" y="24908"/>
                  </a:lnTo>
                  <a:lnTo>
                    <a:pt x="94388" y="42807"/>
                  </a:lnTo>
                  <a:lnTo>
                    <a:pt x="84177" y="51768"/>
                  </a:lnTo>
                  <a:lnTo>
                    <a:pt x="45136" y="79128"/>
                  </a:lnTo>
                  <a:lnTo>
                    <a:pt x="692" y="112486"/>
                  </a:lnTo>
                  <a:lnTo>
                    <a:pt x="0" y="114678"/>
                  </a:lnTo>
                  <a:lnTo>
                    <a:pt x="530" y="117132"/>
                  </a:lnTo>
                  <a:lnTo>
                    <a:pt x="1877" y="119760"/>
                  </a:lnTo>
                  <a:lnTo>
                    <a:pt x="3766" y="121512"/>
                  </a:lnTo>
                  <a:lnTo>
                    <a:pt x="8511" y="123458"/>
                  </a:lnTo>
                  <a:lnTo>
                    <a:pt x="46405" y="117743"/>
                  </a:lnTo>
                  <a:lnTo>
                    <a:pt x="88902" y="116304"/>
                  </a:lnTo>
                  <a:lnTo>
                    <a:pt x="133061" y="116089"/>
                  </a:lnTo>
                  <a:lnTo>
                    <a:pt x="138514" y="11608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4" name="SMARTInkShape-1187"/>
            <p:cNvSpPr/>
            <p:nvPr>
              <p:custDataLst>
                <p:tags r:id="rId68"/>
              </p:custDataLst>
            </p:nvPr>
          </p:nvSpPr>
          <p:spPr bwMode="auto">
            <a:xfrm>
              <a:off x="7304484" y="2750344"/>
              <a:ext cx="1" cy="98227"/>
            </a:xfrm>
            <a:custGeom>
              <a:avLst/>
              <a:gdLst/>
              <a:ahLst/>
              <a:cxnLst/>
              <a:rect l="0" t="0" r="0" b="0"/>
              <a:pathLst>
                <a:path w="1" h="98227">
                  <a:moveTo>
                    <a:pt x="0" y="0"/>
                  </a:moveTo>
                  <a:lnTo>
                    <a:pt x="0" y="0"/>
                  </a:lnTo>
                  <a:lnTo>
                    <a:pt x="0" y="41941"/>
                  </a:lnTo>
                  <a:lnTo>
                    <a:pt x="0" y="9822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5" name="SMARTInkShape-1188"/>
            <p:cNvSpPr/>
            <p:nvPr>
              <p:custDataLst>
                <p:tags r:id="rId69"/>
              </p:custDataLst>
            </p:nvPr>
          </p:nvSpPr>
          <p:spPr bwMode="auto">
            <a:xfrm>
              <a:off x="7315542" y="2759273"/>
              <a:ext cx="87170" cy="89298"/>
            </a:xfrm>
            <a:custGeom>
              <a:avLst/>
              <a:gdLst/>
              <a:ahLst/>
              <a:cxnLst/>
              <a:rect l="0" t="0" r="0" b="0"/>
              <a:pathLst>
                <a:path w="87170" h="89298">
                  <a:moveTo>
                    <a:pt x="51450" y="0"/>
                  </a:moveTo>
                  <a:lnTo>
                    <a:pt x="51450" y="0"/>
                  </a:lnTo>
                  <a:lnTo>
                    <a:pt x="51450" y="9481"/>
                  </a:lnTo>
                  <a:lnTo>
                    <a:pt x="48805" y="16782"/>
                  </a:lnTo>
                  <a:lnTo>
                    <a:pt x="30459" y="46321"/>
                  </a:lnTo>
                  <a:lnTo>
                    <a:pt x="0" y="69640"/>
                  </a:lnTo>
                  <a:lnTo>
                    <a:pt x="1275" y="70239"/>
                  </a:lnTo>
                  <a:lnTo>
                    <a:pt x="42782" y="72399"/>
                  </a:lnTo>
                  <a:lnTo>
                    <a:pt x="87169" y="8929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47" name="SMARTInkShape-Group295"/>
          <p:cNvGrpSpPr/>
          <p:nvPr/>
        </p:nvGrpSpPr>
        <p:grpSpPr>
          <a:xfrm>
            <a:off x="1867564" y="5039676"/>
            <a:ext cx="696137" cy="1204876"/>
            <a:chOff x="1867564" y="5039676"/>
            <a:chExt cx="696137" cy="1204876"/>
          </a:xfrm>
        </p:grpSpPr>
        <p:sp>
          <p:nvSpPr>
            <p:cNvPr id="137" name="SMARTInkShape-1189"/>
            <p:cNvSpPr/>
            <p:nvPr>
              <p:custDataLst>
                <p:tags r:id="rId50"/>
              </p:custDataLst>
            </p:nvPr>
          </p:nvSpPr>
          <p:spPr bwMode="auto">
            <a:xfrm>
              <a:off x="2403327" y="5866805"/>
              <a:ext cx="30419" cy="71433"/>
            </a:xfrm>
            <a:custGeom>
              <a:avLst/>
              <a:gdLst/>
              <a:ahLst/>
              <a:cxnLst/>
              <a:rect l="0" t="0" r="0" b="0"/>
              <a:pathLst>
                <a:path w="30419" h="71433">
                  <a:moveTo>
                    <a:pt x="7689" y="8929"/>
                  </a:moveTo>
                  <a:lnTo>
                    <a:pt x="7689" y="8929"/>
                  </a:lnTo>
                  <a:lnTo>
                    <a:pt x="7689" y="3784"/>
                  </a:lnTo>
                  <a:lnTo>
                    <a:pt x="2948" y="43009"/>
                  </a:lnTo>
                  <a:lnTo>
                    <a:pt x="0" y="66211"/>
                  </a:lnTo>
                  <a:lnTo>
                    <a:pt x="579" y="69937"/>
                  </a:lnTo>
                  <a:lnTo>
                    <a:pt x="1956" y="71429"/>
                  </a:lnTo>
                  <a:lnTo>
                    <a:pt x="3867" y="71432"/>
                  </a:lnTo>
                  <a:lnTo>
                    <a:pt x="25344" y="33622"/>
                  </a:lnTo>
                  <a:lnTo>
                    <a:pt x="30418" y="20565"/>
                  </a:lnTo>
                  <a:lnTo>
                    <a:pt x="29787" y="15695"/>
                  </a:lnTo>
                  <a:lnTo>
                    <a:pt x="27382" y="11456"/>
                  </a:lnTo>
                  <a:lnTo>
                    <a:pt x="20410" y="5091"/>
                  </a:lnTo>
                  <a:lnTo>
                    <a:pt x="768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8" name="SMARTInkShape-1190"/>
            <p:cNvSpPr/>
            <p:nvPr>
              <p:custDataLst>
                <p:tags r:id="rId51"/>
              </p:custDataLst>
            </p:nvPr>
          </p:nvSpPr>
          <p:spPr bwMode="auto">
            <a:xfrm>
              <a:off x="2371985" y="6027539"/>
              <a:ext cx="68079" cy="217013"/>
            </a:xfrm>
            <a:custGeom>
              <a:avLst/>
              <a:gdLst/>
              <a:ahLst/>
              <a:cxnLst/>
              <a:rect l="0" t="0" r="0" b="0"/>
              <a:pathLst>
                <a:path w="68079" h="217013">
                  <a:moveTo>
                    <a:pt x="47960" y="0"/>
                  </a:moveTo>
                  <a:lnTo>
                    <a:pt x="47960" y="0"/>
                  </a:lnTo>
                  <a:lnTo>
                    <a:pt x="68078" y="43183"/>
                  </a:lnTo>
                  <a:lnTo>
                    <a:pt x="68032" y="83681"/>
                  </a:lnTo>
                  <a:lnTo>
                    <a:pt x="64157" y="114913"/>
                  </a:lnTo>
                  <a:lnTo>
                    <a:pt x="59128" y="145330"/>
                  </a:lnTo>
                  <a:lnTo>
                    <a:pt x="50718" y="186376"/>
                  </a:lnTo>
                  <a:lnTo>
                    <a:pt x="44887" y="201235"/>
                  </a:lnTo>
                  <a:lnTo>
                    <a:pt x="36342" y="211146"/>
                  </a:lnTo>
                  <a:lnTo>
                    <a:pt x="31285" y="215178"/>
                  </a:lnTo>
                  <a:lnTo>
                    <a:pt x="26921" y="216874"/>
                  </a:lnTo>
                  <a:lnTo>
                    <a:pt x="23020" y="217012"/>
                  </a:lnTo>
                  <a:lnTo>
                    <a:pt x="19428" y="216112"/>
                  </a:lnTo>
                  <a:lnTo>
                    <a:pt x="17032" y="214520"/>
                  </a:lnTo>
                  <a:lnTo>
                    <a:pt x="15435" y="212467"/>
                  </a:lnTo>
                  <a:lnTo>
                    <a:pt x="0" y="173251"/>
                  </a:lnTo>
                  <a:lnTo>
                    <a:pt x="3312" y="982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9" name="SMARTInkShape-1191"/>
            <p:cNvSpPr/>
            <p:nvPr>
              <p:custDataLst>
                <p:tags r:id="rId52"/>
              </p:custDataLst>
            </p:nvPr>
          </p:nvSpPr>
          <p:spPr bwMode="auto">
            <a:xfrm>
              <a:off x="2249024" y="5857875"/>
              <a:ext cx="117344" cy="214314"/>
            </a:xfrm>
            <a:custGeom>
              <a:avLst/>
              <a:gdLst/>
              <a:ahLst/>
              <a:cxnLst/>
              <a:rect l="0" t="0" r="0" b="0"/>
              <a:pathLst>
                <a:path w="117344" h="214314">
                  <a:moveTo>
                    <a:pt x="72695" y="0"/>
                  </a:moveTo>
                  <a:lnTo>
                    <a:pt x="72695" y="0"/>
                  </a:lnTo>
                  <a:lnTo>
                    <a:pt x="38356" y="4740"/>
                  </a:lnTo>
                  <a:lnTo>
                    <a:pt x="20077" y="12429"/>
                  </a:lnTo>
                  <a:lnTo>
                    <a:pt x="3636" y="35212"/>
                  </a:lnTo>
                  <a:lnTo>
                    <a:pt x="0" y="48061"/>
                  </a:lnTo>
                  <a:lnTo>
                    <a:pt x="10490" y="88096"/>
                  </a:lnTo>
                  <a:lnTo>
                    <a:pt x="26041" y="126754"/>
                  </a:lnTo>
                  <a:lnTo>
                    <a:pt x="57438" y="168084"/>
                  </a:lnTo>
                  <a:lnTo>
                    <a:pt x="117343" y="2143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0" name="SMARTInkShape-1192"/>
            <p:cNvSpPr/>
            <p:nvPr>
              <p:custDataLst>
                <p:tags r:id="rId53"/>
              </p:custDataLst>
            </p:nvPr>
          </p:nvSpPr>
          <p:spPr bwMode="auto">
            <a:xfrm>
              <a:off x="2187773" y="5898886"/>
              <a:ext cx="66212" cy="155443"/>
            </a:xfrm>
            <a:custGeom>
              <a:avLst/>
              <a:gdLst/>
              <a:ahLst/>
              <a:cxnLst/>
              <a:rect l="0" t="0" r="0" b="0"/>
              <a:pathLst>
                <a:path w="66212" h="155443">
                  <a:moveTo>
                    <a:pt x="0" y="30427"/>
                  </a:moveTo>
                  <a:lnTo>
                    <a:pt x="0" y="30427"/>
                  </a:lnTo>
                  <a:lnTo>
                    <a:pt x="7689" y="7361"/>
                  </a:lnTo>
                  <a:lnTo>
                    <a:pt x="27524" y="0"/>
                  </a:lnTo>
                  <a:lnTo>
                    <a:pt x="36209" y="1213"/>
                  </a:lnTo>
                  <a:lnTo>
                    <a:pt x="53796" y="10497"/>
                  </a:lnTo>
                  <a:lnTo>
                    <a:pt x="63597" y="21900"/>
                  </a:lnTo>
                  <a:lnTo>
                    <a:pt x="66211" y="27719"/>
                  </a:lnTo>
                  <a:lnTo>
                    <a:pt x="63823" y="47413"/>
                  </a:lnTo>
                  <a:lnTo>
                    <a:pt x="51322" y="83746"/>
                  </a:lnTo>
                  <a:lnTo>
                    <a:pt x="32405" y="119647"/>
                  </a:lnTo>
                  <a:lnTo>
                    <a:pt x="13567" y="148371"/>
                  </a:lnTo>
                  <a:lnTo>
                    <a:pt x="8345" y="152299"/>
                  </a:lnTo>
                  <a:lnTo>
                    <a:pt x="0" y="1554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1" name="SMARTInkShape-1193"/>
            <p:cNvSpPr/>
            <p:nvPr>
              <p:custDataLst>
                <p:tags r:id="rId54"/>
              </p:custDataLst>
            </p:nvPr>
          </p:nvSpPr>
          <p:spPr bwMode="auto">
            <a:xfrm>
              <a:off x="1875235" y="5736690"/>
              <a:ext cx="234987" cy="322740"/>
            </a:xfrm>
            <a:custGeom>
              <a:avLst/>
              <a:gdLst/>
              <a:ahLst/>
              <a:cxnLst/>
              <a:rect l="0" t="0" r="0" b="0"/>
              <a:pathLst>
                <a:path w="234987" h="322740">
                  <a:moveTo>
                    <a:pt x="205382" y="156904"/>
                  </a:moveTo>
                  <a:lnTo>
                    <a:pt x="205382" y="156904"/>
                  </a:lnTo>
                  <a:lnTo>
                    <a:pt x="161608" y="161644"/>
                  </a:lnTo>
                  <a:lnTo>
                    <a:pt x="138944" y="174072"/>
                  </a:lnTo>
                  <a:lnTo>
                    <a:pt x="110180" y="209285"/>
                  </a:lnTo>
                  <a:lnTo>
                    <a:pt x="95932" y="243354"/>
                  </a:lnTo>
                  <a:lnTo>
                    <a:pt x="84979" y="285706"/>
                  </a:lnTo>
                  <a:lnTo>
                    <a:pt x="83441" y="293373"/>
                  </a:lnTo>
                  <a:lnTo>
                    <a:pt x="86385" y="300469"/>
                  </a:lnTo>
                  <a:lnTo>
                    <a:pt x="100239" y="313645"/>
                  </a:lnTo>
                  <a:lnTo>
                    <a:pt x="114334" y="320825"/>
                  </a:lnTo>
                  <a:lnTo>
                    <a:pt x="120871" y="322739"/>
                  </a:lnTo>
                  <a:lnTo>
                    <a:pt x="163254" y="306471"/>
                  </a:lnTo>
                  <a:lnTo>
                    <a:pt x="191356" y="285997"/>
                  </a:lnTo>
                  <a:lnTo>
                    <a:pt x="209732" y="249666"/>
                  </a:lnTo>
                  <a:lnTo>
                    <a:pt x="220188" y="224698"/>
                  </a:lnTo>
                  <a:lnTo>
                    <a:pt x="231807" y="186373"/>
                  </a:lnTo>
                  <a:lnTo>
                    <a:pt x="234986" y="150158"/>
                  </a:lnTo>
                  <a:lnTo>
                    <a:pt x="233055" y="126609"/>
                  </a:lnTo>
                  <a:lnTo>
                    <a:pt x="229784" y="100989"/>
                  </a:lnTo>
                  <a:lnTo>
                    <a:pt x="223504" y="67229"/>
                  </a:lnTo>
                  <a:lnTo>
                    <a:pt x="216413" y="45611"/>
                  </a:lnTo>
                  <a:lnTo>
                    <a:pt x="206647" y="29388"/>
                  </a:lnTo>
                  <a:lnTo>
                    <a:pt x="166290" y="9099"/>
                  </a:lnTo>
                  <a:lnTo>
                    <a:pt x="129307" y="0"/>
                  </a:lnTo>
                  <a:lnTo>
                    <a:pt x="93188" y="5809"/>
                  </a:lnTo>
                  <a:lnTo>
                    <a:pt x="54315" y="17321"/>
                  </a:lnTo>
                  <a:lnTo>
                    <a:pt x="0" y="497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2" name="SMARTInkShape-1194"/>
            <p:cNvSpPr/>
            <p:nvPr>
              <p:custDataLst>
                <p:tags r:id="rId55"/>
              </p:custDataLst>
            </p:nvPr>
          </p:nvSpPr>
          <p:spPr bwMode="auto">
            <a:xfrm>
              <a:off x="2000250" y="5598914"/>
              <a:ext cx="563451" cy="53027"/>
            </a:xfrm>
            <a:custGeom>
              <a:avLst/>
              <a:gdLst/>
              <a:ahLst/>
              <a:cxnLst/>
              <a:rect l="0" t="0" r="0" b="0"/>
              <a:pathLst>
                <a:path w="563451" h="53027">
                  <a:moveTo>
                    <a:pt x="0" y="44649"/>
                  </a:moveTo>
                  <a:lnTo>
                    <a:pt x="0" y="44649"/>
                  </a:lnTo>
                  <a:lnTo>
                    <a:pt x="4741" y="44649"/>
                  </a:lnTo>
                  <a:lnTo>
                    <a:pt x="6137" y="45640"/>
                  </a:lnTo>
                  <a:lnTo>
                    <a:pt x="7068" y="47294"/>
                  </a:lnTo>
                  <a:lnTo>
                    <a:pt x="7688" y="49389"/>
                  </a:lnTo>
                  <a:lnTo>
                    <a:pt x="37005" y="52337"/>
                  </a:lnTo>
                  <a:lnTo>
                    <a:pt x="69694" y="53026"/>
                  </a:lnTo>
                  <a:lnTo>
                    <a:pt x="113327" y="52340"/>
                  </a:lnTo>
                  <a:lnTo>
                    <a:pt x="143020" y="50768"/>
                  </a:lnTo>
                  <a:lnTo>
                    <a:pt x="175714" y="48728"/>
                  </a:lnTo>
                  <a:lnTo>
                    <a:pt x="202471" y="47368"/>
                  </a:lnTo>
                  <a:lnTo>
                    <a:pt x="245430" y="45857"/>
                  </a:lnTo>
                  <a:lnTo>
                    <a:pt x="272760" y="44462"/>
                  </a:lnTo>
                  <a:lnTo>
                    <a:pt x="304872" y="42540"/>
                  </a:lnTo>
                  <a:lnTo>
                    <a:pt x="340170" y="40266"/>
                  </a:lnTo>
                  <a:lnTo>
                    <a:pt x="367670" y="37758"/>
                  </a:lnTo>
                  <a:lnTo>
                    <a:pt x="408810" y="32326"/>
                  </a:lnTo>
                  <a:lnTo>
                    <a:pt x="440324" y="29249"/>
                  </a:lnTo>
                  <a:lnTo>
                    <a:pt x="471528" y="26890"/>
                  </a:lnTo>
                  <a:lnTo>
                    <a:pt x="511854" y="22535"/>
                  </a:lnTo>
                  <a:lnTo>
                    <a:pt x="546000" y="14505"/>
                  </a:lnTo>
                  <a:lnTo>
                    <a:pt x="562401" y="5841"/>
                  </a:lnTo>
                  <a:lnTo>
                    <a:pt x="563450" y="3894"/>
                  </a:lnTo>
                  <a:lnTo>
                    <a:pt x="553641"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3" name="SMARTInkShape-1195"/>
            <p:cNvSpPr/>
            <p:nvPr>
              <p:custDataLst>
                <p:tags r:id="rId56"/>
              </p:custDataLst>
            </p:nvPr>
          </p:nvSpPr>
          <p:spPr bwMode="auto">
            <a:xfrm>
              <a:off x="2425556" y="5197078"/>
              <a:ext cx="21582" cy="50499"/>
            </a:xfrm>
            <a:custGeom>
              <a:avLst/>
              <a:gdLst/>
              <a:ahLst/>
              <a:cxnLst/>
              <a:rect l="0" t="0" r="0" b="0"/>
              <a:pathLst>
                <a:path w="21582" h="50499">
                  <a:moveTo>
                    <a:pt x="21178" y="0"/>
                  </a:moveTo>
                  <a:lnTo>
                    <a:pt x="21178" y="0"/>
                  </a:lnTo>
                  <a:lnTo>
                    <a:pt x="11698" y="0"/>
                  </a:lnTo>
                  <a:lnTo>
                    <a:pt x="7913" y="4961"/>
                  </a:lnTo>
                  <a:lnTo>
                    <a:pt x="1061" y="23702"/>
                  </a:lnTo>
                  <a:lnTo>
                    <a:pt x="0" y="37985"/>
                  </a:lnTo>
                  <a:lnTo>
                    <a:pt x="1107" y="43183"/>
                  </a:lnTo>
                  <a:lnTo>
                    <a:pt x="2836" y="46648"/>
                  </a:lnTo>
                  <a:lnTo>
                    <a:pt x="4981" y="48958"/>
                  </a:lnTo>
                  <a:lnTo>
                    <a:pt x="7404" y="50498"/>
                  </a:lnTo>
                  <a:lnTo>
                    <a:pt x="11003" y="48548"/>
                  </a:lnTo>
                  <a:lnTo>
                    <a:pt x="20294" y="38444"/>
                  </a:lnTo>
                  <a:lnTo>
                    <a:pt x="21581" y="34559"/>
                  </a:lnTo>
                  <a:lnTo>
                    <a:pt x="20455" y="31969"/>
                  </a:lnTo>
                  <a:lnTo>
                    <a:pt x="14904" y="29091"/>
                  </a:lnTo>
                  <a:lnTo>
                    <a:pt x="3319" y="26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4" name="SMARTInkShape-1196"/>
            <p:cNvSpPr/>
            <p:nvPr>
              <p:custDataLst>
                <p:tags r:id="rId57"/>
              </p:custDataLst>
            </p:nvPr>
          </p:nvSpPr>
          <p:spPr bwMode="auto">
            <a:xfrm>
              <a:off x="2429611" y="5366742"/>
              <a:ext cx="79632" cy="125120"/>
            </a:xfrm>
            <a:custGeom>
              <a:avLst/>
              <a:gdLst/>
              <a:ahLst/>
              <a:cxnLst/>
              <a:rect l="0" t="0" r="0" b="0"/>
              <a:pathLst>
                <a:path w="79632" h="125120">
                  <a:moveTo>
                    <a:pt x="17123" y="0"/>
                  </a:moveTo>
                  <a:lnTo>
                    <a:pt x="17123" y="0"/>
                  </a:lnTo>
                  <a:lnTo>
                    <a:pt x="4850" y="28516"/>
                  </a:lnTo>
                  <a:lnTo>
                    <a:pt x="919" y="61917"/>
                  </a:lnTo>
                  <a:lnTo>
                    <a:pt x="0" y="88703"/>
                  </a:lnTo>
                  <a:lnTo>
                    <a:pt x="3723" y="100807"/>
                  </a:lnTo>
                  <a:lnTo>
                    <a:pt x="18444" y="122194"/>
                  </a:lnTo>
                  <a:lnTo>
                    <a:pt x="28918" y="125119"/>
                  </a:lnTo>
                  <a:lnTo>
                    <a:pt x="53785" y="117785"/>
                  </a:lnTo>
                  <a:lnTo>
                    <a:pt x="79631" y="982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5" name="SMARTInkShape-1197"/>
            <p:cNvSpPr/>
            <p:nvPr>
              <p:custDataLst>
                <p:tags r:id="rId58"/>
              </p:custDataLst>
            </p:nvPr>
          </p:nvSpPr>
          <p:spPr bwMode="auto">
            <a:xfrm>
              <a:off x="2214890" y="5170289"/>
              <a:ext cx="140757" cy="413106"/>
            </a:xfrm>
            <a:custGeom>
              <a:avLst/>
              <a:gdLst/>
              <a:ahLst/>
              <a:cxnLst/>
              <a:rect l="0" t="0" r="0" b="0"/>
              <a:pathLst>
                <a:path w="140757" h="413106">
                  <a:moveTo>
                    <a:pt x="17532" y="0"/>
                  </a:moveTo>
                  <a:lnTo>
                    <a:pt x="17532" y="0"/>
                  </a:lnTo>
                  <a:lnTo>
                    <a:pt x="8051" y="0"/>
                  </a:lnTo>
                  <a:lnTo>
                    <a:pt x="5258" y="992"/>
                  </a:lnTo>
                  <a:lnTo>
                    <a:pt x="3396" y="2646"/>
                  </a:lnTo>
                  <a:lnTo>
                    <a:pt x="2155" y="4740"/>
                  </a:lnTo>
                  <a:lnTo>
                    <a:pt x="0" y="49009"/>
                  </a:lnTo>
                  <a:lnTo>
                    <a:pt x="1802" y="68414"/>
                  </a:lnTo>
                  <a:lnTo>
                    <a:pt x="12982" y="112434"/>
                  </a:lnTo>
                  <a:lnTo>
                    <a:pt x="19809" y="128684"/>
                  </a:lnTo>
                  <a:lnTo>
                    <a:pt x="27980" y="133414"/>
                  </a:lnTo>
                  <a:lnTo>
                    <a:pt x="52933" y="138671"/>
                  </a:lnTo>
                  <a:lnTo>
                    <a:pt x="81489" y="136889"/>
                  </a:lnTo>
                  <a:lnTo>
                    <a:pt x="98543" y="124670"/>
                  </a:lnTo>
                  <a:lnTo>
                    <a:pt x="113068" y="107003"/>
                  </a:lnTo>
                  <a:lnTo>
                    <a:pt x="119524" y="89229"/>
                  </a:lnTo>
                  <a:lnTo>
                    <a:pt x="123158" y="57747"/>
                  </a:lnTo>
                  <a:lnTo>
                    <a:pt x="121362" y="42863"/>
                  </a:lnTo>
                  <a:lnTo>
                    <a:pt x="119494" y="37506"/>
                  </a:lnTo>
                  <a:lnTo>
                    <a:pt x="115273" y="33933"/>
                  </a:lnTo>
                  <a:lnTo>
                    <a:pt x="102644" y="29964"/>
                  </a:lnTo>
                  <a:lnTo>
                    <a:pt x="98086" y="29898"/>
                  </a:lnTo>
                  <a:lnTo>
                    <a:pt x="95047" y="30846"/>
                  </a:lnTo>
                  <a:lnTo>
                    <a:pt x="93021" y="32470"/>
                  </a:lnTo>
                  <a:lnTo>
                    <a:pt x="90170" y="63199"/>
                  </a:lnTo>
                  <a:lnTo>
                    <a:pt x="97328" y="103360"/>
                  </a:lnTo>
                  <a:lnTo>
                    <a:pt x="106244" y="135565"/>
                  </a:lnTo>
                  <a:lnTo>
                    <a:pt x="117680" y="169042"/>
                  </a:lnTo>
                  <a:lnTo>
                    <a:pt x="124219" y="200476"/>
                  </a:lnTo>
                  <a:lnTo>
                    <a:pt x="130433" y="239913"/>
                  </a:lnTo>
                  <a:lnTo>
                    <a:pt x="136502" y="280591"/>
                  </a:lnTo>
                  <a:lnTo>
                    <a:pt x="140756" y="318838"/>
                  </a:lnTo>
                  <a:lnTo>
                    <a:pt x="135065" y="360821"/>
                  </a:lnTo>
                  <a:lnTo>
                    <a:pt x="129961" y="373023"/>
                  </a:lnTo>
                  <a:lnTo>
                    <a:pt x="87916" y="401216"/>
                  </a:lnTo>
                  <a:lnTo>
                    <a:pt x="74280" y="410821"/>
                  </a:lnTo>
                  <a:lnTo>
                    <a:pt x="54329" y="413105"/>
                  </a:lnTo>
                  <a:lnTo>
                    <a:pt x="42063" y="412325"/>
                  </a:lnTo>
                  <a:lnTo>
                    <a:pt x="23143" y="403521"/>
                  </a:lnTo>
                  <a:lnTo>
                    <a:pt x="15320" y="397006"/>
                  </a:lnTo>
                  <a:lnTo>
                    <a:pt x="6627" y="379184"/>
                  </a:lnTo>
                  <a:lnTo>
                    <a:pt x="4309" y="368875"/>
                  </a:lnTo>
                  <a:lnTo>
                    <a:pt x="9670" y="344192"/>
                  </a:lnTo>
                  <a:lnTo>
                    <a:pt x="27885" y="306885"/>
                  </a:lnTo>
                  <a:lnTo>
                    <a:pt x="61610" y="284075"/>
                  </a:lnTo>
                  <a:lnTo>
                    <a:pt x="104794" y="255886"/>
                  </a:lnTo>
                  <a:lnTo>
                    <a:pt x="124688" y="25003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6" name="SMARTInkShape-1198"/>
            <p:cNvSpPr/>
            <p:nvPr>
              <p:custDataLst>
                <p:tags r:id="rId59"/>
              </p:custDataLst>
            </p:nvPr>
          </p:nvSpPr>
          <p:spPr bwMode="auto">
            <a:xfrm>
              <a:off x="1867564" y="5039676"/>
              <a:ext cx="260326" cy="490689"/>
            </a:xfrm>
            <a:custGeom>
              <a:avLst/>
              <a:gdLst/>
              <a:ahLst/>
              <a:cxnLst/>
              <a:rect l="0" t="0" r="0" b="0"/>
              <a:pathLst>
                <a:path w="260326" h="490689">
                  <a:moveTo>
                    <a:pt x="221983" y="264558"/>
                  </a:moveTo>
                  <a:lnTo>
                    <a:pt x="221983" y="264558"/>
                  </a:lnTo>
                  <a:lnTo>
                    <a:pt x="217242" y="264558"/>
                  </a:lnTo>
                  <a:lnTo>
                    <a:pt x="215846" y="263566"/>
                  </a:lnTo>
                  <a:lnTo>
                    <a:pt x="214915" y="261913"/>
                  </a:lnTo>
                  <a:lnTo>
                    <a:pt x="214295" y="259818"/>
                  </a:lnTo>
                  <a:lnTo>
                    <a:pt x="212888" y="258422"/>
                  </a:lnTo>
                  <a:lnTo>
                    <a:pt x="208681" y="256870"/>
                  </a:lnTo>
                  <a:lnTo>
                    <a:pt x="207161" y="255464"/>
                  </a:lnTo>
                  <a:lnTo>
                    <a:pt x="205474" y="251256"/>
                  </a:lnTo>
                  <a:lnTo>
                    <a:pt x="203039" y="249737"/>
                  </a:lnTo>
                  <a:lnTo>
                    <a:pt x="162091" y="238620"/>
                  </a:lnTo>
                  <a:lnTo>
                    <a:pt x="152039" y="238147"/>
                  </a:lnTo>
                  <a:lnTo>
                    <a:pt x="116261" y="252103"/>
                  </a:lnTo>
                  <a:lnTo>
                    <a:pt x="86919" y="270349"/>
                  </a:lnTo>
                  <a:lnTo>
                    <a:pt x="59098" y="300866"/>
                  </a:lnTo>
                  <a:lnTo>
                    <a:pt x="29535" y="337250"/>
                  </a:lnTo>
                  <a:lnTo>
                    <a:pt x="13088" y="360035"/>
                  </a:lnTo>
                  <a:lnTo>
                    <a:pt x="5118" y="390005"/>
                  </a:lnTo>
                  <a:lnTo>
                    <a:pt x="630" y="430051"/>
                  </a:lnTo>
                  <a:lnTo>
                    <a:pt x="0" y="437394"/>
                  </a:lnTo>
                  <a:lnTo>
                    <a:pt x="7238" y="456137"/>
                  </a:lnTo>
                  <a:lnTo>
                    <a:pt x="18392" y="473728"/>
                  </a:lnTo>
                  <a:lnTo>
                    <a:pt x="36888" y="490688"/>
                  </a:lnTo>
                  <a:lnTo>
                    <a:pt x="69906" y="490199"/>
                  </a:lnTo>
                  <a:lnTo>
                    <a:pt x="103171" y="488511"/>
                  </a:lnTo>
                  <a:lnTo>
                    <a:pt x="146100" y="469049"/>
                  </a:lnTo>
                  <a:lnTo>
                    <a:pt x="184431" y="441175"/>
                  </a:lnTo>
                  <a:lnTo>
                    <a:pt x="201816" y="416659"/>
                  </a:lnTo>
                  <a:lnTo>
                    <a:pt x="220296" y="382099"/>
                  </a:lnTo>
                  <a:lnTo>
                    <a:pt x="238791" y="341719"/>
                  </a:lnTo>
                  <a:lnTo>
                    <a:pt x="250555" y="310902"/>
                  </a:lnTo>
                  <a:lnTo>
                    <a:pt x="257171" y="268288"/>
                  </a:lnTo>
                  <a:lnTo>
                    <a:pt x="260325" y="240256"/>
                  </a:lnTo>
                  <a:lnTo>
                    <a:pt x="256474" y="207677"/>
                  </a:lnTo>
                  <a:lnTo>
                    <a:pt x="247953" y="172068"/>
                  </a:lnTo>
                  <a:lnTo>
                    <a:pt x="236320" y="134437"/>
                  </a:lnTo>
                  <a:lnTo>
                    <a:pt x="226580" y="107365"/>
                  </a:lnTo>
                  <a:lnTo>
                    <a:pt x="210466" y="71994"/>
                  </a:lnTo>
                  <a:lnTo>
                    <a:pt x="180815" y="44367"/>
                  </a:lnTo>
                  <a:lnTo>
                    <a:pt x="146139" y="21836"/>
                  </a:lnTo>
                  <a:lnTo>
                    <a:pt x="102271" y="1933"/>
                  </a:lnTo>
                  <a:lnTo>
                    <a:pt x="83449" y="0"/>
                  </a:lnTo>
                  <a:lnTo>
                    <a:pt x="43353" y="5482"/>
                  </a:lnTo>
                  <a:lnTo>
                    <a:pt x="7671" y="2345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53" name="SMARTInkShape-Group296"/>
          <p:cNvGrpSpPr/>
          <p:nvPr/>
        </p:nvGrpSpPr>
        <p:grpSpPr>
          <a:xfrm>
            <a:off x="2839641" y="4967043"/>
            <a:ext cx="964407" cy="1292669"/>
            <a:chOff x="2839641" y="4967043"/>
            <a:chExt cx="964407" cy="1292669"/>
          </a:xfrm>
        </p:grpSpPr>
        <p:sp>
          <p:nvSpPr>
            <p:cNvPr id="148" name="SMARTInkShape-1199"/>
            <p:cNvSpPr/>
            <p:nvPr>
              <p:custDataLst>
                <p:tags r:id="rId45"/>
              </p:custDataLst>
            </p:nvPr>
          </p:nvSpPr>
          <p:spPr bwMode="auto">
            <a:xfrm>
              <a:off x="3198644" y="4967043"/>
              <a:ext cx="605404" cy="823166"/>
            </a:xfrm>
            <a:custGeom>
              <a:avLst/>
              <a:gdLst/>
              <a:ahLst/>
              <a:cxnLst/>
              <a:rect l="0" t="0" r="0" b="0"/>
              <a:pathLst>
                <a:path w="605404" h="823166">
                  <a:moveTo>
                    <a:pt x="453598" y="24652"/>
                  </a:moveTo>
                  <a:lnTo>
                    <a:pt x="453598" y="24652"/>
                  </a:lnTo>
                  <a:lnTo>
                    <a:pt x="448858" y="19912"/>
                  </a:lnTo>
                  <a:lnTo>
                    <a:pt x="446530" y="14938"/>
                  </a:lnTo>
                  <a:lnTo>
                    <a:pt x="445910" y="12224"/>
                  </a:lnTo>
                  <a:lnTo>
                    <a:pt x="440296" y="3662"/>
                  </a:lnTo>
                  <a:lnTo>
                    <a:pt x="429827" y="440"/>
                  </a:lnTo>
                  <a:lnTo>
                    <a:pt x="414260" y="0"/>
                  </a:lnTo>
                  <a:lnTo>
                    <a:pt x="381199" y="6324"/>
                  </a:lnTo>
                  <a:lnTo>
                    <a:pt x="336566" y="19332"/>
                  </a:lnTo>
                  <a:lnTo>
                    <a:pt x="296332" y="30903"/>
                  </a:lnTo>
                  <a:lnTo>
                    <a:pt x="267947" y="40990"/>
                  </a:lnTo>
                  <a:lnTo>
                    <a:pt x="244502" y="51419"/>
                  </a:lnTo>
                  <a:lnTo>
                    <a:pt x="214982" y="65317"/>
                  </a:lnTo>
                  <a:lnTo>
                    <a:pt x="181412" y="81528"/>
                  </a:lnTo>
                  <a:lnTo>
                    <a:pt x="155062" y="94319"/>
                  </a:lnTo>
                  <a:lnTo>
                    <a:pt x="115202" y="113824"/>
                  </a:lnTo>
                  <a:lnTo>
                    <a:pt x="75190" y="135961"/>
                  </a:lnTo>
                  <a:lnTo>
                    <a:pt x="43653" y="162097"/>
                  </a:lnTo>
                  <a:lnTo>
                    <a:pt x="13432" y="193887"/>
                  </a:lnTo>
                  <a:lnTo>
                    <a:pt x="0" y="221245"/>
                  </a:lnTo>
                  <a:lnTo>
                    <a:pt x="2371" y="230128"/>
                  </a:lnTo>
                  <a:lnTo>
                    <a:pt x="9905" y="236050"/>
                  </a:lnTo>
                  <a:lnTo>
                    <a:pt x="20881" y="239998"/>
                  </a:lnTo>
                  <a:lnTo>
                    <a:pt x="48042" y="239654"/>
                  </a:lnTo>
                  <a:lnTo>
                    <a:pt x="85993" y="236448"/>
                  </a:lnTo>
                  <a:lnTo>
                    <a:pt x="131137" y="231333"/>
                  </a:lnTo>
                  <a:lnTo>
                    <a:pt x="166195" y="227924"/>
                  </a:lnTo>
                  <a:lnTo>
                    <a:pt x="194527" y="225651"/>
                  </a:lnTo>
                  <a:lnTo>
                    <a:pt x="218376" y="224136"/>
                  </a:lnTo>
                  <a:lnTo>
                    <a:pt x="250151" y="223125"/>
                  </a:lnTo>
                  <a:lnTo>
                    <a:pt x="287209" y="222452"/>
                  </a:lnTo>
                  <a:lnTo>
                    <a:pt x="327789" y="222003"/>
                  </a:lnTo>
                  <a:lnTo>
                    <a:pt x="359804" y="222696"/>
                  </a:lnTo>
                  <a:lnTo>
                    <a:pt x="386108" y="224150"/>
                  </a:lnTo>
                  <a:lnTo>
                    <a:pt x="426579" y="227420"/>
                  </a:lnTo>
                  <a:lnTo>
                    <a:pt x="470067" y="231244"/>
                  </a:lnTo>
                  <a:lnTo>
                    <a:pt x="505897" y="239171"/>
                  </a:lnTo>
                  <a:lnTo>
                    <a:pt x="541413" y="254791"/>
                  </a:lnTo>
                  <a:lnTo>
                    <a:pt x="564505" y="276727"/>
                  </a:lnTo>
                  <a:lnTo>
                    <a:pt x="572343" y="296097"/>
                  </a:lnTo>
                  <a:lnTo>
                    <a:pt x="574835" y="316943"/>
                  </a:lnTo>
                  <a:lnTo>
                    <a:pt x="572635" y="336129"/>
                  </a:lnTo>
                  <a:lnTo>
                    <a:pt x="561077" y="363666"/>
                  </a:lnTo>
                  <a:lnTo>
                    <a:pt x="532125" y="397575"/>
                  </a:lnTo>
                  <a:lnTo>
                    <a:pt x="495444" y="436458"/>
                  </a:lnTo>
                  <a:lnTo>
                    <a:pt x="457067" y="475082"/>
                  </a:lnTo>
                  <a:lnTo>
                    <a:pt x="421002" y="505379"/>
                  </a:lnTo>
                  <a:lnTo>
                    <a:pt x="380220" y="536183"/>
                  </a:lnTo>
                  <a:lnTo>
                    <a:pt x="337642" y="565530"/>
                  </a:lnTo>
                  <a:lnTo>
                    <a:pt x="299536" y="593126"/>
                  </a:lnTo>
                  <a:lnTo>
                    <a:pt x="267056" y="617627"/>
                  </a:lnTo>
                  <a:lnTo>
                    <a:pt x="222489" y="651133"/>
                  </a:lnTo>
                  <a:lnTo>
                    <a:pt x="182542" y="681111"/>
                  </a:lnTo>
                  <a:lnTo>
                    <a:pt x="139129" y="717236"/>
                  </a:lnTo>
                  <a:lnTo>
                    <a:pt x="98786" y="748981"/>
                  </a:lnTo>
                  <a:lnTo>
                    <a:pt x="59633" y="785182"/>
                  </a:lnTo>
                  <a:lnTo>
                    <a:pt x="58001" y="793609"/>
                  </a:lnTo>
                  <a:lnTo>
                    <a:pt x="60883" y="802204"/>
                  </a:lnTo>
                  <a:lnTo>
                    <a:pt x="66772" y="810911"/>
                  </a:lnTo>
                  <a:lnTo>
                    <a:pt x="73675" y="816716"/>
                  </a:lnTo>
                  <a:lnTo>
                    <a:pt x="89282" y="823165"/>
                  </a:lnTo>
                  <a:lnTo>
                    <a:pt x="130685" y="821168"/>
                  </a:lnTo>
                  <a:lnTo>
                    <a:pt x="153646" y="820183"/>
                  </a:lnTo>
                  <a:lnTo>
                    <a:pt x="177232" y="816943"/>
                  </a:lnTo>
                  <a:lnTo>
                    <a:pt x="208831" y="811807"/>
                  </a:lnTo>
                  <a:lnTo>
                    <a:pt x="245771" y="805406"/>
                  </a:lnTo>
                  <a:lnTo>
                    <a:pt x="275359" y="801139"/>
                  </a:lnTo>
                  <a:lnTo>
                    <a:pt x="300046" y="798295"/>
                  </a:lnTo>
                  <a:lnTo>
                    <a:pt x="340704" y="795134"/>
                  </a:lnTo>
                  <a:lnTo>
                    <a:pt x="375311" y="793729"/>
                  </a:lnTo>
                  <a:lnTo>
                    <a:pt x="417812" y="790459"/>
                  </a:lnTo>
                  <a:lnTo>
                    <a:pt x="461505" y="786691"/>
                  </a:lnTo>
                  <a:lnTo>
                    <a:pt x="494155" y="785016"/>
                  </a:lnTo>
                  <a:lnTo>
                    <a:pt x="605403" y="7926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9" name="SMARTInkShape-1200"/>
            <p:cNvSpPr/>
            <p:nvPr>
              <p:custDataLst>
                <p:tags r:id="rId46"/>
              </p:custDataLst>
            </p:nvPr>
          </p:nvSpPr>
          <p:spPr bwMode="auto">
            <a:xfrm>
              <a:off x="3414981" y="6045398"/>
              <a:ext cx="192614" cy="214314"/>
            </a:xfrm>
            <a:custGeom>
              <a:avLst/>
              <a:gdLst/>
              <a:ahLst/>
              <a:cxnLst/>
              <a:rect l="0" t="0" r="0" b="0"/>
              <a:pathLst>
                <a:path w="192614" h="214314">
                  <a:moveTo>
                    <a:pt x="112246" y="0"/>
                  </a:moveTo>
                  <a:lnTo>
                    <a:pt x="112246" y="0"/>
                  </a:lnTo>
                  <a:lnTo>
                    <a:pt x="112246" y="4741"/>
                  </a:lnTo>
                  <a:lnTo>
                    <a:pt x="111253" y="6137"/>
                  </a:lnTo>
                  <a:lnTo>
                    <a:pt x="109600" y="7068"/>
                  </a:lnTo>
                  <a:lnTo>
                    <a:pt x="107505" y="7689"/>
                  </a:lnTo>
                  <a:lnTo>
                    <a:pt x="96022" y="16806"/>
                  </a:lnTo>
                  <a:lnTo>
                    <a:pt x="78224" y="31218"/>
                  </a:lnTo>
                  <a:lnTo>
                    <a:pt x="37211" y="51219"/>
                  </a:lnTo>
                  <a:lnTo>
                    <a:pt x="15599" y="59163"/>
                  </a:lnTo>
                  <a:lnTo>
                    <a:pt x="0" y="61847"/>
                  </a:lnTo>
                  <a:lnTo>
                    <a:pt x="5804" y="67506"/>
                  </a:lnTo>
                  <a:lnTo>
                    <a:pt x="25806" y="79203"/>
                  </a:lnTo>
                  <a:lnTo>
                    <a:pt x="66981" y="102226"/>
                  </a:lnTo>
                  <a:lnTo>
                    <a:pt x="106906" y="133156"/>
                  </a:lnTo>
                  <a:lnTo>
                    <a:pt x="147374" y="166784"/>
                  </a:lnTo>
                  <a:lnTo>
                    <a:pt x="192613" y="2143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0" name="SMARTInkShape-1201"/>
            <p:cNvSpPr/>
            <p:nvPr>
              <p:custDataLst>
                <p:tags r:id="rId47"/>
              </p:custDataLst>
            </p:nvPr>
          </p:nvSpPr>
          <p:spPr bwMode="auto">
            <a:xfrm>
              <a:off x="2839641" y="5411391"/>
              <a:ext cx="214313" cy="62508"/>
            </a:xfrm>
            <a:custGeom>
              <a:avLst/>
              <a:gdLst/>
              <a:ahLst/>
              <a:cxnLst/>
              <a:rect l="0" t="0" r="0" b="0"/>
              <a:pathLst>
                <a:path w="214313" h="62508">
                  <a:moveTo>
                    <a:pt x="0" y="62507"/>
                  </a:moveTo>
                  <a:lnTo>
                    <a:pt x="0" y="62507"/>
                  </a:lnTo>
                  <a:lnTo>
                    <a:pt x="4740" y="62507"/>
                  </a:lnTo>
                  <a:lnTo>
                    <a:pt x="45612" y="43546"/>
                  </a:lnTo>
                  <a:lnTo>
                    <a:pt x="84290" y="27013"/>
                  </a:lnTo>
                  <a:lnTo>
                    <a:pt x="127003" y="12538"/>
                  </a:lnTo>
                  <a:lnTo>
                    <a:pt x="169922" y="4156"/>
                  </a:lnTo>
                  <a:lnTo>
                    <a:pt x="21431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1" name="SMARTInkShape-1202"/>
            <p:cNvSpPr/>
            <p:nvPr>
              <p:custDataLst>
                <p:tags r:id="rId48"/>
              </p:custDataLst>
            </p:nvPr>
          </p:nvSpPr>
          <p:spPr bwMode="auto">
            <a:xfrm>
              <a:off x="2839641" y="5598914"/>
              <a:ext cx="187524" cy="35720"/>
            </a:xfrm>
            <a:custGeom>
              <a:avLst/>
              <a:gdLst/>
              <a:ahLst/>
              <a:cxnLst/>
              <a:rect l="0" t="0" r="0" b="0"/>
              <a:pathLst>
                <a:path w="187524" h="35720">
                  <a:moveTo>
                    <a:pt x="0" y="0"/>
                  </a:moveTo>
                  <a:lnTo>
                    <a:pt x="0" y="0"/>
                  </a:lnTo>
                  <a:lnTo>
                    <a:pt x="4740" y="4740"/>
                  </a:lnTo>
                  <a:lnTo>
                    <a:pt x="40871" y="2948"/>
                  </a:lnTo>
                  <a:lnTo>
                    <a:pt x="71862" y="5614"/>
                  </a:lnTo>
                  <a:lnTo>
                    <a:pt x="110652" y="15393"/>
                  </a:lnTo>
                  <a:lnTo>
                    <a:pt x="153358" y="26685"/>
                  </a:lnTo>
                  <a:lnTo>
                    <a:pt x="187523" y="357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2" name="SMARTInkShape-1203"/>
            <p:cNvSpPr/>
            <p:nvPr>
              <p:custDataLst>
                <p:tags r:id="rId49"/>
              </p:custDataLst>
            </p:nvPr>
          </p:nvSpPr>
          <p:spPr bwMode="auto">
            <a:xfrm>
              <a:off x="3353331" y="5974179"/>
              <a:ext cx="39583" cy="260099"/>
            </a:xfrm>
            <a:custGeom>
              <a:avLst/>
              <a:gdLst/>
              <a:ahLst/>
              <a:cxnLst/>
              <a:rect l="0" t="0" r="0" b="0"/>
              <a:pathLst>
                <a:path w="39583" h="260099">
                  <a:moveTo>
                    <a:pt x="31021" y="17641"/>
                  </a:moveTo>
                  <a:lnTo>
                    <a:pt x="31021" y="17641"/>
                  </a:lnTo>
                  <a:lnTo>
                    <a:pt x="31021" y="8160"/>
                  </a:lnTo>
                  <a:lnTo>
                    <a:pt x="32013" y="5367"/>
                  </a:lnTo>
                  <a:lnTo>
                    <a:pt x="33667" y="3506"/>
                  </a:lnTo>
                  <a:lnTo>
                    <a:pt x="39582" y="0"/>
                  </a:lnTo>
                  <a:lnTo>
                    <a:pt x="30361" y="42510"/>
                  </a:lnTo>
                  <a:lnTo>
                    <a:pt x="24541" y="83218"/>
                  </a:lnTo>
                  <a:lnTo>
                    <a:pt x="16438" y="124632"/>
                  </a:lnTo>
                  <a:lnTo>
                    <a:pt x="13140" y="159364"/>
                  </a:lnTo>
                  <a:lnTo>
                    <a:pt x="6320" y="201626"/>
                  </a:lnTo>
                  <a:lnTo>
                    <a:pt x="0" y="245457"/>
                  </a:lnTo>
                  <a:lnTo>
                    <a:pt x="1689" y="257799"/>
                  </a:lnTo>
                  <a:lnTo>
                    <a:pt x="3529" y="260098"/>
                  </a:lnTo>
                  <a:lnTo>
                    <a:pt x="13161" y="25874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64" name="SMARTInkShape-Group297"/>
          <p:cNvGrpSpPr/>
          <p:nvPr/>
        </p:nvGrpSpPr>
        <p:grpSpPr>
          <a:xfrm>
            <a:off x="4125516" y="4812643"/>
            <a:ext cx="973337" cy="929147"/>
            <a:chOff x="4125516" y="4812643"/>
            <a:chExt cx="973337" cy="929147"/>
          </a:xfrm>
        </p:grpSpPr>
        <p:sp>
          <p:nvSpPr>
            <p:cNvPr id="154" name="SMARTInkShape-1204"/>
            <p:cNvSpPr/>
            <p:nvPr>
              <p:custDataLst>
                <p:tags r:id="rId35"/>
              </p:custDataLst>
            </p:nvPr>
          </p:nvSpPr>
          <p:spPr bwMode="auto">
            <a:xfrm>
              <a:off x="4125516" y="4812643"/>
              <a:ext cx="306929" cy="449700"/>
            </a:xfrm>
            <a:custGeom>
              <a:avLst/>
              <a:gdLst/>
              <a:ahLst/>
              <a:cxnLst/>
              <a:rect l="0" t="0" r="0" b="0"/>
              <a:pathLst>
                <a:path w="306929" h="449700">
                  <a:moveTo>
                    <a:pt x="250031" y="259420"/>
                  </a:moveTo>
                  <a:lnTo>
                    <a:pt x="250031" y="259420"/>
                  </a:lnTo>
                  <a:lnTo>
                    <a:pt x="257720" y="228666"/>
                  </a:lnTo>
                  <a:lnTo>
                    <a:pt x="257141" y="226018"/>
                  </a:lnTo>
                  <a:lnTo>
                    <a:pt x="253852" y="220431"/>
                  </a:lnTo>
                  <a:lnTo>
                    <a:pt x="251586" y="218544"/>
                  </a:lnTo>
                  <a:lnTo>
                    <a:pt x="246423" y="216448"/>
                  </a:lnTo>
                  <a:lnTo>
                    <a:pt x="228457" y="215268"/>
                  </a:lnTo>
                  <a:lnTo>
                    <a:pt x="209022" y="219658"/>
                  </a:lnTo>
                  <a:lnTo>
                    <a:pt x="166994" y="250946"/>
                  </a:lnTo>
                  <a:lnTo>
                    <a:pt x="126215" y="286335"/>
                  </a:lnTo>
                  <a:lnTo>
                    <a:pt x="111989" y="299825"/>
                  </a:lnTo>
                  <a:lnTo>
                    <a:pt x="88082" y="342278"/>
                  </a:lnTo>
                  <a:lnTo>
                    <a:pt x="76369" y="375141"/>
                  </a:lnTo>
                  <a:lnTo>
                    <a:pt x="78921" y="398494"/>
                  </a:lnTo>
                  <a:lnTo>
                    <a:pt x="82379" y="411667"/>
                  </a:lnTo>
                  <a:lnTo>
                    <a:pt x="96806" y="431596"/>
                  </a:lnTo>
                  <a:lnTo>
                    <a:pt x="106209" y="439688"/>
                  </a:lnTo>
                  <a:lnTo>
                    <a:pt x="137823" y="448679"/>
                  </a:lnTo>
                  <a:lnTo>
                    <a:pt x="174364" y="449699"/>
                  </a:lnTo>
                  <a:lnTo>
                    <a:pt x="203833" y="440231"/>
                  </a:lnTo>
                  <a:lnTo>
                    <a:pt x="235452" y="418163"/>
                  </a:lnTo>
                  <a:lnTo>
                    <a:pt x="273493" y="380207"/>
                  </a:lnTo>
                  <a:lnTo>
                    <a:pt x="295235" y="340716"/>
                  </a:lnTo>
                  <a:lnTo>
                    <a:pt x="305868" y="308532"/>
                  </a:lnTo>
                  <a:lnTo>
                    <a:pt x="306928" y="269672"/>
                  </a:lnTo>
                  <a:lnTo>
                    <a:pt x="305822" y="245418"/>
                  </a:lnTo>
                  <a:lnTo>
                    <a:pt x="301947" y="205241"/>
                  </a:lnTo>
                  <a:lnTo>
                    <a:pt x="289972" y="160926"/>
                  </a:lnTo>
                  <a:lnTo>
                    <a:pt x="275666" y="128273"/>
                  </a:lnTo>
                  <a:lnTo>
                    <a:pt x="258191" y="91621"/>
                  </a:lnTo>
                  <a:lnTo>
                    <a:pt x="243565" y="65202"/>
                  </a:lnTo>
                  <a:lnTo>
                    <a:pt x="219376" y="30556"/>
                  </a:lnTo>
                  <a:lnTo>
                    <a:pt x="177537" y="11189"/>
                  </a:lnTo>
                  <a:lnTo>
                    <a:pt x="151100" y="4636"/>
                  </a:lnTo>
                  <a:lnTo>
                    <a:pt x="113788" y="0"/>
                  </a:lnTo>
                  <a:lnTo>
                    <a:pt x="76048" y="2968"/>
                  </a:lnTo>
                  <a:lnTo>
                    <a:pt x="53643" y="10504"/>
                  </a:lnTo>
                  <a:lnTo>
                    <a:pt x="18099" y="35074"/>
                  </a:lnTo>
                  <a:lnTo>
                    <a:pt x="0" y="6296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5" name="SMARTInkShape-1205"/>
            <p:cNvSpPr/>
            <p:nvPr>
              <p:custDataLst>
                <p:tags r:id="rId36"/>
              </p:custDataLst>
            </p:nvPr>
          </p:nvSpPr>
          <p:spPr bwMode="auto">
            <a:xfrm>
              <a:off x="4482703" y="4911328"/>
              <a:ext cx="155369" cy="342059"/>
            </a:xfrm>
            <a:custGeom>
              <a:avLst/>
              <a:gdLst/>
              <a:ahLst/>
              <a:cxnLst/>
              <a:rect l="0" t="0" r="0" b="0"/>
              <a:pathLst>
                <a:path w="155369" h="342059">
                  <a:moveTo>
                    <a:pt x="0" y="0"/>
                  </a:moveTo>
                  <a:lnTo>
                    <a:pt x="0" y="0"/>
                  </a:lnTo>
                  <a:lnTo>
                    <a:pt x="0" y="40631"/>
                  </a:lnTo>
                  <a:lnTo>
                    <a:pt x="0" y="47924"/>
                  </a:lnTo>
                  <a:lnTo>
                    <a:pt x="7938" y="77192"/>
                  </a:lnTo>
                  <a:lnTo>
                    <a:pt x="23849" y="119775"/>
                  </a:lnTo>
                  <a:lnTo>
                    <a:pt x="27806" y="127475"/>
                  </a:lnTo>
                  <a:lnTo>
                    <a:pt x="50723" y="141323"/>
                  </a:lnTo>
                  <a:lnTo>
                    <a:pt x="79098" y="151115"/>
                  </a:lnTo>
                  <a:lnTo>
                    <a:pt x="98324" y="152159"/>
                  </a:lnTo>
                  <a:lnTo>
                    <a:pt x="129785" y="137688"/>
                  </a:lnTo>
                  <a:lnTo>
                    <a:pt x="142018" y="125356"/>
                  </a:lnTo>
                  <a:lnTo>
                    <a:pt x="154612" y="91790"/>
                  </a:lnTo>
                  <a:lnTo>
                    <a:pt x="155368" y="72546"/>
                  </a:lnTo>
                  <a:lnTo>
                    <a:pt x="147768" y="40678"/>
                  </a:lnTo>
                  <a:lnTo>
                    <a:pt x="139758" y="30316"/>
                  </a:lnTo>
                  <a:lnTo>
                    <a:pt x="127928" y="20320"/>
                  </a:lnTo>
                  <a:lnTo>
                    <a:pt x="119454" y="57151"/>
                  </a:lnTo>
                  <a:lnTo>
                    <a:pt x="118076" y="87820"/>
                  </a:lnTo>
                  <a:lnTo>
                    <a:pt x="121270" y="127335"/>
                  </a:lnTo>
                  <a:lnTo>
                    <a:pt x="125997" y="166726"/>
                  </a:lnTo>
                  <a:lnTo>
                    <a:pt x="130413" y="205069"/>
                  </a:lnTo>
                  <a:lnTo>
                    <a:pt x="132375" y="245262"/>
                  </a:lnTo>
                  <a:lnTo>
                    <a:pt x="133480" y="283235"/>
                  </a:lnTo>
                  <a:lnTo>
                    <a:pt x="119586" y="321275"/>
                  </a:lnTo>
                  <a:lnTo>
                    <a:pt x="110035" y="336265"/>
                  </a:lnTo>
                  <a:lnTo>
                    <a:pt x="106099" y="340263"/>
                  </a:lnTo>
                  <a:lnTo>
                    <a:pt x="88496" y="342058"/>
                  </a:lnTo>
                  <a:lnTo>
                    <a:pt x="55735" y="339868"/>
                  </a:lnTo>
                  <a:lnTo>
                    <a:pt x="44284" y="334276"/>
                  </a:lnTo>
                  <a:lnTo>
                    <a:pt x="25505" y="319259"/>
                  </a:lnTo>
                  <a:lnTo>
                    <a:pt x="24941" y="315034"/>
                  </a:lnTo>
                  <a:lnTo>
                    <a:pt x="29606" y="305049"/>
                  </a:lnTo>
                  <a:lnTo>
                    <a:pt x="38648" y="293011"/>
                  </a:lnTo>
                  <a:lnTo>
                    <a:pt x="82269" y="281047"/>
                  </a:lnTo>
                  <a:lnTo>
                    <a:pt x="133945" y="27682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6" name="SMARTInkShape-1206"/>
            <p:cNvSpPr/>
            <p:nvPr>
              <p:custDataLst>
                <p:tags r:id="rId37"/>
              </p:custDataLst>
            </p:nvPr>
          </p:nvSpPr>
          <p:spPr bwMode="auto">
            <a:xfrm>
              <a:off x="4702038" y="5100093"/>
              <a:ext cx="48557" cy="142575"/>
            </a:xfrm>
            <a:custGeom>
              <a:avLst/>
              <a:gdLst/>
              <a:ahLst/>
              <a:cxnLst/>
              <a:rect l="0" t="0" r="0" b="0"/>
              <a:pathLst>
                <a:path w="48557" h="142575">
                  <a:moveTo>
                    <a:pt x="12837" y="7688"/>
                  </a:moveTo>
                  <a:lnTo>
                    <a:pt x="12837" y="7688"/>
                  </a:lnTo>
                  <a:lnTo>
                    <a:pt x="12837" y="0"/>
                  </a:lnTo>
                  <a:lnTo>
                    <a:pt x="5769" y="39553"/>
                  </a:lnTo>
                  <a:lnTo>
                    <a:pt x="1813" y="70708"/>
                  </a:lnTo>
                  <a:lnTo>
                    <a:pt x="0" y="98205"/>
                  </a:lnTo>
                  <a:lnTo>
                    <a:pt x="5809" y="120347"/>
                  </a:lnTo>
                  <a:lnTo>
                    <a:pt x="15005" y="134819"/>
                  </a:lnTo>
                  <a:lnTo>
                    <a:pt x="20235" y="140067"/>
                  </a:lnTo>
                  <a:lnTo>
                    <a:pt x="25707" y="142574"/>
                  </a:lnTo>
                  <a:lnTo>
                    <a:pt x="48556" y="1416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7" name="SMARTInkShape-1207"/>
            <p:cNvSpPr/>
            <p:nvPr>
              <p:custDataLst>
                <p:tags r:id="rId38"/>
              </p:custDataLst>
            </p:nvPr>
          </p:nvSpPr>
          <p:spPr bwMode="auto">
            <a:xfrm>
              <a:off x="4718733" y="4964906"/>
              <a:ext cx="31862" cy="16511"/>
            </a:xfrm>
            <a:custGeom>
              <a:avLst/>
              <a:gdLst/>
              <a:ahLst/>
              <a:cxnLst/>
              <a:rect l="0" t="0" r="0" b="0"/>
              <a:pathLst>
                <a:path w="31862" h="16511">
                  <a:moveTo>
                    <a:pt x="14001" y="0"/>
                  </a:moveTo>
                  <a:lnTo>
                    <a:pt x="14001" y="0"/>
                  </a:lnTo>
                  <a:lnTo>
                    <a:pt x="6313" y="0"/>
                  </a:lnTo>
                  <a:lnTo>
                    <a:pt x="5899" y="992"/>
                  </a:lnTo>
                  <a:lnTo>
                    <a:pt x="5440" y="4741"/>
                  </a:lnTo>
                  <a:lnTo>
                    <a:pt x="4324" y="6137"/>
                  </a:lnTo>
                  <a:lnTo>
                    <a:pt x="440" y="7689"/>
                  </a:lnTo>
                  <a:lnTo>
                    <a:pt x="0" y="9094"/>
                  </a:lnTo>
                  <a:lnTo>
                    <a:pt x="2156" y="13303"/>
                  </a:lnTo>
                  <a:lnTo>
                    <a:pt x="4120" y="14821"/>
                  </a:lnTo>
                  <a:lnTo>
                    <a:pt x="8948" y="16510"/>
                  </a:lnTo>
                  <a:lnTo>
                    <a:pt x="11625" y="15967"/>
                  </a:lnTo>
                  <a:lnTo>
                    <a:pt x="20132" y="10464"/>
                  </a:lnTo>
                  <a:lnTo>
                    <a:pt x="30120" y="1574"/>
                  </a:lnTo>
                  <a:lnTo>
                    <a:pt x="30700" y="2041"/>
                  </a:lnTo>
                  <a:lnTo>
                    <a:pt x="31861"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8" name="SMARTInkShape-1208"/>
            <p:cNvSpPr/>
            <p:nvPr>
              <p:custDataLst>
                <p:tags r:id="rId39"/>
              </p:custDataLst>
            </p:nvPr>
          </p:nvSpPr>
          <p:spPr bwMode="auto">
            <a:xfrm>
              <a:off x="4277320" y="5313733"/>
              <a:ext cx="517923" cy="22436"/>
            </a:xfrm>
            <a:custGeom>
              <a:avLst/>
              <a:gdLst/>
              <a:ahLst/>
              <a:cxnLst/>
              <a:rect l="0" t="0" r="0" b="0"/>
              <a:pathLst>
                <a:path w="517923" h="22436">
                  <a:moveTo>
                    <a:pt x="0" y="17290"/>
                  </a:moveTo>
                  <a:lnTo>
                    <a:pt x="0" y="17290"/>
                  </a:lnTo>
                  <a:lnTo>
                    <a:pt x="41782" y="22435"/>
                  </a:lnTo>
                  <a:lnTo>
                    <a:pt x="69833" y="20238"/>
                  </a:lnTo>
                  <a:lnTo>
                    <a:pt x="92196" y="18263"/>
                  </a:lnTo>
                  <a:lnTo>
                    <a:pt x="120003" y="15954"/>
                  </a:lnTo>
                  <a:lnTo>
                    <a:pt x="151440" y="13423"/>
                  </a:lnTo>
                  <a:lnTo>
                    <a:pt x="177358" y="11736"/>
                  </a:lnTo>
                  <a:lnTo>
                    <a:pt x="219386" y="9861"/>
                  </a:lnTo>
                  <a:lnTo>
                    <a:pt x="254602" y="9027"/>
                  </a:lnTo>
                  <a:lnTo>
                    <a:pt x="290758" y="7665"/>
                  </a:lnTo>
                  <a:lnTo>
                    <a:pt x="312901" y="5912"/>
                  </a:lnTo>
                  <a:lnTo>
                    <a:pt x="357349" y="2312"/>
                  </a:lnTo>
                  <a:lnTo>
                    <a:pt x="393639" y="711"/>
                  </a:lnTo>
                  <a:lnTo>
                    <a:pt x="428951" y="0"/>
                  </a:lnTo>
                  <a:lnTo>
                    <a:pt x="462504" y="676"/>
                  </a:lnTo>
                  <a:lnTo>
                    <a:pt x="499738" y="6634"/>
                  </a:lnTo>
                  <a:lnTo>
                    <a:pt x="517922" y="172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9" name="SMARTInkShape-1209"/>
            <p:cNvSpPr/>
            <p:nvPr>
              <p:custDataLst>
                <p:tags r:id="rId40"/>
              </p:custDataLst>
            </p:nvPr>
          </p:nvSpPr>
          <p:spPr bwMode="auto">
            <a:xfrm>
              <a:off x="4214813" y="5413765"/>
              <a:ext cx="229381" cy="320243"/>
            </a:xfrm>
            <a:custGeom>
              <a:avLst/>
              <a:gdLst/>
              <a:ahLst/>
              <a:cxnLst/>
              <a:rect l="0" t="0" r="0" b="0"/>
              <a:pathLst>
                <a:path w="229381" h="320243">
                  <a:moveTo>
                    <a:pt x="196453" y="122641"/>
                  </a:moveTo>
                  <a:lnTo>
                    <a:pt x="196453" y="122641"/>
                  </a:lnTo>
                  <a:lnTo>
                    <a:pt x="189385" y="105860"/>
                  </a:lnTo>
                  <a:lnTo>
                    <a:pt x="188764" y="102524"/>
                  </a:lnTo>
                  <a:lnTo>
                    <a:pt x="185374" y="100300"/>
                  </a:lnTo>
                  <a:lnTo>
                    <a:pt x="173670" y="97829"/>
                  </a:lnTo>
                  <a:lnTo>
                    <a:pt x="161191" y="99376"/>
                  </a:lnTo>
                  <a:lnTo>
                    <a:pt x="155086" y="101178"/>
                  </a:lnTo>
                  <a:lnTo>
                    <a:pt x="119747" y="130602"/>
                  </a:lnTo>
                  <a:lnTo>
                    <a:pt x="92188" y="173456"/>
                  </a:lnTo>
                  <a:lnTo>
                    <a:pt x="74706" y="209717"/>
                  </a:lnTo>
                  <a:lnTo>
                    <a:pt x="63630" y="242370"/>
                  </a:lnTo>
                  <a:lnTo>
                    <a:pt x="65983" y="276065"/>
                  </a:lnTo>
                  <a:lnTo>
                    <a:pt x="75958" y="304931"/>
                  </a:lnTo>
                  <a:lnTo>
                    <a:pt x="87007" y="317760"/>
                  </a:lnTo>
                  <a:lnTo>
                    <a:pt x="93723" y="320189"/>
                  </a:lnTo>
                  <a:lnTo>
                    <a:pt x="109123" y="320242"/>
                  </a:lnTo>
                  <a:lnTo>
                    <a:pt x="134528" y="309954"/>
                  </a:lnTo>
                  <a:lnTo>
                    <a:pt x="176024" y="268820"/>
                  </a:lnTo>
                  <a:lnTo>
                    <a:pt x="198337" y="238052"/>
                  </a:lnTo>
                  <a:lnTo>
                    <a:pt x="218509" y="199170"/>
                  </a:lnTo>
                  <a:lnTo>
                    <a:pt x="226099" y="177490"/>
                  </a:lnTo>
                  <a:lnTo>
                    <a:pt x="229380" y="139995"/>
                  </a:lnTo>
                  <a:lnTo>
                    <a:pt x="226631" y="105218"/>
                  </a:lnTo>
                  <a:lnTo>
                    <a:pt x="219505" y="65555"/>
                  </a:lnTo>
                  <a:lnTo>
                    <a:pt x="206370" y="39691"/>
                  </a:lnTo>
                  <a:lnTo>
                    <a:pt x="178017" y="14166"/>
                  </a:lnTo>
                  <a:lnTo>
                    <a:pt x="164777" y="5638"/>
                  </a:lnTo>
                  <a:lnTo>
                    <a:pt x="127205" y="0"/>
                  </a:lnTo>
                  <a:lnTo>
                    <a:pt x="82563" y="5224"/>
                  </a:lnTo>
                  <a:lnTo>
                    <a:pt x="53237" y="14980"/>
                  </a:lnTo>
                  <a:lnTo>
                    <a:pt x="22829" y="35840"/>
                  </a:lnTo>
                  <a:lnTo>
                    <a:pt x="0" y="6906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0" name="SMARTInkShape-1210"/>
            <p:cNvSpPr/>
            <p:nvPr>
              <p:custDataLst>
                <p:tags r:id="rId41"/>
              </p:custDataLst>
            </p:nvPr>
          </p:nvSpPr>
          <p:spPr bwMode="auto">
            <a:xfrm>
              <a:off x="4483365" y="5466773"/>
              <a:ext cx="219693" cy="214889"/>
            </a:xfrm>
            <a:custGeom>
              <a:avLst/>
              <a:gdLst/>
              <a:ahLst/>
              <a:cxnLst/>
              <a:rect l="0" t="0" r="0" b="0"/>
              <a:pathLst>
                <a:path w="219693" h="214889">
                  <a:moveTo>
                    <a:pt x="8268" y="7125"/>
                  </a:moveTo>
                  <a:lnTo>
                    <a:pt x="8268" y="7125"/>
                  </a:lnTo>
                  <a:lnTo>
                    <a:pt x="8268" y="2385"/>
                  </a:lnTo>
                  <a:lnTo>
                    <a:pt x="10252" y="1980"/>
                  </a:lnTo>
                  <a:lnTo>
                    <a:pt x="42606" y="6252"/>
                  </a:lnTo>
                  <a:lnTo>
                    <a:pt x="79753" y="6737"/>
                  </a:lnTo>
                  <a:lnTo>
                    <a:pt x="124375" y="5960"/>
                  </a:lnTo>
                  <a:lnTo>
                    <a:pt x="160743" y="2308"/>
                  </a:lnTo>
                  <a:lnTo>
                    <a:pt x="202134" y="0"/>
                  </a:lnTo>
                  <a:lnTo>
                    <a:pt x="219692" y="5991"/>
                  </a:lnTo>
                  <a:lnTo>
                    <a:pt x="185040" y="49052"/>
                  </a:lnTo>
                  <a:lnTo>
                    <a:pt x="144619" y="86350"/>
                  </a:lnTo>
                  <a:lnTo>
                    <a:pt x="106628" y="125229"/>
                  </a:lnTo>
                  <a:lnTo>
                    <a:pt x="92994" y="146267"/>
                  </a:lnTo>
                  <a:lnTo>
                    <a:pt x="50459" y="175683"/>
                  </a:lnTo>
                  <a:lnTo>
                    <a:pt x="10502" y="204168"/>
                  </a:lnTo>
                  <a:lnTo>
                    <a:pt x="0" y="213101"/>
                  </a:lnTo>
                  <a:lnTo>
                    <a:pt x="5733" y="214888"/>
                  </a:lnTo>
                  <a:lnTo>
                    <a:pt x="35914" y="214228"/>
                  </a:lnTo>
                  <a:lnTo>
                    <a:pt x="74668" y="208277"/>
                  </a:lnTo>
                  <a:lnTo>
                    <a:pt x="108555" y="200375"/>
                  </a:lnTo>
                  <a:lnTo>
                    <a:pt x="144121" y="192233"/>
                  </a:lnTo>
                  <a:lnTo>
                    <a:pt x="185769" y="187006"/>
                  </a:lnTo>
                  <a:lnTo>
                    <a:pt x="213651" y="1857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1" name="SMARTInkShape-1211"/>
            <p:cNvSpPr/>
            <p:nvPr>
              <p:custDataLst>
                <p:tags r:id="rId42"/>
              </p:custDataLst>
            </p:nvPr>
          </p:nvSpPr>
          <p:spPr bwMode="auto">
            <a:xfrm>
              <a:off x="4750594" y="5584839"/>
              <a:ext cx="8930" cy="156951"/>
            </a:xfrm>
            <a:custGeom>
              <a:avLst/>
              <a:gdLst/>
              <a:ahLst/>
              <a:cxnLst/>
              <a:rect l="0" t="0" r="0" b="0"/>
              <a:pathLst>
                <a:path w="8930" h="156951">
                  <a:moveTo>
                    <a:pt x="0" y="5145"/>
                  </a:moveTo>
                  <a:lnTo>
                    <a:pt x="0" y="5145"/>
                  </a:lnTo>
                  <a:lnTo>
                    <a:pt x="0" y="0"/>
                  </a:lnTo>
                  <a:lnTo>
                    <a:pt x="0" y="2197"/>
                  </a:lnTo>
                  <a:lnTo>
                    <a:pt x="992" y="3180"/>
                  </a:lnTo>
                  <a:lnTo>
                    <a:pt x="4740" y="4272"/>
                  </a:lnTo>
                  <a:lnTo>
                    <a:pt x="8102" y="43779"/>
                  </a:lnTo>
                  <a:lnTo>
                    <a:pt x="8766" y="82744"/>
                  </a:lnTo>
                  <a:lnTo>
                    <a:pt x="8897" y="123109"/>
                  </a:lnTo>
                  <a:lnTo>
                    <a:pt x="8929" y="15695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2" name="SMARTInkShape-1212"/>
            <p:cNvSpPr/>
            <p:nvPr>
              <p:custDataLst>
                <p:tags r:id="rId43"/>
              </p:custDataLst>
            </p:nvPr>
          </p:nvSpPr>
          <p:spPr bwMode="auto">
            <a:xfrm>
              <a:off x="4784458" y="5634633"/>
              <a:ext cx="135801" cy="98227"/>
            </a:xfrm>
            <a:custGeom>
              <a:avLst/>
              <a:gdLst/>
              <a:ahLst/>
              <a:cxnLst/>
              <a:rect l="0" t="0" r="0" b="0"/>
              <a:pathLst>
                <a:path w="135801" h="98227">
                  <a:moveTo>
                    <a:pt x="73292" y="0"/>
                  </a:moveTo>
                  <a:lnTo>
                    <a:pt x="73292" y="0"/>
                  </a:lnTo>
                  <a:lnTo>
                    <a:pt x="60026" y="12273"/>
                  </a:lnTo>
                  <a:lnTo>
                    <a:pt x="16464" y="31668"/>
                  </a:lnTo>
                  <a:lnTo>
                    <a:pt x="7356" y="34910"/>
                  </a:lnTo>
                  <a:lnTo>
                    <a:pt x="0" y="39659"/>
                  </a:lnTo>
                  <a:lnTo>
                    <a:pt x="618" y="42314"/>
                  </a:lnTo>
                  <a:lnTo>
                    <a:pt x="9243" y="47910"/>
                  </a:lnTo>
                  <a:lnTo>
                    <a:pt x="52743" y="60375"/>
                  </a:lnTo>
                  <a:lnTo>
                    <a:pt x="89352" y="74525"/>
                  </a:lnTo>
                  <a:lnTo>
                    <a:pt x="135800" y="9822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3" name="SMARTInkShape-1213"/>
            <p:cNvSpPr/>
            <p:nvPr>
              <p:custDataLst>
                <p:tags r:id="rId44"/>
              </p:custDataLst>
            </p:nvPr>
          </p:nvSpPr>
          <p:spPr bwMode="auto">
            <a:xfrm>
              <a:off x="5072063" y="5232797"/>
              <a:ext cx="26790" cy="17860"/>
            </a:xfrm>
            <a:custGeom>
              <a:avLst/>
              <a:gdLst/>
              <a:ahLst/>
              <a:cxnLst/>
              <a:rect l="0" t="0" r="0" b="0"/>
              <a:pathLst>
                <a:path w="26790" h="17860">
                  <a:moveTo>
                    <a:pt x="26789" y="0"/>
                  </a:moveTo>
                  <a:lnTo>
                    <a:pt x="26789" y="0"/>
                  </a:lnTo>
                  <a:lnTo>
                    <a:pt x="19100" y="0"/>
                  </a:lnTo>
                  <a:lnTo>
                    <a:pt x="10975" y="6137"/>
                  </a:lnTo>
                  <a:lnTo>
                    <a:pt x="5539" y="7689"/>
                  </a:lnTo>
                  <a:lnTo>
                    <a:pt x="3692" y="9094"/>
                  </a:lnTo>
                  <a:lnTo>
                    <a:pt x="0"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75" name="SMARTInkShape-Group298"/>
          <p:cNvGrpSpPr/>
          <p:nvPr/>
        </p:nvGrpSpPr>
        <p:grpSpPr>
          <a:xfrm>
            <a:off x="5366742" y="4743024"/>
            <a:ext cx="812603" cy="1141017"/>
            <a:chOff x="5366742" y="4743024"/>
            <a:chExt cx="812603" cy="1141017"/>
          </a:xfrm>
        </p:grpSpPr>
        <p:sp>
          <p:nvSpPr>
            <p:cNvPr id="165" name="SMARTInkShape-1214"/>
            <p:cNvSpPr/>
            <p:nvPr>
              <p:custDataLst>
                <p:tags r:id="rId25"/>
              </p:custDataLst>
            </p:nvPr>
          </p:nvSpPr>
          <p:spPr bwMode="auto">
            <a:xfrm>
              <a:off x="5366742" y="4743024"/>
              <a:ext cx="309281" cy="456309"/>
            </a:xfrm>
            <a:custGeom>
              <a:avLst/>
              <a:gdLst/>
              <a:ahLst/>
              <a:cxnLst/>
              <a:rect l="0" t="0" r="0" b="0"/>
              <a:pathLst>
                <a:path w="309281" h="456309">
                  <a:moveTo>
                    <a:pt x="223242" y="257601"/>
                  </a:moveTo>
                  <a:lnTo>
                    <a:pt x="223242" y="257601"/>
                  </a:lnTo>
                  <a:lnTo>
                    <a:pt x="223242" y="245172"/>
                  </a:lnTo>
                  <a:lnTo>
                    <a:pt x="218502" y="231869"/>
                  </a:lnTo>
                  <a:lnTo>
                    <a:pt x="202945" y="223675"/>
                  </a:lnTo>
                  <a:lnTo>
                    <a:pt x="191852" y="220101"/>
                  </a:lnTo>
                  <a:lnTo>
                    <a:pt x="161004" y="221421"/>
                  </a:lnTo>
                  <a:lnTo>
                    <a:pt x="130097" y="228623"/>
                  </a:lnTo>
                  <a:lnTo>
                    <a:pt x="106126" y="243833"/>
                  </a:lnTo>
                  <a:lnTo>
                    <a:pt x="67639" y="281511"/>
                  </a:lnTo>
                  <a:lnTo>
                    <a:pt x="40261" y="326118"/>
                  </a:lnTo>
                  <a:lnTo>
                    <a:pt x="35770" y="336021"/>
                  </a:lnTo>
                  <a:lnTo>
                    <a:pt x="36072" y="373483"/>
                  </a:lnTo>
                  <a:lnTo>
                    <a:pt x="43813" y="415268"/>
                  </a:lnTo>
                  <a:lnTo>
                    <a:pt x="57176" y="440454"/>
                  </a:lnTo>
                  <a:lnTo>
                    <a:pt x="69867" y="447964"/>
                  </a:lnTo>
                  <a:lnTo>
                    <a:pt x="105136" y="456308"/>
                  </a:lnTo>
                  <a:lnTo>
                    <a:pt x="131394" y="454725"/>
                  </a:lnTo>
                  <a:lnTo>
                    <a:pt x="169160" y="437540"/>
                  </a:lnTo>
                  <a:lnTo>
                    <a:pt x="203175" y="410665"/>
                  </a:lnTo>
                  <a:lnTo>
                    <a:pt x="241112" y="376231"/>
                  </a:lnTo>
                  <a:lnTo>
                    <a:pt x="272635" y="334532"/>
                  </a:lnTo>
                  <a:lnTo>
                    <a:pt x="289691" y="291089"/>
                  </a:lnTo>
                  <a:lnTo>
                    <a:pt x="295323" y="269013"/>
                  </a:lnTo>
                  <a:lnTo>
                    <a:pt x="301062" y="244373"/>
                  </a:lnTo>
                  <a:lnTo>
                    <a:pt x="307438" y="203766"/>
                  </a:lnTo>
                  <a:lnTo>
                    <a:pt x="309280" y="169182"/>
                  </a:lnTo>
                  <a:lnTo>
                    <a:pt x="306792" y="137275"/>
                  </a:lnTo>
                  <a:lnTo>
                    <a:pt x="294440" y="101266"/>
                  </a:lnTo>
                  <a:lnTo>
                    <a:pt x="276714" y="66079"/>
                  </a:lnTo>
                  <a:lnTo>
                    <a:pt x="249007" y="30528"/>
                  </a:lnTo>
                  <a:lnTo>
                    <a:pt x="227418" y="14135"/>
                  </a:lnTo>
                  <a:lnTo>
                    <a:pt x="204593" y="5526"/>
                  </a:lnTo>
                  <a:lnTo>
                    <a:pt x="173282" y="1701"/>
                  </a:lnTo>
                  <a:lnTo>
                    <a:pt x="148263" y="681"/>
                  </a:lnTo>
                  <a:lnTo>
                    <a:pt x="119678" y="0"/>
                  </a:lnTo>
                  <a:lnTo>
                    <a:pt x="95661" y="1531"/>
                  </a:lnTo>
                  <a:lnTo>
                    <a:pt x="55745" y="8524"/>
                  </a:lnTo>
                  <a:lnTo>
                    <a:pt x="19604" y="23617"/>
                  </a:lnTo>
                  <a:lnTo>
                    <a:pt x="0" y="522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6" name="SMARTInkShape-1215"/>
            <p:cNvSpPr/>
            <p:nvPr>
              <p:custDataLst>
                <p:tags r:id="rId26"/>
              </p:custDataLst>
            </p:nvPr>
          </p:nvSpPr>
          <p:spPr bwMode="auto">
            <a:xfrm>
              <a:off x="5718827" y="4894021"/>
              <a:ext cx="237276" cy="233565"/>
            </a:xfrm>
            <a:custGeom>
              <a:avLst/>
              <a:gdLst/>
              <a:ahLst/>
              <a:cxnLst/>
              <a:rect l="0" t="0" r="0" b="0"/>
              <a:pathLst>
                <a:path w="237276" h="233565">
                  <a:moveTo>
                    <a:pt x="49751" y="8377"/>
                  </a:moveTo>
                  <a:lnTo>
                    <a:pt x="49751" y="8377"/>
                  </a:lnTo>
                  <a:lnTo>
                    <a:pt x="49751" y="3637"/>
                  </a:lnTo>
                  <a:lnTo>
                    <a:pt x="51736" y="2241"/>
                  </a:lnTo>
                  <a:lnTo>
                    <a:pt x="69179" y="0"/>
                  </a:lnTo>
                  <a:lnTo>
                    <a:pt x="111404" y="2142"/>
                  </a:lnTo>
                  <a:lnTo>
                    <a:pt x="145079" y="11821"/>
                  </a:lnTo>
                  <a:lnTo>
                    <a:pt x="154974" y="16627"/>
                  </a:lnTo>
                  <a:lnTo>
                    <a:pt x="168616" y="29903"/>
                  </a:lnTo>
                  <a:lnTo>
                    <a:pt x="173643" y="37611"/>
                  </a:lnTo>
                  <a:lnTo>
                    <a:pt x="174017" y="46718"/>
                  </a:lnTo>
                  <a:lnTo>
                    <a:pt x="166496" y="67420"/>
                  </a:lnTo>
                  <a:lnTo>
                    <a:pt x="131306" y="106128"/>
                  </a:lnTo>
                  <a:lnTo>
                    <a:pt x="88460" y="142266"/>
                  </a:lnTo>
                  <a:lnTo>
                    <a:pt x="49276" y="173804"/>
                  </a:lnTo>
                  <a:lnTo>
                    <a:pt x="9088" y="203442"/>
                  </a:lnTo>
                  <a:lnTo>
                    <a:pt x="1913" y="214466"/>
                  </a:lnTo>
                  <a:lnTo>
                    <a:pt x="0" y="220184"/>
                  </a:lnTo>
                  <a:lnTo>
                    <a:pt x="1701" y="224988"/>
                  </a:lnTo>
                  <a:lnTo>
                    <a:pt x="11529" y="232971"/>
                  </a:lnTo>
                  <a:lnTo>
                    <a:pt x="52757" y="233564"/>
                  </a:lnTo>
                  <a:lnTo>
                    <a:pt x="89999" y="227455"/>
                  </a:lnTo>
                  <a:lnTo>
                    <a:pt x="134210" y="215510"/>
                  </a:lnTo>
                  <a:lnTo>
                    <a:pt x="171294" y="205939"/>
                  </a:lnTo>
                  <a:lnTo>
                    <a:pt x="210865" y="197883"/>
                  </a:lnTo>
                  <a:lnTo>
                    <a:pt x="237275" y="19590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7" name="SMARTInkShape-1216"/>
            <p:cNvSpPr/>
            <p:nvPr>
              <p:custDataLst>
                <p:tags r:id="rId27"/>
              </p:custDataLst>
            </p:nvPr>
          </p:nvSpPr>
          <p:spPr bwMode="auto">
            <a:xfrm>
              <a:off x="5991820" y="5018484"/>
              <a:ext cx="26790" cy="142876"/>
            </a:xfrm>
            <a:custGeom>
              <a:avLst/>
              <a:gdLst/>
              <a:ahLst/>
              <a:cxnLst/>
              <a:rect l="0" t="0" r="0" b="0"/>
              <a:pathLst>
                <a:path w="26790" h="142876">
                  <a:moveTo>
                    <a:pt x="0" y="0"/>
                  </a:moveTo>
                  <a:lnTo>
                    <a:pt x="0" y="0"/>
                  </a:lnTo>
                  <a:lnTo>
                    <a:pt x="7689" y="32546"/>
                  </a:lnTo>
                  <a:lnTo>
                    <a:pt x="8562" y="69505"/>
                  </a:lnTo>
                  <a:lnTo>
                    <a:pt x="9850" y="107804"/>
                  </a:lnTo>
                  <a:lnTo>
                    <a:pt x="16037" y="131161"/>
                  </a:lnTo>
                  <a:lnTo>
                    <a:pt x="26789"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8" name="SMARTInkShape-1217"/>
            <p:cNvSpPr/>
            <p:nvPr>
              <p:custDataLst>
                <p:tags r:id="rId28"/>
              </p:custDataLst>
            </p:nvPr>
          </p:nvSpPr>
          <p:spPr bwMode="auto">
            <a:xfrm>
              <a:off x="6006221" y="5000625"/>
              <a:ext cx="173124" cy="142876"/>
            </a:xfrm>
            <a:custGeom>
              <a:avLst/>
              <a:gdLst/>
              <a:ahLst/>
              <a:cxnLst/>
              <a:rect l="0" t="0" r="0" b="0"/>
              <a:pathLst>
                <a:path w="173124" h="142876">
                  <a:moveTo>
                    <a:pt x="110615" y="0"/>
                  </a:moveTo>
                  <a:lnTo>
                    <a:pt x="110615" y="0"/>
                  </a:lnTo>
                  <a:lnTo>
                    <a:pt x="110615" y="12429"/>
                  </a:lnTo>
                  <a:lnTo>
                    <a:pt x="101134" y="30471"/>
                  </a:lnTo>
                  <a:lnTo>
                    <a:pt x="62072" y="71922"/>
                  </a:lnTo>
                  <a:lnTo>
                    <a:pt x="21173" y="107036"/>
                  </a:lnTo>
                  <a:lnTo>
                    <a:pt x="8156" y="115389"/>
                  </a:lnTo>
                  <a:lnTo>
                    <a:pt x="1246" y="124375"/>
                  </a:lnTo>
                  <a:lnTo>
                    <a:pt x="0" y="127565"/>
                  </a:lnTo>
                  <a:lnTo>
                    <a:pt x="160" y="129691"/>
                  </a:lnTo>
                  <a:lnTo>
                    <a:pt x="1260" y="131109"/>
                  </a:lnTo>
                  <a:lnTo>
                    <a:pt x="17029" y="137846"/>
                  </a:lnTo>
                  <a:lnTo>
                    <a:pt x="32310" y="137994"/>
                  </a:lnTo>
                  <a:lnTo>
                    <a:pt x="65585" y="135144"/>
                  </a:lnTo>
                  <a:lnTo>
                    <a:pt x="105210" y="134300"/>
                  </a:lnTo>
                  <a:lnTo>
                    <a:pt x="138449" y="136696"/>
                  </a:lnTo>
                  <a:lnTo>
                    <a:pt x="173123"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9" name="SMARTInkShape-1218"/>
            <p:cNvSpPr/>
            <p:nvPr>
              <p:custDataLst>
                <p:tags r:id="rId29"/>
              </p:custDataLst>
            </p:nvPr>
          </p:nvSpPr>
          <p:spPr bwMode="auto">
            <a:xfrm>
              <a:off x="5536406" y="5295469"/>
              <a:ext cx="589361" cy="26626"/>
            </a:xfrm>
            <a:custGeom>
              <a:avLst/>
              <a:gdLst/>
              <a:ahLst/>
              <a:cxnLst/>
              <a:rect l="0" t="0" r="0" b="0"/>
              <a:pathLst>
                <a:path w="589361" h="26626">
                  <a:moveTo>
                    <a:pt x="0" y="26625"/>
                  </a:moveTo>
                  <a:lnTo>
                    <a:pt x="0" y="26625"/>
                  </a:lnTo>
                  <a:lnTo>
                    <a:pt x="40235" y="18936"/>
                  </a:lnTo>
                  <a:lnTo>
                    <a:pt x="82043" y="15601"/>
                  </a:lnTo>
                  <a:lnTo>
                    <a:pt x="111250" y="13322"/>
                  </a:lnTo>
                  <a:lnTo>
                    <a:pt x="154285" y="10790"/>
                  </a:lnTo>
                  <a:lnTo>
                    <a:pt x="187634" y="9665"/>
                  </a:lnTo>
                  <a:lnTo>
                    <a:pt x="218992" y="9165"/>
                  </a:lnTo>
                  <a:lnTo>
                    <a:pt x="260049" y="8943"/>
                  </a:lnTo>
                  <a:lnTo>
                    <a:pt x="304093" y="7852"/>
                  </a:lnTo>
                  <a:lnTo>
                    <a:pt x="340204" y="4060"/>
                  </a:lnTo>
                  <a:lnTo>
                    <a:pt x="383685" y="1088"/>
                  </a:lnTo>
                  <a:lnTo>
                    <a:pt x="405610" y="670"/>
                  </a:lnTo>
                  <a:lnTo>
                    <a:pt x="433126" y="391"/>
                  </a:lnTo>
                  <a:lnTo>
                    <a:pt x="464368" y="207"/>
                  </a:lnTo>
                  <a:lnTo>
                    <a:pt x="507019" y="0"/>
                  </a:lnTo>
                  <a:lnTo>
                    <a:pt x="547764" y="2530"/>
                  </a:lnTo>
                  <a:lnTo>
                    <a:pt x="589360" y="876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0" name="SMARTInkShape-1219"/>
            <p:cNvSpPr/>
            <p:nvPr>
              <p:custDataLst>
                <p:tags r:id="rId30"/>
              </p:custDataLst>
            </p:nvPr>
          </p:nvSpPr>
          <p:spPr bwMode="auto">
            <a:xfrm>
              <a:off x="5518547" y="5364150"/>
              <a:ext cx="228888" cy="366181"/>
            </a:xfrm>
            <a:custGeom>
              <a:avLst/>
              <a:gdLst/>
              <a:ahLst/>
              <a:cxnLst/>
              <a:rect l="0" t="0" r="0" b="0"/>
              <a:pathLst>
                <a:path w="228888" h="366181">
                  <a:moveTo>
                    <a:pt x="178594" y="234764"/>
                  </a:moveTo>
                  <a:lnTo>
                    <a:pt x="178594" y="234764"/>
                  </a:lnTo>
                  <a:lnTo>
                    <a:pt x="178594" y="227075"/>
                  </a:lnTo>
                  <a:lnTo>
                    <a:pt x="173853" y="216721"/>
                  </a:lnTo>
                  <a:lnTo>
                    <a:pt x="171465" y="213806"/>
                  </a:lnTo>
                  <a:lnTo>
                    <a:pt x="147549" y="196213"/>
                  </a:lnTo>
                  <a:lnTo>
                    <a:pt x="136353" y="192826"/>
                  </a:lnTo>
                  <a:lnTo>
                    <a:pt x="109413" y="190919"/>
                  </a:lnTo>
                  <a:lnTo>
                    <a:pt x="90300" y="198410"/>
                  </a:lnTo>
                  <a:lnTo>
                    <a:pt x="72876" y="212653"/>
                  </a:lnTo>
                  <a:lnTo>
                    <a:pt x="45520" y="254136"/>
                  </a:lnTo>
                  <a:lnTo>
                    <a:pt x="32339" y="283498"/>
                  </a:lnTo>
                  <a:lnTo>
                    <a:pt x="30248" y="300080"/>
                  </a:lnTo>
                  <a:lnTo>
                    <a:pt x="32626" y="320679"/>
                  </a:lnTo>
                  <a:lnTo>
                    <a:pt x="42282" y="337771"/>
                  </a:lnTo>
                  <a:lnTo>
                    <a:pt x="56495" y="350990"/>
                  </a:lnTo>
                  <a:lnTo>
                    <a:pt x="84582" y="364915"/>
                  </a:lnTo>
                  <a:lnTo>
                    <a:pt x="89130" y="366180"/>
                  </a:lnTo>
                  <a:lnTo>
                    <a:pt x="114493" y="358479"/>
                  </a:lnTo>
                  <a:lnTo>
                    <a:pt x="157879" y="325360"/>
                  </a:lnTo>
                  <a:lnTo>
                    <a:pt x="164784" y="318974"/>
                  </a:lnTo>
                  <a:lnTo>
                    <a:pt x="185685" y="277482"/>
                  </a:lnTo>
                  <a:lnTo>
                    <a:pt x="198204" y="248360"/>
                  </a:lnTo>
                  <a:lnTo>
                    <a:pt x="214760" y="205419"/>
                  </a:lnTo>
                  <a:lnTo>
                    <a:pt x="224433" y="173104"/>
                  </a:lnTo>
                  <a:lnTo>
                    <a:pt x="228887" y="130615"/>
                  </a:lnTo>
                  <a:lnTo>
                    <a:pt x="226412" y="98186"/>
                  </a:lnTo>
                  <a:lnTo>
                    <a:pt x="219441" y="60682"/>
                  </a:lnTo>
                  <a:lnTo>
                    <a:pt x="206351" y="35458"/>
                  </a:lnTo>
                  <a:lnTo>
                    <a:pt x="170943" y="10677"/>
                  </a:lnTo>
                  <a:lnTo>
                    <a:pt x="139474" y="1224"/>
                  </a:lnTo>
                  <a:lnTo>
                    <a:pt x="101676" y="0"/>
                  </a:lnTo>
                  <a:lnTo>
                    <a:pt x="77706" y="3840"/>
                  </a:lnTo>
                  <a:lnTo>
                    <a:pt x="34536" y="14061"/>
                  </a:lnTo>
                  <a:lnTo>
                    <a:pt x="0" y="2938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1" name="SMARTInkShape-1220"/>
            <p:cNvSpPr/>
            <p:nvPr>
              <p:custDataLst>
                <p:tags r:id="rId31"/>
              </p:custDataLst>
            </p:nvPr>
          </p:nvSpPr>
          <p:spPr bwMode="auto">
            <a:xfrm>
              <a:off x="5843900" y="5537756"/>
              <a:ext cx="121930" cy="168315"/>
            </a:xfrm>
            <a:custGeom>
              <a:avLst/>
              <a:gdLst/>
              <a:ahLst/>
              <a:cxnLst/>
              <a:rect l="0" t="0" r="0" b="0"/>
              <a:pathLst>
                <a:path w="121930" h="168315">
                  <a:moveTo>
                    <a:pt x="5045" y="16510"/>
                  </a:moveTo>
                  <a:lnTo>
                    <a:pt x="5045" y="16510"/>
                  </a:lnTo>
                  <a:lnTo>
                    <a:pt x="5045" y="8821"/>
                  </a:lnTo>
                  <a:lnTo>
                    <a:pt x="45676" y="675"/>
                  </a:lnTo>
                  <a:lnTo>
                    <a:pt x="52969" y="0"/>
                  </a:lnTo>
                  <a:lnTo>
                    <a:pt x="69008" y="4542"/>
                  </a:lnTo>
                  <a:lnTo>
                    <a:pt x="98819" y="18885"/>
                  </a:lnTo>
                  <a:lnTo>
                    <a:pt x="117718" y="37719"/>
                  </a:lnTo>
                  <a:lnTo>
                    <a:pt x="121929" y="59009"/>
                  </a:lnTo>
                  <a:lnTo>
                    <a:pt x="121663" y="71631"/>
                  </a:lnTo>
                  <a:lnTo>
                    <a:pt x="113430" y="93594"/>
                  </a:lnTo>
                  <a:lnTo>
                    <a:pt x="107068" y="103617"/>
                  </a:lnTo>
                  <a:lnTo>
                    <a:pt x="69670" y="131947"/>
                  </a:lnTo>
                  <a:lnTo>
                    <a:pt x="26079" y="153928"/>
                  </a:lnTo>
                  <a:lnTo>
                    <a:pt x="454" y="166224"/>
                  </a:lnTo>
                  <a:lnTo>
                    <a:pt x="0" y="166920"/>
                  </a:lnTo>
                  <a:lnTo>
                    <a:pt x="5045" y="16831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2" name="SMARTInkShape-1221"/>
            <p:cNvSpPr/>
            <p:nvPr>
              <p:custDataLst>
                <p:tags r:id="rId32"/>
              </p:custDataLst>
            </p:nvPr>
          </p:nvSpPr>
          <p:spPr bwMode="auto">
            <a:xfrm>
              <a:off x="5941778" y="5487017"/>
              <a:ext cx="121481" cy="201195"/>
            </a:xfrm>
            <a:custGeom>
              <a:avLst/>
              <a:gdLst/>
              <a:ahLst/>
              <a:cxnLst/>
              <a:rect l="0" t="0" r="0" b="0"/>
              <a:pathLst>
                <a:path w="121481" h="201195">
                  <a:moveTo>
                    <a:pt x="85761" y="4741"/>
                  </a:moveTo>
                  <a:lnTo>
                    <a:pt x="85761" y="4741"/>
                  </a:lnTo>
                  <a:lnTo>
                    <a:pt x="81021" y="0"/>
                  </a:lnTo>
                  <a:lnTo>
                    <a:pt x="49630" y="6533"/>
                  </a:lnTo>
                  <a:lnTo>
                    <a:pt x="26328" y="16296"/>
                  </a:lnTo>
                  <a:lnTo>
                    <a:pt x="14367" y="43611"/>
                  </a:lnTo>
                  <a:lnTo>
                    <a:pt x="4421" y="79563"/>
                  </a:lnTo>
                  <a:lnTo>
                    <a:pt x="0" y="105464"/>
                  </a:lnTo>
                  <a:lnTo>
                    <a:pt x="3328" y="124251"/>
                  </a:lnTo>
                  <a:lnTo>
                    <a:pt x="19003" y="148631"/>
                  </a:lnTo>
                  <a:lnTo>
                    <a:pt x="46226" y="178794"/>
                  </a:lnTo>
                  <a:lnTo>
                    <a:pt x="58599" y="186277"/>
                  </a:lnTo>
                  <a:lnTo>
                    <a:pt x="96932" y="195822"/>
                  </a:lnTo>
                  <a:lnTo>
                    <a:pt x="121480" y="20119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3" name="SMARTInkShape-1222"/>
            <p:cNvSpPr/>
            <p:nvPr>
              <p:custDataLst>
                <p:tags r:id="rId33"/>
              </p:custDataLst>
            </p:nvPr>
          </p:nvSpPr>
          <p:spPr bwMode="auto">
            <a:xfrm>
              <a:off x="6063258" y="5634633"/>
              <a:ext cx="93492" cy="249408"/>
            </a:xfrm>
            <a:custGeom>
              <a:avLst/>
              <a:gdLst/>
              <a:ahLst/>
              <a:cxnLst/>
              <a:rect l="0" t="0" r="0" b="0"/>
              <a:pathLst>
                <a:path w="93492" h="249408">
                  <a:moveTo>
                    <a:pt x="53578" y="0"/>
                  </a:moveTo>
                  <a:lnTo>
                    <a:pt x="53578" y="0"/>
                  </a:lnTo>
                  <a:lnTo>
                    <a:pt x="60646" y="16781"/>
                  </a:lnTo>
                  <a:lnTo>
                    <a:pt x="72057" y="57697"/>
                  </a:lnTo>
                  <a:lnTo>
                    <a:pt x="80551" y="82580"/>
                  </a:lnTo>
                  <a:lnTo>
                    <a:pt x="85410" y="93256"/>
                  </a:lnTo>
                  <a:lnTo>
                    <a:pt x="91174" y="129509"/>
                  </a:lnTo>
                  <a:lnTo>
                    <a:pt x="93491" y="171987"/>
                  </a:lnTo>
                  <a:lnTo>
                    <a:pt x="85385" y="213007"/>
                  </a:lnTo>
                  <a:lnTo>
                    <a:pt x="81854" y="231233"/>
                  </a:lnTo>
                  <a:lnTo>
                    <a:pt x="79373" y="235515"/>
                  </a:lnTo>
                  <a:lnTo>
                    <a:pt x="63282" y="249407"/>
                  </a:lnTo>
                  <a:lnTo>
                    <a:pt x="34056" y="212403"/>
                  </a:lnTo>
                  <a:lnTo>
                    <a:pt x="0" y="1607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4" name="SMARTInkShape-1223"/>
            <p:cNvSpPr/>
            <p:nvPr>
              <p:custDataLst>
                <p:tags r:id="rId34"/>
              </p:custDataLst>
            </p:nvPr>
          </p:nvSpPr>
          <p:spPr bwMode="auto">
            <a:xfrm>
              <a:off x="6072188" y="5512132"/>
              <a:ext cx="61663" cy="58385"/>
            </a:xfrm>
            <a:custGeom>
              <a:avLst/>
              <a:gdLst/>
              <a:ahLst/>
              <a:cxnLst/>
              <a:rect l="0" t="0" r="0" b="0"/>
              <a:pathLst>
                <a:path w="61663" h="58385">
                  <a:moveTo>
                    <a:pt x="26789" y="42134"/>
                  </a:moveTo>
                  <a:lnTo>
                    <a:pt x="26789" y="42134"/>
                  </a:lnTo>
                  <a:lnTo>
                    <a:pt x="35350" y="42134"/>
                  </a:lnTo>
                  <a:lnTo>
                    <a:pt x="35686" y="54562"/>
                  </a:lnTo>
                  <a:lnTo>
                    <a:pt x="36689" y="56372"/>
                  </a:lnTo>
                  <a:lnTo>
                    <a:pt x="38350" y="57579"/>
                  </a:lnTo>
                  <a:lnTo>
                    <a:pt x="40449" y="58384"/>
                  </a:lnTo>
                  <a:lnTo>
                    <a:pt x="48073" y="53986"/>
                  </a:lnTo>
                  <a:lnTo>
                    <a:pt x="56092" y="46409"/>
                  </a:lnTo>
                  <a:lnTo>
                    <a:pt x="59656" y="39735"/>
                  </a:lnTo>
                  <a:lnTo>
                    <a:pt x="61662" y="20917"/>
                  </a:lnTo>
                  <a:lnTo>
                    <a:pt x="59486" y="10215"/>
                  </a:lnTo>
                  <a:lnTo>
                    <a:pt x="57516" y="5971"/>
                  </a:lnTo>
                  <a:lnTo>
                    <a:pt x="53227" y="3142"/>
                  </a:lnTo>
                  <a:lnTo>
                    <a:pt x="40523" y="0"/>
                  </a:lnTo>
                  <a:lnTo>
                    <a:pt x="27601" y="1249"/>
                  </a:lnTo>
                  <a:lnTo>
                    <a:pt x="21377" y="2970"/>
                  </a:lnTo>
                  <a:lnTo>
                    <a:pt x="11816" y="10176"/>
                  </a:lnTo>
                  <a:lnTo>
                    <a:pt x="5252" y="19000"/>
                  </a:lnTo>
                  <a:lnTo>
                    <a:pt x="0" y="332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78" name="SMARTInkShape-Group299"/>
          <p:cNvGrpSpPr/>
          <p:nvPr/>
        </p:nvGrpSpPr>
        <p:grpSpPr>
          <a:xfrm>
            <a:off x="3072812" y="4545211"/>
            <a:ext cx="846895" cy="1902024"/>
            <a:chOff x="3072812" y="4545211"/>
            <a:chExt cx="846895" cy="1902024"/>
          </a:xfrm>
        </p:grpSpPr>
        <p:sp>
          <p:nvSpPr>
            <p:cNvPr id="176" name="SMARTInkShape-1224"/>
            <p:cNvSpPr/>
            <p:nvPr>
              <p:custDataLst>
                <p:tags r:id="rId23"/>
              </p:custDataLst>
            </p:nvPr>
          </p:nvSpPr>
          <p:spPr bwMode="auto">
            <a:xfrm>
              <a:off x="3072812" y="4741664"/>
              <a:ext cx="132828" cy="1571626"/>
            </a:xfrm>
            <a:custGeom>
              <a:avLst/>
              <a:gdLst/>
              <a:ahLst/>
              <a:cxnLst/>
              <a:rect l="0" t="0" r="0" b="0"/>
              <a:pathLst>
                <a:path w="132828" h="1571626">
                  <a:moveTo>
                    <a:pt x="115086" y="0"/>
                  </a:moveTo>
                  <a:lnTo>
                    <a:pt x="115086" y="0"/>
                  </a:lnTo>
                  <a:lnTo>
                    <a:pt x="117732" y="44121"/>
                  </a:lnTo>
                  <a:lnTo>
                    <a:pt x="122775" y="87429"/>
                  </a:lnTo>
                  <a:lnTo>
                    <a:pt x="128389" y="129754"/>
                  </a:lnTo>
                  <a:lnTo>
                    <a:pt x="131596" y="165777"/>
                  </a:lnTo>
                  <a:lnTo>
                    <a:pt x="132346" y="204317"/>
                  </a:lnTo>
                  <a:lnTo>
                    <a:pt x="132546" y="228485"/>
                  </a:lnTo>
                  <a:lnTo>
                    <a:pt x="132679" y="251542"/>
                  </a:lnTo>
                  <a:lnTo>
                    <a:pt x="132827" y="295682"/>
                  </a:lnTo>
                  <a:lnTo>
                    <a:pt x="131875" y="324121"/>
                  </a:lnTo>
                  <a:lnTo>
                    <a:pt x="130248" y="356971"/>
                  </a:lnTo>
                  <a:lnTo>
                    <a:pt x="128170" y="392762"/>
                  </a:lnTo>
                  <a:lnTo>
                    <a:pt x="125793" y="421584"/>
                  </a:lnTo>
                  <a:lnTo>
                    <a:pt x="123217" y="445759"/>
                  </a:lnTo>
                  <a:lnTo>
                    <a:pt x="118700" y="486842"/>
                  </a:lnTo>
                  <a:lnTo>
                    <a:pt x="116693" y="524944"/>
                  </a:lnTo>
                  <a:lnTo>
                    <a:pt x="114173" y="555346"/>
                  </a:lnTo>
                  <a:lnTo>
                    <a:pt x="110508" y="593472"/>
                  </a:lnTo>
                  <a:lnTo>
                    <a:pt x="106082" y="636750"/>
                  </a:lnTo>
                  <a:lnTo>
                    <a:pt x="102138" y="671554"/>
                  </a:lnTo>
                  <a:lnTo>
                    <a:pt x="98517" y="700711"/>
                  </a:lnTo>
                  <a:lnTo>
                    <a:pt x="95110" y="726101"/>
                  </a:lnTo>
                  <a:lnTo>
                    <a:pt x="91847" y="760888"/>
                  </a:lnTo>
                  <a:lnTo>
                    <a:pt x="88679" y="801938"/>
                  </a:lnTo>
                  <a:lnTo>
                    <a:pt x="85575" y="847165"/>
                  </a:lnTo>
                  <a:lnTo>
                    <a:pt x="82514" y="883269"/>
                  </a:lnTo>
                  <a:lnTo>
                    <a:pt x="79481" y="913291"/>
                  </a:lnTo>
                  <a:lnTo>
                    <a:pt x="76467" y="939259"/>
                  </a:lnTo>
                  <a:lnTo>
                    <a:pt x="74457" y="962524"/>
                  </a:lnTo>
                  <a:lnTo>
                    <a:pt x="72224" y="1004249"/>
                  </a:lnTo>
                  <a:lnTo>
                    <a:pt x="69644" y="1034625"/>
                  </a:lnTo>
                  <a:lnTo>
                    <a:pt x="65940" y="1071742"/>
                  </a:lnTo>
                  <a:lnTo>
                    <a:pt x="61487" y="1113354"/>
                  </a:lnTo>
                  <a:lnTo>
                    <a:pt x="57525" y="1147048"/>
                  </a:lnTo>
                  <a:lnTo>
                    <a:pt x="53892" y="1175464"/>
                  </a:lnTo>
                  <a:lnTo>
                    <a:pt x="50478" y="1200362"/>
                  </a:lnTo>
                  <a:lnTo>
                    <a:pt x="41392" y="1243900"/>
                  </a:lnTo>
                  <a:lnTo>
                    <a:pt x="36192" y="1263845"/>
                  </a:lnTo>
                  <a:lnTo>
                    <a:pt x="30740" y="1293016"/>
                  </a:lnTo>
                  <a:lnTo>
                    <a:pt x="25121" y="1328339"/>
                  </a:lnTo>
                  <a:lnTo>
                    <a:pt x="19391" y="1367762"/>
                  </a:lnTo>
                  <a:lnTo>
                    <a:pt x="14578" y="1399005"/>
                  </a:lnTo>
                  <a:lnTo>
                    <a:pt x="10378" y="1424795"/>
                  </a:lnTo>
                  <a:lnTo>
                    <a:pt x="4057" y="1465687"/>
                  </a:lnTo>
                  <a:lnTo>
                    <a:pt x="1248" y="1497091"/>
                  </a:lnTo>
                  <a:lnTo>
                    <a:pt x="0" y="1526923"/>
                  </a:lnTo>
                  <a:lnTo>
                    <a:pt x="437" y="1551758"/>
                  </a:lnTo>
                  <a:lnTo>
                    <a:pt x="7930" y="157162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7" name="SMARTInkShape-1225"/>
            <p:cNvSpPr/>
            <p:nvPr>
              <p:custDataLst>
                <p:tags r:id="rId24"/>
              </p:custDataLst>
            </p:nvPr>
          </p:nvSpPr>
          <p:spPr bwMode="auto">
            <a:xfrm>
              <a:off x="3143250" y="4545211"/>
              <a:ext cx="776457" cy="1902024"/>
            </a:xfrm>
            <a:custGeom>
              <a:avLst/>
              <a:gdLst/>
              <a:ahLst/>
              <a:cxnLst/>
              <a:rect l="0" t="0" r="0" b="0"/>
              <a:pathLst>
                <a:path w="776457" h="1902024">
                  <a:moveTo>
                    <a:pt x="0" y="205383"/>
                  </a:moveTo>
                  <a:lnTo>
                    <a:pt x="0" y="205383"/>
                  </a:lnTo>
                  <a:lnTo>
                    <a:pt x="31493" y="189140"/>
                  </a:lnTo>
                  <a:lnTo>
                    <a:pt x="63937" y="171044"/>
                  </a:lnTo>
                  <a:lnTo>
                    <a:pt x="97548" y="157505"/>
                  </a:lnTo>
                  <a:lnTo>
                    <a:pt x="139036" y="144013"/>
                  </a:lnTo>
                  <a:lnTo>
                    <a:pt x="178864" y="128805"/>
                  </a:lnTo>
                  <a:lnTo>
                    <a:pt x="219658" y="116247"/>
                  </a:lnTo>
                  <a:lnTo>
                    <a:pt x="260545" y="104558"/>
                  </a:lnTo>
                  <a:lnTo>
                    <a:pt x="298787" y="91173"/>
                  </a:lnTo>
                  <a:lnTo>
                    <a:pt x="325279" y="81201"/>
                  </a:lnTo>
                  <a:lnTo>
                    <a:pt x="366818" y="63539"/>
                  </a:lnTo>
                  <a:lnTo>
                    <a:pt x="399171" y="50398"/>
                  </a:lnTo>
                  <a:lnTo>
                    <a:pt x="434119" y="37422"/>
                  </a:lnTo>
                  <a:lnTo>
                    <a:pt x="468618" y="27294"/>
                  </a:lnTo>
                  <a:lnTo>
                    <a:pt x="510259" y="18009"/>
                  </a:lnTo>
                  <a:lnTo>
                    <a:pt x="554016" y="8974"/>
                  </a:lnTo>
                  <a:lnTo>
                    <a:pt x="590463" y="2659"/>
                  </a:lnTo>
                  <a:lnTo>
                    <a:pt x="634882" y="69"/>
                  </a:lnTo>
                  <a:lnTo>
                    <a:pt x="656199" y="0"/>
                  </a:lnTo>
                  <a:lnTo>
                    <a:pt x="673656" y="9481"/>
                  </a:lnTo>
                  <a:lnTo>
                    <a:pt x="697680" y="34339"/>
                  </a:lnTo>
                  <a:lnTo>
                    <a:pt x="719199" y="74141"/>
                  </a:lnTo>
                  <a:lnTo>
                    <a:pt x="735758" y="118541"/>
                  </a:lnTo>
                  <a:lnTo>
                    <a:pt x="747361" y="148596"/>
                  </a:lnTo>
                  <a:lnTo>
                    <a:pt x="756486" y="181137"/>
                  </a:lnTo>
                  <a:lnTo>
                    <a:pt x="762857" y="213458"/>
                  </a:lnTo>
                  <a:lnTo>
                    <a:pt x="767435" y="253967"/>
                  </a:lnTo>
                  <a:lnTo>
                    <a:pt x="773643" y="291105"/>
                  </a:lnTo>
                  <a:lnTo>
                    <a:pt x="775923" y="331213"/>
                  </a:lnTo>
                  <a:lnTo>
                    <a:pt x="776456" y="370118"/>
                  </a:lnTo>
                  <a:lnTo>
                    <a:pt x="774047" y="405929"/>
                  </a:lnTo>
                  <a:lnTo>
                    <a:pt x="770661" y="438381"/>
                  </a:lnTo>
                  <a:lnTo>
                    <a:pt x="769157" y="469341"/>
                  </a:lnTo>
                  <a:lnTo>
                    <a:pt x="767764" y="492480"/>
                  </a:lnTo>
                  <a:lnTo>
                    <a:pt x="765842" y="520804"/>
                  </a:lnTo>
                  <a:lnTo>
                    <a:pt x="763569" y="552586"/>
                  </a:lnTo>
                  <a:lnTo>
                    <a:pt x="762054" y="577742"/>
                  </a:lnTo>
                  <a:lnTo>
                    <a:pt x="760371" y="616277"/>
                  </a:lnTo>
                  <a:lnTo>
                    <a:pt x="759622" y="649278"/>
                  </a:lnTo>
                  <a:lnTo>
                    <a:pt x="760282" y="684451"/>
                  </a:lnTo>
                  <a:lnTo>
                    <a:pt x="761847" y="706332"/>
                  </a:lnTo>
                  <a:lnTo>
                    <a:pt x="765239" y="749495"/>
                  </a:lnTo>
                  <a:lnTo>
                    <a:pt x="766747" y="781909"/>
                  </a:lnTo>
                  <a:lnTo>
                    <a:pt x="767417" y="814835"/>
                  </a:lnTo>
                  <a:lnTo>
                    <a:pt x="767715" y="852290"/>
                  </a:lnTo>
                  <a:lnTo>
                    <a:pt x="767794" y="874778"/>
                  </a:lnTo>
                  <a:lnTo>
                    <a:pt x="767847" y="898702"/>
                  </a:lnTo>
                  <a:lnTo>
                    <a:pt x="767906" y="938511"/>
                  </a:lnTo>
                  <a:lnTo>
                    <a:pt x="767932" y="972741"/>
                  </a:lnTo>
                  <a:lnTo>
                    <a:pt x="767944" y="1004491"/>
                  </a:lnTo>
                  <a:lnTo>
                    <a:pt x="767949" y="1035138"/>
                  </a:lnTo>
                  <a:lnTo>
                    <a:pt x="766959" y="1075217"/>
                  </a:lnTo>
                  <a:lnTo>
                    <a:pt x="765306" y="1106741"/>
                  </a:lnTo>
                  <a:lnTo>
                    <a:pt x="763212" y="1142640"/>
                  </a:lnTo>
                  <a:lnTo>
                    <a:pt x="761816" y="1171533"/>
                  </a:lnTo>
                  <a:lnTo>
                    <a:pt x="760885" y="1195756"/>
                  </a:lnTo>
                  <a:lnTo>
                    <a:pt x="759851" y="1235900"/>
                  </a:lnTo>
                  <a:lnTo>
                    <a:pt x="759391" y="1270278"/>
                  </a:lnTo>
                  <a:lnTo>
                    <a:pt x="759187" y="1310032"/>
                  </a:lnTo>
                  <a:lnTo>
                    <a:pt x="758104" y="1350189"/>
                  </a:lnTo>
                  <a:lnTo>
                    <a:pt x="754315" y="1381266"/>
                  </a:lnTo>
                  <a:lnTo>
                    <a:pt x="751344" y="1421074"/>
                  </a:lnTo>
                  <a:lnTo>
                    <a:pt x="750650" y="1461719"/>
                  </a:lnTo>
                  <a:lnTo>
                    <a:pt x="751333" y="1504918"/>
                  </a:lnTo>
                  <a:lnTo>
                    <a:pt x="756304" y="1544363"/>
                  </a:lnTo>
                  <a:lnTo>
                    <a:pt x="758218" y="1588021"/>
                  </a:lnTo>
                  <a:lnTo>
                    <a:pt x="761510" y="1622562"/>
                  </a:lnTo>
                  <a:lnTo>
                    <a:pt x="767105" y="1648484"/>
                  </a:lnTo>
                  <a:lnTo>
                    <a:pt x="767904" y="1690500"/>
                  </a:lnTo>
                  <a:lnTo>
                    <a:pt x="766939" y="1705818"/>
                  </a:lnTo>
                  <a:lnTo>
                    <a:pt x="763203" y="1719240"/>
                  </a:lnTo>
                  <a:lnTo>
                    <a:pt x="755590" y="1729174"/>
                  </a:lnTo>
                  <a:lnTo>
                    <a:pt x="744014" y="1738896"/>
                  </a:lnTo>
                  <a:lnTo>
                    <a:pt x="732527" y="1740580"/>
                  </a:lnTo>
                  <a:lnTo>
                    <a:pt x="700763" y="1741149"/>
                  </a:lnTo>
                  <a:lnTo>
                    <a:pt x="658748" y="1742239"/>
                  </a:lnTo>
                  <a:lnTo>
                    <a:pt x="621274" y="1748406"/>
                  </a:lnTo>
                  <a:lnTo>
                    <a:pt x="580956" y="1759493"/>
                  </a:lnTo>
                  <a:lnTo>
                    <a:pt x="554984" y="1767315"/>
                  </a:lnTo>
                  <a:lnTo>
                    <a:pt x="524771" y="1776499"/>
                  </a:lnTo>
                  <a:lnTo>
                    <a:pt x="499667" y="1784606"/>
                  </a:lnTo>
                  <a:lnTo>
                    <a:pt x="458546" y="1798905"/>
                  </a:lnTo>
                  <a:lnTo>
                    <a:pt x="426379" y="1811875"/>
                  </a:lnTo>
                  <a:lnTo>
                    <a:pt x="389923" y="1825247"/>
                  </a:lnTo>
                  <a:lnTo>
                    <a:pt x="362145" y="1832980"/>
                  </a:lnTo>
                  <a:lnTo>
                    <a:pt x="330726" y="1841112"/>
                  </a:lnTo>
                  <a:lnTo>
                    <a:pt x="304820" y="1847524"/>
                  </a:lnTo>
                  <a:lnTo>
                    <a:pt x="262806" y="1857297"/>
                  </a:lnTo>
                  <a:lnTo>
                    <a:pt x="230243" y="1864947"/>
                  </a:lnTo>
                  <a:lnTo>
                    <a:pt x="200557" y="1871654"/>
                  </a:lnTo>
                  <a:lnTo>
                    <a:pt x="167519" y="1877942"/>
                  </a:lnTo>
                  <a:lnTo>
                    <a:pt x="129672" y="1887061"/>
                  </a:lnTo>
                  <a:lnTo>
                    <a:pt x="89297" y="19020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81" name="SMARTInkShape-Group300"/>
          <p:cNvGrpSpPr/>
          <p:nvPr/>
        </p:nvGrpSpPr>
        <p:grpSpPr>
          <a:xfrm>
            <a:off x="4339828" y="5305478"/>
            <a:ext cx="687186" cy="591072"/>
            <a:chOff x="4339828" y="5305478"/>
            <a:chExt cx="687186" cy="591072"/>
          </a:xfrm>
        </p:grpSpPr>
        <p:sp>
          <p:nvSpPr>
            <p:cNvPr id="179" name="SMARTInkShape-1226"/>
            <p:cNvSpPr/>
            <p:nvPr>
              <p:custDataLst>
                <p:tags r:id="rId21"/>
              </p:custDataLst>
            </p:nvPr>
          </p:nvSpPr>
          <p:spPr bwMode="auto">
            <a:xfrm>
              <a:off x="4411388" y="5357813"/>
              <a:ext cx="62386" cy="538737"/>
            </a:xfrm>
            <a:custGeom>
              <a:avLst/>
              <a:gdLst/>
              <a:ahLst/>
              <a:cxnLst/>
              <a:rect l="0" t="0" r="0" b="0"/>
              <a:pathLst>
                <a:path w="62386" h="538737">
                  <a:moveTo>
                    <a:pt x="62385" y="0"/>
                  </a:moveTo>
                  <a:lnTo>
                    <a:pt x="62385" y="0"/>
                  </a:lnTo>
                  <a:lnTo>
                    <a:pt x="55318" y="16781"/>
                  </a:lnTo>
                  <a:lnTo>
                    <a:pt x="53564" y="55801"/>
                  </a:lnTo>
                  <a:lnTo>
                    <a:pt x="53470" y="98518"/>
                  </a:lnTo>
                  <a:lnTo>
                    <a:pt x="50814" y="138331"/>
                  </a:lnTo>
                  <a:lnTo>
                    <a:pt x="46329" y="173597"/>
                  </a:lnTo>
                  <a:lnTo>
                    <a:pt x="39217" y="211178"/>
                  </a:lnTo>
                  <a:lnTo>
                    <a:pt x="35677" y="247007"/>
                  </a:lnTo>
                  <a:lnTo>
                    <a:pt x="28785" y="290696"/>
                  </a:lnTo>
                  <a:lnTo>
                    <a:pt x="26095" y="315837"/>
                  </a:lnTo>
                  <a:lnTo>
                    <a:pt x="23309" y="344503"/>
                  </a:lnTo>
                  <a:lnTo>
                    <a:pt x="17568" y="384292"/>
                  </a:lnTo>
                  <a:lnTo>
                    <a:pt x="11403" y="426072"/>
                  </a:lnTo>
                  <a:lnTo>
                    <a:pt x="4580" y="466264"/>
                  </a:lnTo>
                  <a:lnTo>
                    <a:pt x="290" y="508609"/>
                  </a:lnTo>
                  <a:lnTo>
                    <a:pt x="0" y="524643"/>
                  </a:lnTo>
                  <a:lnTo>
                    <a:pt x="2578" y="533476"/>
                  </a:lnTo>
                  <a:lnTo>
                    <a:pt x="4654" y="537221"/>
                  </a:lnTo>
                  <a:lnTo>
                    <a:pt x="7031" y="538726"/>
                  </a:lnTo>
                  <a:lnTo>
                    <a:pt x="9608" y="538736"/>
                  </a:lnTo>
                  <a:lnTo>
                    <a:pt x="17737" y="53578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0" name="SMARTInkShape-1227"/>
            <p:cNvSpPr/>
            <p:nvPr>
              <p:custDataLst>
                <p:tags r:id="rId22"/>
              </p:custDataLst>
            </p:nvPr>
          </p:nvSpPr>
          <p:spPr bwMode="auto">
            <a:xfrm>
              <a:off x="4339828" y="5305478"/>
              <a:ext cx="687186" cy="588117"/>
            </a:xfrm>
            <a:custGeom>
              <a:avLst/>
              <a:gdLst/>
              <a:ahLst/>
              <a:cxnLst/>
              <a:rect l="0" t="0" r="0" b="0"/>
              <a:pathLst>
                <a:path w="687186" h="588117">
                  <a:moveTo>
                    <a:pt x="178594" y="43405"/>
                  </a:moveTo>
                  <a:lnTo>
                    <a:pt x="178594" y="43405"/>
                  </a:lnTo>
                  <a:lnTo>
                    <a:pt x="221820" y="24003"/>
                  </a:lnTo>
                  <a:lnTo>
                    <a:pt x="225270" y="21540"/>
                  </a:lnTo>
                  <a:lnTo>
                    <a:pt x="262302" y="16596"/>
                  </a:lnTo>
                  <a:lnTo>
                    <a:pt x="295503" y="12307"/>
                  </a:lnTo>
                  <a:lnTo>
                    <a:pt x="339021" y="9055"/>
                  </a:lnTo>
                  <a:lnTo>
                    <a:pt x="381791" y="8092"/>
                  </a:lnTo>
                  <a:lnTo>
                    <a:pt x="416402" y="3066"/>
                  </a:lnTo>
                  <a:lnTo>
                    <a:pt x="454989" y="33"/>
                  </a:lnTo>
                  <a:lnTo>
                    <a:pt x="499207" y="0"/>
                  </a:lnTo>
                  <a:lnTo>
                    <a:pt x="536410" y="5960"/>
                  </a:lnTo>
                  <a:lnTo>
                    <a:pt x="571118" y="11218"/>
                  </a:lnTo>
                  <a:lnTo>
                    <a:pt x="610743" y="19757"/>
                  </a:lnTo>
                  <a:lnTo>
                    <a:pt x="651857" y="34471"/>
                  </a:lnTo>
                  <a:lnTo>
                    <a:pt x="660688" y="34475"/>
                  </a:lnTo>
                  <a:lnTo>
                    <a:pt x="660764" y="39216"/>
                  </a:lnTo>
                  <a:lnTo>
                    <a:pt x="668483" y="72635"/>
                  </a:lnTo>
                  <a:lnTo>
                    <a:pt x="670473" y="112532"/>
                  </a:lnTo>
                  <a:lnTo>
                    <a:pt x="676746" y="155396"/>
                  </a:lnTo>
                  <a:lnTo>
                    <a:pt x="680736" y="199288"/>
                  </a:lnTo>
                  <a:lnTo>
                    <a:pt x="684541" y="232741"/>
                  </a:lnTo>
                  <a:lnTo>
                    <a:pt x="686233" y="267452"/>
                  </a:lnTo>
                  <a:lnTo>
                    <a:pt x="687185" y="306242"/>
                  </a:lnTo>
                  <a:lnTo>
                    <a:pt x="681370" y="346016"/>
                  </a:lnTo>
                  <a:lnTo>
                    <a:pt x="679460" y="378468"/>
                  </a:lnTo>
                  <a:lnTo>
                    <a:pt x="679013" y="415233"/>
                  </a:lnTo>
                  <a:lnTo>
                    <a:pt x="676169" y="447448"/>
                  </a:lnTo>
                  <a:lnTo>
                    <a:pt x="674281" y="490543"/>
                  </a:lnTo>
                  <a:lnTo>
                    <a:pt x="677360" y="526794"/>
                  </a:lnTo>
                  <a:lnTo>
                    <a:pt x="678634" y="551953"/>
                  </a:lnTo>
                  <a:lnTo>
                    <a:pt x="673909" y="557005"/>
                  </a:lnTo>
                  <a:lnTo>
                    <a:pt x="668940" y="559406"/>
                  </a:lnTo>
                  <a:lnTo>
                    <a:pt x="657665" y="560947"/>
                  </a:lnTo>
                  <a:lnTo>
                    <a:pt x="622512" y="555115"/>
                  </a:lnTo>
                  <a:lnTo>
                    <a:pt x="580992" y="553202"/>
                  </a:lnTo>
                  <a:lnTo>
                    <a:pt x="549398" y="553628"/>
                  </a:lnTo>
                  <a:lnTo>
                    <a:pt x="516698" y="557243"/>
                  </a:lnTo>
                  <a:lnTo>
                    <a:pt x="481659" y="559512"/>
                  </a:lnTo>
                  <a:lnTo>
                    <a:pt x="437313" y="560520"/>
                  </a:lnTo>
                  <a:lnTo>
                    <a:pt x="404651" y="560789"/>
                  </a:lnTo>
                  <a:lnTo>
                    <a:pt x="367994" y="560968"/>
                  </a:lnTo>
                  <a:lnTo>
                    <a:pt x="339587" y="561088"/>
                  </a:lnTo>
                  <a:lnTo>
                    <a:pt x="297441" y="561220"/>
                  </a:lnTo>
                  <a:lnTo>
                    <a:pt x="265480" y="563925"/>
                  </a:lnTo>
                  <a:lnTo>
                    <a:pt x="235069" y="567443"/>
                  </a:lnTo>
                  <a:lnTo>
                    <a:pt x="198403" y="569006"/>
                  </a:lnTo>
                  <a:lnTo>
                    <a:pt x="157674" y="574626"/>
                  </a:lnTo>
                  <a:lnTo>
                    <a:pt x="117245" y="578285"/>
                  </a:lnTo>
                  <a:lnTo>
                    <a:pt x="80596" y="579008"/>
                  </a:lnTo>
                  <a:lnTo>
                    <a:pt x="56292" y="581780"/>
                  </a:lnTo>
                  <a:lnTo>
                    <a:pt x="30302" y="586864"/>
                  </a:lnTo>
                  <a:lnTo>
                    <a:pt x="0" y="58811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84" name="SMARTInkShape-Group301"/>
          <p:cNvGrpSpPr/>
          <p:nvPr/>
        </p:nvGrpSpPr>
        <p:grpSpPr>
          <a:xfrm>
            <a:off x="5679281" y="4598908"/>
            <a:ext cx="669324" cy="713483"/>
            <a:chOff x="5679281" y="4598908"/>
            <a:chExt cx="669324" cy="713483"/>
          </a:xfrm>
        </p:grpSpPr>
        <p:sp>
          <p:nvSpPr>
            <p:cNvPr id="182" name="SMARTInkShape-1228"/>
            <p:cNvSpPr/>
            <p:nvPr>
              <p:custDataLst>
                <p:tags r:id="rId19"/>
              </p:custDataLst>
            </p:nvPr>
          </p:nvSpPr>
          <p:spPr bwMode="auto">
            <a:xfrm>
              <a:off x="5679281" y="4716876"/>
              <a:ext cx="88057" cy="525250"/>
            </a:xfrm>
            <a:custGeom>
              <a:avLst/>
              <a:gdLst/>
              <a:ahLst/>
              <a:cxnLst/>
              <a:rect l="0" t="0" r="0" b="0"/>
              <a:pathLst>
                <a:path w="88057" h="525250">
                  <a:moveTo>
                    <a:pt x="80367" y="60507"/>
                  </a:moveTo>
                  <a:lnTo>
                    <a:pt x="80367" y="60507"/>
                  </a:lnTo>
                  <a:lnTo>
                    <a:pt x="85108" y="51026"/>
                  </a:lnTo>
                  <a:lnTo>
                    <a:pt x="88056" y="30908"/>
                  </a:lnTo>
                  <a:lnTo>
                    <a:pt x="86100" y="19901"/>
                  </a:lnTo>
                  <a:lnTo>
                    <a:pt x="82066" y="8127"/>
                  </a:lnTo>
                  <a:lnTo>
                    <a:pt x="81500" y="4751"/>
                  </a:lnTo>
                  <a:lnTo>
                    <a:pt x="80130" y="2500"/>
                  </a:lnTo>
                  <a:lnTo>
                    <a:pt x="78225" y="1000"/>
                  </a:lnTo>
                  <a:lnTo>
                    <a:pt x="75962" y="0"/>
                  </a:lnTo>
                  <a:lnTo>
                    <a:pt x="73462" y="2309"/>
                  </a:lnTo>
                  <a:lnTo>
                    <a:pt x="66195" y="17797"/>
                  </a:lnTo>
                  <a:lnTo>
                    <a:pt x="60591" y="48800"/>
                  </a:lnTo>
                  <a:lnTo>
                    <a:pt x="55703" y="82093"/>
                  </a:lnTo>
                  <a:lnTo>
                    <a:pt x="50223" y="120040"/>
                  </a:lnTo>
                  <a:lnTo>
                    <a:pt x="47373" y="144844"/>
                  </a:lnTo>
                  <a:lnTo>
                    <a:pt x="44480" y="173287"/>
                  </a:lnTo>
                  <a:lnTo>
                    <a:pt x="41560" y="204155"/>
                  </a:lnTo>
                  <a:lnTo>
                    <a:pt x="39613" y="228701"/>
                  </a:lnTo>
                  <a:lnTo>
                    <a:pt x="37450" y="266559"/>
                  </a:lnTo>
                  <a:lnTo>
                    <a:pt x="31491" y="310185"/>
                  </a:lnTo>
                  <a:lnTo>
                    <a:pt x="26233" y="343785"/>
                  </a:lnTo>
                  <a:lnTo>
                    <a:pt x="21581" y="380877"/>
                  </a:lnTo>
                  <a:lnTo>
                    <a:pt x="19514" y="417206"/>
                  </a:lnTo>
                  <a:lnTo>
                    <a:pt x="15949" y="453196"/>
                  </a:lnTo>
                  <a:lnTo>
                    <a:pt x="8364" y="496344"/>
                  </a:lnTo>
                  <a:lnTo>
                    <a:pt x="1101" y="525249"/>
                  </a:lnTo>
                  <a:lnTo>
                    <a:pt x="734" y="524124"/>
                  </a:lnTo>
                  <a:lnTo>
                    <a:pt x="0" y="51592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3" name="SMARTInkShape-1229"/>
            <p:cNvSpPr/>
            <p:nvPr>
              <p:custDataLst>
                <p:tags r:id="rId20"/>
              </p:custDataLst>
            </p:nvPr>
          </p:nvSpPr>
          <p:spPr bwMode="auto">
            <a:xfrm>
              <a:off x="5741789" y="4598908"/>
              <a:ext cx="606816" cy="713483"/>
            </a:xfrm>
            <a:custGeom>
              <a:avLst/>
              <a:gdLst/>
              <a:ahLst/>
              <a:cxnLst/>
              <a:rect l="0" t="0" r="0" b="0"/>
              <a:pathLst>
                <a:path w="606816" h="713483">
                  <a:moveTo>
                    <a:pt x="44649" y="71319"/>
                  </a:moveTo>
                  <a:lnTo>
                    <a:pt x="44649" y="71319"/>
                  </a:lnTo>
                  <a:lnTo>
                    <a:pt x="44649" y="61837"/>
                  </a:lnTo>
                  <a:lnTo>
                    <a:pt x="47294" y="54537"/>
                  </a:lnTo>
                  <a:lnTo>
                    <a:pt x="49389" y="51201"/>
                  </a:lnTo>
                  <a:lnTo>
                    <a:pt x="52770" y="48977"/>
                  </a:lnTo>
                  <a:lnTo>
                    <a:pt x="94893" y="37791"/>
                  </a:lnTo>
                  <a:lnTo>
                    <a:pt x="126841" y="32274"/>
                  </a:lnTo>
                  <a:lnTo>
                    <a:pt x="169654" y="28330"/>
                  </a:lnTo>
                  <a:lnTo>
                    <a:pt x="207475" y="22422"/>
                  </a:lnTo>
                  <a:lnTo>
                    <a:pt x="243816" y="19128"/>
                  </a:lnTo>
                  <a:lnTo>
                    <a:pt x="284459" y="13411"/>
                  </a:lnTo>
                  <a:lnTo>
                    <a:pt x="323181" y="10173"/>
                  </a:lnTo>
                  <a:lnTo>
                    <a:pt x="359789" y="4474"/>
                  </a:lnTo>
                  <a:lnTo>
                    <a:pt x="397039" y="1922"/>
                  </a:lnTo>
                  <a:lnTo>
                    <a:pt x="439392" y="788"/>
                  </a:lnTo>
                  <a:lnTo>
                    <a:pt x="474751" y="284"/>
                  </a:lnTo>
                  <a:lnTo>
                    <a:pt x="513068" y="0"/>
                  </a:lnTo>
                  <a:lnTo>
                    <a:pt x="530978" y="5226"/>
                  </a:lnTo>
                  <a:lnTo>
                    <a:pt x="538532" y="9397"/>
                  </a:lnTo>
                  <a:lnTo>
                    <a:pt x="558645" y="34230"/>
                  </a:lnTo>
                  <a:lnTo>
                    <a:pt x="565786" y="68725"/>
                  </a:lnTo>
                  <a:lnTo>
                    <a:pt x="569953" y="108861"/>
                  </a:lnTo>
                  <a:lnTo>
                    <a:pt x="575112" y="139929"/>
                  </a:lnTo>
                  <a:lnTo>
                    <a:pt x="583595" y="179732"/>
                  </a:lnTo>
                  <a:lnTo>
                    <a:pt x="591246" y="223975"/>
                  </a:lnTo>
                  <a:lnTo>
                    <a:pt x="596898" y="259010"/>
                  </a:lnTo>
                  <a:lnTo>
                    <a:pt x="602618" y="299902"/>
                  </a:lnTo>
                  <a:lnTo>
                    <a:pt x="605855" y="335500"/>
                  </a:lnTo>
                  <a:lnTo>
                    <a:pt x="606815" y="369640"/>
                  </a:lnTo>
                  <a:lnTo>
                    <a:pt x="600010" y="413571"/>
                  </a:lnTo>
                  <a:lnTo>
                    <a:pt x="594754" y="447004"/>
                  </a:lnTo>
                  <a:lnTo>
                    <a:pt x="589111" y="482367"/>
                  </a:lnTo>
                  <a:lnTo>
                    <a:pt x="584288" y="514952"/>
                  </a:lnTo>
                  <a:lnTo>
                    <a:pt x="581573" y="552016"/>
                  </a:lnTo>
                  <a:lnTo>
                    <a:pt x="580768" y="593534"/>
                  </a:lnTo>
                  <a:lnTo>
                    <a:pt x="580531" y="635271"/>
                  </a:lnTo>
                  <a:lnTo>
                    <a:pt x="580443" y="676992"/>
                  </a:lnTo>
                  <a:lnTo>
                    <a:pt x="580434" y="684363"/>
                  </a:lnTo>
                  <a:lnTo>
                    <a:pt x="577786" y="688733"/>
                  </a:lnTo>
                  <a:lnTo>
                    <a:pt x="572309" y="693983"/>
                  </a:lnTo>
                  <a:lnTo>
                    <a:pt x="563260" y="699623"/>
                  </a:lnTo>
                  <a:lnTo>
                    <a:pt x="522872" y="710337"/>
                  </a:lnTo>
                  <a:lnTo>
                    <a:pt x="482116" y="713482"/>
                  </a:lnTo>
                  <a:lnTo>
                    <a:pt x="442820" y="711381"/>
                  </a:lnTo>
                  <a:lnTo>
                    <a:pt x="409680" y="707120"/>
                  </a:lnTo>
                  <a:lnTo>
                    <a:pt x="374725" y="705858"/>
                  </a:lnTo>
                  <a:lnTo>
                    <a:pt x="347122" y="704570"/>
                  </a:lnTo>
                  <a:lnTo>
                    <a:pt x="308396" y="700691"/>
                  </a:lnTo>
                  <a:lnTo>
                    <a:pt x="275310" y="695659"/>
                  </a:lnTo>
                  <a:lnTo>
                    <a:pt x="234370" y="689894"/>
                  </a:lnTo>
                  <a:lnTo>
                    <a:pt x="206360" y="687554"/>
                  </a:lnTo>
                  <a:lnTo>
                    <a:pt x="170759" y="683206"/>
                  </a:lnTo>
                  <a:lnTo>
                    <a:pt x="139724" y="680612"/>
                  </a:lnTo>
                  <a:lnTo>
                    <a:pt x="102585" y="679152"/>
                  </a:lnTo>
                  <a:lnTo>
                    <a:pt x="64791" y="678719"/>
                  </a:lnTo>
                  <a:lnTo>
                    <a:pt x="0" y="67853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87" name="SMARTInkShape-Group302"/>
          <p:cNvGrpSpPr/>
          <p:nvPr/>
        </p:nvGrpSpPr>
        <p:grpSpPr>
          <a:xfrm>
            <a:off x="1089422" y="2645166"/>
            <a:ext cx="668570" cy="1325693"/>
            <a:chOff x="1089422" y="2645166"/>
            <a:chExt cx="668570" cy="1325693"/>
          </a:xfrm>
        </p:grpSpPr>
        <p:sp>
          <p:nvSpPr>
            <p:cNvPr id="185" name="SMARTInkShape-1230"/>
            <p:cNvSpPr/>
            <p:nvPr>
              <p:custDataLst>
                <p:tags r:id="rId17"/>
              </p:custDataLst>
            </p:nvPr>
          </p:nvSpPr>
          <p:spPr bwMode="auto">
            <a:xfrm>
              <a:off x="1089422" y="2946797"/>
              <a:ext cx="17859" cy="919759"/>
            </a:xfrm>
            <a:custGeom>
              <a:avLst/>
              <a:gdLst/>
              <a:ahLst/>
              <a:cxnLst/>
              <a:rect l="0" t="0" r="0" b="0"/>
              <a:pathLst>
                <a:path w="17859" h="919759">
                  <a:moveTo>
                    <a:pt x="0" y="0"/>
                  </a:moveTo>
                  <a:lnTo>
                    <a:pt x="0" y="0"/>
                  </a:lnTo>
                  <a:lnTo>
                    <a:pt x="12274" y="39797"/>
                  </a:lnTo>
                  <a:lnTo>
                    <a:pt x="16204" y="71984"/>
                  </a:lnTo>
                  <a:lnTo>
                    <a:pt x="17124" y="98139"/>
                  </a:lnTo>
                  <a:lnTo>
                    <a:pt x="17369" y="122973"/>
                  </a:lnTo>
                  <a:lnTo>
                    <a:pt x="17532" y="155404"/>
                  </a:lnTo>
                  <a:lnTo>
                    <a:pt x="17641" y="192899"/>
                  </a:lnTo>
                  <a:lnTo>
                    <a:pt x="17714" y="224842"/>
                  </a:lnTo>
                  <a:lnTo>
                    <a:pt x="17762" y="253082"/>
                  </a:lnTo>
                  <a:lnTo>
                    <a:pt x="17795" y="278854"/>
                  </a:lnTo>
                  <a:lnTo>
                    <a:pt x="17816" y="310918"/>
                  </a:lnTo>
                  <a:lnTo>
                    <a:pt x="17831" y="347177"/>
                  </a:lnTo>
                  <a:lnTo>
                    <a:pt x="17840" y="386233"/>
                  </a:lnTo>
                  <a:lnTo>
                    <a:pt x="17847" y="420207"/>
                  </a:lnTo>
                  <a:lnTo>
                    <a:pt x="17851" y="450794"/>
                  </a:lnTo>
                  <a:lnTo>
                    <a:pt x="17854" y="479123"/>
                  </a:lnTo>
                  <a:lnTo>
                    <a:pt x="17856" y="504954"/>
                  </a:lnTo>
                  <a:lnTo>
                    <a:pt x="17857" y="529120"/>
                  </a:lnTo>
                  <a:lnTo>
                    <a:pt x="17858" y="552177"/>
                  </a:lnTo>
                  <a:lnTo>
                    <a:pt x="15213" y="596315"/>
                  </a:lnTo>
                  <a:lnTo>
                    <a:pt x="13118" y="617809"/>
                  </a:lnTo>
                  <a:lnTo>
                    <a:pt x="11722" y="648013"/>
                  </a:lnTo>
                  <a:lnTo>
                    <a:pt x="10791" y="684024"/>
                  </a:lnTo>
                  <a:lnTo>
                    <a:pt x="10171" y="723907"/>
                  </a:lnTo>
                  <a:lnTo>
                    <a:pt x="9757" y="754464"/>
                  </a:lnTo>
                  <a:lnTo>
                    <a:pt x="9297" y="798999"/>
                  </a:lnTo>
                  <a:lnTo>
                    <a:pt x="4298" y="841644"/>
                  </a:lnTo>
                  <a:lnTo>
                    <a:pt x="6014" y="882612"/>
                  </a:lnTo>
                  <a:lnTo>
                    <a:pt x="8066" y="911948"/>
                  </a:lnTo>
                  <a:lnTo>
                    <a:pt x="7362" y="916536"/>
                  </a:lnTo>
                  <a:lnTo>
                    <a:pt x="0" y="91975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6" name="SMARTInkShape-1231"/>
            <p:cNvSpPr/>
            <p:nvPr>
              <p:custDataLst>
                <p:tags r:id="rId18"/>
              </p:custDataLst>
            </p:nvPr>
          </p:nvSpPr>
          <p:spPr bwMode="auto">
            <a:xfrm>
              <a:off x="1116211" y="2645166"/>
              <a:ext cx="641781" cy="1325693"/>
            </a:xfrm>
            <a:custGeom>
              <a:avLst/>
              <a:gdLst/>
              <a:ahLst/>
              <a:cxnLst/>
              <a:rect l="0" t="0" r="0" b="0"/>
              <a:pathLst>
                <a:path w="641781" h="1325693">
                  <a:moveTo>
                    <a:pt x="0" y="176615"/>
                  </a:moveTo>
                  <a:lnTo>
                    <a:pt x="0" y="176615"/>
                  </a:lnTo>
                  <a:lnTo>
                    <a:pt x="10106" y="168494"/>
                  </a:lnTo>
                  <a:lnTo>
                    <a:pt x="47233" y="148810"/>
                  </a:lnTo>
                  <a:lnTo>
                    <a:pt x="89070" y="131666"/>
                  </a:lnTo>
                  <a:lnTo>
                    <a:pt x="124915" y="120919"/>
                  </a:lnTo>
                  <a:lnTo>
                    <a:pt x="160690" y="112835"/>
                  </a:lnTo>
                  <a:lnTo>
                    <a:pt x="182533" y="108298"/>
                  </a:lnTo>
                  <a:lnTo>
                    <a:pt x="207017" y="103289"/>
                  </a:lnTo>
                  <a:lnTo>
                    <a:pt x="233261" y="97966"/>
                  </a:lnTo>
                  <a:lnTo>
                    <a:pt x="270359" y="92050"/>
                  </a:lnTo>
                  <a:lnTo>
                    <a:pt x="307979" y="86075"/>
                  </a:lnTo>
                  <a:lnTo>
                    <a:pt x="352097" y="79907"/>
                  </a:lnTo>
                  <a:lnTo>
                    <a:pt x="391949" y="74098"/>
                  </a:lnTo>
                  <a:lnTo>
                    <a:pt x="425696" y="66093"/>
                  </a:lnTo>
                  <a:lnTo>
                    <a:pt x="464027" y="62178"/>
                  </a:lnTo>
                  <a:lnTo>
                    <a:pt x="502021" y="53726"/>
                  </a:lnTo>
                  <a:lnTo>
                    <a:pt x="535259" y="43410"/>
                  </a:lnTo>
                  <a:lnTo>
                    <a:pt x="579849" y="19555"/>
                  </a:lnTo>
                  <a:lnTo>
                    <a:pt x="608868" y="4700"/>
                  </a:lnTo>
                  <a:lnTo>
                    <a:pt x="629756" y="0"/>
                  </a:lnTo>
                  <a:lnTo>
                    <a:pt x="634150" y="1325"/>
                  </a:lnTo>
                  <a:lnTo>
                    <a:pt x="637079" y="4193"/>
                  </a:lnTo>
                  <a:lnTo>
                    <a:pt x="639032" y="8089"/>
                  </a:lnTo>
                  <a:lnTo>
                    <a:pt x="641780" y="32534"/>
                  </a:lnTo>
                  <a:lnTo>
                    <a:pt x="630435" y="75357"/>
                  </a:lnTo>
                  <a:lnTo>
                    <a:pt x="623491" y="113509"/>
                  </a:lnTo>
                  <a:lnTo>
                    <a:pt x="612858" y="154448"/>
                  </a:lnTo>
                  <a:lnTo>
                    <a:pt x="608890" y="189009"/>
                  </a:lnTo>
                  <a:lnTo>
                    <a:pt x="602973" y="224385"/>
                  </a:lnTo>
                  <a:lnTo>
                    <a:pt x="599677" y="264742"/>
                  </a:lnTo>
                  <a:lnTo>
                    <a:pt x="598700" y="308119"/>
                  </a:lnTo>
                  <a:lnTo>
                    <a:pt x="598411" y="352391"/>
                  </a:lnTo>
                  <a:lnTo>
                    <a:pt x="600989" y="384715"/>
                  </a:lnTo>
                  <a:lnTo>
                    <a:pt x="604450" y="417932"/>
                  </a:lnTo>
                  <a:lnTo>
                    <a:pt x="605988" y="449232"/>
                  </a:lnTo>
                  <a:lnTo>
                    <a:pt x="606672" y="482325"/>
                  </a:lnTo>
                  <a:lnTo>
                    <a:pt x="607968" y="516877"/>
                  </a:lnTo>
                  <a:lnTo>
                    <a:pt x="611851" y="552077"/>
                  </a:lnTo>
                  <a:lnTo>
                    <a:pt x="616884" y="584919"/>
                  </a:lnTo>
                  <a:lnTo>
                    <a:pt x="622429" y="628951"/>
                  </a:lnTo>
                  <a:lnTo>
                    <a:pt x="625296" y="665696"/>
                  </a:lnTo>
                  <a:lnTo>
                    <a:pt x="628200" y="708052"/>
                  </a:lnTo>
                  <a:lnTo>
                    <a:pt x="630136" y="744226"/>
                  </a:lnTo>
                  <a:lnTo>
                    <a:pt x="631427" y="776281"/>
                  </a:lnTo>
                  <a:lnTo>
                    <a:pt x="632287" y="805587"/>
                  </a:lnTo>
                  <a:lnTo>
                    <a:pt x="632861" y="832071"/>
                  </a:lnTo>
                  <a:lnTo>
                    <a:pt x="633243" y="856671"/>
                  </a:lnTo>
                  <a:lnTo>
                    <a:pt x="633498" y="880017"/>
                  </a:lnTo>
                  <a:lnTo>
                    <a:pt x="633668" y="908479"/>
                  </a:lnTo>
                  <a:lnTo>
                    <a:pt x="633781" y="940353"/>
                  </a:lnTo>
                  <a:lnTo>
                    <a:pt x="633857" y="974500"/>
                  </a:lnTo>
                  <a:lnTo>
                    <a:pt x="633907" y="1002226"/>
                  </a:lnTo>
                  <a:lnTo>
                    <a:pt x="633963" y="1046261"/>
                  </a:lnTo>
                  <a:lnTo>
                    <a:pt x="631342" y="1085015"/>
                  </a:lnTo>
                  <a:lnTo>
                    <a:pt x="627862" y="1121091"/>
                  </a:lnTo>
                  <a:lnTo>
                    <a:pt x="626316" y="1153661"/>
                  </a:lnTo>
                  <a:lnTo>
                    <a:pt x="622982" y="1192610"/>
                  </a:lnTo>
                  <a:lnTo>
                    <a:pt x="618193" y="1233403"/>
                  </a:lnTo>
                  <a:lnTo>
                    <a:pt x="612758" y="1268069"/>
                  </a:lnTo>
                  <a:lnTo>
                    <a:pt x="599379" y="1301255"/>
                  </a:lnTo>
                  <a:lnTo>
                    <a:pt x="587588" y="1318916"/>
                  </a:lnTo>
                  <a:lnTo>
                    <a:pt x="578319" y="1324265"/>
                  </a:lnTo>
                  <a:lnTo>
                    <a:pt x="573070" y="1325692"/>
                  </a:lnTo>
                  <a:lnTo>
                    <a:pt x="561945" y="1324631"/>
                  </a:lnTo>
                  <a:lnTo>
                    <a:pt x="519672" y="1311125"/>
                  </a:lnTo>
                  <a:lnTo>
                    <a:pt x="480627" y="1299792"/>
                  </a:lnTo>
                  <a:lnTo>
                    <a:pt x="438015" y="1287073"/>
                  </a:lnTo>
                  <a:lnTo>
                    <a:pt x="398114" y="1277010"/>
                  </a:lnTo>
                  <a:lnTo>
                    <a:pt x="376534" y="1272360"/>
                  </a:lnTo>
                  <a:lnTo>
                    <a:pt x="352226" y="1267276"/>
                  </a:lnTo>
                  <a:lnTo>
                    <a:pt x="311988" y="1258981"/>
                  </a:lnTo>
                  <a:lnTo>
                    <a:pt x="272607" y="1252979"/>
                  </a:lnTo>
                  <a:lnTo>
                    <a:pt x="248214" y="1251379"/>
                  </a:lnTo>
                  <a:lnTo>
                    <a:pt x="222031" y="1250312"/>
                  </a:lnTo>
                  <a:lnTo>
                    <a:pt x="182355" y="1251772"/>
                  </a:lnTo>
                  <a:lnTo>
                    <a:pt x="140351" y="1258172"/>
                  </a:lnTo>
                  <a:lnTo>
                    <a:pt x="89297" y="126603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90" name="SMARTInkShape-Group303"/>
          <p:cNvGrpSpPr/>
          <p:nvPr/>
        </p:nvGrpSpPr>
        <p:grpSpPr>
          <a:xfrm>
            <a:off x="1705571" y="4653863"/>
            <a:ext cx="901899" cy="1710531"/>
            <a:chOff x="1705571" y="4653863"/>
            <a:chExt cx="901899" cy="1710531"/>
          </a:xfrm>
        </p:grpSpPr>
        <p:sp>
          <p:nvSpPr>
            <p:cNvPr id="188" name="SMARTInkShape-1232"/>
            <p:cNvSpPr/>
            <p:nvPr>
              <p:custDataLst>
                <p:tags r:id="rId15"/>
              </p:custDataLst>
            </p:nvPr>
          </p:nvSpPr>
          <p:spPr bwMode="auto">
            <a:xfrm>
              <a:off x="1705571" y="4955977"/>
              <a:ext cx="71329" cy="1256508"/>
            </a:xfrm>
            <a:custGeom>
              <a:avLst/>
              <a:gdLst/>
              <a:ahLst/>
              <a:cxnLst/>
              <a:rect l="0" t="0" r="0" b="0"/>
              <a:pathLst>
                <a:path w="71329" h="1256508">
                  <a:moveTo>
                    <a:pt x="62507" y="0"/>
                  </a:moveTo>
                  <a:lnTo>
                    <a:pt x="62507" y="0"/>
                  </a:lnTo>
                  <a:lnTo>
                    <a:pt x="67248" y="37924"/>
                  </a:lnTo>
                  <a:lnTo>
                    <a:pt x="70196" y="80468"/>
                  </a:lnTo>
                  <a:lnTo>
                    <a:pt x="71069" y="122951"/>
                  </a:lnTo>
                  <a:lnTo>
                    <a:pt x="71192" y="152412"/>
                  </a:lnTo>
                  <a:lnTo>
                    <a:pt x="71273" y="191897"/>
                  </a:lnTo>
                  <a:lnTo>
                    <a:pt x="71328" y="238064"/>
                  </a:lnTo>
                  <a:lnTo>
                    <a:pt x="70372" y="276779"/>
                  </a:lnTo>
                  <a:lnTo>
                    <a:pt x="68743" y="310528"/>
                  </a:lnTo>
                  <a:lnTo>
                    <a:pt x="66664" y="340964"/>
                  </a:lnTo>
                  <a:lnTo>
                    <a:pt x="64286" y="386059"/>
                  </a:lnTo>
                  <a:lnTo>
                    <a:pt x="61709" y="440927"/>
                  </a:lnTo>
                  <a:lnTo>
                    <a:pt x="58998" y="502310"/>
                  </a:lnTo>
                  <a:lnTo>
                    <a:pt x="57192" y="552162"/>
                  </a:lnTo>
                  <a:lnTo>
                    <a:pt x="55987" y="594327"/>
                  </a:lnTo>
                  <a:lnTo>
                    <a:pt x="55184" y="631366"/>
                  </a:lnTo>
                  <a:lnTo>
                    <a:pt x="53656" y="664988"/>
                  </a:lnTo>
                  <a:lnTo>
                    <a:pt x="51646" y="696333"/>
                  </a:lnTo>
                  <a:lnTo>
                    <a:pt x="49313" y="726159"/>
                  </a:lnTo>
                  <a:lnTo>
                    <a:pt x="46766" y="770849"/>
                  </a:lnTo>
                  <a:lnTo>
                    <a:pt x="44075" y="825446"/>
                  </a:lnTo>
                  <a:lnTo>
                    <a:pt x="41290" y="886649"/>
                  </a:lnTo>
                  <a:lnTo>
                    <a:pt x="38440" y="934395"/>
                  </a:lnTo>
                  <a:lnTo>
                    <a:pt x="35549" y="973173"/>
                  </a:lnTo>
                  <a:lnTo>
                    <a:pt x="32629" y="1005969"/>
                  </a:lnTo>
                  <a:lnTo>
                    <a:pt x="29690" y="1033786"/>
                  </a:lnTo>
                  <a:lnTo>
                    <a:pt x="26738" y="1058285"/>
                  </a:lnTo>
                  <a:lnTo>
                    <a:pt x="23778" y="1080570"/>
                  </a:lnTo>
                  <a:lnTo>
                    <a:pt x="21805" y="1104356"/>
                  </a:lnTo>
                  <a:lnTo>
                    <a:pt x="20490" y="1129143"/>
                  </a:lnTo>
                  <a:lnTo>
                    <a:pt x="19613" y="1154598"/>
                  </a:lnTo>
                  <a:lnTo>
                    <a:pt x="15993" y="1193465"/>
                  </a:lnTo>
                  <a:lnTo>
                    <a:pt x="8376" y="1237658"/>
                  </a:lnTo>
                  <a:lnTo>
                    <a:pt x="3722" y="1256507"/>
                  </a:lnTo>
                  <a:lnTo>
                    <a:pt x="0" y="125015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9" name="SMARTInkShape-1233"/>
            <p:cNvSpPr/>
            <p:nvPr>
              <p:custDataLst>
                <p:tags r:id="rId16"/>
              </p:custDataLst>
            </p:nvPr>
          </p:nvSpPr>
          <p:spPr bwMode="auto">
            <a:xfrm>
              <a:off x="1750219" y="4653863"/>
              <a:ext cx="857251" cy="1710531"/>
            </a:xfrm>
            <a:custGeom>
              <a:avLst/>
              <a:gdLst/>
              <a:ahLst/>
              <a:cxnLst/>
              <a:rect l="0" t="0" r="0" b="0"/>
              <a:pathLst>
                <a:path w="857251" h="1710531">
                  <a:moveTo>
                    <a:pt x="44648" y="105660"/>
                  </a:moveTo>
                  <a:lnTo>
                    <a:pt x="44648" y="105660"/>
                  </a:lnTo>
                  <a:lnTo>
                    <a:pt x="80857" y="103015"/>
                  </a:lnTo>
                  <a:lnTo>
                    <a:pt x="105389" y="98531"/>
                  </a:lnTo>
                  <a:lnTo>
                    <a:pt x="149366" y="93232"/>
                  </a:lnTo>
                  <a:lnTo>
                    <a:pt x="183463" y="84923"/>
                  </a:lnTo>
                  <a:lnTo>
                    <a:pt x="224685" y="71735"/>
                  </a:lnTo>
                  <a:lnTo>
                    <a:pt x="256625" y="63793"/>
                  </a:lnTo>
                  <a:lnTo>
                    <a:pt x="297280" y="53649"/>
                  </a:lnTo>
                  <a:lnTo>
                    <a:pt x="331223" y="45172"/>
                  </a:lnTo>
                  <a:lnTo>
                    <a:pt x="375291" y="37467"/>
                  </a:lnTo>
                  <a:lnTo>
                    <a:pt x="417122" y="32539"/>
                  </a:lnTo>
                  <a:lnTo>
                    <a:pt x="446333" y="26529"/>
                  </a:lnTo>
                  <a:lnTo>
                    <a:pt x="485774" y="17243"/>
                  </a:lnTo>
                  <a:lnTo>
                    <a:pt x="519178" y="11793"/>
                  </a:lnTo>
                  <a:lnTo>
                    <a:pt x="560297" y="6080"/>
                  </a:lnTo>
                  <a:lnTo>
                    <a:pt x="591325" y="1871"/>
                  </a:lnTo>
                  <a:lnTo>
                    <a:pt x="613490" y="749"/>
                  </a:lnTo>
                  <a:lnTo>
                    <a:pt x="638189" y="0"/>
                  </a:lnTo>
                  <a:lnTo>
                    <a:pt x="664576" y="2478"/>
                  </a:lnTo>
                  <a:lnTo>
                    <a:pt x="692090" y="7107"/>
                  </a:lnTo>
                  <a:lnTo>
                    <a:pt x="720354" y="13169"/>
                  </a:lnTo>
                  <a:lnTo>
                    <a:pt x="757051" y="19904"/>
                  </a:lnTo>
                  <a:lnTo>
                    <a:pt x="796778" y="28969"/>
                  </a:lnTo>
                  <a:lnTo>
                    <a:pt x="814620" y="33185"/>
                  </a:lnTo>
                  <a:lnTo>
                    <a:pt x="814940" y="33531"/>
                  </a:lnTo>
                  <a:lnTo>
                    <a:pt x="814160" y="33762"/>
                  </a:lnTo>
                  <a:lnTo>
                    <a:pt x="789717" y="75599"/>
                  </a:lnTo>
                  <a:lnTo>
                    <a:pt x="788416" y="79666"/>
                  </a:lnTo>
                  <a:lnTo>
                    <a:pt x="792464" y="120847"/>
                  </a:lnTo>
                  <a:lnTo>
                    <a:pt x="794067" y="161313"/>
                  </a:lnTo>
                  <a:lnTo>
                    <a:pt x="794442" y="203816"/>
                  </a:lnTo>
                  <a:lnTo>
                    <a:pt x="797255" y="236598"/>
                  </a:lnTo>
                  <a:lnTo>
                    <a:pt x="801770" y="271788"/>
                  </a:lnTo>
                  <a:lnTo>
                    <a:pt x="803819" y="300542"/>
                  </a:lnTo>
                  <a:lnTo>
                    <a:pt x="805754" y="324878"/>
                  </a:lnTo>
                  <a:lnTo>
                    <a:pt x="808036" y="353009"/>
                  </a:lnTo>
                  <a:lnTo>
                    <a:pt x="810573" y="394848"/>
                  </a:lnTo>
                  <a:lnTo>
                    <a:pt x="812692" y="435602"/>
                  </a:lnTo>
                  <a:lnTo>
                    <a:pt x="814646" y="464528"/>
                  </a:lnTo>
                  <a:lnTo>
                    <a:pt x="816941" y="496710"/>
                  </a:lnTo>
                  <a:lnTo>
                    <a:pt x="819463" y="522134"/>
                  </a:lnTo>
                  <a:lnTo>
                    <a:pt x="824912" y="560965"/>
                  </a:lnTo>
                  <a:lnTo>
                    <a:pt x="833557" y="600399"/>
                  </a:lnTo>
                  <a:lnTo>
                    <a:pt x="836494" y="622017"/>
                  </a:lnTo>
                  <a:lnTo>
                    <a:pt x="839444" y="650320"/>
                  </a:lnTo>
                  <a:lnTo>
                    <a:pt x="842402" y="683079"/>
                  </a:lnTo>
                  <a:lnTo>
                    <a:pt x="845367" y="708888"/>
                  </a:lnTo>
                  <a:lnTo>
                    <a:pt x="851307" y="748147"/>
                  </a:lnTo>
                  <a:lnTo>
                    <a:pt x="853288" y="776078"/>
                  </a:lnTo>
                  <a:lnTo>
                    <a:pt x="854609" y="810574"/>
                  </a:lnTo>
                  <a:lnTo>
                    <a:pt x="855489" y="849447"/>
                  </a:lnTo>
                  <a:lnTo>
                    <a:pt x="856076" y="880322"/>
                  </a:lnTo>
                  <a:lnTo>
                    <a:pt x="856467" y="905868"/>
                  </a:lnTo>
                  <a:lnTo>
                    <a:pt x="856902" y="948473"/>
                  </a:lnTo>
                  <a:lnTo>
                    <a:pt x="857095" y="987252"/>
                  </a:lnTo>
                  <a:lnTo>
                    <a:pt x="856154" y="1014856"/>
                  </a:lnTo>
                  <a:lnTo>
                    <a:pt x="854535" y="1048142"/>
                  </a:lnTo>
                  <a:lnTo>
                    <a:pt x="852464" y="1085216"/>
                  </a:lnTo>
                  <a:lnTo>
                    <a:pt x="851082" y="1113900"/>
                  </a:lnTo>
                  <a:lnTo>
                    <a:pt x="849548" y="1156356"/>
                  </a:lnTo>
                  <a:lnTo>
                    <a:pt x="848866" y="1188454"/>
                  </a:lnTo>
                  <a:lnTo>
                    <a:pt x="848562" y="1219917"/>
                  </a:lnTo>
                  <a:lnTo>
                    <a:pt x="848428" y="1260360"/>
                  </a:lnTo>
                  <a:lnTo>
                    <a:pt x="853092" y="1304051"/>
                  </a:lnTo>
                  <a:lnTo>
                    <a:pt x="854478" y="1326267"/>
                  </a:lnTo>
                  <a:lnTo>
                    <a:pt x="855402" y="1354969"/>
                  </a:lnTo>
                  <a:lnTo>
                    <a:pt x="856018" y="1387993"/>
                  </a:lnTo>
                  <a:lnTo>
                    <a:pt x="856428" y="1413979"/>
                  </a:lnTo>
                  <a:lnTo>
                    <a:pt x="856885" y="1453435"/>
                  </a:lnTo>
                  <a:lnTo>
                    <a:pt x="857142" y="1497960"/>
                  </a:lnTo>
                  <a:lnTo>
                    <a:pt x="857201" y="1539707"/>
                  </a:lnTo>
                  <a:lnTo>
                    <a:pt x="857218" y="1564731"/>
                  </a:lnTo>
                  <a:lnTo>
                    <a:pt x="857235" y="1600472"/>
                  </a:lnTo>
                  <a:lnTo>
                    <a:pt x="857243" y="1629255"/>
                  </a:lnTo>
                  <a:lnTo>
                    <a:pt x="857247" y="1661892"/>
                  </a:lnTo>
                  <a:lnTo>
                    <a:pt x="857250" y="1704654"/>
                  </a:lnTo>
                  <a:lnTo>
                    <a:pt x="857250" y="1710530"/>
                  </a:lnTo>
                  <a:lnTo>
                    <a:pt x="855266" y="1710362"/>
                  </a:lnTo>
                  <a:lnTo>
                    <a:pt x="815775" y="1697462"/>
                  </a:lnTo>
                  <a:lnTo>
                    <a:pt x="772769" y="1695602"/>
                  </a:lnTo>
                  <a:lnTo>
                    <a:pt x="737850" y="1695280"/>
                  </a:lnTo>
                  <a:lnTo>
                    <a:pt x="697628" y="1695185"/>
                  </a:lnTo>
                  <a:lnTo>
                    <a:pt x="663772" y="1695156"/>
                  </a:lnTo>
                  <a:lnTo>
                    <a:pt x="620668" y="1690408"/>
                  </a:lnTo>
                  <a:lnTo>
                    <a:pt x="584414" y="1682717"/>
                  </a:lnTo>
                  <a:lnTo>
                    <a:pt x="554821" y="1674154"/>
                  </a:lnTo>
                  <a:lnTo>
                    <a:pt x="515139" y="1668287"/>
                  </a:lnTo>
                  <a:lnTo>
                    <a:pt x="489278" y="1665333"/>
                  </a:lnTo>
                  <a:lnTo>
                    <a:pt x="454177" y="1661379"/>
                  </a:lnTo>
                  <a:lnTo>
                    <a:pt x="412917" y="1656760"/>
                  </a:lnTo>
                  <a:lnTo>
                    <a:pt x="367552" y="1651695"/>
                  </a:lnTo>
                  <a:lnTo>
                    <a:pt x="333339" y="1646335"/>
                  </a:lnTo>
                  <a:lnTo>
                    <a:pt x="306562" y="1640777"/>
                  </a:lnTo>
                  <a:lnTo>
                    <a:pt x="284742" y="1635087"/>
                  </a:lnTo>
                  <a:lnTo>
                    <a:pt x="260273" y="1626333"/>
                  </a:lnTo>
                  <a:lnTo>
                    <a:pt x="234039" y="1615536"/>
                  </a:lnTo>
                  <a:lnTo>
                    <a:pt x="206627" y="1603377"/>
                  </a:lnTo>
                  <a:lnTo>
                    <a:pt x="170878" y="1584575"/>
                  </a:lnTo>
                  <a:lnTo>
                    <a:pt x="127019" y="1561076"/>
                  </a:lnTo>
                  <a:lnTo>
                    <a:pt x="97463" y="1548246"/>
                  </a:lnTo>
                  <a:lnTo>
                    <a:pt x="63161" y="1536591"/>
                  </a:lnTo>
                  <a:lnTo>
                    <a:pt x="20919" y="1534616"/>
                  </a:lnTo>
                  <a:lnTo>
                    <a:pt x="0" y="153441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95" name="SMARTInkShape-Group304"/>
          <p:cNvGrpSpPr/>
          <p:nvPr/>
        </p:nvGrpSpPr>
        <p:grpSpPr>
          <a:xfrm>
            <a:off x="5500688" y="4956780"/>
            <a:ext cx="1053704" cy="703402"/>
            <a:chOff x="5500688" y="4956780"/>
            <a:chExt cx="1053704" cy="703402"/>
          </a:xfrm>
        </p:grpSpPr>
        <p:sp>
          <p:nvSpPr>
            <p:cNvPr id="191" name="SMARTInkShape-1234"/>
            <p:cNvSpPr/>
            <p:nvPr>
              <p:custDataLst>
                <p:tags r:id="rId11"/>
              </p:custDataLst>
            </p:nvPr>
          </p:nvSpPr>
          <p:spPr bwMode="auto">
            <a:xfrm>
              <a:off x="5500688" y="5252597"/>
              <a:ext cx="634008" cy="42220"/>
            </a:xfrm>
            <a:custGeom>
              <a:avLst/>
              <a:gdLst/>
              <a:ahLst/>
              <a:cxnLst/>
              <a:rect l="0" t="0" r="0" b="0"/>
              <a:pathLst>
                <a:path w="634008" h="42220">
                  <a:moveTo>
                    <a:pt x="0" y="6989"/>
                  </a:moveTo>
                  <a:lnTo>
                    <a:pt x="0" y="6989"/>
                  </a:lnTo>
                  <a:lnTo>
                    <a:pt x="13302" y="6989"/>
                  </a:lnTo>
                  <a:lnTo>
                    <a:pt x="18479" y="9635"/>
                  </a:lnTo>
                  <a:lnTo>
                    <a:pt x="29888" y="19418"/>
                  </a:lnTo>
                  <a:lnTo>
                    <a:pt x="41064" y="22435"/>
                  </a:lnTo>
                  <a:lnTo>
                    <a:pt x="80078" y="31660"/>
                  </a:lnTo>
                  <a:lnTo>
                    <a:pt x="102220" y="38993"/>
                  </a:lnTo>
                  <a:lnTo>
                    <a:pt x="137995" y="41607"/>
                  </a:lnTo>
                  <a:lnTo>
                    <a:pt x="179401" y="42219"/>
                  </a:lnTo>
                  <a:lnTo>
                    <a:pt x="222278" y="39844"/>
                  </a:lnTo>
                  <a:lnTo>
                    <a:pt x="265477" y="34490"/>
                  </a:lnTo>
                  <a:lnTo>
                    <a:pt x="288110" y="30284"/>
                  </a:lnTo>
                  <a:lnTo>
                    <a:pt x="330455" y="21311"/>
                  </a:lnTo>
                  <a:lnTo>
                    <a:pt x="362504" y="14015"/>
                  </a:lnTo>
                  <a:lnTo>
                    <a:pt x="402860" y="9071"/>
                  </a:lnTo>
                  <a:lnTo>
                    <a:pt x="443632" y="5269"/>
                  </a:lnTo>
                  <a:lnTo>
                    <a:pt x="468395" y="2865"/>
                  </a:lnTo>
                  <a:lnTo>
                    <a:pt x="506493" y="195"/>
                  </a:lnTo>
                  <a:lnTo>
                    <a:pt x="537647" y="0"/>
                  </a:lnTo>
                  <a:lnTo>
                    <a:pt x="580100" y="5469"/>
                  </a:lnTo>
                  <a:lnTo>
                    <a:pt x="605577" y="13373"/>
                  </a:lnTo>
                  <a:lnTo>
                    <a:pt x="623578" y="22288"/>
                  </a:lnTo>
                  <a:lnTo>
                    <a:pt x="633397" y="24698"/>
                  </a:lnTo>
                  <a:lnTo>
                    <a:pt x="625430" y="24844"/>
                  </a:lnTo>
                  <a:lnTo>
                    <a:pt x="634007" y="1591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2" name="SMARTInkShape-1235"/>
            <p:cNvSpPr/>
            <p:nvPr>
              <p:custDataLst>
                <p:tags r:id="rId12"/>
              </p:custDataLst>
            </p:nvPr>
          </p:nvSpPr>
          <p:spPr bwMode="auto">
            <a:xfrm>
              <a:off x="5581055" y="5259586"/>
              <a:ext cx="469102" cy="80368"/>
            </a:xfrm>
            <a:custGeom>
              <a:avLst/>
              <a:gdLst/>
              <a:ahLst/>
              <a:cxnLst/>
              <a:rect l="0" t="0" r="0" b="0"/>
              <a:pathLst>
                <a:path w="469102" h="80368">
                  <a:moveTo>
                    <a:pt x="0" y="80367"/>
                  </a:moveTo>
                  <a:lnTo>
                    <a:pt x="0" y="80367"/>
                  </a:lnTo>
                  <a:lnTo>
                    <a:pt x="4740" y="80367"/>
                  </a:lnTo>
                  <a:lnTo>
                    <a:pt x="36131" y="70886"/>
                  </a:lnTo>
                  <a:lnTo>
                    <a:pt x="66660" y="63586"/>
                  </a:lnTo>
                  <a:lnTo>
                    <a:pt x="98087" y="58025"/>
                  </a:lnTo>
                  <a:lnTo>
                    <a:pt x="137101" y="53904"/>
                  </a:lnTo>
                  <a:lnTo>
                    <a:pt x="180099" y="46770"/>
                  </a:lnTo>
                  <a:lnTo>
                    <a:pt x="214758" y="42631"/>
                  </a:lnTo>
                  <a:lnTo>
                    <a:pt x="250163" y="37767"/>
                  </a:lnTo>
                  <a:lnTo>
                    <a:pt x="292941" y="31383"/>
                  </a:lnTo>
                  <a:lnTo>
                    <a:pt x="322350" y="26185"/>
                  </a:lnTo>
                  <a:lnTo>
                    <a:pt x="356586" y="20567"/>
                  </a:lnTo>
                  <a:lnTo>
                    <a:pt x="388340" y="14763"/>
                  </a:lnTo>
                  <a:lnTo>
                    <a:pt x="429366" y="10658"/>
                  </a:lnTo>
                  <a:lnTo>
                    <a:pt x="468504" y="1393"/>
                  </a:lnTo>
                  <a:lnTo>
                    <a:pt x="469101" y="929"/>
                  </a:lnTo>
                  <a:lnTo>
                    <a:pt x="464343"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3" name="SMARTInkShape-1236"/>
            <p:cNvSpPr/>
            <p:nvPr>
              <p:custDataLst>
                <p:tags r:id="rId13"/>
              </p:custDataLst>
            </p:nvPr>
          </p:nvSpPr>
          <p:spPr bwMode="auto">
            <a:xfrm>
              <a:off x="6286500" y="4999573"/>
              <a:ext cx="249195" cy="660609"/>
            </a:xfrm>
            <a:custGeom>
              <a:avLst/>
              <a:gdLst/>
              <a:ahLst/>
              <a:cxnLst/>
              <a:rect l="0" t="0" r="0" b="0"/>
              <a:pathLst>
                <a:path w="249195" h="660609">
                  <a:moveTo>
                    <a:pt x="0" y="652919"/>
                  </a:moveTo>
                  <a:lnTo>
                    <a:pt x="0" y="652919"/>
                  </a:lnTo>
                  <a:lnTo>
                    <a:pt x="0" y="657660"/>
                  </a:lnTo>
                  <a:lnTo>
                    <a:pt x="2977" y="659056"/>
                  </a:lnTo>
                  <a:lnTo>
                    <a:pt x="14221" y="660608"/>
                  </a:lnTo>
                  <a:lnTo>
                    <a:pt x="23849" y="658651"/>
                  </a:lnTo>
                  <a:lnTo>
                    <a:pt x="67570" y="636085"/>
                  </a:lnTo>
                  <a:lnTo>
                    <a:pt x="110508" y="601565"/>
                  </a:lnTo>
                  <a:lnTo>
                    <a:pt x="154030" y="560110"/>
                  </a:lnTo>
                  <a:lnTo>
                    <a:pt x="175800" y="527209"/>
                  </a:lnTo>
                  <a:lnTo>
                    <a:pt x="194689" y="492048"/>
                  </a:lnTo>
                  <a:lnTo>
                    <a:pt x="206955" y="460615"/>
                  </a:lnTo>
                  <a:lnTo>
                    <a:pt x="216334" y="424576"/>
                  </a:lnTo>
                  <a:lnTo>
                    <a:pt x="226125" y="383753"/>
                  </a:lnTo>
                  <a:lnTo>
                    <a:pt x="233784" y="352381"/>
                  </a:lnTo>
                  <a:lnTo>
                    <a:pt x="240495" y="322563"/>
                  </a:lnTo>
                  <a:lnTo>
                    <a:pt x="245793" y="290789"/>
                  </a:lnTo>
                  <a:lnTo>
                    <a:pt x="248148" y="253517"/>
                  </a:lnTo>
                  <a:lnTo>
                    <a:pt x="249194" y="216447"/>
                  </a:lnTo>
                  <a:lnTo>
                    <a:pt x="247675" y="180126"/>
                  </a:lnTo>
                  <a:lnTo>
                    <a:pt x="240385" y="144141"/>
                  </a:lnTo>
                  <a:lnTo>
                    <a:pt x="220528" y="101047"/>
                  </a:lnTo>
                  <a:lnTo>
                    <a:pt x="193352" y="57680"/>
                  </a:lnTo>
                  <a:lnTo>
                    <a:pt x="164226" y="15634"/>
                  </a:lnTo>
                  <a:lnTo>
                    <a:pt x="155926" y="962"/>
                  </a:lnTo>
                  <a:lnTo>
                    <a:pt x="154552" y="0"/>
                  </a:lnTo>
                  <a:lnTo>
                    <a:pt x="151805" y="105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4" name="SMARTInkShape-1237"/>
            <p:cNvSpPr/>
            <p:nvPr>
              <p:custDataLst>
                <p:tags r:id="rId14"/>
              </p:custDataLst>
            </p:nvPr>
          </p:nvSpPr>
          <p:spPr bwMode="auto">
            <a:xfrm>
              <a:off x="6393656" y="4956780"/>
              <a:ext cx="160736" cy="249229"/>
            </a:xfrm>
            <a:custGeom>
              <a:avLst/>
              <a:gdLst/>
              <a:ahLst/>
              <a:cxnLst/>
              <a:rect l="0" t="0" r="0" b="0"/>
              <a:pathLst>
                <a:path w="160736" h="249229">
                  <a:moveTo>
                    <a:pt x="160735" y="43845"/>
                  </a:moveTo>
                  <a:lnTo>
                    <a:pt x="160735" y="43845"/>
                  </a:lnTo>
                  <a:lnTo>
                    <a:pt x="151021" y="12928"/>
                  </a:lnTo>
                  <a:lnTo>
                    <a:pt x="148306" y="8351"/>
                  </a:lnTo>
                  <a:lnTo>
                    <a:pt x="144511" y="5299"/>
                  </a:lnTo>
                  <a:lnTo>
                    <a:pt x="135003" y="1909"/>
                  </a:lnTo>
                  <a:lnTo>
                    <a:pt x="113754" y="0"/>
                  </a:lnTo>
                  <a:lnTo>
                    <a:pt x="74385" y="13655"/>
                  </a:lnTo>
                  <a:lnTo>
                    <a:pt x="57864" y="23152"/>
                  </a:lnTo>
                  <a:lnTo>
                    <a:pt x="50522" y="30679"/>
                  </a:lnTo>
                  <a:lnTo>
                    <a:pt x="47259" y="37332"/>
                  </a:lnTo>
                  <a:lnTo>
                    <a:pt x="45164" y="51672"/>
                  </a:lnTo>
                  <a:lnTo>
                    <a:pt x="45794" y="71961"/>
                  </a:lnTo>
                  <a:lnTo>
                    <a:pt x="49838" y="90981"/>
                  </a:lnTo>
                  <a:lnTo>
                    <a:pt x="47617" y="103159"/>
                  </a:lnTo>
                  <a:lnTo>
                    <a:pt x="30977" y="140412"/>
                  </a:lnTo>
                  <a:lnTo>
                    <a:pt x="11227" y="177462"/>
                  </a:lnTo>
                  <a:lnTo>
                    <a:pt x="3327" y="201836"/>
                  </a:lnTo>
                  <a:lnTo>
                    <a:pt x="0" y="24922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98" name="SMARTInkShape-Group305"/>
          <p:cNvGrpSpPr/>
          <p:nvPr/>
        </p:nvGrpSpPr>
        <p:grpSpPr>
          <a:xfrm>
            <a:off x="4813286" y="4760445"/>
            <a:ext cx="356968" cy="829540"/>
            <a:chOff x="4813286" y="4760445"/>
            <a:chExt cx="356968" cy="829540"/>
          </a:xfrm>
        </p:grpSpPr>
        <p:sp>
          <p:nvSpPr>
            <p:cNvPr id="196" name="SMARTInkShape-1238"/>
            <p:cNvSpPr/>
            <p:nvPr>
              <p:custDataLst>
                <p:tags r:id="rId9"/>
              </p:custDataLst>
            </p:nvPr>
          </p:nvSpPr>
          <p:spPr bwMode="auto">
            <a:xfrm>
              <a:off x="4833348" y="4884539"/>
              <a:ext cx="336906" cy="705446"/>
            </a:xfrm>
            <a:custGeom>
              <a:avLst/>
              <a:gdLst/>
              <a:ahLst/>
              <a:cxnLst/>
              <a:rect l="0" t="0" r="0" b="0"/>
              <a:pathLst>
                <a:path w="336906" h="705446">
                  <a:moveTo>
                    <a:pt x="229785" y="705445"/>
                  </a:moveTo>
                  <a:lnTo>
                    <a:pt x="229785" y="705445"/>
                  </a:lnTo>
                  <a:lnTo>
                    <a:pt x="248746" y="705445"/>
                  </a:lnTo>
                  <a:lnTo>
                    <a:pt x="274760" y="695964"/>
                  </a:lnTo>
                  <a:lnTo>
                    <a:pt x="296578" y="675846"/>
                  </a:lnTo>
                  <a:lnTo>
                    <a:pt x="304119" y="659548"/>
                  </a:lnTo>
                  <a:lnTo>
                    <a:pt x="318441" y="620091"/>
                  </a:lnTo>
                  <a:lnTo>
                    <a:pt x="329917" y="576306"/>
                  </a:lnTo>
                  <a:lnTo>
                    <a:pt x="334860" y="539851"/>
                  </a:lnTo>
                  <a:lnTo>
                    <a:pt x="336016" y="498564"/>
                  </a:lnTo>
                  <a:lnTo>
                    <a:pt x="336324" y="472274"/>
                  </a:lnTo>
                  <a:lnTo>
                    <a:pt x="336667" y="432480"/>
                  </a:lnTo>
                  <a:lnTo>
                    <a:pt x="336819" y="401565"/>
                  </a:lnTo>
                  <a:lnTo>
                    <a:pt x="336905" y="362840"/>
                  </a:lnTo>
                  <a:lnTo>
                    <a:pt x="335938" y="329096"/>
                  </a:lnTo>
                  <a:lnTo>
                    <a:pt x="329809" y="285695"/>
                  </a:lnTo>
                  <a:lnTo>
                    <a:pt x="320716" y="250676"/>
                  </a:lnTo>
                  <a:lnTo>
                    <a:pt x="305896" y="212740"/>
                  </a:lnTo>
                  <a:lnTo>
                    <a:pt x="277241" y="174001"/>
                  </a:lnTo>
                  <a:lnTo>
                    <a:pt x="236936" y="129353"/>
                  </a:lnTo>
                  <a:lnTo>
                    <a:pt x="206836" y="108753"/>
                  </a:lnTo>
                  <a:lnTo>
                    <a:pt x="171960" y="86038"/>
                  </a:lnTo>
                  <a:lnTo>
                    <a:pt x="133607" y="62093"/>
                  </a:lnTo>
                  <a:lnTo>
                    <a:pt x="92699" y="42431"/>
                  </a:lnTo>
                  <a:lnTo>
                    <a:pt x="48108" y="20655"/>
                  </a:lnTo>
                  <a:lnTo>
                    <a:pt x="9702" y="2891"/>
                  </a:lnTo>
                  <a:lnTo>
                    <a:pt x="0" y="571"/>
                  </a:lnTo>
                  <a:lnTo>
                    <a:pt x="197" y="381"/>
                  </a:lnTo>
                  <a:lnTo>
                    <a:pt x="15472"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7" name="SMARTInkShape-1239"/>
            <p:cNvSpPr/>
            <p:nvPr>
              <p:custDataLst>
                <p:tags r:id="rId10"/>
              </p:custDataLst>
            </p:nvPr>
          </p:nvSpPr>
          <p:spPr bwMode="auto">
            <a:xfrm>
              <a:off x="4813286" y="4760445"/>
              <a:ext cx="115903" cy="258040"/>
            </a:xfrm>
            <a:custGeom>
              <a:avLst/>
              <a:gdLst/>
              <a:ahLst/>
              <a:cxnLst/>
              <a:rect l="0" t="0" r="0" b="0"/>
              <a:pathLst>
                <a:path w="115903" h="258040">
                  <a:moveTo>
                    <a:pt x="115902" y="25868"/>
                  </a:moveTo>
                  <a:lnTo>
                    <a:pt x="115902" y="25868"/>
                  </a:lnTo>
                  <a:lnTo>
                    <a:pt x="111161" y="21127"/>
                  </a:lnTo>
                  <a:lnTo>
                    <a:pt x="108833" y="16154"/>
                  </a:lnTo>
                  <a:lnTo>
                    <a:pt x="107080" y="3744"/>
                  </a:lnTo>
                  <a:lnTo>
                    <a:pt x="105060" y="2189"/>
                  </a:lnTo>
                  <a:lnTo>
                    <a:pt x="92735" y="0"/>
                  </a:lnTo>
                  <a:lnTo>
                    <a:pt x="76516" y="343"/>
                  </a:lnTo>
                  <a:lnTo>
                    <a:pt x="37275" y="14333"/>
                  </a:lnTo>
                  <a:lnTo>
                    <a:pt x="18529" y="33633"/>
                  </a:lnTo>
                  <a:lnTo>
                    <a:pt x="6904" y="54957"/>
                  </a:lnTo>
                  <a:lnTo>
                    <a:pt x="1916" y="94349"/>
                  </a:lnTo>
                  <a:lnTo>
                    <a:pt x="438" y="134242"/>
                  </a:lnTo>
                  <a:lnTo>
                    <a:pt x="0" y="171198"/>
                  </a:lnTo>
                  <a:lnTo>
                    <a:pt x="6981" y="207959"/>
                  </a:lnTo>
                  <a:lnTo>
                    <a:pt x="17675" y="25803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Tree>
    <p:extLst>
      <p:ext uri="{BB962C8B-B14F-4D97-AF65-F5344CB8AC3E}">
        <p14:creationId xmlns:p14="http://schemas.microsoft.com/office/powerpoint/2010/main" val="3259797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 Rule: Graphical view</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14</a:t>
            </a:fld>
            <a:endParaRPr lang="en-US"/>
          </a:p>
        </p:txBody>
      </p:sp>
      <p:sp>
        <p:nvSpPr>
          <p:cNvPr id="6" name="SMARTInkShape-1240"/>
          <p:cNvSpPr/>
          <p:nvPr>
            <p:custDataLst>
              <p:tags r:id="rId1"/>
            </p:custDataLst>
          </p:nvPr>
        </p:nvSpPr>
        <p:spPr bwMode="auto">
          <a:xfrm>
            <a:off x="4339838" y="857360"/>
            <a:ext cx="1705561" cy="44539"/>
          </a:xfrm>
          <a:custGeom>
            <a:avLst/>
            <a:gdLst/>
            <a:ahLst/>
            <a:cxnLst/>
            <a:rect l="0" t="0" r="0" b="0"/>
            <a:pathLst>
              <a:path w="1705561" h="44539">
                <a:moveTo>
                  <a:pt x="8920" y="17749"/>
                </a:moveTo>
                <a:lnTo>
                  <a:pt x="8920" y="17749"/>
                </a:lnTo>
                <a:lnTo>
                  <a:pt x="99" y="17749"/>
                </a:lnTo>
                <a:lnTo>
                  <a:pt x="0" y="10061"/>
                </a:lnTo>
                <a:lnTo>
                  <a:pt x="989" y="9647"/>
                </a:lnTo>
                <a:lnTo>
                  <a:pt x="7679" y="8929"/>
                </a:lnTo>
                <a:lnTo>
                  <a:pt x="15804" y="2704"/>
                </a:lnTo>
                <a:lnTo>
                  <a:pt x="24079" y="724"/>
                </a:lnTo>
                <a:lnTo>
                  <a:pt x="38722" y="0"/>
                </a:lnTo>
                <a:lnTo>
                  <a:pt x="81406" y="7588"/>
                </a:lnTo>
                <a:lnTo>
                  <a:pt x="118076" y="8657"/>
                </a:lnTo>
                <a:lnTo>
                  <a:pt x="161671" y="13528"/>
                </a:lnTo>
                <a:lnTo>
                  <a:pt x="203796" y="16916"/>
                </a:lnTo>
                <a:lnTo>
                  <a:pt x="240780" y="20230"/>
                </a:lnTo>
                <a:lnTo>
                  <a:pt x="281490" y="25405"/>
                </a:lnTo>
                <a:lnTo>
                  <a:pt x="316010" y="26302"/>
                </a:lnTo>
                <a:lnTo>
                  <a:pt x="357093" y="26604"/>
                </a:lnTo>
                <a:lnTo>
                  <a:pt x="395738" y="26657"/>
                </a:lnTo>
                <a:lnTo>
                  <a:pt x="437815" y="26669"/>
                </a:lnTo>
                <a:lnTo>
                  <a:pt x="473053" y="26675"/>
                </a:lnTo>
                <a:lnTo>
                  <a:pt x="515204" y="26678"/>
                </a:lnTo>
                <a:lnTo>
                  <a:pt x="546474" y="26678"/>
                </a:lnTo>
                <a:lnTo>
                  <a:pt x="568703" y="26679"/>
                </a:lnTo>
                <a:lnTo>
                  <a:pt x="593445" y="26679"/>
                </a:lnTo>
                <a:lnTo>
                  <a:pt x="631518" y="26679"/>
                </a:lnTo>
                <a:lnTo>
                  <a:pt x="662661" y="25687"/>
                </a:lnTo>
                <a:lnTo>
                  <a:pt x="693040" y="21939"/>
                </a:lnTo>
                <a:lnTo>
                  <a:pt x="723077" y="19611"/>
                </a:lnTo>
                <a:lnTo>
                  <a:pt x="762885" y="18577"/>
                </a:lnTo>
                <a:lnTo>
                  <a:pt x="794337" y="18301"/>
                </a:lnTo>
                <a:lnTo>
                  <a:pt x="830188" y="18117"/>
                </a:lnTo>
                <a:lnTo>
                  <a:pt x="859049" y="17995"/>
                </a:lnTo>
                <a:lnTo>
                  <a:pt x="883251" y="17913"/>
                </a:lnTo>
                <a:lnTo>
                  <a:pt x="923370" y="17822"/>
                </a:lnTo>
                <a:lnTo>
                  <a:pt x="957738" y="17782"/>
                </a:lnTo>
                <a:lnTo>
                  <a:pt x="978809" y="17771"/>
                </a:lnTo>
                <a:lnTo>
                  <a:pt x="1002779" y="17764"/>
                </a:lnTo>
                <a:lnTo>
                  <a:pt x="1028680" y="17759"/>
                </a:lnTo>
                <a:lnTo>
                  <a:pt x="1070688" y="17754"/>
                </a:lnTo>
                <a:lnTo>
                  <a:pt x="1106887" y="17751"/>
                </a:lnTo>
                <a:lnTo>
                  <a:pt x="1142819" y="17750"/>
                </a:lnTo>
                <a:lnTo>
                  <a:pt x="1170657" y="18742"/>
                </a:lnTo>
                <a:lnTo>
                  <a:pt x="1205092" y="20396"/>
                </a:lnTo>
                <a:lnTo>
                  <a:pt x="1243922" y="22490"/>
                </a:lnTo>
                <a:lnTo>
                  <a:pt x="1274770" y="23886"/>
                </a:lnTo>
                <a:lnTo>
                  <a:pt x="1300297" y="24817"/>
                </a:lnTo>
                <a:lnTo>
                  <a:pt x="1341888" y="25852"/>
                </a:lnTo>
                <a:lnTo>
                  <a:pt x="1376910" y="26311"/>
                </a:lnTo>
                <a:lnTo>
                  <a:pt x="1401132" y="26434"/>
                </a:lnTo>
                <a:lnTo>
                  <a:pt x="1430178" y="26516"/>
                </a:lnTo>
                <a:lnTo>
                  <a:pt x="1462441" y="26570"/>
                </a:lnTo>
                <a:lnTo>
                  <a:pt x="1487919" y="26606"/>
                </a:lnTo>
                <a:lnTo>
                  <a:pt x="1526810" y="26647"/>
                </a:lnTo>
                <a:lnTo>
                  <a:pt x="1549682" y="26657"/>
                </a:lnTo>
                <a:lnTo>
                  <a:pt x="1575845" y="26665"/>
                </a:lnTo>
                <a:lnTo>
                  <a:pt x="1604200" y="26669"/>
                </a:lnTo>
                <a:lnTo>
                  <a:pt x="1646290" y="26675"/>
                </a:lnTo>
                <a:lnTo>
                  <a:pt x="1687007" y="29324"/>
                </a:lnTo>
                <a:lnTo>
                  <a:pt x="1701283" y="33808"/>
                </a:lnTo>
                <a:lnTo>
                  <a:pt x="1703701" y="36392"/>
                </a:lnTo>
                <a:lnTo>
                  <a:pt x="1705560" y="445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 name="SMARTInkShape-1241"/>
          <p:cNvSpPr/>
          <p:nvPr>
            <p:custDataLst>
              <p:tags r:id="rId2"/>
            </p:custDataLst>
          </p:nvPr>
        </p:nvSpPr>
        <p:spPr bwMode="auto">
          <a:xfrm>
            <a:off x="6625828" y="857250"/>
            <a:ext cx="828439" cy="53579"/>
          </a:xfrm>
          <a:custGeom>
            <a:avLst/>
            <a:gdLst/>
            <a:ahLst/>
            <a:cxnLst/>
            <a:rect l="0" t="0" r="0" b="0"/>
            <a:pathLst>
              <a:path w="828439" h="53579">
                <a:moveTo>
                  <a:pt x="0" y="0"/>
                </a:moveTo>
                <a:lnTo>
                  <a:pt x="0" y="0"/>
                </a:lnTo>
                <a:lnTo>
                  <a:pt x="36209" y="2646"/>
                </a:lnTo>
                <a:lnTo>
                  <a:pt x="73236" y="7068"/>
                </a:lnTo>
                <a:lnTo>
                  <a:pt x="105972" y="8102"/>
                </a:lnTo>
                <a:lnTo>
                  <a:pt x="146714" y="7692"/>
                </a:lnTo>
                <a:lnTo>
                  <a:pt x="171700" y="4080"/>
                </a:lnTo>
                <a:lnTo>
                  <a:pt x="195827" y="2720"/>
                </a:lnTo>
                <a:lnTo>
                  <a:pt x="227785" y="1813"/>
                </a:lnTo>
                <a:lnTo>
                  <a:pt x="264966" y="1209"/>
                </a:lnTo>
                <a:lnTo>
                  <a:pt x="296699" y="806"/>
                </a:lnTo>
                <a:lnTo>
                  <a:pt x="324799" y="537"/>
                </a:lnTo>
                <a:lnTo>
                  <a:pt x="350478" y="358"/>
                </a:lnTo>
                <a:lnTo>
                  <a:pt x="394885" y="159"/>
                </a:lnTo>
                <a:lnTo>
                  <a:pt x="435458" y="1063"/>
                </a:lnTo>
                <a:lnTo>
                  <a:pt x="476641" y="4772"/>
                </a:lnTo>
                <a:lnTo>
                  <a:pt x="502307" y="6158"/>
                </a:lnTo>
                <a:lnTo>
                  <a:pt x="531324" y="7082"/>
                </a:lnTo>
                <a:lnTo>
                  <a:pt x="562576" y="7698"/>
                </a:lnTo>
                <a:lnTo>
                  <a:pt x="589363" y="8108"/>
                </a:lnTo>
                <a:lnTo>
                  <a:pt x="613174" y="8382"/>
                </a:lnTo>
                <a:lnTo>
                  <a:pt x="635002" y="8565"/>
                </a:lnTo>
                <a:lnTo>
                  <a:pt x="662451" y="9678"/>
                </a:lnTo>
                <a:lnTo>
                  <a:pt x="693650" y="11413"/>
                </a:lnTo>
                <a:lnTo>
                  <a:pt x="727348" y="13562"/>
                </a:lnTo>
                <a:lnTo>
                  <a:pt x="770080" y="15949"/>
                </a:lnTo>
                <a:lnTo>
                  <a:pt x="807940" y="19939"/>
                </a:lnTo>
                <a:lnTo>
                  <a:pt x="824420" y="24737"/>
                </a:lnTo>
                <a:lnTo>
                  <a:pt x="827426" y="27405"/>
                </a:lnTo>
                <a:lnTo>
                  <a:pt x="828438" y="30176"/>
                </a:lnTo>
                <a:lnTo>
                  <a:pt x="825144" y="34008"/>
                </a:lnTo>
                <a:lnTo>
                  <a:pt x="794742" y="535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2" name="SMARTInkShape-Group308"/>
          <p:cNvGrpSpPr/>
          <p:nvPr/>
        </p:nvGrpSpPr>
        <p:grpSpPr>
          <a:xfrm>
            <a:off x="1562696" y="912069"/>
            <a:ext cx="294680" cy="373807"/>
            <a:chOff x="1562696" y="912069"/>
            <a:chExt cx="294680" cy="373807"/>
          </a:xfrm>
        </p:grpSpPr>
        <p:sp>
          <p:nvSpPr>
            <p:cNvPr id="8" name="SMARTInkShape-1242"/>
            <p:cNvSpPr/>
            <p:nvPr>
              <p:custDataLst>
                <p:tags r:id="rId150"/>
              </p:custDataLst>
            </p:nvPr>
          </p:nvSpPr>
          <p:spPr bwMode="auto">
            <a:xfrm>
              <a:off x="1696641" y="912069"/>
              <a:ext cx="109486" cy="96987"/>
            </a:xfrm>
            <a:custGeom>
              <a:avLst/>
              <a:gdLst/>
              <a:ahLst/>
              <a:cxnLst/>
              <a:rect l="0" t="0" r="0" b="0"/>
              <a:pathLst>
                <a:path w="109486" h="96987">
                  <a:moveTo>
                    <a:pt x="0" y="7689"/>
                  </a:moveTo>
                  <a:lnTo>
                    <a:pt x="0" y="7689"/>
                  </a:lnTo>
                  <a:lnTo>
                    <a:pt x="9113" y="6697"/>
                  </a:lnTo>
                  <a:lnTo>
                    <a:pt x="36367" y="0"/>
                  </a:lnTo>
                  <a:lnTo>
                    <a:pt x="56416" y="3867"/>
                  </a:lnTo>
                  <a:lnTo>
                    <a:pt x="81208" y="16037"/>
                  </a:lnTo>
                  <a:lnTo>
                    <a:pt x="97924" y="32211"/>
                  </a:lnTo>
                  <a:lnTo>
                    <a:pt x="109161" y="54311"/>
                  </a:lnTo>
                  <a:lnTo>
                    <a:pt x="109485" y="61591"/>
                  </a:lnTo>
                  <a:lnTo>
                    <a:pt x="104553" y="74971"/>
                  </a:lnTo>
                  <a:lnTo>
                    <a:pt x="89297" y="969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SMARTInkShape-1243"/>
            <p:cNvSpPr/>
            <p:nvPr>
              <p:custDataLst>
                <p:tags r:id="rId151"/>
              </p:custDataLst>
            </p:nvPr>
          </p:nvSpPr>
          <p:spPr bwMode="auto">
            <a:xfrm>
              <a:off x="1562696" y="937617"/>
              <a:ext cx="215880" cy="71439"/>
            </a:xfrm>
            <a:custGeom>
              <a:avLst/>
              <a:gdLst/>
              <a:ahLst/>
              <a:cxnLst/>
              <a:rect l="0" t="0" r="0" b="0"/>
              <a:pathLst>
                <a:path w="215880" h="71439">
                  <a:moveTo>
                    <a:pt x="0" y="71438"/>
                  </a:moveTo>
                  <a:lnTo>
                    <a:pt x="0" y="71438"/>
                  </a:lnTo>
                  <a:lnTo>
                    <a:pt x="0" y="63749"/>
                  </a:lnTo>
                  <a:lnTo>
                    <a:pt x="34338" y="57876"/>
                  </a:lnTo>
                  <a:lnTo>
                    <a:pt x="66839" y="50111"/>
                  </a:lnTo>
                  <a:lnTo>
                    <a:pt x="106344" y="41527"/>
                  </a:lnTo>
                  <a:lnTo>
                    <a:pt x="149880" y="29737"/>
                  </a:lnTo>
                  <a:lnTo>
                    <a:pt x="187143" y="17854"/>
                  </a:lnTo>
                  <a:lnTo>
                    <a:pt x="208908" y="8928"/>
                  </a:lnTo>
                  <a:lnTo>
                    <a:pt x="215879" y="3968"/>
                  </a:lnTo>
                  <a:lnTo>
                    <a:pt x="21431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SMARTInkShape-1244"/>
            <p:cNvSpPr/>
            <p:nvPr>
              <p:custDataLst>
                <p:tags r:id="rId152"/>
              </p:custDataLst>
            </p:nvPr>
          </p:nvSpPr>
          <p:spPr bwMode="auto">
            <a:xfrm>
              <a:off x="1741443" y="1053703"/>
              <a:ext cx="115933" cy="168935"/>
            </a:xfrm>
            <a:custGeom>
              <a:avLst/>
              <a:gdLst/>
              <a:ahLst/>
              <a:cxnLst/>
              <a:rect l="0" t="0" r="0" b="0"/>
              <a:pathLst>
                <a:path w="115933" h="168935">
                  <a:moveTo>
                    <a:pt x="35565" y="0"/>
                  </a:moveTo>
                  <a:lnTo>
                    <a:pt x="35565" y="0"/>
                  </a:lnTo>
                  <a:lnTo>
                    <a:pt x="30824" y="0"/>
                  </a:lnTo>
                  <a:lnTo>
                    <a:pt x="25851" y="5292"/>
                  </a:lnTo>
                  <a:lnTo>
                    <a:pt x="5753" y="46722"/>
                  </a:lnTo>
                  <a:lnTo>
                    <a:pt x="1013" y="75632"/>
                  </a:lnTo>
                  <a:lnTo>
                    <a:pt x="77" y="114857"/>
                  </a:lnTo>
                  <a:lnTo>
                    <a:pt x="0" y="124196"/>
                  </a:lnTo>
                  <a:lnTo>
                    <a:pt x="5206" y="139865"/>
                  </a:lnTo>
                  <a:lnTo>
                    <a:pt x="14002" y="157197"/>
                  </a:lnTo>
                  <a:lnTo>
                    <a:pt x="15237" y="161353"/>
                  </a:lnTo>
                  <a:lnTo>
                    <a:pt x="18044" y="164123"/>
                  </a:lnTo>
                  <a:lnTo>
                    <a:pt x="26455" y="167201"/>
                  </a:lnTo>
                  <a:lnTo>
                    <a:pt x="47087" y="168934"/>
                  </a:lnTo>
                  <a:lnTo>
                    <a:pt x="67311" y="164708"/>
                  </a:lnTo>
                  <a:lnTo>
                    <a:pt x="96250" y="148654"/>
                  </a:lnTo>
                  <a:lnTo>
                    <a:pt x="104869" y="140152"/>
                  </a:lnTo>
                  <a:lnTo>
                    <a:pt x="115932" y="12501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SMARTInkShape-1245"/>
            <p:cNvSpPr/>
            <p:nvPr>
              <p:custDataLst>
                <p:tags r:id="rId153"/>
              </p:custDataLst>
            </p:nvPr>
          </p:nvSpPr>
          <p:spPr bwMode="auto">
            <a:xfrm>
              <a:off x="1651992" y="1098352"/>
              <a:ext cx="70501" cy="187524"/>
            </a:xfrm>
            <a:custGeom>
              <a:avLst/>
              <a:gdLst/>
              <a:ahLst/>
              <a:cxnLst/>
              <a:rect l="0" t="0" r="0" b="0"/>
              <a:pathLst>
                <a:path w="70501" h="187524">
                  <a:moveTo>
                    <a:pt x="0" y="0"/>
                  </a:moveTo>
                  <a:lnTo>
                    <a:pt x="0" y="0"/>
                  </a:lnTo>
                  <a:lnTo>
                    <a:pt x="37573" y="992"/>
                  </a:lnTo>
                  <a:lnTo>
                    <a:pt x="45803" y="4740"/>
                  </a:lnTo>
                  <a:lnTo>
                    <a:pt x="60756" y="21909"/>
                  </a:lnTo>
                  <a:lnTo>
                    <a:pt x="66690" y="34873"/>
                  </a:lnTo>
                  <a:lnTo>
                    <a:pt x="70500" y="64104"/>
                  </a:lnTo>
                  <a:lnTo>
                    <a:pt x="63667" y="106745"/>
                  </a:lnTo>
                  <a:lnTo>
                    <a:pt x="45879" y="143996"/>
                  </a:lnTo>
                  <a:lnTo>
                    <a:pt x="32986" y="169334"/>
                  </a:lnTo>
                  <a:lnTo>
                    <a:pt x="23885" y="180590"/>
                  </a:lnTo>
                  <a:lnTo>
                    <a:pt x="8930" y="1875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6" name="SMARTInkShape-Group309"/>
          <p:cNvGrpSpPr/>
          <p:nvPr/>
        </p:nvGrpSpPr>
        <p:grpSpPr>
          <a:xfrm>
            <a:off x="3536156" y="902450"/>
            <a:ext cx="241103" cy="326915"/>
            <a:chOff x="3536156" y="902450"/>
            <a:chExt cx="241103" cy="326915"/>
          </a:xfrm>
        </p:grpSpPr>
        <p:sp>
          <p:nvSpPr>
            <p:cNvPr id="13" name="SMARTInkShape-1246"/>
            <p:cNvSpPr/>
            <p:nvPr>
              <p:custDataLst>
                <p:tags r:id="rId147"/>
              </p:custDataLst>
            </p:nvPr>
          </p:nvSpPr>
          <p:spPr bwMode="auto">
            <a:xfrm>
              <a:off x="3643313" y="902450"/>
              <a:ext cx="89820" cy="106606"/>
            </a:xfrm>
            <a:custGeom>
              <a:avLst/>
              <a:gdLst/>
              <a:ahLst/>
              <a:cxnLst/>
              <a:rect l="0" t="0" r="0" b="0"/>
              <a:pathLst>
                <a:path w="89820" h="106606">
                  <a:moveTo>
                    <a:pt x="0" y="8378"/>
                  </a:moveTo>
                  <a:lnTo>
                    <a:pt x="0" y="8378"/>
                  </a:lnTo>
                  <a:lnTo>
                    <a:pt x="0" y="3638"/>
                  </a:lnTo>
                  <a:lnTo>
                    <a:pt x="992" y="2241"/>
                  </a:lnTo>
                  <a:lnTo>
                    <a:pt x="2645" y="1310"/>
                  </a:lnTo>
                  <a:lnTo>
                    <a:pt x="12359" y="0"/>
                  </a:lnTo>
                  <a:lnTo>
                    <a:pt x="33097" y="2258"/>
                  </a:lnTo>
                  <a:lnTo>
                    <a:pt x="52413" y="8635"/>
                  </a:lnTo>
                  <a:lnTo>
                    <a:pt x="70919" y="21391"/>
                  </a:lnTo>
                  <a:lnTo>
                    <a:pt x="83774" y="36982"/>
                  </a:lnTo>
                  <a:lnTo>
                    <a:pt x="88592" y="45306"/>
                  </a:lnTo>
                  <a:lnTo>
                    <a:pt x="89819" y="54825"/>
                  </a:lnTo>
                  <a:lnTo>
                    <a:pt x="80367" y="1066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SMARTInkShape-1247"/>
            <p:cNvSpPr/>
            <p:nvPr>
              <p:custDataLst>
                <p:tags r:id="rId148"/>
              </p:custDataLst>
            </p:nvPr>
          </p:nvSpPr>
          <p:spPr bwMode="auto">
            <a:xfrm>
              <a:off x="3536156" y="959262"/>
              <a:ext cx="151806" cy="5145"/>
            </a:xfrm>
            <a:custGeom>
              <a:avLst/>
              <a:gdLst/>
              <a:ahLst/>
              <a:cxnLst/>
              <a:rect l="0" t="0" r="0" b="0"/>
              <a:pathLst>
                <a:path w="151806" h="5145">
                  <a:moveTo>
                    <a:pt x="0" y="5144"/>
                  </a:moveTo>
                  <a:lnTo>
                    <a:pt x="0" y="5144"/>
                  </a:lnTo>
                  <a:lnTo>
                    <a:pt x="37592" y="5144"/>
                  </a:lnTo>
                  <a:lnTo>
                    <a:pt x="62071" y="4152"/>
                  </a:lnTo>
                  <a:lnTo>
                    <a:pt x="82332" y="0"/>
                  </a:lnTo>
                  <a:lnTo>
                    <a:pt x="122457" y="4271"/>
                  </a:lnTo>
                  <a:lnTo>
                    <a:pt x="151805" y="514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SMARTInkShape-1248"/>
            <p:cNvSpPr/>
            <p:nvPr>
              <p:custDataLst>
                <p:tags r:id="rId149"/>
              </p:custDataLst>
            </p:nvPr>
          </p:nvSpPr>
          <p:spPr bwMode="auto">
            <a:xfrm>
              <a:off x="3582782" y="1053707"/>
              <a:ext cx="194477" cy="175658"/>
            </a:xfrm>
            <a:custGeom>
              <a:avLst/>
              <a:gdLst/>
              <a:ahLst/>
              <a:cxnLst/>
              <a:rect l="0" t="0" r="0" b="0"/>
              <a:pathLst>
                <a:path w="194477" h="175658">
                  <a:moveTo>
                    <a:pt x="24812" y="17856"/>
                  </a:moveTo>
                  <a:lnTo>
                    <a:pt x="24812" y="17856"/>
                  </a:lnTo>
                  <a:lnTo>
                    <a:pt x="0" y="1605"/>
                  </a:lnTo>
                  <a:lnTo>
                    <a:pt x="1325" y="1069"/>
                  </a:lnTo>
                  <a:lnTo>
                    <a:pt x="41607" y="15"/>
                  </a:lnTo>
                  <a:lnTo>
                    <a:pt x="78180" y="0"/>
                  </a:lnTo>
                  <a:lnTo>
                    <a:pt x="105117" y="4738"/>
                  </a:lnTo>
                  <a:lnTo>
                    <a:pt x="112083" y="12087"/>
                  </a:lnTo>
                  <a:lnTo>
                    <a:pt x="122469" y="36127"/>
                  </a:lnTo>
                  <a:lnTo>
                    <a:pt x="125100" y="53427"/>
                  </a:lnTo>
                  <a:lnTo>
                    <a:pt x="124413" y="59429"/>
                  </a:lnTo>
                  <a:lnTo>
                    <a:pt x="96778" y="95594"/>
                  </a:lnTo>
                  <a:lnTo>
                    <a:pt x="62014" y="132273"/>
                  </a:lnTo>
                  <a:lnTo>
                    <a:pt x="25754" y="168693"/>
                  </a:lnTo>
                  <a:lnTo>
                    <a:pt x="26432" y="171992"/>
                  </a:lnTo>
                  <a:lnTo>
                    <a:pt x="30853" y="174191"/>
                  </a:lnTo>
                  <a:lnTo>
                    <a:pt x="37769" y="175657"/>
                  </a:lnTo>
                  <a:lnTo>
                    <a:pt x="80686" y="168240"/>
                  </a:lnTo>
                  <a:lnTo>
                    <a:pt x="122757" y="161222"/>
                  </a:lnTo>
                  <a:lnTo>
                    <a:pt x="162910" y="153237"/>
                  </a:lnTo>
                  <a:lnTo>
                    <a:pt x="194476" y="14287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0" name="SMARTInkShape-Group310"/>
          <p:cNvGrpSpPr/>
          <p:nvPr/>
        </p:nvGrpSpPr>
        <p:grpSpPr>
          <a:xfrm>
            <a:off x="5206008" y="920999"/>
            <a:ext cx="207799" cy="438968"/>
            <a:chOff x="5206008" y="920999"/>
            <a:chExt cx="207799" cy="438968"/>
          </a:xfrm>
        </p:grpSpPr>
        <p:sp>
          <p:nvSpPr>
            <p:cNvPr id="17" name="SMARTInkShape-1249"/>
            <p:cNvSpPr/>
            <p:nvPr>
              <p:custDataLst>
                <p:tags r:id="rId144"/>
              </p:custDataLst>
            </p:nvPr>
          </p:nvSpPr>
          <p:spPr bwMode="auto">
            <a:xfrm>
              <a:off x="5339953" y="920999"/>
              <a:ext cx="73854" cy="123775"/>
            </a:xfrm>
            <a:custGeom>
              <a:avLst/>
              <a:gdLst/>
              <a:ahLst/>
              <a:cxnLst/>
              <a:rect l="0" t="0" r="0" b="0"/>
              <a:pathLst>
                <a:path w="73854" h="123775">
                  <a:moveTo>
                    <a:pt x="0" y="7689"/>
                  </a:moveTo>
                  <a:lnTo>
                    <a:pt x="0" y="7689"/>
                  </a:lnTo>
                  <a:lnTo>
                    <a:pt x="4741" y="2948"/>
                  </a:lnTo>
                  <a:lnTo>
                    <a:pt x="9713" y="621"/>
                  </a:lnTo>
                  <a:lnTo>
                    <a:pt x="12429" y="0"/>
                  </a:lnTo>
                  <a:lnTo>
                    <a:pt x="35212" y="3867"/>
                  </a:lnTo>
                  <a:lnTo>
                    <a:pt x="57618" y="16037"/>
                  </a:lnTo>
                  <a:lnTo>
                    <a:pt x="72083" y="32211"/>
                  </a:lnTo>
                  <a:lnTo>
                    <a:pt x="73853" y="38919"/>
                  </a:lnTo>
                  <a:lnTo>
                    <a:pt x="71952" y="70230"/>
                  </a:lnTo>
                  <a:lnTo>
                    <a:pt x="62109" y="90712"/>
                  </a:lnTo>
                  <a:lnTo>
                    <a:pt x="35719" y="12377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 name="SMARTInkShape-1250"/>
            <p:cNvSpPr/>
            <p:nvPr>
              <p:custDataLst>
                <p:tags r:id="rId145"/>
              </p:custDataLst>
            </p:nvPr>
          </p:nvSpPr>
          <p:spPr bwMode="auto">
            <a:xfrm>
              <a:off x="5206008" y="946547"/>
              <a:ext cx="178595" cy="17860"/>
            </a:xfrm>
            <a:custGeom>
              <a:avLst/>
              <a:gdLst/>
              <a:ahLst/>
              <a:cxnLst/>
              <a:rect l="0" t="0" r="0" b="0"/>
              <a:pathLst>
                <a:path w="178595" h="17860">
                  <a:moveTo>
                    <a:pt x="0" y="17859"/>
                  </a:moveTo>
                  <a:lnTo>
                    <a:pt x="0" y="17859"/>
                  </a:lnTo>
                  <a:lnTo>
                    <a:pt x="44549" y="17859"/>
                  </a:lnTo>
                  <a:lnTo>
                    <a:pt x="82993" y="17859"/>
                  </a:lnTo>
                  <a:lnTo>
                    <a:pt x="126978" y="17859"/>
                  </a:lnTo>
                  <a:lnTo>
                    <a:pt x="165182" y="17859"/>
                  </a:lnTo>
                  <a:lnTo>
                    <a:pt x="169652" y="15875"/>
                  </a:lnTo>
                  <a:lnTo>
                    <a:pt x="172633" y="12568"/>
                  </a:lnTo>
                  <a:lnTo>
                    <a:pt x="17859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 name="SMARTInkShape-1251"/>
            <p:cNvSpPr/>
            <p:nvPr>
              <p:custDataLst>
                <p:tags r:id="rId146"/>
              </p:custDataLst>
            </p:nvPr>
          </p:nvSpPr>
          <p:spPr bwMode="auto">
            <a:xfrm>
              <a:off x="5250656" y="1044773"/>
              <a:ext cx="151806" cy="315194"/>
            </a:xfrm>
            <a:custGeom>
              <a:avLst/>
              <a:gdLst/>
              <a:ahLst/>
              <a:cxnLst/>
              <a:rect l="0" t="0" r="0" b="0"/>
              <a:pathLst>
                <a:path w="151806" h="315194">
                  <a:moveTo>
                    <a:pt x="0" y="0"/>
                  </a:moveTo>
                  <a:lnTo>
                    <a:pt x="0" y="0"/>
                  </a:lnTo>
                  <a:lnTo>
                    <a:pt x="2646" y="36209"/>
                  </a:lnTo>
                  <a:lnTo>
                    <a:pt x="9114" y="54788"/>
                  </a:lnTo>
                  <a:lnTo>
                    <a:pt x="28497" y="84585"/>
                  </a:lnTo>
                  <a:lnTo>
                    <a:pt x="41109" y="96463"/>
                  </a:lnTo>
                  <a:lnTo>
                    <a:pt x="49234" y="99035"/>
                  </a:lnTo>
                  <a:lnTo>
                    <a:pt x="68846" y="99248"/>
                  </a:lnTo>
                  <a:lnTo>
                    <a:pt x="82853" y="96035"/>
                  </a:lnTo>
                  <a:lnTo>
                    <a:pt x="87978" y="93789"/>
                  </a:lnTo>
                  <a:lnTo>
                    <a:pt x="104671" y="71666"/>
                  </a:lnTo>
                  <a:lnTo>
                    <a:pt x="117444" y="44717"/>
                  </a:lnTo>
                  <a:lnTo>
                    <a:pt x="119005" y="29465"/>
                  </a:lnTo>
                  <a:lnTo>
                    <a:pt x="116257" y="10132"/>
                  </a:lnTo>
                  <a:lnTo>
                    <a:pt x="116109" y="46167"/>
                  </a:lnTo>
                  <a:lnTo>
                    <a:pt x="118738" y="81809"/>
                  </a:lnTo>
                  <a:lnTo>
                    <a:pt x="123776" y="125852"/>
                  </a:lnTo>
                  <a:lnTo>
                    <a:pt x="125764" y="168066"/>
                  </a:lnTo>
                  <a:lnTo>
                    <a:pt x="132672" y="209362"/>
                  </a:lnTo>
                  <a:lnTo>
                    <a:pt x="133568" y="247573"/>
                  </a:lnTo>
                  <a:lnTo>
                    <a:pt x="129094" y="277636"/>
                  </a:lnTo>
                  <a:lnTo>
                    <a:pt x="116743" y="299111"/>
                  </a:lnTo>
                  <a:lnTo>
                    <a:pt x="103480" y="309217"/>
                  </a:lnTo>
                  <a:lnTo>
                    <a:pt x="95776" y="313301"/>
                  </a:lnTo>
                  <a:lnTo>
                    <a:pt x="76632" y="315193"/>
                  </a:lnTo>
                  <a:lnTo>
                    <a:pt x="65971" y="314308"/>
                  </a:lnTo>
                  <a:lnTo>
                    <a:pt x="46187" y="305388"/>
                  </a:lnTo>
                  <a:lnTo>
                    <a:pt x="28465" y="290510"/>
                  </a:lnTo>
                  <a:lnTo>
                    <a:pt x="13975" y="270668"/>
                  </a:lnTo>
                  <a:lnTo>
                    <a:pt x="8857" y="253911"/>
                  </a:lnTo>
                  <a:lnTo>
                    <a:pt x="8881" y="246665"/>
                  </a:lnTo>
                  <a:lnTo>
                    <a:pt x="18396" y="222245"/>
                  </a:lnTo>
                  <a:lnTo>
                    <a:pt x="57486" y="196158"/>
                  </a:lnTo>
                  <a:lnTo>
                    <a:pt x="94093" y="179058"/>
                  </a:lnTo>
                  <a:lnTo>
                    <a:pt x="136289" y="152117"/>
                  </a:lnTo>
                  <a:lnTo>
                    <a:pt x="151805" y="13394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7" name="SMARTInkShape-Group311"/>
          <p:cNvGrpSpPr/>
          <p:nvPr/>
        </p:nvGrpSpPr>
        <p:grpSpPr>
          <a:xfrm>
            <a:off x="1910953" y="757379"/>
            <a:ext cx="312540" cy="441676"/>
            <a:chOff x="1910953" y="757379"/>
            <a:chExt cx="312540" cy="441676"/>
          </a:xfrm>
        </p:grpSpPr>
        <p:sp>
          <p:nvSpPr>
            <p:cNvPr id="21" name="SMARTInkShape-1252"/>
            <p:cNvSpPr/>
            <p:nvPr>
              <p:custDataLst>
                <p:tags r:id="rId138"/>
              </p:custDataLst>
            </p:nvPr>
          </p:nvSpPr>
          <p:spPr bwMode="auto">
            <a:xfrm>
              <a:off x="2148426" y="757379"/>
              <a:ext cx="75067" cy="180239"/>
            </a:xfrm>
            <a:custGeom>
              <a:avLst/>
              <a:gdLst/>
              <a:ahLst/>
              <a:cxnLst/>
              <a:rect l="0" t="0" r="0" b="0"/>
              <a:pathLst>
                <a:path w="75067" h="180239">
                  <a:moveTo>
                    <a:pt x="57207" y="108801"/>
                  </a:moveTo>
                  <a:lnTo>
                    <a:pt x="57207" y="108801"/>
                  </a:lnTo>
                  <a:lnTo>
                    <a:pt x="49518" y="101112"/>
                  </a:lnTo>
                  <a:lnTo>
                    <a:pt x="18757" y="99903"/>
                  </a:lnTo>
                  <a:lnTo>
                    <a:pt x="15698" y="102869"/>
                  </a:lnTo>
                  <a:lnTo>
                    <a:pt x="674" y="132420"/>
                  </a:lnTo>
                  <a:lnTo>
                    <a:pt x="0" y="147079"/>
                  </a:lnTo>
                  <a:lnTo>
                    <a:pt x="3008" y="161532"/>
                  </a:lnTo>
                  <a:lnTo>
                    <a:pt x="7652" y="171263"/>
                  </a:lnTo>
                  <a:lnTo>
                    <a:pt x="13024" y="176249"/>
                  </a:lnTo>
                  <a:lnTo>
                    <a:pt x="15845" y="177579"/>
                  </a:lnTo>
                  <a:lnTo>
                    <a:pt x="18718" y="177473"/>
                  </a:lnTo>
                  <a:lnTo>
                    <a:pt x="24557" y="174710"/>
                  </a:lnTo>
                  <a:lnTo>
                    <a:pt x="26510" y="171592"/>
                  </a:lnTo>
                  <a:lnTo>
                    <a:pt x="37257" y="129966"/>
                  </a:lnTo>
                  <a:lnTo>
                    <a:pt x="38934" y="91594"/>
                  </a:lnTo>
                  <a:lnTo>
                    <a:pt x="39225" y="54865"/>
                  </a:lnTo>
                  <a:lnTo>
                    <a:pt x="34571" y="17303"/>
                  </a:lnTo>
                  <a:lnTo>
                    <a:pt x="31648" y="0"/>
                  </a:lnTo>
                  <a:lnTo>
                    <a:pt x="30246" y="548"/>
                  </a:lnTo>
                  <a:lnTo>
                    <a:pt x="26042" y="9095"/>
                  </a:lnTo>
                  <a:lnTo>
                    <a:pt x="22837" y="30641"/>
                  </a:lnTo>
                  <a:lnTo>
                    <a:pt x="26628" y="65358"/>
                  </a:lnTo>
                  <a:lnTo>
                    <a:pt x="36798" y="106283"/>
                  </a:lnTo>
                  <a:lnTo>
                    <a:pt x="75066" y="1802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 name="SMARTInkShape-1253"/>
            <p:cNvSpPr/>
            <p:nvPr>
              <p:custDataLst>
                <p:tags r:id="rId139"/>
              </p:custDataLst>
            </p:nvPr>
          </p:nvSpPr>
          <p:spPr bwMode="auto">
            <a:xfrm>
              <a:off x="2084402" y="969827"/>
              <a:ext cx="121232" cy="164244"/>
            </a:xfrm>
            <a:custGeom>
              <a:avLst/>
              <a:gdLst/>
              <a:ahLst/>
              <a:cxnLst/>
              <a:rect l="0" t="0" r="0" b="0"/>
              <a:pathLst>
                <a:path w="121232" h="164244">
                  <a:moveTo>
                    <a:pt x="5145" y="48157"/>
                  </a:moveTo>
                  <a:lnTo>
                    <a:pt x="5145" y="48157"/>
                  </a:lnTo>
                  <a:lnTo>
                    <a:pt x="404" y="48157"/>
                  </a:lnTo>
                  <a:lnTo>
                    <a:pt x="0" y="47165"/>
                  </a:lnTo>
                  <a:lnTo>
                    <a:pt x="13752" y="26247"/>
                  </a:lnTo>
                  <a:lnTo>
                    <a:pt x="29744" y="11790"/>
                  </a:lnTo>
                  <a:lnTo>
                    <a:pt x="47050" y="1222"/>
                  </a:lnTo>
                  <a:lnTo>
                    <a:pt x="52925" y="0"/>
                  </a:lnTo>
                  <a:lnTo>
                    <a:pt x="64745" y="1288"/>
                  </a:lnTo>
                  <a:lnTo>
                    <a:pt x="69683" y="5997"/>
                  </a:lnTo>
                  <a:lnTo>
                    <a:pt x="80381" y="28610"/>
                  </a:lnTo>
                  <a:lnTo>
                    <a:pt x="83232" y="38808"/>
                  </a:lnTo>
                  <a:lnTo>
                    <a:pt x="79207" y="51940"/>
                  </a:lnTo>
                  <a:lnTo>
                    <a:pt x="62045" y="91319"/>
                  </a:lnTo>
                  <a:lnTo>
                    <a:pt x="47216" y="111841"/>
                  </a:lnTo>
                  <a:lnTo>
                    <a:pt x="31170" y="126227"/>
                  </a:lnTo>
                  <a:lnTo>
                    <a:pt x="17451" y="135237"/>
                  </a:lnTo>
                  <a:lnTo>
                    <a:pt x="17318" y="135976"/>
                  </a:lnTo>
                  <a:lnTo>
                    <a:pt x="18221" y="136469"/>
                  </a:lnTo>
                  <a:lnTo>
                    <a:pt x="62678" y="138435"/>
                  </a:lnTo>
                  <a:lnTo>
                    <a:pt x="91594" y="149882"/>
                  </a:lnTo>
                  <a:lnTo>
                    <a:pt x="111534" y="161666"/>
                  </a:lnTo>
                  <a:lnTo>
                    <a:pt x="121231" y="16424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 name="SMARTInkShape-1254"/>
            <p:cNvSpPr/>
            <p:nvPr>
              <p:custDataLst>
                <p:tags r:id="rId140"/>
              </p:custDataLst>
            </p:nvPr>
          </p:nvSpPr>
          <p:spPr bwMode="auto">
            <a:xfrm>
              <a:off x="2089547" y="1017984"/>
              <a:ext cx="26790" cy="151806"/>
            </a:xfrm>
            <a:custGeom>
              <a:avLst/>
              <a:gdLst/>
              <a:ahLst/>
              <a:cxnLst/>
              <a:rect l="0" t="0" r="0" b="0"/>
              <a:pathLst>
                <a:path w="26790" h="151806">
                  <a:moveTo>
                    <a:pt x="0" y="0"/>
                  </a:moveTo>
                  <a:lnTo>
                    <a:pt x="0" y="0"/>
                  </a:lnTo>
                  <a:lnTo>
                    <a:pt x="0" y="4741"/>
                  </a:lnTo>
                  <a:lnTo>
                    <a:pt x="2646" y="9714"/>
                  </a:lnTo>
                  <a:lnTo>
                    <a:pt x="4740" y="12429"/>
                  </a:lnTo>
                  <a:lnTo>
                    <a:pt x="11024" y="53353"/>
                  </a:lnTo>
                  <a:lnTo>
                    <a:pt x="21249" y="93993"/>
                  </a:lnTo>
                  <a:lnTo>
                    <a:pt x="26789" y="1518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 name="SMARTInkShape-1255"/>
            <p:cNvSpPr/>
            <p:nvPr>
              <p:custDataLst>
                <p:tags r:id="rId141"/>
              </p:custDataLst>
            </p:nvPr>
          </p:nvSpPr>
          <p:spPr bwMode="auto">
            <a:xfrm>
              <a:off x="2053828" y="1019226"/>
              <a:ext cx="8931" cy="159494"/>
            </a:xfrm>
            <a:custGeom>
              <a:avLst/>
              <a:gdLst/>
              <a:ahLst/>
              <a:cxnLst/>
              <a:rect l="0" t="0" r="0" b="0"/>
              <a:pathLst>
                <a:path w="8931" h="159494">
                  <a:moveTo>
                    <a:pt x="0" y="7688"/>
                  </a:moveTo>
                  <a:lnTo>
                    <a:pt x="0" y="7688"/>
                  </a:lnTo>
                  <a:lnTo>
                    <a:pt x="0" y="0"/>
                  </a:lnTo>
                  <a:lnTo>
                    <a:pt x="0" y="41691"/>
                  </a:lnTo>
                  <a:lnTo>
                    <a:pt x="0" y="80761"/>
                  </a:lnTo>
                  <a:lnTo>
                    <a:pt x="4741" y="119908"/>
                  </a:lnTo>
                  <a:lnTo>
                    <a:pt x="8930" y="15949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 name="SMARTInkShape-1256"/>
            <p:cNvSpPr/>
            <p:nvPr>
              <p:custDataLst>
                <p:tags r:id="rId142"/>
              </p:custDataLst>
            </p:nvPr>
          </p:nvSpPr>
          <p:spPr bwMode="auto">
            <a:xfrm>
              <a:off x="1910953" y="1089422"/>
              <a:ext cx="107158" cy="53579"/>
            </a:xfrm>
            <a:custGeom>
              <a:avLst/>
              <a:gdLst/>
              <a:ahLst/>
              <a:cxnLst/>
              <a:rect l="0" t="0" r="0" b="0"/>
              <a:pathLst>
                <a:path w="107158" h="53579">
                  <a:moveTo>
                    <a:pt x="0" y="53578"/>
                  </a:moveTo>
                  <a:lnTo>
                    <a:pt x="0" y="53578"/>
                  </a:lnTo>
                  <a:lnTo>
                    <a:pt x="8121" y="46449"/>
                  </a:lnTo>
                  <a:lnTo>
                    <a:pt x="52017" y="26720"/>
                  </a:lnTo>
                  <a:lnTo>
                    <a:pt x="70975" y="15193"/>
                  </a:lnTo>
                  <a:lnTo>
                    <a:pt x="83138" y="6752"/>
                  </a:lnTo>
                  <a:lnTo>
                    <a:pt x="10715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 name="SMARTInkShape-1257"/>
            <p:cNvSpPr/>
            <p:nvPr>
              <p:custDataLst>
                <p:tags r:id="rId143"/>
              </p:custDataLst>
            </p:nvPr>
          </p:nvSpPr>
          <p:spPr bwMode="auto">
            <a:xfrm>
              <a:off x="1912627" y="1028155"/>
              <a:ext cx="87624" cy="170900"/>
            </a:xfrm>
            <a:custGeom>
              <a:avLst/>
              <a:gdLst/>
              <a:ahLst/>
              <a:cxnLst/>
              <a:rect l="0" t="0" r="0" b="0"/>
              <a:pathLst>
                <a:path w="87624" h="170900">
                  <a:moveTo>
                    <a:pt x="78694" y="7689"/>
                  </a:moveTo>
                  <a:lnTo>
                    <a:pt x="78694" y="7689"/>
                  </a:lnTo>
                  <a:lnTo>
                    <a:pt x="73953" y="2948"/>
                  </a:lnTo>
                  <a:lnTo>
                    <a:pt x="68980" y="621"/>
                  </a:lnTo>
                  <a:lnTo>
                    <a:pt x="66264" y="0"/>
                  </a:lnTo>
                  <a:lnTo>
                    <a:pt x="63462" y="579"/>
                  </a:lnTo>
                  <a:lnTo>
                    <a:pt x="53622" y="6556"/>
                  </a:lnTo>
                  <a:lnTo>
                    <a:pt x="27197" y="44876"/>
                  </a:lnTo>
                  <a:lnTo>
                    <a:pt x="9967" y="80113"/>
                  </a:lnTo>
                  <a:lnTo>
                    <a:pt x="626" y="116069"/>
                  </a:lnTo>
                  <a:lnTo>
                    <a:pt x="0" y="141004"/>
                  </a:lnTo>
                  <a:lnTo>
                    <a:pt x="3370" y="154914"/>
                  </a:lnTo>
                  <a:lnTo>
                    <a:pt x="7641" y="160409"/>
                  </a:lnTo>
                  <a:lnTo>
                    <a:pt x="20326" y="169161"/>
                  </a:lnTo>
                  <a:lnTo>
                    <a:pt x="26883" y="170899"/>
                  </a:lnTo>
                  <a:lnTo>
                    <a:pt x="39461" y="170185"/>
                  </a:lnTo>
                  <a:lnTo>
                    <a:pt x="57698" y="164205"/>
                  </a:lnTo>
                  <a:lnTo>
                    <a:pt x="75670" y="151408"/>
                  </a:lnTo>
                  <a:lnTo>
                    <a:pt x="87623" y="1237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4" name="SMARTInkShape-Group312"/>
          <p:cNvGrpSpPr/>
          <p:nvPr/>
        </p:nvGrpSpPr>
        <p:grpSpPr>
          <a:xfrm>
            <a:off x="3857625" y="890020"/>
            <a:ext cx="375048" cy="351493"/>
            <a:chOff x="3857625" y="890020"/>
            <a:chExt cx="375048" cy="351493"/>
          </a:xfrm>
        </p:grpSpPr>
        <p:sp>
          <p:nvSpPr>
            <p:cNvPr id="28" name="SMARTInkShape-1258"/>
            <p:cNvSpPr/>
            <p:nvPr>
              <p:custDataLst>
                <p:tags r:id="rId132"/>
              </p:custDataLst>
            </p:nvPr>
          </p:nvSpPr>
          <p:spPr bwMode="auto">
            <a:xfrm>
              <a:off x="4107656" y="890020"/>
              <a:ext cx="125017" cy="110106"/>
            </a:xfrm>
            <a:custGeom>
              <a:avLst/>
              <a:gdLst/>
              <a:ahLst/>
              <a:cxnLst/>
              <a:rect l="0" t="0" r="0" b="0"/>
              <a:pathLst>
                <a:path w="125017" h="110106">
                  <a:moveTo>
                    <a:pt x="0" y="11878"/>
                  </a:moveTo>
                  <a:lnTo>
                    <a:pt x="0" y="11878"/>
                  </a:lnTo>
                  <a:lnTo>
                    <a:pt x="4741" y="11878"/>
                  </a:lnTo>
                  <a:lnTo>
                    <a:pt x="9714" y="19816"/>
                  </a:lnTo>
                  <a:lnTo>
                    <a:pt x="16250" y="39684"/>
                  </a:lnTo>
                  <a:lnTo>
                    <a:pt x="16550" y="72566"/>
                  </a:lnTo>
                  <a:lnTo>
                    <a:pt x="9285" y="107631"/>
                  </a:lnTo>
                  <a:lnTo>
                    <a:pt x="10159" y="108456"/>
                  </a:lnTo>
                  <a:lnTo>
                    <a:pt x="13775" y="109372"/>
                  </a:lnTo>
                  <a:lnTo>
                    <a:pt x="15137" y="107632"/>
                  </a:lnTo>
                  <a:lnTo>
                    <a:pt x="22242" y="70961"/>
                  </a:lnTo>
                  <a:lnTo>
                    <a:pt x="34079" y="29531"/>
                  </a:lnTo>
                  <a:lnTo>
                    <a:pt x="35617" y="27616"/>
                  </a:lnTo>
                  <a:lnTo>
                    <a:pt x="37636" y="27331"/>
                  </a:lnTo>
                  <a:lnTo>
                    <a:pt x="39973" y="28133"/>
                  </a:lnTo>
                  <a:lnTo>
                    <a:pt x="41532" y="29660"/>
                  </a:lnTo>
                  <a:lnTo>
                    <a:pt x="44717" y="39526"/>
                  </a:lnTo>
                  <a:lnTo>
                    <a:pt x="53175" y="72794"/>
                  </a:lnTo>
                  <a:lnTo>
                    <a:pt x="52317" y="73325"/>
                  </a:lnTo>
                  <a:lnTo>
                    <a:pt x="48718" y="73914"/>
                  </a:lnTo>
                  <a:lnTo>
                    <a:pt x="48354" y="72087"/>
                  </a:lnTo>
                  <a:lnTo>
                    <a:pt x="57435" y="35266"/>
                  </a:lnTo>
                  <a:lnTo>
                    <a:pt x="61005" y="14068"/>
                  </a:lnTo>
                  <a:lnTo>
                    <a:pt x="63490" y="9369"/>
                  </a:lnTo>
                  <a:lnTo>
                    <a:pt x="71544" y="1503"/>
                  </a:lnTo>
                  <a:lnTo>
                    <a:pt x="76469" y="0"/>
                  </a:lnTo>
                  <a:lnTo>
                    <a:pt x="87234" y="977"/>
                  </a:lnTo>
                  <a:lnTo>
                    <a:pt x="91891" y="5603"/>
                  </a:lnTo>
                  <a:lnTo>
                    <a:pt x="102192" y="29091"/>
                  </a:lnTo>
                  <a:lnTo>
                    <a:pt x="113850" y="69107"/>
                  </a:lnTo>
                  <a:lnTo>
                    <a:pt x="125016" y="1101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 name="SMARTInkShape-1259"/>
            <p:cNvSpPr/>
            <p:nvPr>
              <p:custDataLst>
                <p:tags r:id="rId133"/>
              </p:custDataLst>
            </p:nvPr>
          </p:nvSpPr>
          <p:spPr bwMode="auto">
            <a:xfrm>
              <a:off x="4054750" y="1018352"/>
              <a:ext cx="88626" cy="178227"/>
            </a:xfrm>
            <a:custGeom>
              <a:avLst/>
              <a:gdLst/>
              <a:ahLst/>
              <a:cxnLst/>
              <a:rect l="0" t="0" r="0" b="0"/>
              <a:pathLst>
                <a:path w="88626" h="178227">
                  <a:moveTo>
                    <a:pt x="8258" y="8562"/>
                  </a:moveTo>
                  <a:lnTo>
                    <a:pt x="8258" y="8562"/>
                  </a:lnTo>
                  <a:lnTo>
                    <a:pt x="12998" y="3822"/>
                  </a:lnTo>
                  <a:lnTo>
                    <a:pt x="20617" y="1494"/>
                  </a:lnTo>
                  <a:lnTo>
                    <a:pt x="41677" y="0"/>
                  </a:lnTo>
                  <a:lnTo>
                    <a:pt x="46412" y="1862"/>
                  </a:lnTo>
                  <a:lnTo>
                    <a:pt x="54319" y="9222"/>
                  </a:lnTo>
                  <a:lnTo>
                    <a:pt x="64349" y="24522"/>
                  </a:lnTo>
                  <a:lnTo>
                    <a:pt x="68865" y="46364"/>
                  </a:lnTo>
                  <a:lnTo>
                    <a:pt x="65462" y="66947"/>
                  </a:lnTo>
                  <a:lnTo>
                    <a:pt x="58156" y="76844"/>
                  </a:lnTo>
                  <a:lnTo>
                    <a:pt x="31586" y="99612"/>
                  </a:lnTo>
                  <a:lnTo>
                    <a:pt x="15059" y="104662"/>
                  </a:lnTo>
                  <a:lnTo>
                    <a:pt x="0" y="106706"/>
                  </a:lnTo>
                  <a:lnTo>
                    <a:pt x="4268" y="116245"/>
                  </a:lnTo>
                  <a:lnTo>
                    <a:pt x="11776" y="123559"/>
                  </a:lnTo>
                  <a:lnTo>
                    <a:pt x="50875" y="156520"/>
                  </a:lnTo>
                  <a:lnTo>
                    <a:pt x="69833" y="166062"/>
                  </a:lnTo>
                  <a:lnTo>
                    <a:pt x="77766" y="174181"/>
                  </a:lnTo>
                  <a:lnTo>
                    <a:pt x="88625" y="17822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 name="SMARTInkShape-1260"/>
            <p:cNvSpPr/>
            <p:nvPr>
              <p:custDataLst>
                <p:tags r:id="rId134"/>
              </p:custDataLst>
            </p:nvPr>
          </p:nvSpPr>
          <p:spPr bwMode="auto">
            <a:xfrm>
              <a:off x="4054078" y="1053703"/>
              <a:ext cx="17861" cy="169665"/>
            </a:xfrm>
            <a:custGeom>
              <a:avLst/>
              <a:gdLst/>
              <a:ahLst/>
              <a:cxnLst/>
              <a:rect l="0" t="0" r="0" b="0"/>
              <a:pathLst>
                <a:path w="17861" h="169665">
                  <a:moveTo>
                    <a:pt x="0" y="0"/>
                  </a:moveTo>
                  <a:lnTo>
                    <a:pt x="0" y="0"/>
                  </a:lnTo>
                  <a:lnTo>
                    <a:pt x="4741" y="0"/>
                  </a:lnTo>
                  <a:lnTo>
                    <a:pt x="6137" y="1985"/>
                  </a:lnTo>
                  <a:lnTo>
                    <a:pt x="15834" y="43251"/>
                  </a:lnTo>
                  <a:lnTo>
                    <a:pt x="15967" y="57918"/>
                  </a:lnTo>
                  <a:lnTo>
                    <a:pt x="12448" y="90473"/>
                  </a:lnTo>
                  <a:lnTo>
                    <a:pt x="14823" y="132971"/>
                  </a:lnTo>
                  <a:lnTo>
                    <a:pt x="12109" y="157910"/>
                  </a:lnTo>
                  <a:lnTo>
                    <a:pt x="17860" y="1696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 name="SMARTInkShape-1261"/>
            <p:cNvSpPr/>
            <p:nvPr>
              <p:custDataLst>
                <p:tags r:id="rId135"/>
              </p:custDataLst>
            </p:nvPr>
          </p:nvSpPr>
          <p:spPr bwMode="auto">
            <a:xfrm>
              <a:off x="4000980" y="1030699"/>
              <a:ext cx="26310" cy="210814"/>
            </a:xfrm>
            <a:custGeom>
              <a:avLst/>
              <a:gdLst/>
              <a:ahLst/>
              <a:cxnLst/>
              <a:rect l="0" t="0" r="0" b="0"/>
              <a:pathLst>
                <a:path w="26310" h="210814">
                  <a:moveTo>
                    <a:pt x="26309" y="5145"/>
                  </a:moveTo>
                  <a:lnTo>
                    <a:pt x="26309" y="5145"/>
                  </a:lnTo>
                  <a:lnTo>
                    <a:pt x="26309" y="0"/>
                  </a:lnTo>
                  <a:lnTo>
                    <a:pt x="21569" y="41017"/>
                  </a:lnTo>
                  <a:lnTo>
                    <a:pt x="17931" y="83572"/>
                  </a:lnTo>
                  <a:lnTo>
                    <a:pt x="14897" y="105442"/>
                  </a:lnTo>
                  <a:lnTo>
                    <a:pt x="7714" y="138712"/>
                  </a:lnTo>
                  <a:lnTo>
                    <a:pt x="1948" y="175689"/>
                  </a:lnTo>
                  <a:lnTo>
                    <a:pt x="0" y="205961"/>
                  </a:lnTo>
                  <a:lnTo>
                    <a:pt x="832" y="209467"/>
                  </a:lnTo>
                  <a:lnTo>
                    <a:pt x="2379" y="210813"/>
                  </a:lnTo>
                  <a:lnTo>
                    <a:pt x="8450" y="21052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 name="SMARTInkShape-1262"/>
            <p:cNvSpPr/>
            <p:nvPr>
              <p:custDataLst>
                <p:tags r:id="rId136"/>
              </p:custDataLst>
            </p:nvPr>
          </p:nvSpPr>
          <p:spPr bwMode="auto">
            <a:xfrm>
              <a:off x="3857625" y="1125141"/>
              <a:ext cx="98228" cy="26790"/>
            </a:xfrm>
            <a:custGeom>
              <a:avLst/>
              <a:gdLst/>
              <a:ahLst/>
              <a:cxnLst/>
              <a:rect l="0" t="0" r="0" b="0"/>
              <a:pathLst>
                <a:path w="98228" h="26790">
                  <a:moveTo>
                    <a:pt x="0" y="26789"/>
                  </a:moveTo>
                  <a:lnTo>
                    <a:pt x="0" y="26789"/>
                  </a:lnTo>
                  <a:lnTo>
                    <a:pt x="20991" y="26789"/>
                  </a:lnTo>
                  <a:lnTo>
                    <a:pt x="64041" y="11557"/>
                  </a:lnTo>
                  <a:lnTo>
                    <a:pt x="9822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 name="SMARTInkShape-1263"/>
            <p:cNvSpPr/>
            <p:nvPr>
              <p:custDataLst>
                <p:tags r:id="rId137"/>
              </p:custDataLst>
            </p:nvPr>
          </p:nvSpPr>
          <p:spPr bwMode="auto">
            <a:xfrm>
              <a:off x="3860728" y="1055312"/>
              <a:ext cx="86195" cy="162959"/>
            </a:xfrm>
            <a:custGeom>
              <a:avLst/>
              <a:gdLst/>
              <a:ahLst/>
              <a:cxnLst/>
              <a:rect l="0" t="0" r="0" b="0"/>
              <a:pathLst>
                <a:path w="86195" h="162959">
                  <a:moveTo>
                    <a:pt x="59405" y="16251"/>
                  </a:moveTo>
                  <a:lnTo>
                    <a:pt x="59405" y="16251"/>
                  </a:lnTo>
                  <a:lnTo>
                    <a:pt x="54664" y="11510"/>
                  </a:lnTo>
                  <a:lnTo>
                    <a:pt x="52337" y="6537"/>
                  </a:lnTo>
                  <a:lnTo>
                    <a:pt x="51716" y="3822"/>
                  </a:lnTo>
                  <a:lnTo>
                    <a:pt x="50310" y="2011"/>
                  </a:lnTo>
                  <a:lnTo>
                    <a:pt x="46103" y="0"/>
                  </a:lnTo>
                  <a:lnTo>
                    <a:pt x="38279" y="7044"/>
                  </a:lnTo>
                  <a:lnTo>
                    <a:pt x="25364" y="27744"/>
                  </a:lnTo>
                  <a:lnTo>
                    <a:pt x="7371" y="70886"/>
                  </a:lnTo>
                  <a:lnTo>
                    <a:pt x="0" y="103215"/>
                  </a:lnTo>
                  <a:lnTo>
                    <a:pt x="2557" y="131645"/>
                  </a:lnTo>
                  <a:lnTo>
                    <a:pt x="14957" y="149889"/>
                  </a:lnTo>
                  <a:lnTo>
                    <a:pt x="23820" y="158921"/>
                  </a:lnTo>
                  <a:lnTo>
                    <a:pt x="33697" y="162958"/>
                  </a:lnTo>
                  <a:lnTo>
                    <a:pt x="70743" y="160022"/>
                  </a:lnTo>
                  <a:lnTo>
                    <a:pt x="86194" y="14126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41" name="SMARTInkShape-Group313"/>
          <p:cNvGrpSpPr/>
          <p:nvPr/>
        </p:nvGrpSpPr>
        <p:grpSpPr>
          <a:xfrm>
            <a:off x="5563195" y="928796"/>
            <a:ext cx="437556" cy="320918"/>
            <a:chOff x="5563195" y="928796"/>
            <a:chExt cx="437556" cy="320918"/>
          </a:xfrm>
        </p:grpSpPr>
        <p:sp>
          <p:nvSpPr>
            <p:cNvPr id="35" name="SMARTInkShape-1264"/>
            <p:cNvSpPr/>
            <p:nvPr>
              <p:custDataLst>
                <p:tags r:id="rId126"/>
              </p:custDataLst>
            </p:nvPr>
          </p:nvSpPr>
          <p:spPr bwMode="auto">
            <a:xfrm>
              <a:off x="5904902" y="928796"/>
              <a:ext cx="95849" cy="160627"/>
            </a:xfrm>
            <a:custGeom>
              <a:avLst/>
              <a:gdLst/>
              <a:ahLst/>
              <a:cxnLst/>
              <a:rect l="0" t="0" r="0" b="0"/>
              <a:pathLst>
                <a:path w="95849" h="160627">
                  <a:moveTo>
                    <a:pt x="95848" y="8821"/>
                  </a:moveTo>
                  <a:lnTo>
                    <a:pt x="95848" y="8821"/>
                  </a:lnTo>
                  <a:lnTo>
                    <a:pt x="91108" y="4081"/>
                  </a:lnTo>
                  <a:lnTo>
                    <a:pt x="86135" y="1753"/>
                  </a:lnTo>
                  <a:lnTo>
                    <a:pt x="73725" y="0"/>
                  </a:lnTo>
                  <a:lnTo>
                    <a:pt x="60961" y="9405"/>
                  </a:lnTo>
                  <a:lnTo>
                    <a:pt x="32732" y="38481"/>
                  </a:lnTo>
                  <a:lnTo>
                    <a:pt x="9665" y="78768"/>
                  </a:lnTo>
                  <a:lnTo>
                    <a:pt x="0" y="106202"/>
                  </a:lnTo>
                  <a:lnTo>
                    <a:pt x="3971" y="119570"/>
                  </a:lnTo>
                  <a:lnTo>
                    <a:pt x="7807" y="127302"/>
                  </a:lnTo>
                  <a:lnTo>
                    <a:pt x="20008" y="138539"/>
                  </a:lnTo>
                  <a:lnTo>
                    <a:pt x="56834" y="153838"/>
                  </a:lnTo>
                  <a:lnTo>
                    <a:pt x="95848" y="16062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6" name="SMARTInkShape-1265"/>
            <p:cNvSpPr/>
            <p:nvPr>
              <p:custDataLst>
                <p:tags r:id="rId127"/>
              </p:custDataLst>
            </p:nvPr>
          </p:nvSpPr>
          <p:spPr bwMode="auto">
            <a:xfrm>
              <a:off x="5832208" y="996626"/>
              <a:ext cx="114965" cy="155305"/>
            </a:xfrm>
            <a:custGeom>
              <a:avLst/>
              <a:gdLst/>
              <a:ahLst/>
              <a:cxnLst/>
              <a:rect l="0" t="0" r="0" b="0"/>
              <a:pathLst>
                <a:path w="114965" h="155305">
                  <a:moveTo>
                    <a:pt x="16737" y="12429"/>
                  </a:moveTo>
                  <a:lnTo>
                    <a:pt x="16737" y="12429"/>
                  </a:lnTo>
                  <a:lnTo>
                    <a:pt x="16737" y="7688"/>
                  </a:lnTo>
                  <a:lnTo>
                    <a:pt x="22029" y="2715"/>
                  </a:lnTo>
                  <a:lnTo>
                    <a:pt x="26218" y="0"/>
                  </a:lnTo>
                  <a:lnTo>
                    <a:pt x="41456" y="2274"/>
                  </a:lnTo>
                  <a:lnTo>
                    <a:pt x="57489" y="8908"/>
                  </a:lnTo>
                  <a:lnTo>
                    <a:pt x="73367" y="24263"/>
                  </a:lnTo>
                  <a:lnTo>
                    <a:pt x="76632" y="32902"/>
                  </a:lnTo>
                  <a:lnTo>
                    <a:pt x="77503" y="37984"/>
                  </a:lnTo>
                  <a:lnTo>
                    <a:pt x="70533" y="51568"/>
                  </a:lnTo>
                  <a:lnTo>
                    <a:pt x="45723" y="85125"/>
                  </a:lnTo>
                  <a:lnTo>
                    <a:pt x="1403" y="109357"/>
                  </a:lnTo>
                  <a:lnTo>
                    <a:pt x="0" y="110078"/>
                  </a:lnTo>
                  <a:lnTo>
                    <a:pt x="2023" y="110399"/>
                  </a:lnTo>
                  <a:lnTo>
                    <a:pt x="3951" y="110484"/>
                  </a:lnTo>
                  <a:lnTo>
                    <a:pt x="45851" y="123887"/>
                  </a:lnTo>
                  <a:lnTo>
                    <a:pt x="88677" y="144944"/>
                  </a:lnTo>
                  <a:lnTo>
                    <a:pt x="103598" y="153257"/>
                  </a:lnTo>
                  <a:lnTo>
                    <a:pt x="114964" y="1553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7" name="SMARTInkShape-1266"/>
            <p:cNvSpPr/>
            <p:nvPr>
              <p:custDataLst>
                <p:tags r:id="rId128"/>
              </p:custDataLst>
            </p:nvPr>
          </p:nvSpPr>
          <p:spPr bwMode="auto">
            <a:xfrm>
              <a:off x="5831096" y="1017984"/>
              <a:ext cx="8921" cy="205384"/>
            </a:xfrm>
            <a:custGeom>
              <a:avLst/>
              <a:gdLst/>
              <a:ahLst/>
              <a:cxnLst/>
              <a:rect l="0" t="0" r="0" b="0"/>
              <a:pathLst>
                <a:path w="8921" h="205384">
                  <a:moveTo>
                    <a:pt x="8920" y="0"/>
                  </a:moveTo>
                  <a:lnTo>
                    <a:pt x="8920" y="0"/>
                  </a:lnTo>
                  <a:lnTo>
                    <a:pt x="8920" y="34339"/>
                  </a:lnTo>
                  <a:lnTo>
                    <a:pt x="4179" y="66840"/>
                  </a:lnTo>
                  <a:lnTo>
                    <a:pt x="1851" y="97837"/>
                  </a:lnTo>
                  <a:lnTo>
                    <a:pt x="542" y="141106"/>
                  </a:lnTo>
                  <a:lnTo>
                    <a:pt x="38" y="183939"/>
                  </a:lnTo>
                  <a:lnTo>
                    <a:pt x="0" y="198722"/>
                  </a:lnTo>
                  <a:lnTo>
                    <a:pt x="989" y="200942"/>
                  </a:lnTo>
                  <a:lnTo>
                    <a:pt x="2640" y="202423"/>
                  </a:lnTo>
                  <a:lnTo>
                    <a:pt x="8920" y="20538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8" name="SMARTInkShape-1267"/>
            <p:cNvSpPr/>
            <p:nvPr>
              <p:custDataLst>
                <p:tags r:id="rId129"/>
              </p:custDataLst>
            </p:nvPr>
          </p:nvSpPr>
          <p:spPr bwMode="auto">
            <a:xfrm>
              <a:off x="5750719" y="1035844"/>
              <a:ext cx="44649" cy="196454"/>
            </a:xfrm>
            <a:custGeom>
              <a:avLst/>
              <a:gdLst/>
              <a:ahLst/>
              <a:cxnLst/>
              <a:rect l="0" t="0" r="0" b="0"/>
              <a:pathLst>
                <a:path w="44649" h="196454">
                  <a:moveTo>
                    <a:pt x="44648" y="0"/>
                  </a:moveTo>
                  <a:lnTo>
                    <a:pt x="44648" y="0"/>
                  </a:lnTo>
                  <a:lnTo>
                    <a:pt x="42003" y="33966"/>
                  </a:lnTo>
                  <a:lnTo>
                    <a:pt x="37580" y="71910"/>
                  </a:lnTo>
                  <a:lnTo>
                    <a:pt x="33569" y="94468"/>
                  </a:lnTo>
                  <a:lnTo>
                    <a:pt x="21865" y="130952"/>
                  </a:lnTo>
                  <a:lnTo>
                    <a:pt x="8022" y="172415"/>
                  </a:lnTo>
                  <a:lnTo>
                    <a:pt x="0" y="19645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9" name="SMARTInkShape-1268"/>
            <p:cNvSpPr/>
            <p:nvPr>
              <p:custDataLst>
                <p:tags r:id="rId130"/>
              </p:custDataLst>
            </p:nvPr>
          </p:nvSpPr>
          <p:spPr bwMode="auto">
            <a:xfrm>
              <a:off x="5563195" y="1125141"/>
              <a:ext cx="151806" cy="26790"/>
            </a:xfrm>
            <a:custGeom>
              <a:avLst/>
              <a:gdLst/>
              <a:ahLst/>
              <a:cxnLst/>
              <a:rect l="0" t="0" r="0" b="0"/>
              <a:pathLst>
                <a:path w="151806" h="26790">
                  <a:moveTo>
                    <a:pt x="0" y="26789"/>
                  </a:moveTo>
                  <a:lnTo>
                    <a:pt x="0" y="26789"/>
                  </a:lnTo>
                  <a:lnTo>
                    <a:pt x="42027" y="22048"/>
                  </a:lnTo>
                  <a:lnTo>
                    <a:pt x="71927" y="17075"/>
                  </a:lnTo>
                  <a:lnTo>
                    <a:pt x="104397" y="11557"/>
                  </a:lnTo>
                  <a:lnTo>
                    <a:pt x="15180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0" name="SMARTInkShape-1269"/>
            <p:cNvSpPr/>
            <p:nvPr>
              <p:custDataLst>
                <p:tags r:id="rId131"/>
              </p:custDataLst>
            </p:nvPr>
          </p:nvSpPr>
          <p:spPr bwMode="auto">
            <a:xfrm>
              <a:off x="5582965" y="1046750"/>
              <a:ext cx="105247" cy="202964"/>
            </a:xfrm>
            <a:custGeom>
              <a:avLst/>
              <a:gdLst/>
              <a:ahLst/>
              <a:cxnLst/>
              <a:rect l="0" t="0" r="0" b="0"/>
              <a:pathLst>
                <a:path w="105247" h="202964">
                  <a:moveTo>
                    <a:pt x="105246" y="24813"/>
                  </a:moveTo>
                  <a:lnTo>
                    <a:pt x="105246" y="24813"/>
                  </a:lnTo>
                  <a:lnTo>
                    <a:pt x="105246" y="15331"/>
                  </a:lnTo>
                  <a:lnTo>
                    <a:pt x="102600" y="8031"/>
                  </a:lnTo>
                  <a:lnTo>
                    <a:pt x="100506" y="4695"/>
                  </a:lnTo>
                  <a:lnTo>
                    <a:pt x="98117" y="2471"/>
                  </a:lnTo>
                  <a:lnTo>
                    <a:pt x="92817" y="0"/>
                  </a:lnTo>
                  <a:lnTo>
                    <a:pt x="60057" y="5885"/>
                  </a:lnTo>
                  <a:lnTo>
                    <a:pt x="50105" y="14416"/>
                  </a:lnTo>
                  <a:lnTo>
                    <a:pt x="22689" y="57729"/>
                  </a:lnTo>
                  <a:lnTo>
                    <a:pt x="14645" y="72846"/>
                  </a:lnTo>
                  <a:lnTo>
                    <a:pt x="7762" y="104700"/>
                  </a:lnTo>
                  <a:lnTo>
                    <a:pt x="2389" y="140685"/>
                  </a:lnTo>
                  <a:lnTo>
                    <a:pt x="0" y="159986"/>
                  </a:lnTo>
                  <a:lnTo>
                    <a:pt x="4230" y="177163"/>
                  </a:lnTo>
                  <a:lnTo>
                    <a:pt x="18375" y="202963"/>
                  </a:lnTo>
                  <a:lnTo>
                    <a:pt x="26496" y="202118"/>
                  </a:lnTo>
                  <a:lnTo>
                    <a:pt x="51394" y="190597"/>
                  </a:lnTo>
                  <a:lnTo>
                    <a:pt x="71721" y="166955"/>
                  </a:lnTo>
                  <a:lnTo>
                    <a:pt x="96316" y="12303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2" name="SMARTInkShape-Group314"/>
          <p:cNvGrpSpPr/>
          <p:nvPr/>
        </p:nvGrpSpPr>
        <p:grpSpPr>
          <a:xfrm>
            <a:off x="1313905" y="1760499"/>
            <a:ext cx="541767" cy="2177494"/>
            <a:chOff x="1313905" y="1760499"/>
            <a:chExt cx="541767" cy="2177494"/>
          </a:xfrm>
        </p:grpSpPr>
        <p:sp>
          <p:nvSpPr>
            <p:cNvPr id="42" name="SMARTInkShape-1270"/>
            <p:cNvSpPr/>
            <p:nvPr>
              <p:custDataLst>
                <p:tags r:id="rId116"/>
              </p:custDataLst>
            </p:nvPr>
          </p:nvSpPr>
          <p:spPr bwMode="auto">
            <a:xfrm>
              <a:off x="1493014" y="3652650"/>
              <a:ext cx="105401" cy="269803"/>
            </a:xfrm>
            <a:custGeom>
              <a:avLst/>
              <a:gdLst/>
              <a:ahLst/>
              <a:cxnLst/>
              <a:rect l="0" t="0" r="0" b="0"/>
              <a:pathLst>
                <a:path w="105401" h="269803">
                  <a:moveTo>
                    <a:pt x="51822" y="178186"/>
                  </a:moveTo>
                  <a:lnTo>
                    <a:pt x="51822" y="178186"/>
                  </a:lnTo>
                  <a:lnTo>
                    <a:pt x="42341" y="178186"/>
                  </a:lnTo>
                  <a:lnTo>
                    <a:pt x="39548" y="177194"/>
                  </a:lnTo>
                  <a:lnTo>
                    <a:pt x="37686" y="175540"/>
                  </a:lnTo>
                  <a:lnTo>
                    <a:pt x="36445" y="173445"/>
                  </a:lnTo>
                  <a:lnTo>
                    <a:pt x="34626" y="173041"/>
                  </a:lnTo>
                  <a:lnTo>
                    <a:pt x="21752" y="177312"/>
                  </a:lnTo>
                  <a:lnTo>
                    <a:pt x="15968" y="183090"/>
                  </a:lnTo>
                  <a:lnTo>
                    <a:pt x="4170" y="202967"/>
                  </a:lnTo>
                  <a:lnTo>
                    <a:pt x="0" y="229625"/>
                  </a:lnTo>
                  <a:lnTo>
                    <a:pt x="3505" y="253179"/>
                  </a:lnTo>
                  <a:lnTo>
                    <a:pt x="10835" y="263771"/>
                  </a:lnTo>
                  <a:lnTo>
                    <a:pt x="15567" y="267985"/>
                  </a:lnTo>
                  <a:lnTo>
                    <a:pt x="20707" y="269802"/>
                  </a:lnTo>
                  <a:lnTo>
                    <a:pt x="31709" y="269175"/>
                  </a:lnTo>
                  <a:lnTo>
                    <a:pt x="40568" y="265589"/>
                  </a:lnTo>
                  <a:lnTo>
                    <a:pt x="44319" y="263244"/>
                  </a:lnTo>
                  <a:lnTo>
                    <a:pt x="51133" y="252700"/>
                  </a:lnTo>
                  <a:lnTo>
                    <a:pt x="60548" y="222092"/>
                  </a:lnTo>
                  <a:lnTo>
                    <a:pt x="66975" y="177966"/>
                  </a:lnTo>
                  <a:lnTo>
                    <a:pt x="67486" y="146338"/>
                  </a:lnTo>
                  <a:lnTo>
                    <a:pt x="64406" y="109130"/>
                  </a:lnTo>
                  <a:lnTo>
                    <a:pt x="57094" y="68097"/>
                  </a:lnTo>
                  <a:lnTo>
                    <a:pt x="46228" y="38968"/>
                  </a:lnTo>
                  <a:lnTo>
                    <a:pt x="29220" y="205"/>
                  </a:lnTo>
                  <a:lnTo>
                    <a:pt x="26832" y="0"/>
                  </a:lnTo>
                  <a:lnTo>
                    <a:pt x="24248" y="2840"/>
                  </a:lnTo>
                  <a:lnTo>
                    <a:pt x="19723" y="12942"/>
                  </a:lnTo>
                  <a:lnTo>
                    <a:pt x="17712" y="24046"/>
                  </a:lnTo>
                  <a:lnTo>
                    <a:pt x="24756" y="51471"/>
                  </a:lnTo>
                  <a:lnTo>
                    <a:pt x="35824" y="85157"/>
                  </a:lnTo>
                  <a:lnTo>
                    <a:pt x="47633" y="120856"/>
                  </a:lnTo>
                  <a:lnTo>
                    <a:pt x="60512" y="159586"/>
                  </a:lnTo>
                  <a:lnTo>
                    <a:pt x="74902" y="192188"/>
                  </a:lnTo>
                  <a:lnTo>
                    <a:pt x="105400" y="2496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3" name="SMARTInkShape-1271"/>
            <p:cNvSpPr/>
            <p:nvPr>
              <p:custDataLst>
                <p:tags r:id="rId117"/>
              </p:custDataLst>
            </p:nvPr>
          </p:nvSpPr>
          <p:spPr bwMode="auto">
            <a:xfrm>
              <a:off x="1393540" y="3714750"/>
              <a:ext cx="88789" cy="172021"/>
            </a:xfrm>
            <a:custGeom>
              <a:avLst/>
              <a:gdLst/>
              <a:ahLst/>
              <a:cxnLst/>
              <a:rect l="0" t="0" r="0" b="0"/>
              <a:pathLst>
                <a:path w="88789" h="172021">
                  <a:moveTo>
                    <a:pt x="26281" y="0"/>
                  </a:moveTo>
                  <a:lnTo>
                    <a:pt x="26281" y="0"/>
                  </a:lnTo>
                  <a:lnTo>
                    <a:pt x="21540" y="4740"/>
                  </a:lnTo>
                  <a:lnTo>
                    <a:pt x="11049" y="31474"/>
                  </a:lnTo>
                  <a:lnTo>
                    <a:pt x="2068" y="74531"/>
                  </a:lnTo>
                  <a:lnTo>
                    <a:pt x="0" y="112508"/>
                  </a:lnTo>
                  <a:lnTo>
                    <a:pt x="2363" y="127064"/>
                  </a:lnTo>
                  <a:lnTo>
                    <a:pt x="16705" y="153973"/>
                  </a:lnTo>
                  <a:lnTo>
                    <a:pt x="29962" y="165336"/>
                  </a:lnTo>
                  <a:lnTo>
                    <a:pt x="37665" y="169755"/>
                  </a:lnTo>
                  <a:lnTo>
                    <a:pt x="51515" y="172020"/>
                  </a:lnTo>
                  <a:lnTo>
                    <a:pt x="88788" y="1607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4" name="SMARTInkShape-1272"/>
            <p:cNvSpPr/>
            <p:nvPr>
              <p:custDataLst>
                <p:tags r:id="rId118"/>
              </p:custDataLst>
            </p:nvPr>
          </p:nvSpPr>
          <p:spPr bwMode="auto">
            <a:xfrm>
              <a:off x="1313905" y="3806354"/>
              <a:ext cx="77613" cy="131639"/>
            </a:xfrm>
            <a:custGeom>
              <a:avLst/>
              <a:gdLst/>
              <a:ahLst/>
              <a:cxnLst/>
              <a:rect l="0" t="0" r="0" b="0"/>
              <a:pathLst>
                <a:path w="77613" h="131639">
                  <a:moveTo>
                    <a:pt x="7689" y="104849"/>
                  </a:moveTo>
                  <a:lnTo>
                    <a:pt x="7689" y="104849"/>
                  </a:lnTo>
                  <a:lnTo>
                    <a:pt x="7689" y="100108"/>
                  </a:lnTo>
                  <a:lnTo>
                    <a:pt x="0" y="76170"/>
                  </a:lnTo>
                  <a:lnTo>
                    <a:pt x="6133" y="50126"/>
                  </a:lnTo>
                  <a:lnTo>
                    <a:pt x="19782" y="18770"/>
                  </a:lnTo>
                  <a:lnTo>
                    <a:pt x="28277" y="9375"/>
                  </a:lnTo>
                  <a:lnTo>
                    <a:pt x="37675" y="2885"/>
                  </a:lnTo>
                  <a:lnTo>
                    <a:pt x="45159" y="0"/>
                  </a:lnTo>
                  <a:lnTo>
                    <a:pt x="49536" y="1216"/>
                  </a:lnTo>
                  <a:lnTo>
                    <a:pt x="59691" y="7857"/>
                  </a:lnTo>
                  <a:lnTo>
                    <a:pt x="65528" y="14778"/>
                  </a:lnTo>
                  <a:lnTo>
                    <a:pt x="75719" y="39447"/>
                  </a:lnTo>
                  <a:lnTo>
                    <a:pt x="77612" y="58253"/>
                  </a:lnTo>
                  <a:lnTo>
                    <a:pt x="73162" y="77194"/>
                  </a:lnTo>
                  <a:lnTo>
                    <a:pt x="52337" y="1316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5" name="SMARTInkShape-1273"/>
            <p:cNvSpPr/>
            <p:nvPr>
              <p:custDataLst>
                <p:tags r:id="rId119"/>
              </p:custDataLst>
            </p:nvPr>
          </p:nvSpPr>
          <p:spPr bwMode="auto">
            <a:xfrm>
              <a:off x="1429991" y="1821656"/>
              <a:ext cx="16620" cy="89298"/>
            </a:xfrm>
            <a:custGeom>
              <a:avLst/>
              <a:gdLst/>
              <a:ahLst/>
              <a:cxnLst/>
              <a:rect l="0" t="0" r="0" b="0"/>
              <a:pathLst>
                <a:path w="16620" h="89298">
                  <a:moveTo>
                    <a:pt x="7689" y="0"/>
                  </a:moveTo>
                  <a:lnTo>
                    <a:pt x="7689" y="0"/>
                  </a:lnTo>
                  <a:lnTo>
                    <a:pt x="0" y="0"/>
                  </a:lnTo>
                  <a:lnTo>
                    <a:pt x="6556" y="24858"/>
                  </a:lnTo>
                  <a:lnTo>
                    <a:pt x="16619" y="89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6" name="SMARTInkShape-1274"/>
            <p:cNvSpPr/>
            <p:nvPr>
              <p:custDataLst>
                <p:tags r:id="rId120"/>
              </p:custDataLst>
            </p:nvPr>
          </p:nvSpPr>
          <p:spPr bwMode="auto">
            <a:xfrm>
              <a:off x="1688339" y="3508265"/>
              <a:ext cx="163661" cy="265852"/>
            </a:xfrm>
            <a:custGeom>
              <a:avLst/>
              <a:gdLst/>
              <a:ahLst/>
              <a:cxnLst/>
              <a:rect l="0" t="0" r="0" b="0"/>
              <a:pathLst>
                <a:path w="163661" h="265852">
                  <a:moveTo>
                    <a:pt x="52950" y="54680"/>
                  </a:moveTo>
                  <a:lnTo>
                    <a:pt x="52950" y="54680"/>
                  </a:lnTo>
                  <a:lnTo>
                    <a:pt x="45262" y="46992"/>
                  </a:lnTo>
                  <a:lnTo>
                    <a:pt x="39648" y="46118"/>
                  </a:lnTo>
                  <a:lnTo>
                    <a:pt x="34470" y="48560"/>
                  </a:lnTo>
                  <a:lnTo>
                    <a:pt x="6530" y="74439"/>
                  </a:lnTo>
                  <a:lnTo>
                    <a:pt x="2554" y="88928"/>
                  </a:lnTo>
                  <a:lnTo>
                    <a:pt x="0" y="130568"/>
                  </a:lnTo>
                  <a:lnTo>
                    <a:pt x="2297" y="161499"/>
                  </a:lnTo>
                  <a:lnTo>
                    <a:pt x="8610" y="197405"/>
                  </a:lnTo>
                  <a:lnTo>
                    <a:pt x="21337" y="233207"/>
                  </a:lnTo>
                  <a:lnTo>
                    <a:pt x="31875" y="245136"/>
                  </a:lnTo>
                  <a:lnTo>
                    <a:pt x="59458" y="258390"/>
                  </a:lnTo>
                  <a:lnTo>
                    <a:pt x="84754" y="265851"/>
                  </a:lnTo>
                  <a:lnTo>
                    <a:pt x="92012" y="263922"/>
                  </a:lnTo>
                  <a:lnTo>
                    <a:pt x="122402" y="242084"/>
                  </a:lnTo>
                  <a:lnTo>
                    <a:pt x="139013" y="224309"/>
                  </a:lnTo>
                  <a:lnTo>
                    <a:pt x="143067" y="218368"/>
                  </a:lnTo>
                  <a:lnTo>
                    <a:pt x="153514" y="181563"/>
                  </a:lnTo>
                  <a:lnTo>
                    <a:pt x="162894" y="137695"/>
                  </a:lnTo>
                  <a:lnTo>
                    <a:pt x="163660" y="102820"/>
                  </a:lnTo>
                  <a:lnTo>
                    <a:pt x="159701" y="68138"/>
                  </a:lnTo>
                  <a:lnTo>
                    <a:pt x="146316" y="32871"/>
                  </a:lnTo>
                  <a:lnTo>
                    <a:pt x="135457" y="16545"/>
                  </a:lnTo>
                  <a:lnTo>
                    <a:pt x="121370" y="5320"/>
                  </a:lnTo>
                  <a:lnTo>
                    <a:pt x="113446" y="937"/>
                  </a:lnTo>
                  <a:lnTo>
                    <a:pt x="104195" y="0"/>
                  </a:lnTo>
                  <a:lnTo>
                    <a:pt x="66123" y="10108"/>
                  </a:lnTo>
                  <a:lnTo>
                    <a:pt x="52852" y="17011"/>
                  </a:lnTo>
                  <a:lnTo>
                    <a:pt x="35091" y="3682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7" name="SMARTInkShape-1275"/>
            <p:cNvSpPr/>
            <p:nvPr>
              <p:custDataLst>
                <p:tags r:id="rId121"/>
              </p:custDataLst>
            </p:nvPr>
          </p:nvSpPr>
          <p:spPr bwMode="auto">
            <a:xfrm>
              <a:off x="1750219" y="3241477"/>
              <a:ext cx="17860" cy="133946"/>
            </a:xfrm>
            <a:custGeom>
              <a:avLst/>
              <a:gdLst/>
              <a:ahLst/>
              <a:cxnLst/>
              <a:rect l="0" t="0" r="0" b="0"/>
              <a:pathLst>
                <a:path w="17860" h="133946">
                  <a:moveTo>
                    <a:pt x="0" y="0"/>
                  </a:moveTo>
                  <a:lnTo>
                    <a:pt x="0" y="0"/>
                  </a:lnTo>
                  <a:lnTo>
                    <a:pt x="4740" y="42026"/>
                  </a:lnTo>
                  <a:lnTo>
                    <a:pt x="14239" y="84994"/>
                  </a:lnTo>
                  <a:lnTo>
                    <a:pt x="17859" y="1339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8" name="SMARTInkShape-1276"/>
            <p:cNvSpPr/>
            <p:nvPr>
              <p:custDataLst>
                <p:tags r:id="rId122"/>
              </p:custDataLst>
            </p:nvPr>
          </p:nvSpPr>
          <p:spPr bwMode="auto">
            <a:xfrm>
              <a:off x="1705571" y="3071813"/>
              <a:ext cx="17860" cy="35719"/>
            </a:xfrm>
            <a:custGeom>
              <a:avLst/>
              <a:gdLst/>
              <a:ahLst/>
              <a:cxnLst/>
              <a:rect l="0" t="0" r="0" b="0"/>
              <a:pathLst>
                <a:path w="17860" h="35719">
                  <a:moveTo>
                    <a:pt x="0" y="0"/>
                  </a:moveTo>
                  <a:lnTo>
                    <a:pt x="0" y="0"/>
                  </a:lnTo>
                  <a:lnTo>
                    <a:pt x="0" y="18042"/>
                  </a:lnTo>
                  <a:lnTo>
                    <a:pt x="992" y="20958"/>
                  </a:lnTo>
                  <a:lnTo>
                    <a:pt x="2645" y="22901"/>
                  </a:lnTo>
                  <a:lnTo>
                    <a:pt x="17859" y="357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9" name="SMARTInkShape-1277"/>
            <p:cNvSpPr/>
            <p:nvPr>
              <p:custDataLst>
                <p:tags r:id="rId123"/>
              </p:custDataLst>
            </p:nvPr>
          </p:nvSpPr>
          <p:spPr bwMode="auto">
            <a:xfrm>
              <a:off x="1696641" y="2893219"/>
              <a:ext cx="1" cy="17860"/>
            </a:xfrm>
            <a:custGeom>
              <a:avLst/>
              <a:gdLst/>
              <a:ahLst/>
              <a:cxnLst/>
              <a:rect l="0" t="0" r="0" b="0"/>
              <a:pathLst>
                <a:path w="1" h="17860">
                  <a:moveTo>
                    <a:pt x="0" y="0"/>
                  </a:moveTo>
                  <a:lnTo>
                    <a:pt x="0" y="0"/>
                  </a:lnTo>
                  <a:lnTo>
                    <a:pt x="0"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0" name="SMARTInkShape-1278"/>
            <p:cNvSpPr/>
            <p:nvPr>
              <p:custDataLst>
                <p:tags r:id="rId124"/>
              </p:custDataLst>
            </p:nvPr>
          </p:nvSpPr>
          <p:spPr bwMode="auto">
            <a:xfrm>
              <a:off x="1714500" y="2350226"/>
              <a:ext cx="120508" cy="169803"/>
            </a:xfrm>
            <a:custGeom>
              <a:avLst/>
              <a:gdLst/>
              <a:ahLst/>
              <a:cxnLst/>
              <a:rect l="0" t="0" r="0" b="0"/>
              <a:pathLst>
                <a:path w="120508" h="169803">
                  <a:moveTo>
                    <a:pt x="53578" y="25071"/>
                  </a:moveTo>
                  <a:lnTo>
                    <a:pt x="53578" y="25071"/>
                  </a:lnTo>
                  <a:lnTo>
                    <a:pt x="53578" y="12642"/>
                  </a:lnTo>
                  <a:lnTo>
                    <a:pt x="50932" y="6979"/>
                  </a:lnTo>
                  <a:lnTo>
                    <a:pt x="48838" y="4080"/>
                  </a:lnTo>
                  <a:lnTo>
                    <a:pt x="43864" y="859"/>
                  </a:lnTo>
                  <a:lnTo>
                    <a:pt x="41149" y="0"/>
                  </a:lnTo>
                  <a:lnTo>
                    <a:pt x="38347" y="419"/>
                  </a:lnTo>
                  <a:lnTo>
                    <a:pt x="32587" y="3531"/>
                  </a:lnTo>
                  <a:lnTo>
                    <a:pt x="23767" y="15602"/>
                  </a:lnTo>
                  <a:lnTo>
                    <a:pt x="5949" y="56786"/>
                  </a:lnTo>
                  <a:lnTo>
                    <a:pt x="1763" y="84849"/>
                  </a:lnTo>
                  <a:lnTo>
                    <a:pt x="6485" y="126911"/>
                  </a:lnTo>
                  <a:lnTo>
                    <a:pt x="7843" y="139125"/>
                  </a:lnTo>
                  <a:lnTo>
                    <a:pt x="13739" y="150506"/>
                  </a:lnTo>
                  <a:lnTo>
                    <a:pt x="18089" y="156319"/>
                  </a:lnTo>
                  <a:lnTo>
                    <a:pt x="30860" y="165425"/>
                  </a:lnTo>
                  <a:lnTo>
                    <a:pt x="38433" y="169242"/>
                  </a:lnTo>
                  <a:lnTo>
                    <a:pt x="46458" y="169802"/>
                  </a:lnTo>
                  <a:lnTo>
                    <a:pt x="63312" y="165133"/>
                  </a:lnTo>
                  <a:lnTo>
                    <a:pt x="84795" y="151347"/>
                  </a:lnTo>
                  <a:lnTo>
                    <a:pt x="107847" y="123767"/>
                  </a:lnTo>
                  <a:lnTo>
                    <a:pt x="114637" y="106349"/>
                  </a:lnTo>
                  <a:lnTo>
                    <a:pt x="120507" y="71533"/>
                  </a:lnTo>
                  <a:lnTo>
                    <a:pt x="118713" y="44067"/>
                  </a:lnTo>
                  <a:lnTo>
                    <a:pt x="109316" y="20615"/>
                  </a:lnTo>
                  <a:lnTo>
                    <a:pt x="102643" y="10194"/>
                  </a:lnTo>
                  <a:lnTo>
                    <a:pt x="95218" y="4239"/>
                  </a:lnTo>
                  <a:lnTo>
                    <a:pt x="87291" y="1261"/>
                  </a:lnTo>
                  <a:lnTo>
                    <a:pt x="70546" y="598"/>
                  </a:lnTo>
                  <a:lnTo>
                    <a:pt x="53182" y="3611"/>
                  </a:lnTo>
                  <a:lnTo>
                    <a:pt x="31412" y="15626"/>
                  </a:lnTo>
                  <a:lnTo>
                    <a:pt x="0" y="42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1" name="SMARTInkShape-1279"/>
            <p:cNvSpPr/>
            <p:nvPr>
              <p:custDataLst>
                <p:tags r:id="rId125"/>
              </p:custDataLst>
            </p:nvPr>
          </p:nvSpPr>
          <p:spPr bwMode="auto">
            <a:xfrm>
              <a:off x="1690540" y="1760499"/>
              <a:ext cx="165132" cy="238175"/>
            </a:xfrm>
            <a:custGeom>
              <a:avLst/>
              <a:gdLst/>
              <a:ahLst/>
              <a:cxnLst/>
              <a:rect l="0" t="0" r="0" b="0"/>
              <a:pathLst>
                <a:path w="165132" h="238175">
                  <a:moveTo>
                    <a:pt x="95398" y="16509"/>
                  </a:moveTo>
                  <a:lnTo>
                    <a:pt x="95398" y="16509"/>
                  </a:lnTo>
                  <a:lnTo>
                    <a:pt x="90657" y="11768"/>
                  </a:lnTo>
                  <a:lnTo>
                    <a:pt x="85684" y="9441"/>
                  </a:lnTo>
                  <a:lnTo>
                    <a:pt x="82969" y="8820"/>
                  </a:lnTo>
                  <a:lnTo>
                    <a:pt x="70327" y="0"/>
                  </a:lnTo>
                  <a:lnTo>
                    <a:pt x="68762" y="542"/>
                  </a:lnTo>
                  <a:lnTo>
                    <a:pt x="51590" y="15937"/>
                  </a:lnTo>
                  <a:lnTo>
                    <a:pt x="25508" y="54203"/>
                  </a:lnTo>
                  <a:lnTo>
                    <a:pt x="11119" y="92714"/>
                  </a:lnTo>
                  <a:lnTo>
                    <a:pt x="3370" y="113878"/>
                  </a:lnTo>
                  <a:lnTo>
                    <a:pt x="0" y="148105"/>
                  </a:lnTo>
                  <a:lnTo>
                    <a:pt x="5836" y="181398"/>
                  </a:lnTo>
                  <a:lnTo>
                    <a:pt x="19692" y="204712"/>
                  </a:lnTo>
                  <a:lnTo>
                    <a:pt x="35374" y="222203"/>
                  </a:lnTo>
                  <a:lnTo>
                    <a:pt x="58009" y="234427"/>
                  </a:lnTo>
                  <a:lnTo>
                    <a:pt x="74949" y="238174"/>
                  </a:lnTo>
                  <a:lnTo>
                    <a:pt x="89286" y="233758"/>
                  </a:lnTo>
                  <a:lnTo>
                    <a:pt x="104587" y="224189"/>
                  </a:lnTo>
                  <a:lnTo>
                    <a:pt x="136712" y="185299"/>
                  </a:lnTo>
                  <a:lnTo>
                    <a:pt x="143525" y="170571"/>
                  </a:lnTo>
                  <a:lnTo>
                    <a:pt x="155387" y="131716"/>
                  </a:lnTo>
                  <a:lnTo>
                    <a:pt x="165131" y="87831"/>
                  </a:lnTo>
                  <a:lnTo>
                    <a:pt x="161590" y="65863"/>
                  </a:lnTo>
                  <a:lnTo>
                    <a:pt x="149516" y="42046"/>
                  </a:lnTo>
                  <a:lnTo>
                    <a:pt x="133371" y="25619"/>
                  </a:lnTo>
                  <a:lnTo>
                    <a:pt x="111279" y="14468"/>
                  </a:lnTo>
                  <a:lnTo>
                    <a:pt x="94519" y="13287"/>
                  </a:lnTo>
                  <a:lnTo>
                    <a:pt x="68986" y="15872"/>
                  </a:lnTo>
                  <a:lnTo>
                    <a:pt x="23960" y="5222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5" name="SMARTInkShape-Group315"/>
          <p:cNvGrpSpPr/>
          <p:nvPr/>
        </p:nvGrpSpPr>
        <p:grpSpPr>
          <a:xfrm>
            <a:off x="1250156" y="1750219"/>
            <a:ext cx="125017" cy="196454"/>
            <a:chOff x="1250156" y="1750219"/>
            <a:chExt cx="125017" cy="196454"/>
          </a:xfrm>
        </p:grpSpPr>
        <p:sp>
          <p:nvSpPr>
            <p:cNvPr id="53" name="SMARTInkShape-1280"/>
            <p:cNvSpPr/>
            <p:nvPr>
              <p:custDataLst>
                <p:tags r:id="rId114"/>
              </p:custDataLst>
            </p:nvPr>
          </p:nvSpPr>
          <p:spPr bwMode="auto">
            <a:xfrm>
              <a:off x="1250156" y="1769319"/>
              <a:ext cx="86527" cy="177354"/>
            </a:xfrm>
            <a:custGeom>
              <a:avLst/>
              <a:gdLst/>
              <a:ahLst/>
              <a:cxnLst/>
              <a:rect l="0" t="0" r="0" b="0"/>
              <a:pathLst>
                <a:path w="86527" h="177354">
                  <a:moveTo>
                    <a:pt x="0" y="7689"/>
                  </a:moveTo>
                  <a:lnTo>
                    <a:pt x="0" y="7689"/>
                  </a:lnTo>
                  <a:lnTo>
                    <a:pt x="9114" y="6697"/>
                  </a:lnTo>
                  <a:lnTo>
                    <a:pt x="41108" y="0"/>
                  </a:lnTo>
                  <a:lnTo>
                    <a:pt x="55974" y="4603"/>
                  </a:lnTo>
                  <a:lnTo>
                    <a:pt x="70518" y="13263"/>
                  </a:lnTo>
                  <a:lnTo>
                    <a:pt x="80289" y="23726"/>
                  </a:lnTo>
                  <a:lnTo>
                    <a:pt x="85294" y="37637"/>
                  </a:lnTo>
                  <a:lnTo>
                    <a:pt x="86526" y="53741"/>
                  </a:lnTo>
                  <a:lnTo>
                    <a:pt x="83766" y="70821"/>
                  </a:lnTo>
                  <a:lnTo>
                    <a:pt x="76586" y="85687"/>
                  </a:lnTo>
                  <a:lnTo>
                    <a:pt x="50104" y="124639"/>
                  </a:lnTo>
                  <a:lnTo>
                    <a:pt x="21260" y="166906"/>
                  </a:lnTo>
                  <a:lnTo>
                    <a:pt x="17860" y="17735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4" name="SMARTInkShape-1281"/>
            <p:cNvSpPr/>
            <p:nvPr>
              <p:custDataLst>
                <p:tags r:id="rId115"/>
              </p:custDataLst>
            </p:nvPr>
          </p:nvSpPr>
          <p:spPr bwMode="auto">
            <a:xfrm>
              <a:off x="1331855" y="1750219"/>
              <a:ext cx="43318" cy="125016"/>
            </a:xfrm>
            <a:custGeom>
              <a:avLst/>
              <a:gdLst/>
              <a:ahLst/>
              <a:cxnLst/>
              <a:rect l="0" t="0" r="0" b="0"/>
              <a:pathLst>
                <a:path w="43318" h="125016">
                  <a:moveTo>
                    <a:pt x="25458" y="0"/>
                  </a:moveTo>
                  <a:lnTo>
                    <a:pt x="25458" y="0"/>
                  </a:lnTo>
                  <a:lnTo>
                    <a:pt x="20717" y="0"/>
                  </a:lnTo>
                  <a:lnTo>
                    <a:pt x="15744" y="2646"/>
                  </a:lnTo>
                  <a:lnTo>
                    <a:pt x="10226" y="6137"/>
                  </a:lnTo>
                  <a:lnTo>
                    <a:pt x="4467" y="7688"/>
                  </a:lnTo>
                  <a:lnTo>
                    <a:pt x="2534" y="10086"/>
                  </a:lnTo>
                  <a:lnTo>
                    <a:pt x="387" y="18042"/>
                  </a:lnTo>
                  <a:lnTo>
                    <a:pt x="0" y="51593"/>
                  </a:lnTo>
                  <a:lnTo>
                    <a:pt x="11142" y="90407"/>
                  </a:lnTo>
                  <a:lnTo>
                    <a:pt x="19673" y="106934"/>
                  </a:lnTo>
                  <a:lnTo>
                    <a:pt x="43317" y="1250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2" name="SMARTInkShape-Group316"/>
          <p:cNvGrpSpPr/>
          <p:nvPr/>
        </p:nvGrpSpPr>
        <p:grpSpPr>
          <a:xfrm>
            <a:off x="3427658" y="1598891"/>
            <a:ext cx="465029" cy="1196102"/>
            <a:chOff x="3427658" y="1598891"/>
            <a:chExt cx="465029" cy="1196102"/>
          </a:xfrm>
        </p:grpSpPr>
        <p:sp>
          <p:nvSpPr>
            <p:cNvPr id="56" name="SMARTInkShape-1282"/>
            <p:cNvSpPr/>
            <p:nvPr>
              <p:custDataLst>
                <p:tags r:id="rId108"/>
              </p:custDataLst>
            </p:nvPr>
          </p:nvSpPr>
          <p:spPr bwMode="auto">
            <a:xfrm>
              <a:off x="3777258" y="1621686"/>
              <a:ext cx="115429" cy="161832"/>
            </a:xfrm>
            <a:custGeom>
              <a:avLst/>
              <a:gdLst/>
              <a:ahLst/>
              <a:cxnLst/>
              <a:rect l="0" t="0" r="0" b="0"/>
              <a:pathLst>
                <a:path w="115429" h="161832">
                  <a:moveTo>
                    <a:pt x="26789" y="21377"/>
                  </a:moveTo>
                  <a:lnTo>
                    <a:pt x="26789" y="21377"/>
                  </a:lnTo>
                  <a:lnTo>
                    <a:pt x="14360" y="33805"/>
                  </a:lnTo>
                  <a:lnTo>
                    <a:pt x="5798" y="51848"/>
                  </a:lnTo>
                  <a:lnTo>
                    <a:pt x="1718" y="90267"/>
                  </a:lnTo>
                  <a:lnTo>
                    <a:pt x="509" y="120392"/>
                  </a:lnTo>
                  <a:lnTo>
                    <a:pt x="5518" y="135167"/>
                  </a:lnTo>
                  <a:lnTo>
                    <a:pt x="9631" y="141885"/>
                  </a:lnTo>
                  <a:lnTo>
                    <a:pt x="22140" y="151996"/>
                  </a:lnTo>
                  <a:lnTo>
                    <a:pt x="40625" y="160620"/>
                  </a:lnTo>
                  <a:lnTo>
                    <a:pt x="44943" y="161831"/>
                  </a:lnTo>
                  <a:lnTo>
                    <a:pt x="74722" y="144572"/>
                  </a:lnTo>
                  <a:lnTo>
                    <a:pt x="96002" y="128545"/>
                  </a:lnTo>
                  <a:lnTo>
                    <a:pt x="104845" y="112994"/>
                  </a:lnTo>
                  <a:lnTo>
                    <a:pt x="112755" y="81926"/>
                  </a:lnTo>
                  <a:lnTo>
                    <a:pt x="115428" y="40613"/>
                  </a:lnTo>
                  <a:lnTo>
                    <a:pt x="111150" y="12855"/>
                  </a:lnTo>
                  <a:lnTo>
                    <a:pt x="104858" y="6766"/>
                  </a:lnTo>
                  <a:lnTo>
                    <a:pt x="84637" y="0"/>
                  </a:lnTo>
                  <a:lnTo>
                    <a:pt x="64406" y="2285"/>
                  </a:lnTo>
                  <a:lnTo>
                    <a:pt x="46484" y="9915"/>
                  </a:lnTo>
                  <a:lnTo>
                    <a:pt x="0" y="4816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7" name="SMARTInkShape-1283"/>
            <p:cNvSpPr/>
            <p:nvPr>
              <p:custDataLst>
                <p:tags r:id="rId109"/>
              </p:custDataLst>
            </p:nvPr>
          </p:nvSpPr>
          <p:spPr bwMode="auto">
            <a:xfrm>
              <a:off x="3427658" y="1598891"/>
              <a:ext cx="135288" cy="154760"/>
            </a:xfrm>
            <a:custGeom>
              <a:avLst/>
              <a:gdLst/>
              <a:ahLst/>
              <a:cxnLst/>
              <a:rect l="0" t="0" r="0" b="0"/>
              <a:pathLst>
                <a:path w="135288" h="154760">
                  <a:moveTo>
                    <a:pt x="10272" y="17382"/>
                  </a:moveTo>
                  <a:lnTo>
                    <a:pt x="10272" y="17382"/>
                  </a:lnTo>
                  <a:lnTo>
                    <a:pt x="39387" y="1937"/>
                  </a:lnTo>
                  <a:lnTo>
                    <a:pt x="66073" y="0"/>
                  </a:lnTo>
                  <a:lnTo>
                    <a:pt x="77406" y="2381"/>
                  </a:lnTo>
                  <a:lnTo>
                    <a:pt x="81817" y="4405"/>
                  </a:lnTo>
                  <a:lnTo>
                    <a:pt x="82773" y="11707"/>
                  </a:lnTo>
                  <a:lnTo>
                    <a:pt x="74638" y="47451"/>
                  </a:lnTo>
                  <a:lnTo>
                    <a:pt x="57676" y="79208"/>
                  </a:lnTo>
                  <a:lnTo>
                    <a:pt x="22686" y="119700"/>
                  </a:lnTo>
                  <a:lnTo>
                    <a:pt x="818" y="142655"/>
                  </a:lnTo>
                  <a:lnTo>
                    <a:pt x="0" y="146538"/>
                  </a:lnTo>
                  <a:lnTo>
                    <a:pt x="1440" y="150119"/>
                  </a:lnTo>
                  <a:lnTo>
                    <a:pt x="4384" y="153498"/>
                  </a:lnTo>
                  <a:lnTo>
                    <a:pt x="7339" y="154759"/>
                  </a:lnTo>
                  <a:lnTo>
                    <a:pt x="10300" y="154607"/>
                  </a:lnTo>
                  <a:lnTo>
                    <a:pt x="54629" y="139256"/>
                  </a:lnTo>
                  <a:lnTo>
                    <a:pt x="78977" y="128899"/>
                  </a:lnTo>
                  <a:lnTo>
                    <a:pt x="135287" y="11560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8" name="SMARTInkShape-1284"/>
            <p:cNvSpPr/>
            <p:nvPr>
              <p:custDataLst>
                <p:tags r:id="rId110"/>
              </p:custDataLst>
            </p:nvPr>
          </p:nvSpPr>
          <p:spPr bwMode="auto">
            <a:xfrm>
              <a:off x="3589734" y="1687711"/>
              <a:ext cx="8931" cy="80368"/>
            </a:xfrm>
            <a:custGeom>
              <a:avLst/>
              <a:gdLst/>
              <a:ahLst/>
              <a:cxnLst/>
              <a:rect l="0" t="0" r="0" b="0"/>
              <a:pathLst>
                <a:path w="8931" h="80368">
                  <a:moveTo>
                    <a:pt x="0" y="0"/>
                  </a:moveTo>
                  <a:lnTo>
                    <a:pt x="0" y="0"/>
                  </a:lnTo>
                  <a:lnTo>
                    <a:pt x="8930" y="803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9" name="SMARTInkShape-1285"/>
            <p:cNvSpPr/>
            <p:nvPr>
              <p:custDataLst>
                <p:tags r:id="rId111"/>
              </p:custDataLst>
            </p:nvPr>
          </p:nvSpPr>
          <p:spPr bwMode="auto">
            <a:xfrm>
              <a:off x="3741539" y="2160984"/>
              <a:ext cx="5146" cy="89298"/>
            </a:xfrm>
            <a:custGeom>
              <a:avLst/>
              <a:gdLst/>
              <a:ahLst/>
              <a:cxnLst/>
              <a:rect l="0" t="0" r="0" b="0"/>
              <a:pathLst>
                <a:path w="5146" h="89298">
                  <a:moveTo>
                    <a:pt x="0" y="0"/>
                  </a:moveTo>
                  <a:lnTo>
                    <a:pt x="0" y="0"/>
                  </a:lnTo>
                  <a:lnTo>
                    <a:pt x="4740" y="4741"/>
                  </a:lnTo>
                  <a:lnTo>
                    <a:pt x="5145" y="8122"/>
                  </a:lnTo>
                  <a:lnTo>
                    <a:pt x="582" y="47269"/>
                  </a:lnTo>
                  <a:lnTo>
                    <a:pt x="0" y="89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0" name="SMARTInkShape-1286"/>
            <p:cNvSpPr/>
            <p:nvPr>
              <p:custDataLst>
                <p:tags r:id="rId112"/>
              </p:custDataLst>
            </p:nvPr>
          </p:nvSpPr>
          <p:spPr bwMode="auto">
            <a:xfrm>
              <a:off x="3759398" y="2491383"/>
              <a:ext cx="8931" cy="44649"/>
            </a:xfrm>
            <a:custGeom>
              <a:avLst/>
              <a:gdLst/>
              <a:ahLst/>
              <a:cxnLst/>
              <a:rect l="0" t="0" r="0" b="0"/>
              <a:pathLst>
                <a:path w="8931" h="44649">
                  <a:moveTo>
                    <a:pt x="0" y="0"/>
                  </a:moveTo>
                  <a:lnTo>
                    <a:pt x="0" y="0"/>
                  </a:lnTo>
                  <a:lnTo>
                    <a:pt x="993" y="22360"/>
                  </a:lnTo>
                  <a:lnTo>
                    <a:pt x="8930" y="446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1" name="SMARTInkShape-1287"/>
            <p:cNvSpPr/>
            <p:nvPr>
              <p:custDataLst>
                <p:tags r:id="rId113"/>
              </p:custDataLst>
            </p:nvPr>
          </p:nvSpPr>
          <p:spPr bwMode="auto">
            <a:xfrm>
              <a:off x="3804047" y="2777133"/>
              <a:ext cx="1" cy="17860"/>
            </a:xfrm>
            <a:custGeom>
              <a:avLst/>
              <a:gdLst/>
              <a:ahLst/>
              <a:cxnLst/>
              <a:rect l="0" t="0" r="0" b="0"/>
              <a:pathLst>
                <a:path w="1" h="17860">
                  <a:moveTo>
                    <a:pt x="0" y="0"/>
                  </a:moveTo>
                  <a:lnTo>
                    <a:pt x="0" y="0"/>
                  </a:lnTo>
                  <a:lnTo>
                    <a:pt x="0"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6" name="SMARTInkShape-Group317"/>
          <p:cNvGrpSpPr/>
          <p:nvPr/>
        </p:nvGrpSpPr>
        <p:grpSpPr>
          <a:xfrm>
            <a:off x="3392151" y="3588682"/>
            <a:ext cx="479797" cy="393826"/>
            <a:chOff x="3392151" y="3588682"/>
            <a:chExt cx="479797" cy="393826"/>
          </a:xfrm>
        </p:grpSpPr>
        <p:sp>
          <p:nvSpPr>
            <p:cNvPr id="63" name="SMARTInkShape-1288"/>
            <p:cNvSpPr/>
            <p:nvPr>
              <p:custDataLst>
                <p:tags r:id="rId105"/>
              </p:custDataLst>
            </p:nvPr>
          </p:nvSpPr>
          <p:spPr bwMode="auto">
            <a:xfrm>
              <a:off x="3688983" y="3588682"/>
              <a:ext cx="182965" cy="265292"/>
            </a:xfrm>
            <a:custGeom>
              <a:avLst/>
              <a:gdLst/>
              <a:ahLst/>
              <a:cxnLst/>
              <a:rect l="0" t="0" r="0" b="0"/>
              <a:pathLst>
                <a:path w="182965" h="265292">
                  <a:moveTo>
                    <a:pt x="79345" y="27841"/>
                  </a:moveTo>
                  <a:lnTo>
                    <a:pt x="79345" y="27841"/>
                  </a:lnTo>
                  <a:lnTo>
                    <a:pt x="79345" y="23101"/>
                  </a:lnTo>
                  <a:lnTo>
                    <a:pt x="76700" y="18128"/>
                  </a:lnTo>
                  <a:lnTo>
                    <a:pt x="74605" y="15413"/>
                  </a:lnTo>
                  <a:lnTo>
                    <a:pt x="64340" y="12395"/>
                  </a:lnTo>
                  <a:lnTo>
                    <a:pt x="57436" y="11591"/>
                  </a:lnTo>
                  <a:lnTo>
                    <a:pt x="44472" y="15989"/>
                  </a:lnTo>
                  <a:lnTo>
                    <a:pt x="38237" y="19940"/>
                  </a:lnTo>
                  <a:lnTo>
                    <a:pt x="19981" y="44462"/>
                  </a:lnTo>
                  <a:lnTo>
                    <a:pt x="6744" y="72123"/>
                  </a:lnTo>
                  <a:lnTo>
                    <a:pt x="2430" y="113999"/>
                  </a:lnTo>
                  <a:lnTo>
                    <a:pt x="1279" y="141834"/>
                  </a:lnTo>
                  <a:lnTo>
                    <a:pt x="0" y="180700"/>
                  </a:lnTo>
                  <a:lnTo>
                    <a:pt x="2409" y="208888"/>
                  </a:lnTo>
                  <a:lnTo>
                    <a:pt x="13401" y="234645"/>
                  </a:lnTo>
                  <a:lnTo>
                    <a:pt x="36324" y="261978"/>
                  </a:lnTo>
                  <a:lnTo>
                    <a:pt x="46696" y="265291"/>
                  </a:lnTo>
                  <a:lnTo>
                    <a:pt x="71449" y="263682"/>
                  </a:lnTo>
                  <a:lnTo>
                    <a:pt x="91049" y="256352"/>
                  </a:lnTo>
                  <a:lnTo>
                    <a:pt x="132383" y="223973"/>
                  </a:lnTo>
                  <a:lnTo>
                    <a:pt x="156629" y="200419"/>
                  </a:lnTo>
                  <a:lnTo>
                    <a:pt x="174563" y="163642"/>
                  </a:lnTo>
                  <a:lnTo>
                    <a:pt x="182964" y="129264"/>
                  </a:lnTo>
                  <a:lnTo>
                    <a:pt x="182284" y="93754"/>
                  </a:lnTo>
                  <a:lnTo>
                    <a:pt x="177682" y="54159"/>
                  </a:lnTo>
                  <a:lnTo>
                    <a:pt x="169022" y="26640"/>
                  </a:lnTo>
                  <a:lnTo>
                    <a:pt x="161950" y="17118"/>
                  </a:lnTo>
                  <a:lnTo>
                    <a:pt x="143509" y="3893"/>
                  </a:lnTo>
                  <a:lnTo>
                    <a:pt x="122084" y="0"/>
                  </a:lnTo>
                  <a:lnTo>
                    <a:pt x="110814" y="351"/>
                  </a:lnTo>
                  <a:lnTo>
                    <a:pt x="66510" y="19806"/>
                  </a:lnTo>
                  <a:lnTo>
                    <a:pt x="16837" y="5463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 name="SMARTInkShape-1289"/>
            <p:cNvSpPr/>
            <p:nvPr>
              <p:custDataLst>
                <p:tags r:id="rId106"/>
              </p:custDataLst>
            </p:nvPr>
          </p:nvSpPr>
          <p:spPr bwMode="auto">
            <a:xfrm>
              <a:off x="3392151" y="3773759"/>
              <a:ext cx="132052" cy="192317"/>
            </a:xfrm>
            <a:custGeom>
              <a:avLst/>
              <a:gdLst/>
              <a:ahLst/>
              <a:cxnLst/>
              <a:rect l="0" t="0" r="0" b="0"/>
              <a:pathLst>
                <a:path w="132052" h="192317">
                  <a:moveTo>
                    <a:pt x="1130" y="12429"/>
                  </a:moveTo>
                  <a:lnTo>
                    <a:pt x="1130" y="12429"/>
                  </a:lnTo>
                  <a:lnTo>
                    <a:pt x="25988" y="0"/>
                  </a:lnTo>
                  <a:lnTo>
                    <a:pt x="62074" y="919"/>
                  </a:lnTo>
                  <a:lnTo>
                    <a:pt x="71525" y="6740"/>
                  </a:lnTo>
                  <a:lnTo>
                    <a:pt x="77826" y="15581"/>
                  </a:lnTo>
                  <a:lnTo>
                    <a:pt x="83834" y="35658"/>
                  </a:lnTo>
                  <a:lnTo>
                    <a:pt x="83197" y="51195"/>
                  </a:lnTo>
                  <a:lnTo>
                    <a:pt x="77261" y="71099"/>
                  </a:lnTo>
                  <a:lnTo>
                    <a:pt x="54996" y="108526"/>
                  </a:lnTo>
                  <a:lnTo>
                    <a:pt x="31685" y="143112"/>
                  </a:lnTo>
                  <a:lnTo>
                    <a:pt x="3900" y="183110"/>
                  </a:lnTo>
                  <a:lnTo>
                    <a:pt x="0" y="188724"/>
                  </a:lnTo>
                  <a:lnTo>
                    <a:pt x="377" y="191475"/>
                  </a:lnTo>
                  <a:lnTo>
                    <a:pt x="3605" y="192316"/>
                  </a:lnTo>
                  <a:lnTo>
                    <a:pt x="8733" y="191885"/>
                  </a:lnTo>
                  <a:lnTo>
                    <a:pt x="49134" y="167576"/>
                  </a:lnTo>
                  <a:lnTo>
                    <a:pt x="82989" y="153151"/>
                  </a:lnTo>
                  <a:lnTo>
                    <a:pt x="124787" y="140547"/>
                  </a:lnTo>
                  <a:lnTo>
                    <a:pt x="132027" y="138363"/>
                  </a:lnTo>
                  <a:lnTo>
                    <a:pt x="132051" y="139049"/>
                  </a:lnTo>
                  <a:lnTo>
                    <a:pt x="126146" y="14637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 name="SMARTInkShape-1290"/>
            <p:cNvSpPr/>
            <p:nvPr>
              <p:custDataLst>
                <p:tags r:id="rId107"/>
              </p:custDataLst>
            </p:nvPr>
          </p:nvSpPr>
          <p:spPr bwMode="auto">
            <a:xfrm>
              <a:off x="3536156" y="3839766"/>
              <a:ext cx="142876" cy="142742"/>
            </a:xfrm>
            <a:custGeom>
              <a:avLst/>
              <a:gdLst/>
              <a:ahLst/>
              <a:cxnLst/>
              <a:rect l="0" t="0" r="0" b="0"/>
              <a:pathLst>
                <a:path w="142876" h="142742">
                  <a:moveTo>
                    <a:pt x="0" y="0"/>
                  </a:moveTo>
                  <a:lnTo>
                    <a:pt x="0" y="0"/>
                  </a:lnTo>
                  <a:lnTo>
                    <a:pt x="4741" y="4740"/>
                  </a:lnTo>
                  <a:lnTo>
                    <a:pt x="7689" y="21909"/>
                  </a:lnTo>
                  <a:lnTo>
                    <a:pt x="8562" y="55329"/>
                  </a:lnTo>
                  <a:lnTo>
                    <a:pt x="8821" y="96650"/>
                  </a:lnTo>
                  <a:lnTo>
                    <a:pt x="8898" y="111870"/>
                  </a:lnTo>
                  <a:lnTo>
                    <a:pt x="21197" y="82584"/>
                  </a:lnTo>
                  <a:lnTo>
                    <a:pt x="30793" y="38827"/>
                  </a:lnTo>
                  <a:lnTo>
                    <a:pt x="39000" y="19331"/>
                  </a:lnTo>
                  <a:lnTo>
                    <a:pt x="41875" y="17848"/>
                  </a:lnTo>
                  <a:lnTo>
                    <a:pt x="44784" y="18844"/>
                  </a:lnTo>
                  <a:lnTo>
                    <a:pt x="47716" y="21492"/>
                  </a:lnTo>
                  <a:lnTo>
                    <a:pt x="50973" y="29726"/>
                  </a:lnTo>
                  <a:lnTo>
                    <a:pt x="59372" y="69215"/>
                  </a:lnTo>
                  <a:lnTo>
                    <a:pt x="60586" y="92717"/>
                  </a:lnTo>
                  <a:lnTo>
                    <a:pt x="54698" y="137213"/>
                  </a:lnTo>
                  <a:lnTo>
                    <a:pt x="53332" y="141084"/>
                  </a:lnTo>
                  <a:lnTo>
                    <a:pt x="51430" y="142673"/>
                  </a:lnTo>
                  <a:lnTo>
                    <a:pt x="49169" y="142741"/>
                  </a:lnTo>
                  <a:lnTo>
                    <a:pt x="47662" y="140801"/>
                  </a:lnTo>
                  <a:lnTo>
                    <a:pt x="45988" y="133354"/>
                  </a:lnTo>
                  <a:lnTo>
                    <a:pt x="49786" y="99043"/>
                  </a:lnTo>
                  <a:lnTo>
                    <a:pt x="59830" y="62540"/>
                  </a:lnTo>
                  <a:lnTo>
                    <a:pt x="73224" y="26803"/>
                  </a:lnTo>
                  <a:lnTo>
                    <a:pt x="89937" y="3091"/>
                  </a:lnTo>
                  <a:lnTo>
                    <a:pt x="92700" y="1068"/>
                  </a:lnTo>
                  <a:lnTo>
                    <a:pt x="94543" y="712"/>
                  </a:lnTo>
                  <a:lnTo>
                    <a:pt x="104628" y="45083"/>
                  </a:lnTo>
                  <a:lnTo>
                    <a:pt x="116175" y="83393"/>
                  </a:lnTo>
                  <a:lnTo>
                    <a:pt x="125042" y="109045"/>
                  </a:lnTo>
                  <a:lnTo>
                    <a:pt x="128010" y="114368"/>
                  </a:lnTo>
                  <a:lnTo>
                    <a:pt x="130981" y="116925"/>
                  </a:lnTo>
                  <a:lnTo>
                    <a:pt x="142875" y="1160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0" name="SMARTInkShape-Group318"/>
          <p:cNvGrpSpPr/>
          <p:nvPr/>
        </p:nvGrpSpPr>
        <p:grpSpPr>
          <a:xfrm>
            <a:off x="5616773" y="1519518"/>
            <a:ext cx="580431" cy="273421"/>
            <a:chOff x="5616773" y="1519518"/>
            <a:chExt cx="580431" cy="273421"/>
          </a:xfrm>
        </p:grpSpPr>
        <p:sp>
          <p:nvSpPr>
            <p:cNvPr id="67" name="SMARTInkShape-1291"/>
            <p:cNvSpPr/>
            <p:nvPr>
              <p:custDataLst>
                <p:tags r:id="rId102"/>
              </p:custDataLst>
            </p:nvPr>
          </p:nvSpPr>
          <p:spPr bwMode="auto">
            <a:xfrm>
              <a:off x="6197203" y="1687711"/>
              <a:ext cx="1" cy="98228"/>
            </a:xfrm>
            <a:custGeom>
              <a:avLst/>
              <a:gdLst/>
              <a:ahLst/>
              <a:cxnLst/>
              <a:rect l="0" t="0" r="0" b="0"/>
              <a:pathLst>
                <a:path w="1" h="98228">
                  <a:moveTo>
                    <a:pt x="0" y="0"/>
                  </a:moveTo>
                  <a:lnTo>
                    <a:pt x="0" y="0"/>
                  </a:lnTo>
                  <a:lnTo>
                    <a:pt x="0" y="35404"/>
                  </a:lnTo>
                  <a:lnTo>
                    <a:pt x="0" y="78206"/>
                  </a:lnTo>
                  <a:lnTo>
                    <a:pt x="0" y="982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 name="SMARTInkShape-1292"/>
            <p:cNvSpPr/>
            <p:nvPr>
              <p:custDataLst>
                <p:tags r:id="rId103"/>
              </p:custDataLst>
            </p:nvPr>
          </p:nvSpPr>
          <p:spPr bwMode="auto">
            <a:xfrm>
              <a:off x="6036469" y="1519518"/>
              <a:ext cx="97123" cy="261783"/>
            </a:xfrm>
            <a:custGeom>
              <a:avLst/>
              <a:gdLst/>
              <a:ahLst/>
              <a:cxnLst/>
              <a:rect l="0" t="0" r="0" b="0"/>
              <a:pathLst>
                <a:path w="97123" h="261783">
                  <a:moveTo>
                    <a:pt x="0" y="34248"/>
                  </a:moveTo>
                  <a:lnTo>
                    <a:pt x="0" y="34248"/>
                  </a:lnTo>
                  <a:lnTo>
                    <a:pt x="8561" y="0"/>
                  </a:lnTo>
                  <a:lnTo>
                    <a:pt x="2720" y="24175"/>
                  </a:lnTo>
                  <a:lnTo>
                    <a:pt x="1208" y="54906"/>
                  </a:lnTo>
                  <a:lnTo>
                    <a:pt x="5098" y="97034"/>
                  </a:lnTo>
                  <a:lnTo>
                    <a:pt x="17275" y="134651"/>
                  </a:lnTo>
                  <a:lnTo>
                    <a:pt x="28710" y="156711"/>
                  </a:lnTo>
                  <a:lnTo>
                    <a:pt x="33031" y="158554"/>
                  </a:lnTo>
                  <a:lnTo>
                    <a:pt x="37896" y="157798"/>
                  </a:lnTo>
                  <a:lnTo>
                    <a:pt x="49584" y="150675"/>
                  </a:lnTo>
                  <a:lnTo>
                    <a:pt x="64702" y="137587"/>
                  </a:lnTo>
                  <a:lnTo>
                    <a:pt x="73405" y="119202"/>
                  </a:lnTo>
                  <a:lnTo>
                    <a:pt x="78991" y="79802"/>
                  </a:lnTo>
                  <a:lnTo>
                    <a:pt x="80096" y="60591"/>
                  </a:lnTo>
                  <a:lnTo>
                    <a:pt x="85643" y="100124"/>
                  </a:lnTo>
                  <a:lnTo>
                    <a:pt x="92634" y="134963"/>
                  </a:lnTo>
                  <a:lnTo>
                    <a:pt x="97122" y="173499"/>
                  </a:lnTo>
                  <a:lnTo>
                    <a:pt x="95253" y="199200"/>
                  </a:lnTo>
                  <a:lnTo>
                    <a:pt x="88416" y="224013"/>
                  </a:lnTo>
                  <a:lnTo>
                    <a:pt x="72476" y="250767"/>
                  </a:lnTo>
                  <a:lnTo>
                    <a:pt x="61646" y="259463"/>
                  </a:lnTo>
                  <a:lnTo>
                    <a:pt x="55980" y="261782"/>
                  </a:lnTo>
                  <a:lnTo>
                    <a:pt x="44393" y="261712"/>
                  </a:lnTo>
                  <a:lnTo>
                    <a:pt x="33620" y="258374"/>
                  </a:lnTo>
                  <a:lnTo>
                    <a:pt x="25525" y="253583"/>
                  </a:lnTo>
                  <a:lnTo>
                    <a:pt x="15390" y="240568"/>
                  </a:lnTo>
                  <a:lnTo>
                    <a:pt x="8929" y="21284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 name="SMARTInkShape-1293"/>
            <p:cNvSpPr/>
            <p:nvPr>
              <p:custDataLst>
                <p:tags r:id="rId104"/>
              </p:custDataLst>
            </p:nvPr>
          </p:nvSpPr>
          <p:spPr bwMode="auto">
            <a:xfrm>
              <a:off x="5616773" y="1576483"/>
              <a:ext cx="138033" cy="216456"/>
            </a:xfrm>
            <a:custGeom>
              <a:avLst/>
              <a:gdLst/>
              <a:ahLst/>
              <a:cxnLst/>
              <a:rect l="0" t="0" r="0" b="0"/>
              <a:pathLst>
                <a:path w="138033" h="216456">
                  <a:moveTo>
                    <a:pt x="53579" y="21931"/>
                  </a:moveTo>
                  <a:lnTo>
                    <a:pt x="53579" y="21931"/>
                  </a:lnTo>
                  <a:lnTo>
                    <a:pt x="53579" y="9502"/>
                  </a:lnTo>
                  <a:lnTo>
                    <a:pt x="50933" y="3839"/>
                  </a:lnTo>
                  <a:lnTo>
                    <a:pt x="48838" y="940"/>
                  </a:lnTo>
                  <a:lnTo>
                    <a:pt x="45457" y="0"/>
                  </a:lnTo>
                  <a:lnTo>
                    <a:pt x="36409" y="1600"/>
                  </a:lnTo>
                  <a:lnTo>
                    <a:pt x="28419" y="8265"/>
                  </a:lnTo>
                  <a:lnTo>
                    <a:pt x="20568" y="21810"/>
                  </a:lnTo>
                  <a:lnTo>
                    <a:pt x="6977" y="59929"/>
                  </a:lnTo>
                  <a:lnTo>
                    <a:pt x="2068" y="95367"/>
                  </a:lnTo>
                  <a:lnTo>
                    <a:pt x="919" y="129314"/>
                  </a:lnTo>
                  <a:lnTo>
                    <a:pt x="9753" y="173252"/>
                  </a:lnTo>
                  <a:lnTo>
                    <a:pt x="29679" y="206665"/>
                  </a:lnTo>
                  <a:lnTo>
                    <a:pt x="38638" y="212556"/>
                  </a:lnTo>
                  <a:lnTo>
                    <a:pt x="59175" y="216455"/>
                  </a:lnTo>
                  <a:lnTo>
                    <a:pt x="81532" y="206943"/>
                  </a:lnTo>
                  <a:lnTo>
                    <a:pt x="108494" y="184567"/>
                  </a:lnTo>
                  <a:lnTo>
                    <a:pt x="126493" y="159229"/>
                  </a:lnTo>
                  <a:lnTo>
                    <a:pt x="131738" y="122143"/>
                  </a:lnTo>
                  <a:lnTo>
                    <a:pt x="138032" y="87673"/>
                  </a:lnTo>
                  <a:lnTo>
                    <a:pt x="136700" y="53868"/>
                  </a:lnTo>
                  <a:lnTo>
                    <a:pt x="124587" y="30503"/>
                  </a:lnTo>
                  <a:lnTo>
                    <a:pt x="115800" y="18716"/>
                  </a:lnTo>
                  <a:lnTo>
                    <a:pt x="92808" y="5619"/>
                  </a:lnTo>
                  <a:lnTo>
                    <a:pt x="79732" y="2127"/>
                  </a:lnTo>
                  <a:lnTo>
                    <a:pt x="0" y="2193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4" name="SMARTInkShape-Group319"/>
          <p:cNvGrpSpPr/>
          <p:nvPr/>
        </p:nvGrpSpPr>
        <p:grpSpPr>
          <a:xfrm>
            <a:off x="5643563" y="2196703"/>
            <a:ext cx="53579" cy="776884"/>
            <a:chOff x="5643563" y="2196703"/>
            <a:chExt cx="53579" cy="776884"/>
          </a:xfrm>
        </p:grpSpPr>
        <p:sp>
          <p:nvSpPr>
            <p:cNvPr id="71" name="SMARTInkShape-1294"/>
            <p:cNvSpPr/>
            <p:nvPr>
              <p:custDataLst>
                <p:tags r:id="rId99"/>
              </p:custDataLst>
            </p:nvPr>
          </p:nvSpPr>
          <p:spPr bwMode="auto">
            <a:xfrm>
              <a:off x="5661422" y="2196703"/>
              <a:ext cx="17860" cy="89298"/>
            </a:xfrm>
            <a:custGeom>
              <a:avLst/>
              <a:gdLst/>
              <a:ahLst/>
              <a:cxnLst/>
              <a:rect l="0" t="0" r="0" b="0"/>
              <a:pathLst>
                <a:path w="17860" h="89298">
                  <a:moveTo>
                    <a:pt x="0" y="0"/>
                  </a:moveTo>
                  <a:lnTo>
                    <a:pt x="0" y="0"/>
                  </a:lnTo>
                  <a:lnTo>
                    <a:pt x="0" y="44121"/>
                  </a:lnTo>
                  <a:lnTo>
                    <a:pt x="1984" y="65250"/>
                  </a:lnTo>
                  <a:lnTo>
                    <a:pt x="17859" y="89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 name="SMARTInkShape-1295"/>
            <p:cNvSpPr/>
            <p:nvPr>
              <p:custDataLst>
                <p:tags r:id="rId100"/>
              </p:custDataLst>
            </p:nvPr>
          </p:nvSpPr>
          <p:spPr bwMode="auto">
            <a:xfrm>
              <a:off x="5643563" y="2616398"/>
              <a:ext cx="17860" cy="35720"/>
            </a:xfrm>
            <a:custGeom>
              <a:avLst/>
              <a:gdLst/>
              <a:ahLst/>
              <a:cxnLst/>
              <a:rect l="0" t="0" r="0" b="0"/>
              <a:pathLst>
                <a:path w="17860" h="35720">
                  <a:moveTo>
                    <a:pt x="0" y="0"/>
                  </a:moveTo>
                  <a:lnTo>
                    <a:pt x="0" y="0"/>
                  </a:lnTo>
                  <a:lnTo>
                    <a:pt x="17859" y="357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 name="SMARTInkShape-1296"/>
            <p:cNvSpPr/>
            <p:nvPr>
              <p:custDataLst>
                <p:tags r:id="rId101"/>
              </p:custDataLst>
            </p:nvPr>
          </p:nvSpPr>
          <p:spPr bwMode="auto">
            <a:xfrm>
              <a:off x="5680522" y="2875359"/>
              <a:ext cx="16620" cy="98228"/>
            </a:xfrm>
            <a:custGeom>
              <a:avLst/>
              <a:gdLst/>
              <a:ahLst/>
              <a:cxnLst/>
              <a:rect l="0" t="0" r="0" b="0"/>
              <a:pathLst>
                <a:path w="16620" h="98228">
                  <a:moveTo>
                    <a:pt x="7689" y="0"/>
                  </a:moveTo>
                  <a:lnTo>
                    <a:pt x="7689" y="0"/>
                  </a:lnTo>
                  <a:lnTo>
                    <a:pt x="6697" y="9114"/>
                  </a:lnTo>
                  <a:lnTo>
                    <a:pt x="0" y="36368"/>
                  </a:lnTo>
                  <a:lnTo>
                    <a:pt x="16619" y="982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8" name="SMARTInkShape-Group320"/>
          <p:cNvGrpSpPr/>
          <p:nvPr/>
        </p:nvGrpSpPr>
        <p:grpSpPr>
          <a:xfrm>
            <a:off x="5583435" y="3737594"/>
            <a:ext cx="578050" cy="463333"/>
            <a:chOff x="5583435" y="3737594"/>
            <a:chExt cx="578050" cy="463333"/>
          </a:xfrm>
        </p:grpSpPr>
        <p:sp>
          <p:nvSpPr>
            <p:cNvPr id="75" name="SMARTInkShape-1297"/>
            <p:cNvSpPr/>
            <p:nvPr>
              <p:custDataLst>
                <p:tags r:id="rId96"/>
              </p:custDataLst>
            </p:nvPr>
          </p:nvSpPr>
          <p:spPr bwMode="auto">
            <a:xfrm>
              <a:off x="6052776" y="3930304"/>
              <a:ext cx="108709" cy="186283"/>
            </a:xfrm>
            <a:custGeom>
              <a:avLst/>
              <a:gdLst/>
              <a:ahLst/>
              <a:cxnLst/>
              <a:rect l="0" t="0" r="0" b="0"/>
              <a:pathLst>
                <a:path w="108709" h="186283">
                  <a:moveTo>
                    <a:pt x="72990" y="7688"/>
                  </a:moveTo>
                  <a:lnTo>
                    <a:pt x="72990" y="7688"/>
                  </a:lnTo>
                  <a:lnTo>
                    <a:pt x="68249" y="2947"/>
                  </a:lnTo>
                  <a:lnTo>
                    <a:pt x="60631" y="620"/>
                  </a:lnTo>
                  <a:lnTo>
                    <a:pt x="55820" y="0"/>
                  </a:lnTo>
                  <a:lnTo>
                    <a:pt x="45184" y="4602"/>
                  </a:lnTo>
                  <a:lnTo>
                    <a:pt x="39570" y="8607"/>
                  </a:lnTo>
                  <a:lnTo>
                    <a:pt x="17447" y="37946"/>
                  </a:lnTo>
                  <a:lnTo>
                    <a:pt x="1521" y="78059"/>
                  </a:lnTo>
                  <a:lnTo>
                    <a:pt x="0" y="116623"/>
                  </a:lnTo>
                  <a:lnTo>
                    <a:pt x="8800" y="138455"/>
                  </a:lnTo>
                  <a:lnTo>
                    <a:pt x="27842" y="162189"/>
                  </a:lnTo>
                  <a:lnTo>
                    <a:pt x="42010" y="171605"/>
                  </a:lnTo>
                  <a:lnTo>
                    <a:pt x="108708" y="18628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 name="SMARTInkShape-1298"/>
            <p:cNvSpPr/>
            <p:nvPr>
              <p:custDataLst>
                <p:tags r:id="rId97"/>
              </p:custDataLst>
            </p:nvPr>
          </p:nvSpPr>
          <p:spPr bwMode="auto">
            <a:xfrm>
              <a:off x="5875734" y="3768328"/>
              <a:ext cx="124502" cy="432599"/>
            </a:xfrm>
            <a:custGeom>
              <a:avLst/>
              <a:gdLst/>
              <a:ahLst/>
              <a:cxnLst/>
              <a:rect l="0" t="0" r="0" b="0"/>
              <a:pathLst>
                <a:path w="124502" h="432599">
                  <a:moveTo>
                    <a:pt x="0" y="0"/>
                  </a:moveTo>
                  <a:lnTo>
                    <a:pt x="0" y="0"/>
                  </a:lnTo>
                  <a:lnTo>
                    <a:pt x="2646" y="35302"/>
                  </a:lnTo>
                  <a:lnTo>
                    <a:pt x="6137" y="69268"/>
                  </a:lnTo>
                  <a:lnTo>
                    <a:pt x="10087" y="109710"/>
                  </a:lnTo>
                  <a:lnTo>
                    <a:pt x="25548" y="147900"/>
                  </a:lnTo>
                  <a:lnTo>
                    <a:pt x="28939" y="155154"/>
                  </a:lnTo>
                  <a:lnTo>
                    <a:pt x="43289" y="165861"/>
                  </a:lnTo>
                  <a:lnTo>
                    <a:pt x="60912" y="171942"/>
                  </a:lnTo>
                  <a:lnTo>
                    <a:pt x="75359" y="171338"/>
                  </a:lnTo>
                  <a:lnTo>
                    <a:pt x="91040" y="159824"/>
                  </a:lnTo>
                  <a:lnTo>
                    <a:pt x="104954" y="143463"/>
                  </a:lnTo>
                  <a:lnTo>
                    <a:pt x="111139" y="129577"/>
                  </a:lnTo>
                  <a:lnTo>
                    <a:pt x="109880" y="96381"/>
                  </a:lnTo>
                  <a:lnTo>
                    <a:pt x="103223" y="69347"/>
                  </a:lnTo>
                  <a:lnTo>
                    <a:pt x="97801" y="60586"/>
                  </a:lnTo>
                  <a:lnTo>
                    <a:pt x="94967" y="58250"/>
                  </a:lnTo>
                  <a:lnTo>
                    <a:pt x="94069" y="58677"/>
                  </a:lnTo>
                  <a:lnTo>
                    <a:pt x="102224" y="102548"/>
                  </a:lnTo>
                  <a:lnTo>
                    <a:pt x="107610" y="135866"/>
                  </a:lnTo>
                  <a:lnTo>
                    <a:pt x="113311" y="174486"/>
                  </a:lnTo>
                  <a:lnTo>
                    <a:pt x="116220" y="198676"/>
                  </a:lnTo>
                  <a:lnTo>
                    <a:pt x="119152" y="224724"/>
                  </a:lnTo>
                  <a:lnTo>
                    <a:pt x="122410" y="264250"/>
                  </a:lnTo>
                  <a:lnTo>
                    <a:pt x="123858" y="299015"/>
                  </a:lnTo>
                  <a:lnTo>
                    <a:pt x="124501" y="340924"/>
                  </a:lnTo>
                  <a:lnTo>
                    <a:pt x="115382" y="385442"/>
                  </a:lnTo>
                  <a:lnTo>
                    <a:pt x="95515" y="424174"/>
                  </a:lnTo>
                  <a:lnTo>
                    <a:pt x="87761" y="431608"/>
                  </a:lnTo>
                  <a:lnTo>
                    <a:pt x="83312" y="432598"/>
                  </a:lnTo>
                  <a:lnTo>
                    <a:pt x="73077" y="431052"/>
                  </a:lnTo>
                  <a:lnTo>
                    <a:pt x="61914" y="421767"/>
                  </a:lnTo>
                  <a:lnTo>
                    <a:pt x="43319" y="396292"/>
                  </a:lnTo>
                  <a:lnTo>
                    <a:pt x="33230" y="359183"/>
                  </a:lnTo>
                  <a:lnTo>
                    <a:pt x="33439" y="315225"/>
                  </a:lnTo>
                  <a:lnTo>
                    <a:pt x="44524" y="280262"/>
                  </a:lnTo>
                  <a:lnTo>
                    <a:pt x="60377" y="255791"/>
                  </a:lnTo>
                  <a:lnTo>
                    <a:pt x="74459" y="244984"/>
                  </a:lnTo>
                  <a:lnTo>
                    <a:pt x="98227" y="2321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 name="SMARTInkShape-1299"/>
            <p:cNvSpPr/>
            <p:nvPr>
              <p:custDataLst>
                <p:tags r:id="rId98"/>
              </p:custDataLst>
            </p:nvPr>
          </p:nvSpPr>
          <p:spPr bwMode="auto">
            <a:xfrm>
              <a:off x="5583435" y="3737594"/>
              <a:ext cx="150010" cy="232538"/>
            </a:xfrm>
            <a:custGeom>
              <a:avLst/>
              <a:gdLst/>
              <a:ahLst/>
              <a:cxnLst/>
              <a:rect l="0" t="0" r="0" b="0"/>
              <a:pathLst>
                <a:path w="150010" h="232538">
                  <a:moveTo>
                    <a:pt x="86917" y="30734"/>
                  </a:moveTo>
                  <a:lnTo>
                    <a:pt x="86917" y="30734"/>
                  </a:lnTo>
                  <a:lnTo>
                    <a:pt x="86917" y="18305"/>
                  </a:lnTo>
                  <a:lnTo>
                    <a:pt x="84271" y="12642"/>
                  </a:lnTo>
                  <a:lnTo>
                    <a:pt x="82176" y="9743"/>
                  </a:lnTo>
                  <a:lnTo>
                    <a:pt x="77203" y="6522"/>
                  </a:lnTo>
                  <a:lnTo>
                    <a:pt x="66179" y="4709"/>
                  </a:lnTo>
                  <a:lnTo>
                    <a:pt x="61185" y="4454"/>
                  </a:lnTo>
                  <a:lnTo>
                    <a:pt x="39936" y="13577"/>
                  </a:lnTo>
                  <a:lnTo>
                    <a:pt x="19528" y="33588"/>
                  </a:lnTo>
                  <a:lnTo>
                    <a:pt x="5655" y="63109"/>
                  </a:lnTo>
                  <a:lnTo>
                    <a:pt x="0" y="92251"/>
                  </a:lnTo>
                  <a:lnTo>
                    <a:pt x="3969" y="129182"/>
                  </a:lnTo>
                  <a:lnTo>
                    <a:pt x="12348" y="171723"/>
                  </a:lnTo>
                  <a:lnTo>
                    <a:pt x="22687" y="200552"/>
                  </a:lnTo>
                  <a:lnTo>
                    <a:pt x="36542" y="217995"/>
                  </a:lnTo>
                  <a:lnTo>
                    <a:pt x="51629" y="228063"/>
                  </a:lnTo>
                  <a:lnTo>
                    <a:pt x="64949" y="232537"/>
                  </a:lnTo>
                  <a:lnTo>
                    <a:pt x="88068" y="223942"/>
                  </a:lnTo>
                  <a:lnTo>
                    <a:pt x="121323" y="202083"/>
                  </a:lnTo>
                  <a:lnTo>
                    <a:pt x="127713" y="195568"/>
                  </a:lnTo>
                  <a:lnTo>
                    <a:pt x="140106" y="167163"/>
                  </a:lnTo>
                  <a:lnTo>
                    <a:pt x="149252" y="130064"/>
                  </a:lnTo>
                  <a:lnTo>
                    <a:pt x="150009" y="93732"/>
                  </a:lnTo>
                  <a:lnTo>
                    <a:pt x="144393" y="60387"/>
                  </a:lnTo>
                  <a:lnTo>
                    <a:pt x="130074" y="21661"/>
                  </a:lnTo>
                  <a:lnTo>
                    <a:pt x="118996" y="6858"/>
                  </a:lnTo>
                  <a:lnTo>
                    <a:pt x="107458" y="279"/>
                  </a:lnTo>
                  <a:lnTo>
                    <a:pt x="93069" y="0"/>
                  </a:lnTo>
                  <a:lnTo>
                    <a:pt x="77745" y="4176"/>
                  </a:lnTo>
                  <a:lnTo>
                    <a:pt x="51198" y="218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5" name="SMARTInkShape-Group321"/>
          <p:cNvGrpSpPr/>
          <p:nvPr/>
        </p:nvGrpSpPr>
        <p:grpSpPr>
          <a:xfrm>
            <a:off x="2607469" y="982266"/>
            <a:ext cx="489165" cy="437473"/>
            <a:chOff x="2607469" y="982266"/>
            <a:chExt cx="489165" cy="437473"/>
          </a:xfrm>
        </p:grpSpPr>
        <p:sp>
          <p:nvSpPr>
            <p:cNvPr id="79" name="SMARTInkShape-1300"/>
            <p:cNvSpPr/>
            <p:nvPr>
              <p:custDataLst>
                <p:tags r:id="rId90"/>
              </p:custDataLst>
            </p:nvPr>
          </p:nvSpPr>
          <p:spPr bwMode="auto">
            <a:xfrm>
              <a:off x="2973586" y="1178719"/>
              <a:ext cx="60531" cy="142876"/>
            </a:xfrm>
            <a:custGeom>
              <a:avLst/>
              <a:gdLst/>
              <a:ahLst/>
              <a:cxnLst/>
              <a:rect l="0" t="0" r="0" b="0"/>
              <a:pathLst>
                <a:path w="60531" h="142876">
                  <a:moveTo>
                    <a:pt x="0" y="0"/>
                  </a:moveTo>
                  <a:lnTo>
                    <a:pt x="0" y="0"/>
                  </a:lnTo>
                  <a:lnTo>
                    <a:pt x="4740" y="0"/>
                  </a:lnTo>
                  <a:lnTo>
                    <a:pt x="9714" y="2646"/>
                  </a:lnTo>
                  <a:lnTo>
                    <a:pt x="17216" y="10105"/>
                  </a:lnTo>
                  <a:lnTo>
                    <a:pt x="45188" y="48796"/>
                  </a:lnTo>
                  <a:lnTo>
                    <a:pt x="59541" y="84551"/>
                  </a:lnTo>
                  <a:lnTo>
                    <a:pt x="60530" y="89110"/>
                  </a:lnTo>
                  <a:lnTo>
                    <a:pt x="57181" y="114487"/>
                  </a:lnTo>
                  <a:lnTo>
                    <a:pt x="35719"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 name="SMARTInkShape-1301"/>
            <p:cNvSpPr/>
            <p:nvPr>
              <p:custDataLst>
                <p:tags r:id="rId91"/>
              </p:custDataLst>
            </p:nvPr>
          </p:nvSpPr>
          <p:spPr bwMode="auto">
            <a:xfrm>
              <a:off x="2914863" y="1259086"/>
              <a:ext cx="5146" cy="8931"/>
            </a:xfrm>
            <a:custGeom>
              <a:avLst/>
              <a:gdLst/>
              <a:ahLst/>
              <a:cxnLst/>
              <a:rect l="0" t="0" r="0" b="0"/>
              <a:pathLst>
                <a:path w="5146" h="8931">
                  <a:moveTo>
                    <a:pt x="5145" y="0"/>
                  </a:moveTo>
                  <a:lnTo>
                    <a:pt x="5145" y="0"/>
                  </a:lnTo>
                  <a:lnTo>
                    <a:pt x="404" y="4740"/>
                  </a:lnTo>
                  <a:lnTo>
                    <a:pt x="0" y="6137"/>
                  </a:lnTo>
                  <a:lnTo>
                    <a:pt x="723" y="7068"/>
                  </a:lnTo>
                  <a:lnTo>
                    <a:pt x="5145"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 name="SMARTInkShape-1302"/>
            <p:cNvSpPr/>
            <p:nvPr>
              <p:custDataLst>
                <p:tags r:id="rId92"/>
              </p:custDataLst>
            </p:nvPr>
          </p:nvSpPr>
          <p:spPr bwMode="auto">
            <a:xfrm>
              <a:off x="2853405" y="1178719"/>
              <a:ext cx="21955" cy="142876"/>
            </a:xfrm>
            <a:custGeom>
              <a:avLst/>
              <a:gdLst/>
              <a:ahLst/>
              <a:cxnLst/>
              <a:rect l="0" t="0" r="0" b="0"/>
              <a:pathLst>
                <a:path w="21955" h="142876">
                  <a:moveTo>
                    <a:pt x="21954" y="0"/>
                  </a:moveTo>
                  <a:lnTo>
                    <a:pt x="21954" y="0"/>
                  </a:lnTo>
                  <a:lnTo>
                    <a:pt x="12474" y="9481"/>
                  </a:lnTo>
                  <a:lnTo>
                    <a:pt x="7819" y="19427"/>
                  </a:lnTo>
                  <a:lnTo>
                    <a:pt x="2553" y="49412"/>
                  </a:lnTo>
                  <a:lnTo>
                    <a:pt x="0" y="86409"/>
                  </a:lnTo>
                  <a:lnTo>
                    <a:pt x="10685" y="128971"/>
                  </a:lnTo>
                  <a:lnTo>
                    <a:pt x="21954"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 name="SMARTInkShape-1303"/>
            <p:cNvSpPr/>
            <p:nvPr>
              <p:custDataLst>
                <p:tags r:id="rId93"/>
              </p:custDataLst>
            </p:nvPr>
          </p:nvSpPr>
          <p:spPr bwMode="auto">
            <a:xfrm>
              <a:off x="2737863" y="1162242"/>
              <a:ext cx="88818" cy="257497"/>
            </a:xfrm>
            <a:custGeom>
              <a:avLst/>
              <a:gdLst/>
              <a:ahLst/>
              <a:cxnLst/>
              <a:rect l="0" t="0" r="0" b="0"/>
              <a:pathLst>
                <a:path w="88818" h="257497">
                  <a:moveTo>
                    <a:pt x="74989" y="25406"/>
                  </a:moveTo>
                  <a:lnTo>
                    <a:pt x="74989" y="25406"/>
                  </a:lnTo>
                  <a:lnTo>
                    <a:pt x="74989" y="20666"/>
                  </a:lnTo>
                  <a:lnTo>
                    <a:pt x="72343" y="15693"/>
                  </a:lnTo>
                  <a:lnTo>
                    <a:pt x="70248" y="12977"/>
                  </a:lnTo>
                  <a:lnTo>
                    <a:pt x="65275" y="9960"/>
                  </a:lnTo>
                  <a:lnTo>
                    <a:pt x="59758" y="7627"/>
                  </a:lnTo>
                  <a:lnTo>
                    <a:pt x="51073" y="1728"/>
                  </a:lnTo>
                  <a:lnTo>
                    <a:pt x="45177" y="0"/>
                  </a:lnTo>
                  <a:lnTo>
                    <a:pt x="43208" y="531"/>
                  </a:lnTo>
                  <a:lnTo>
                    <a:pt x="41896" y="1878"/>
                  </a:lnTo>
                  <a:lnTo>
                    <a:pt x="41020" y="3767"/>
                  </a:lnTo>
                  <a:lnTo>
                    <a:pt x="11618" y="32073"/>
                  </a:lnTo>
                  <a:lnTo>
                    <a:pt x="1201" y="54171"/>
                  </a:lnTo>
                  <a:lnTo>
                    <a:pt x="0" y="60458"/>
                  </a:lnTo>
                  <a:lnTo>
                    <a:pt x="1311" y="70089"/>
                  </a:lnTo>
                  <a:lnTo>
                    <a:pt x="7847" y="77677"/>
                  </a:lnTo>
                  <a:lnTo>
                    <a:pt x="17367" y="83364"/>
                  </a:lnTo>
                  <a:lnTo>
                    <a:pt x="28212" y="85892"/>
                  </a:lnTo>
                  <a:lnTo>
                    <a:pt x="50215" y="82575"/>
                  </a:lnTo>
                  <a:lnTo>
                    <a:pt x="56489" y="77409"/>
                  </a:lnTo>
                  <a:lnTo>
                    <a:pt x="69066" y="54154"/>
                  </a:lnTo>
                  <a:lnTo>
                    <a:pt x="73818" y="35899"/>
                  </a:lnTo>
                  <a:lnTo>
                    <a:pt x="74835" y="21643"/>
                  </a:lnTo>
                  <a:lnTo>
                    <a:pt x="79723" y="59540"/>
                  </a:lnTo>
                  <a:lnTo>
                    <a:pt x="84082" y="94363"/>
                  </a:lnTo>
                  <a:lnTo>
                    <a:pt x="88817" y="138993"/>
                  </a:lnTo>
                  <a:lnTo>
                    <a:pt x="85180" y="182303"/>
                  </a:lnTo>
                  <a:lnTo>
                    <a:pt x="81646" y="218076"/>
                  </a:lnTo>
                  <a:lnTo>
                    <a:pt x="79427" y="228267"/>
                  </a:lnTo>
                  <a:lnTo>
                    <a:pt x="69024" y="244882"/>
                  </a:lnTo>
                  <a:lnTo>
                    <a:pt x="62082" y="252091"/>
                  </a:lnTo>
                  <a:lnTo>
                    <a:pt x="54478" y="255904"/>
                  </a:lnTo>
                  <a:lnTo>
                    <a:pt x="38092" y="257496"/>
                  </a:lnTo>
                  <a:lnTo>
                    <a:pt x="23533" y="252250"/>
                  </a:lnTo>
                  <a:lnTo>
                    <a:pt x="16872" y="248073"/>
                  </a:lnTo>
                  <a:lnTo>
                    <a:pt x="6826" y="235494"/>
                  </a:lnTo>
                  <a:lnTo>
                    <a:pt x="2758" y="227973"/>
                  </a:lnTo>
                  <a:lnTo>
                    <a:pt x="2030" y="218990"/>
                  </a:lnTo>
                  <a:lnTo>
                    <a:pt x="9494" y="190362"/>
                  </a:lnTo>
                  <a:lnTo>
                    <a:pt x="15453" y="178756"/>
                  </a:lnTo>
                  <a:lnTo>
                    <a:pt x="57129" y="15042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 name="SMARTInkShape-1304"/>
            <p:cNvSpPr/>
            <p:nvPr>
              <p:custDataLst>
                <p:tags r:id="rId94"/>
              </p:custDataLst>
            </p:nvPr>
          </p:nvSpPr>
          <p:spPr bwMode="auto">
            <a:xfrm>
              <a:off x="3045023" y="982266"/>
              <a:ext cx="51611" cy="107157"/>
            </a:xfrm>
            <a:custGeom>
              <a:avLst/>
              <a:gdLst/>
              <a:ahLst/>
              <a:cxnLst/>
              <a:rect l="0" t="0" r="0" b="0"/>
              <a:pathLst>
                <a:path w="51611" h="107157">
                  <a:moveTo>
                    <a:pt x="0" y="0"/>
                  </a:moveTo>
                  <a:lnTo>
                    <a:pt x="0" y="0"/>
                  </a:lnTo>
                  <a:lnTo>
                    <a:pt x="0" y="4740"/>
                  </a:lnTo>
                  <a:lnTo>
                    <a:pt x="2646" y="9713"/>
                  </a:lnTo>
                  <a:lnTo>
                    <a:pt x="9114" y="16223"/>
                  </a:lnTo>
                  <a:lnTo>
                    <a:pt x="40121" y="41867"/>
                  </a:lnTo>
                  <a:lnTo>
                    <a:pt x="49150" y="56502"/>
                  </a:lnTo>
                  <a:lnTo>
                    <a:pt x="51610" y="64138"/>
                  </a:lnTo>
                  <a:lnTo>
                    <a:pt x="49290" y="68555"/>
                  </a:lnTo>
                  <a:lnTo>
                    <a:pt x="17860" y="1071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 name="SMARTInkShape-1305"/>
            <p:cNvSpPr/>
            <p:nvPr>
              <p:custDataLst>
                <p:tags r:id="rId95"/>
              </p:custDataLst>
            </p:nvPr>
          </p:nvSpPr>
          <p:spPr bwMode="auto">
            <a:xfrm>
              <a:off x="2607469" y="1044773"/>
              <a:ext cx="481471" cy="44251"/>
            </a:xfrm>
            <a:custGeom>
              <a:avLst/>
              <a:gdLst/>
              <a:ahLst/>
              <a:cxnLst/>
              <a:rect l="0" t="0" r="0" b="0"/>
              <a:pathLst>
                <a:path w="481471" h="44251">
                  <a:moveTo>
                    <a:pt x="0" y="35719"/>
                  </a:moveTo>
                  <a:lnTo>
                    <a:pt x="0" y="35719"/>
                  </a:lnTo>
                  <a:lnTo>
                    <a:pt x="0" y="28031"/>
                  </a:lnTo>
                  <a:lnTo>
                    <a:pt x="992" y="27617"/>
                  </a:lnTo>
                  <a:lnTo>
                    <a:pt x="4741" y="27157"/>
                  </a:lnTo>
                  <a:lnTo>
                    <a:pt x="46908" y="32999"/>
                  </a:lnTo>
                  <a:lnTo>
                    <a:pt x="81477" y="35905"/>
                  </a:lnTo>
                  <a:lnTo>
                    <a:pt x="104920" y="37828"/>
                  </a:lnTo>
                  <a:lnTo>
                    <a:pt x="132454" y="40101"/>
                  </a:lnTo>
                  <a:lnTo>
                    <a:pt x="170986" y="42628"/>
                  </a:lnTo>
                  <a:lnTo>
                    <a:pt x="202001" y="43751"/>
                  </a:lnTo>
                  <a:lnTo>
                    <a:pt x="238937" y="44250"/>
                  </a:lnTo>
                  <a:lnTo>
                    <a:pt x="279817" y="39790"/>
                  </a:lnTo>
                  <a:lnTo>
                    <a:pt x="320296" y="36523"/>
                  </a:lnTo>
                  <a:lnTo>
                    <a:pt x="352871" y="35957"/>
                  </a:lnTo>
                  <a:lnTo>
                    <a:pt x="389665" y="35825"/>
                  </a:lnTo>
                  <a:lnTo>
                    <a:pt x="431302" y="35750"/>
                  </a:lnTo>
                  <a:lnTo>
                    <a:pt x="470054" y="35725"/>
                  </a:lnTo>
                  <a:lnTo>
                    <a:pt x="481103" y="35722"/>
                  </a:lnTo>
                  <a:lnTo>
                    <a:pt x="481470" y="31752"/>
                  </a:lnTo>
                  <a:lnTo>
                    <a:pt x="46434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93" name="SMARTInkShape-Group322"/>
          <p:cNvGrpSpPr/>
          <p:nvPr/>
        </p:nvGrpSpPr>
        <p:grpSpPr>
          <a:xfrm>
            <a:off x="4607719" y="1017984"/>
            <a:ext cx="424888" cy="392908"/>
            <a:chOff x="4607719" y="1017984"/>
            <a:chExt cx="424888" cy="392908"/>
          </a:xfrm>
        </p:grpSpPr>
        <p:sp>
          <p:nvSpPr>
            <p:cNvPr id="86" name="SMARTInkShape-1306"/>
            <p:cNvSpPr/>
            <p:nvPr>
              <p:custDataLst>
                <p:tags r:id="rId83"/>
              </p:custDataLst>
            </p:nvPr>
          </p:nvSpPr>
          <p:spPr bwMode="auto">
            <a:xfrm>
              <a:off x="4742226" y="1160057"/>
              <a:ext cx="53017" cy="250835"/>
            </a:xfrm>
            <a:custGeom>
              <a:avLst/>
              <a:gdLst/>
              <a:ahLst/>
              <a:cxnLst/>
              <a:rect l="0" t="0" r="0" b="0"/>
              <a:pathLst>
                <a:path w="53017" h="250835">
                  <a:moveTo>
                    <a:pt x="8368" y="250834"/>
                  </a:moveTo>
                  <a:lnTo>
                    <a:pt x="8368" y="250834"/>
                  </a:lnTo>
                  <a:lnTo>
                    <a:pt x="13108" y="246093"/>
                  </a:lnTo>
                  <a:lnTo>
                    <a:pt x="13512" y="242712"/>
                  </a:lnTo>
                  <a:lnTo>
                    <a:pt x="8950" y="204558"/>
                  </a:lnTo>
                  <a:lnTo>
                    <a:pt x="5837" y="164853"/>
                  </a:lnTo>
                  <a:lnTo>
                    <a:pt x="2282" y="135229"/>
                  </a:lnTo>
                  <a:lnTo>
                    <a:pt x="702" y="95605"/>
                  </a:lnTo>
                  <a:lnTo>
                    <a:pt x="0" y="62119"/>
                  </a:lnTo>
                  <a:lnTo>
                    <a:pt x="2250" y="26246"/>
                  </a:lnTo>
                  <a:lnTo>
                    <a:pt x="4290" y="17765"/>
                  </a:lnTo>
                  <a:lnTo>
                    <a:pt x="11847" y="5695"/>
                  </a:lnTo>
                  <a:lnTo>
                    <a:pt x="16640" y="1088"/>
                  </a:lnTo>
                  <a:lnTo>
                    <a:pt x="21820" y="0"/>
                  </a:lnTo>
                  <a:lnTo>
                    <a:pt x="27258" y="1260"/>
                  </a:lnTo>
                  <a:lnTo>
                    <a:pt x="45503" y="12799"/>
                  </a:lnTo>
                  <a:lnTo>
                    <a:pt x="49677" y="18702"/>
                  </a:lnTo>
                  <a:lnTo>
                    <a:pt x="51532" y="25625"/>
                  </a:lnTo>
                  <a:lnTo>
                    <a:pt x="53016" y="4545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7" name="SMARTInkShape-1307"/>
            <p:cNvSpPr/>
            <p:nvPr>
              <p:custDataLst>
                <p:tags r:id="rId84"/>
              </p:custDataLst>
            </p:nvPr>
          </p:nvSpPr>
          <p:spPr bwMode="auto">
            <a:xfrm>
              <a:off x="4705945" y="1259086"/>
              <a:ext cx="80369" cy="35720"/>
            </a:xfrm>
            <a:custGeom>
              <a:avLst/>
              <a:gdLst/>
              <a:ahLst/>
              <a:cxnLst/>
              <a:rect l="0" t="0" r="0" b="0"/>
              <a:pathLst>
                <a:path w="80369" h="35720">
                  <a:moveTo>
                    <a:pt x="0" y="35719"/>
                  </a:moveTo>
                  <a:lnTo>
                    <a:pt x="0" y="35719"/>
                  </a:lnTo>
                  <a:lnTo>
                    <a:pt x="4741" y="30978"/>
                  </a:lnTo>
                  <a:lnTo>
                    <a:pt x="27505" y="21480"/>
                  </a:lnTo>
                  <a:lnTo>
                    <a:pt x="8036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8" name="SMARTInkShape-1308"/>
            <p:cNvSpPr/>
            <p:nvPr>
              <p:custDataLst>
                <p:tags r:id="rId85"/>
              </p:custDataLst>
            </p:nvPr>
          </p:nvSpPr>
          <p:spPr bwMode="auto">
            <a:xfrm>
              <a:off x="4607719" y="1044773"/>
              <a:ext cx="424888" cy="62509"/>
            </a:xfrm>
            <a:custGeom>
              <a:avLst/>
              <a:gdLst/>
              <a:ahLst/>
              <a:cxnLst/>
              <a:rect l="0" t="0" r="0" b="0"/>
              <a:pathLst>
                <a:path w="424888" h="62509">
                  <a:moveTo>
                    <a:pt x="0" y="62508"/>
                  </a:moveTo>
                  <a:lnTo>
                    <a:pt x="0" y="62508"/>
                  </a:lnTo>
                  <a:lnTo>
                    <a:pt x="0" y="57768"/>
                  </a:lnTo>
                  <a:lnTo>
                    <a:pt x="1984" y="56371"/>
                  </a:lnTo>
                  <a:lnTo>
                    <a:pt x="17234" y="54406"/>
                  </a:lnTo>
                  <a:lnTo>
                    <a:pt x="60033" y="51096"/>
                  </a:lnTo>
                  <a:lnTo>
                    <a:pt x="97737" y="45922"/>
                  </a:lnTo>
                  <a:lnTo>
                    <a:pt x="134389" y="45215"/>
                  </a:lnTo>
                  <a:lnTo>
                    <a:pt x="176807" y="44900"/>
                  </a:lnTo>
                  <a:lnTo>
                    <a:pt x="205581" y="44761"/>
                  </a:lnTo>
                  <a:lnTo>
                    <a:pt x="246812" y="44698"/>
                  </a:lnTo>
                  <a:lnTo>
                    <a:pt x="271697" y="44682"/>
                  </a:lnTo>
                  <a:lnTo>
                    <a:pt x="315223" y="44664"/>
                  </a:lnTo>
                  <a:lnTo>
                    <a:pt x="353419" y="43663"/>
                  </a:lnTo>
                  <a:lnTo>
                    <a:pt x="386932" y="39911"/>
                  </a:lnTo>
                  <a:lnTo>
                    <a:pt x="419360" y="35555"/>
                  </a:lnTo>
                  <a:lnTo>
                    <a:pt x="422448" y="33625"/>
                  </a:lnTo>
                  <a:lnTo>
                    <a:pt x="424507" y="31347"/>
                  </a:lnTo>
                  <a:lnTo>
                    <a:pt x="424887" y="28835"/>
                  </a:lnTo>
                  <a:lnTo>
                    <a:pt x="422664" y="23399"/>
                  </a:lnTo>
                  <a:lnTo>
                    <a:pt x="415834" y="14761"/>
                  </a:lnTo>
                  <a:lnTo>
                    <a:pt x="39290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9" name="SMARTInkShape-1309"/>
            <p:cNvSpPr/>
            <p:nvPr>
              <p:custDataLst>
                <p:tags r:id="rId86"/>
              </p:custDataLst>
            </p:nvPr>
          </p:nvSpPr>
          <p:spPr bwMode="auto">
            <a:xfrm>
              <a:off x="4982766" y="1017984"/>
              <a:ext cx="38309" cy="98228"/>
            </a:xfrm>
            <a:custGeom>
              <a:avLst/>
              <a:gdLst/>
              <a:ahLst/>
              <a:cxnLst/>
              <a:rect l="0" t="0" r="0" b="0"/>
              <a:pathLst>
                <a:path w="38309" h="98228">
                  <a:moveTo>
                    <a:pt x="0" y="0"/>
                  </a:moveTo>
                  <a:lnTo>
                    <a:pt x="0" y="0"/>
                  </a:lnTo>
                  <a:lnTo>
                    <a:pt x="4740" y="0"/>
                  </a:lnTo>
                  <a:lnTo>
                    <a:pt x="6136" y="993"/>
                  </a:lnTo>
                  <a:lnTo>
                    <a:pt x="7067" y="2646"/>
                  </a:lnTo>
                  <a:lnTo>
                    <a:pt x="7688" y="4741"/>
                  </a:lnTo>
                  <a:lnTo>
                    <a:pt x="36626" y="45849"/>
                  </a:lnTo>
                  <a:lnTo>
                    <a:pt x="38308" y="52394"/>
                  </a:lnTo>
                  <a:lnTo>
                    <a:pt x="37531" y="62312"/>
                  </a:lnTo>
                  <a:lnTo>
                    <a:pt x="0" y="982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0" name="SMARTInkShape-1310"/>
            <p:cNvSpPr/>
            <p:nvPr>
              <p:custDataLst>
                <p:tags r:id="rId87"/>
              </p:custDataLst>
            </p:nvPr>
          </p:nvSpPr>
          <p:spPr bwMode="auto">
            <a:xfrm>
              <a:off x="4825002" y="1215679"/>
              <a:ext cx="41679" cy="132705"/>
            </a:xfrm>
            <a:custGeom>
              <a:avLst/>
              <a:gdLst/>
              <a:ahLst/>
              <a:cxnLst/>
              <a:rect l="0" t="0" r="0" b="0"/>
              <a:pathLst>
                <a:path w="41679" h="132705">
                  <a:moveTo>
                    <a:pt x="41678" y="7688"/>
                  </a:moveTo>
                  <a:lnTo>
                    <a:pt x="41678" y="7688"/>
                  </a:lnTo>
                  <a:lnTo>
                    <a:pt x="33989" y="0"/>
                  </a:lnTo>
                  <a:lnTo>
                    <a:pt x="32583" y="578"/>
                  </a:lnTo>
                  <a:lnTo>
                    <a:pt x="28375" y="3867"/>
                  </a:lnTo>
                  <a:lnTo>
                    <a:pt x="16597" y="24168"/>
                  </a:lnTo>
                  <a:lnTo>
                    <a:pt x="1482" y="67572"/>
                  </a:lnTo>
                  <a:lnTo>
                    <a:pt x="0" y="87881"/>
                  </a:lnTo>
                  <a:lnTo>
                    <a:pt x="4745" y="117659"/>
                  </a:lnTo>
                  <a:lnTo>
                    <a:pt x="14889" y="1327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1" name="SMARTInkShape-1311"/>
            <p:cNvSpPr/>
            <p:nvPr>
              <p:custDataLst>
                <p:tags r:id="rId88"/>
              </p:custDataLst>
            </p:nvPr>
          </p:nvSpPr>
          <p:spPr bwMode="auto">
            <a:xfrm>
              <a:off x="4876850" y="1294805"/>
              <a:ext cx="7690" cy="1"/>
            </a:xfrm>
            <a:custGeom>
              <a:avLst/>
              <a:gdLst/>
              <a:ahLst/>
              <a:cxnLst/>
              <a:rect l="0" t="0" r="0" b="0"/>
              <a:pathLst>
                <a:path w="7690" h="1">
                  <a:moveTo>
                    <a:pt x="7689" y="0"/>
                  </a:moveTo>
                  <a:lnTo>
                    <a:pt x="7689" y="0"/>
                  </a:lnTo>
                  <a:lnTo>
                    <a:pt x="0" y="0"/>
                  </a:lnTo>
                  <a:close/>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2" name="SMARTInkShape-1312"/>
            <p:cNvSpPr/>
            <p:nvPr>
              <p:custDataLst>
                <p:tags r:id="rId89"/>
              </p:custDataLst>
            </p:nvPr>
          </p:nvSpPr>
          <p:spPr bwMode="auto">
            <a:xfrm>
              <a:off x="4973836" y="1182504"/>
              <a:ext cx="52589" cy="210528"/>
            </a:xfrm>
            <a:custGeom>
              <a:avLst/>
              <a:gdLst/>
              <a:ahLst/>
              <a:cxnLst/>
              <a:rect l="0" t="0" r="0" b="0"/>
              <a:pathLst>
                <a:path w="52589" h="210528">
                  <a:moveTo>
                    <a:pt x="0" y="5144"/>
                  </a:moveTo>
                  <a:lnTo>
                    <a:pt x="0" y="5144"/>
                  </a:lnTo>
                  <a:lnTo>
                    <a:pt x="0" y="404"/>
                  </a:lnTo>
                  <a:lnTo>
                    <a:pt x="992" y="0"/>
                  </a:lnTo>
                  <a:lnTo>
                    <a:pt x="4740" y="2196"/>
                  </a:lnTo>
                  <a:lnTo>
                    <a:pt x="33420" y="34484"/>
                  </a:lnTo>
                  <a:lnTo>
                    <a:pt x="48568" y="67164"/>
                  </a:lnTo>
                  <a:lnTo>
                    <a:pt x="52588" y="109632"/>
                  </a:lnTo>
                  <a:lnTo>
                    <a:pt x="51154" y="145841"/>
                  </a:lnTo>
                  <a:lnTo>
                    <a:pt x="35719" y="2105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94" name="SMARTInkShape-1313"/>
          <p:cNvSpPr/>
          <p:nvPr>
            <p:custDataLst>
              <p:tags r:id="rId3"/>
            </p:custDataLst>
          </p:nvPr>
        </p:nvSpPr>
        <p:spPr bwMode="auto">
          <a:xfrm>
            <a:off x="5550205" y="2566883"/>
            <a:ext cx="274782" cy="321511"/>
          </a:xfrm>
          <a:custGeom>
            <a:avLst/>
            <a:gdLst/>
            <a:ahLst/>
            <a:cxnLst/>
            <a:rect l="0" t="0" r="0" b="0"/>
            <a:pathLst>
              <a:path w="274782" h="321511">
                <a:moveTo>
                  <a:pt x="146936" y="49515"/>
                </a:moveTo>
                <a:lnTo>
                  <a:pt x="146936" y="49515"/>
                </a:lnTo>
                <a:lnTo>
                  <a:pt x="146936" y="40035"/>
                </a:lnTo>
                <a:lnTo>
                  <a:pt x="144290" y="32734"/>
                </a:lnTo>
                <a:lnTo>
                  <a:pt x="140799" y="26182"/>
                </a:lnTo>
                <a:lnTo>
                  <a:pt x="138374" y="15624"/>
                </a:lnTo>
                <a:lnTo>
                  <a:pt x="122661" y="6268"/>
                </a:lnTo>
                <a:lnTo>
                  <a:pt x="116151" y="5282"/>
                </a:lnTo>
                <a:lnTo>
                  <a:pt x="76155" y="12592"/>
                </a:lnTo>
                <a:lnTo>
                  <a:pt x="65537" y="18553"/>
                </a:lnTo>
                <a:lnTo>
                  <a:pt x="51050" y="27773"/>
                </a:lnTo>
                <a:lnTo>
                  <a:pt x="47293" y="29067"/>
                </a:lnTo>
                <a:lnTo>
                  <a:pt x="27784" y="49851"/>
                </a:lnTo>
                <a:lnTo>
                  <a:pt x="19565" y="64878"/>
                </a:lnTo>
                <a:lnTo>
                  <a:pt x="6727" y="99788"/>
                </a:lnTo>
                <a:lnTo>
                  <a:pt x="0" y="133313"/>
                </a:lnTo>
                <a:lnTo>
                  <a:pt x="3330" y="170438"/>
                </a:lnTo>
                <a:lnTo>
                  <a:pt x="10053" y="208412"/>
                </a:lnTo>
                <a:lnTo>
                  <a:pt x="14104" y="235502"/>
                </a:lnTo>
                <a:lnTo>
                  <a:pt x="37734" y="273927"/>
                </a:lnTo>
                <a:lnTo>
                  <a:pt x="60175" y="309269"/>
                </a:lnTo>
                <a:lnTo>
                  <a:pt x="69018" y="313790"/>
                </a:lnTo>
                <a:lnTo>
                  <a:pt x="105086" y="321432"/>
                </a:lnTo>
                <a:lnTo>
                  <a:pt x="123706" y="321510"/>
                </a:lnTo>
                <a:lnTo>
                  <a:pt x="151828" y="313476"/>
                </a:lnTo>
                <a:lnTo>
                  <a:pt x="189583" y="289707"/>
                </a:lnTo>
                <a:lnTo>
                  <a:pt x="206204" y="272488"/>
                </a:lnTo>
                <a:lnTo>
                  <a:pt x="236732" y="231724"/>
                </a:lnTo>
                <a:lnTo>
                  <a:pt x="255403" y="193104"/>
                </a:lnTo>
                <a:lnTo>
                  <a:pt x="268646" y="157988"/>
                </a:lnTo>
                <a:lnTo>
                  <a:pt x="274781" y="122861"/>
                </a:lnTo>
                <a:lnTo>
                  <a:pt x="274333" y="86902"/>
                </a:lnTo>
                <a:lnTo>
                  <a:pt x="264301" y="49845"/>
                </a:lnTo>
                <a:lnTo>
                  <a:pt x="254991" y="31803"/>
                </a:lnTo>
                <a:lnTo>
                  <a:pt x="228364" y="16508"/>
                </a:lnTo>
                <a:lnTo>
                  <a:pt x="195032" y="5079"/>
                </a:lnTo>
                <a:lnTo>
                  <a:pt x="170296" y="0"/>
                </a:lnTo>
                <a:lnTo>
                  <a:pt x="138797" y="8326"/>
                </a:lnTo>
                <a:lnTo>
                  <a:pt x="105616" y="23272"/>
                </a:lnTo>
                <a:lnTo>
                  <a:pt x="62706" y="49035"/>
                </a:lnTo>
                <a:lnTo>
                  <a:pt x="39779" y="6737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98" name="SMARTInkShape-Group324"/>
          <p:cNvGrpSpPr/>
          <p:nvPr/>
        </p:nvGrpSpPr>
        <p:grpSpPr>
          <a:xfrm>
            <a:off x="6074226" y="2575939"/>
            <a:ext cx="247994" cy="369223"/>
            <a:chOff x="6074226" y="2575939"/>
            <a:chExt cx="247994" cy="369223"/>
          </a:xfrm>
        </p:grpSpPr>
        <p:sp>
          <p:nvSpPr>
            <p:cNvPr id="95" name="SMARTInkShape-1314"/>
            <p:cNvSpPr/>
            <p:nvPr>
              <p:custDataLst>
                <p:tags r:id="rId80"/>
              </p:custDataLst>
            </p:nvPr>
          </p:nvSpPr>
          <p:spPr bwMode="auto">
            <a:xfrm>
              <a:off x="6074226" y="2575939"/>
              <a:ext cx="126003" cy="369223"/>
            </a:xfrm>
            <a:custGeom>
              <a:avLst/>
              <a:gdLst/>
              <a:ahLst/>
              <a:cxnLst/>
              <a:rect l="0" t="0" r="0" b="0"/>
              <a:pathLst>
                <a:path w="126003" h="369223">
                  <a:moveTo>
                    <a:pt x="15821" y="4741"/>
                  </a:moveTo>
                  <a:lnTo>
                    <a:pt x="15821" y="4741"/>
                  </a:lnTo>
                  <a:lnTo>
                    <a:pt x="11080" y="4741"/>
                  </a:lnTo>
                  <a:lnTo>
                    <a:pt x="10676" y="3748"/>
                  </a:lnTo>
                  <a:lnTo>
                    <a:pt x="12873" y="0"/>
                  </a:lnTo>
                  <a:lnTo>
                    <a:pt x="13856" y="588"/>
                  </a:lnTo>
                  <a:lnTo>
                    <a:pt x="14948" y="6533"/>
                  </a:lnTo>
                  <a:lnTo>
                    <a:pt x="9511" y="45921"/>
                  </a:lnTo>
                  <a:lnTo>
                    <a:pt x="8055" y="65707"/>
                  </a:lnTo>
                  <a:lnTo>
                    <a:pt x="12700" y="84423"/>
                  </a:lnTo>
                  <a:lnTo>
                    <a:pt x="16717" y="93581"/>
                  </a:lnTo>
                  <a:lnTo>
                    <a:pt x="24356" y="100678"/>
                  </a:lnTo>
                  <a:lnTo>
                    <a:pt x="46073" y="111210"/>
                  </a:lnTo>
                  <a:lnTo>
                    <a:pt x="56825" y="111439"/>
                  </a:lnTo>
                  <a:lnTo>
                    <a:pt x="76709" y="103756"/>
                  </a:lnTo>
                  <a:lnTo>
                    <a:pt x="90176" y="90419"/>
                  </a:lnTo>
                  <a:lnTo>
                    <a:pt x="98477" y="75562"/>
                  </a:lnTo>
                  <a:lnTo>
                    <a:pt x="103150" y="55050"/>
                  </a:lnTo>
                  <a:lnTo>
                    <a:pt x="103542" y="33537"/>
                  </a:lnTo>
                  <a:lnTo>
                    <a:pt x="102083" y="29892"/>
                  </a:lnTo>
                  <a:lnTo>
                    <a:pt x="100118" y="27461"/>
                  </a:lnTo>
                  <a:lnTo>
                    <a:pt x="98808" y="26833"/>
                  </a:lnTo>
                  <a:lnTo>
                    <a:pt x="97934" y="27406"/>
                  </a:lnTo>
                  <a:lnTo>
                    <a:pt x="97352" y="28781"/>
                  </a:lnTo>
                  <a:lnTo>
                    <a:pt x="97410" y="59503"/>
                  </a:lnTo>
                  <a:lnTo>
                    <a:pt x="103385" y="99239"/>
                  </a:lnTo>
                  <a:lnTo>
                    <a:pt x="105947" y="122310"/>
                  </a:lnTo>
                  <a:lnTo>
                    <a:pt x="108647" y="148605"/>
                  </a:lnTo>
                  <a:lnTo>
                    <a:pt x="114293" y="185758"/>
                  </a:lnTo>
                  <a:lnTo>
                    <a:pt x="120110" y="215169"/>
                  </a:lnTo>
                  <a:lnTo>
                    <a:pt x="126002" y="248085"/>
                  </a:lnTo>
                  <a:lnTo>
                    <a:pt x="125417" y="290604"/>
                  </a:lnTo>
                  <a:lnTo>
                    <a:pt x="118960" y="323597"/>
                  </a:lnTo>
                  <a:lnTo>
                    <a:pt x="101282" y="352225"/>
                  </a:lnTo>
                  <a:lnTo>
                    <a:pt x="85553" y="362576"/>
                  </a:lnTo>
                  <a:lnTo>
                    <a:pt x="55943" y="369222"/>
                  </a:lnTo>
                  <a:lnTo>
                    <a:pt x="40598" y="364839"/>
                  </a:lnTo>
                  <a:lnTo>
                    <a:pt x="25840" y="356277"/>
                  </a:lnTo>
                  <a:lnTo>
                    <a:pt x="15974" y="345856"/>
                  </a:lnTo>
                  <a:lnTo>
                    <a:pt x="4842" y="324093"/>
                  </a:lnTo>
                  <a:lnTo>
                    <a:pt x="0" y="294053"/>
                  </a:lnTo>
                  <a:lnTo>
                    <a:pt x="4281" y="283936"/>
                  </a:lnTo>
                  <a:lnTo>
                    <a:pt x="22268" y="264757"/>
                  </a:lnTo>
                  <a:lnTo>
                    <a:pt x="33569" y="256894"/>
                  </a:lnTo>
                  <a:lnTo>
                    <a:pt x="64526" y="255191"/>
                  </a:lnTo>
                  <a:lnTo>
                    <a:pt x="105118" y="26370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6" name="SMARTInkShape-1315"/>
            <p:cNvSpPr/>
            <p:nvPr>
              <p:custDataLst>
                <p:tags r:id="rId81"/>
              </p:custDataLst>
            </p:nvPr>
          </p:nvSpPr>
          <p:spPr bwMode="auto">
            <a:xfrm>
              <a:off x="6269878" y="2768203"/>
              <a:ext cx="52342" cy="101384"/>
            </a:xfrm>
            <a:custGeom>
              <a:avLst/>
              <a:gdLst/>
              <a:ahLst/>
              <a:cxnLst/>
              <a:rect l="0" t="0" r="0" b="0"/>
              <a:pathLst>
                <a:path w="52342" h="101384">
                  <a:moveTo>
                    <a:pt x="7692" y="0"/>
                  </a:moveTo>
                  <a:lnTo>
                    <a:pt x="7692" y="0"/>
                  </a:lnTo>
                  <a:lnTo>
                    <a:pt x="4" y="43183"/>
                  </a:lnTo>
                  <a:lnTo>
                    <a:pt x="0" y="77064"/>
                  </a:lnTo>
                  <a:lnTo>
                    <a:pt x="3612" y="88159"/>
                  </a:lnTo>
                  <a:lnTo>
                    <a:pt x="13816" y="96398"/>
                  </a:lnTo>
                  <a:lnTo>
                    <a:pt x="20705" y="99984"/>
                  </a:lnTo>
                  <a:lnTo>
                    <a:pt x="26289" y="101383"/>
                  </a:lnTo>
                  <a:lnTo>
                    <a:pt x="31004" y="101323"/>
                  </a:lnTo>
                  <a:lnTo>
                    <a:pt x="35140" y="100291"/>
                  </a:lnTo>
                  <a:lnTo>
                    <a:pt x="52341" y="8036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7" name="SMARTInkShape-1316"/>
            <p:cNvSpPr/>
            <p:nvPr>
              <p:custDataLst>
                <p:tags r:id="rId82"/>
              </p:custDataLst>
            </p:nvPr>
          </p:nvSpPr>
          <p:spPr bwMode="auto">
            <a:xfrm>
              <a:off x="6260079" y="2697639"/>
              <a:ext cx="25936" cy="33205"/>
            </a:xfrm>
            <a:custGeom>
              <a:avLst/>
              <a:gdLst/>
              <a:ahLst/>
              <a:cxnLst/>
              <a:rect l="0" t="0" r="0" b="0"/>
              <a:pathLst>
                <a:path w="25936" h="33205">
                  <a:moveTo>
                    <a:pt x="8562" y="8056"/>
                  </a:moveTo>
                  <a:lnTo>
                    <a:pt x="8562" y="8056"/>
                  </a:lnTo>
                  <a:lnTo>
                    <a:pt x="873" y="15745"/>
                  </a:lnTo>
                  <a:lnTo>
                    <a:pt x="0" y="21358"/>
                  </a:lnTo>
                  <a:lnTo>
                    <a:pt x="2441" y="26536"/>
                  </a:lnTo>
                  <a:lnTo>
                    <a:pt x="7352" y="33204"/>
                  </a:lnTo>
                  <a:lnTo>
                    <a:pt x="8748" y="32759"/>
                  </a:lnTo>
                  <a:lnTo>
                    <a:pt x="20884" y="22272"/>
                  </a:lnTo>
                  <a:lnTo>
                    <a:pt x="23960" y="14044"/>
                  </a:lnTo>
                  <a:lnTo>
                    <a:pt x="25935" y="2073"/>
                  </a:lnTo>
                  <a:lnTo>
                    <a:pt x="24113" y="1091"/>
                  </a:lnTo>
                  <a:lnTo>
                    <a:pt x="16796" y="0"/>
                  </a:lnTo>
                  <a:lnTo>
                    <a:pt x="14051" y="701"/>
                  </a:lnTo>
                  <a:lnTo>
                    <a:pt x="12221" y="2161"/>
                  </a:lnTo>
                  <a:lnTo>
                    <a:pt x="10188" y="6428"/>
                  </a:lnTo>
                  <a:lnTo>
                    <a:pt x="8562" y="1698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03" name="SMARTInkShape-Group325"/>
          <p:cNvGrpSpPr/>
          <p:nvPr/>
        </p:nvGrpSpPr>
        <p:grpSpPr>
          <a:xfrm>
            <a:off x="1300240" y="2682579"/>
            <a:ext cx="538370" cy="380305"/>
            <a:chOff x="1300240" y="2682579"/>
            <a:chExt cx="538370" cy="380305"/>
          </a:xfrm>
        </p:grpSpPr>
        <p:sp>
          <p:nvSpPr>
            <p:cNvPr id="99" name="SMARTInkShape-1317"/>
            <p:cNvSpPr/>
            <p:nvPr>
              <p:custDataLst>
                <p:tags r:id="rId76"/>
              </p:custDataLst>
            </p:nvPr>
          </p:nvSpPr>
          <p:spPr bwMode="auto">
            <a:xfrm>
              <a:off x="1669852" y="2682579"/>
              <a:ext cx="168758" cy="245736"/>
            </a:xfrm>
            <a:custGeom>
              <a:avLst/>
              <a:gdLst/>
              <a:ahLst/>
              <a:cxnLst/>
              <a:rect l="0" t="0" r="0" b="0"/>
              <a:pathLst>
                <a:path w="168758" h="245736">
                  <a:moveTo>
                    <a:pt x="44648" y="58835"/>
                  </a:moveTo>
                  <a:lnTo>
                    <a:pt x="44648" y="58835"/>
                  </a:lnTo>
                  <a:lnTo>
                    <a:pt x="39908" y="63575"/>
                  </a:lnTo>
                  <a:lnTo>
                    <a:pt x="34934" y="65903"/>
                  </a:lnTo>
                  <a:lnTo>
                    <a:pt x="32219" y="66524"/>
                  </a:lnTo>
                  <a:lnTo>
                    <a:pt x="23657" y="72137"/>
                  </a:lnTo>
                  <a:lnTo>
                    <a:pt x="14837" y="89565"/>
                  </a:lnTo>
                  <a:lnTo>
                    <a:pt x="10096" y="129250"/>
                  </a:lnTo>
                  <a:lnTo>
                    <a:pt x="10267" y="164586"/>
                  </a:lnTo>
                  <a:lnTo>
                    <a:pt x="15169" y="202065"/>
                  </a:lnTo>
                  <a:lnTo>
                    <a:pt x="19046" y="223202"/>
                  </a:lnTo>
                  <a:lnTo>
                    <a:pt x="26986" y="239043"/>
                  </a:lnTo>
                  <a:lnTo>
                    <a:pt x="35850" y="243466"/>
                  </a:lnTo>
                  <a:lnTo>
                    <a:pt x="61574" y="245735"/>
                  </a:lnTo>
                  <a:lnTo>
                    <a:pt x="90563" y="241433"/>
                  </a:lnTo>
                  <a:lnTo>
                    <a:pt x="111720" y="229134"/>
                  </a:lnTo>
                  <a:lnTo>
                    <a:pt x="147929" y="193935"/>
                  </a:lnTo>
                  <a:lnTo>
                    <a:pt x="159342" y="175434"/>
                  </a:lnTo>
                  <a:lnTo>
                    <a:pt x="166605" y="143543"/>
                  </a:lnTo>
                  <a:lnTo>
                    <a:pt x="168757" y="104219"/>
                  </a:lnTo>
                  <a:lnTo>
                    <a:pt x="162356" y="66881"/>
                  </a:lnTo>
                  <a:lnTo>
                    <a:pt x="148649" y="27740"/>
                  </a:lnTo>
                  <a:lnTo>
                    <a:pt x="130364" y="8721"/>
                  </a:lnTo>
                  <a:lnTo>
                    <a:pt x="117140" y="1836"/>
                  </a:lnTo>
                  <a:lnTo>
                    <a:pt x="110835" y="0"/>
                  </a:lnTo>
                  <a:lnTo>
                    <a:pt x="78260" y="6896"/>
                  </a:lnTo>
                  <a:lnTo>
                    <a:pt x="51410" y="21507"/>
                  </a:lnTo>
                  <a:lnTo>
                    <a:pt x="0" y="6776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0" name="SMARTInkShape-1318"/>
            <p:cNvSpPr/>
            <p:nvPr>
              <p:custDataLst>
                <p:tags r:id="rId77"/>
              </p:custDataLst>
            </p:nvPr>
          </p:nvSpPr>
          <p:spPr bwMode="auto">
            <a:xfrm>
              <a:off x="1300240" y="2732484"/>
              <a:ext cx="92792" cy="169665"/>
            </a:xfrm>
            <a:custGeom>
              <a:avLst/>
              <a:gdLst/>
              <a:ahLst/>
              <a:cxnLst/>
              <a:rect l="0" t="0" r="0" b="0"/>
              <a:pathLst>
                <a:path w="92792" h="169665">
                  <a:moveTo>
                    <a:pt x="39213" y="0"/>
                  </a:moveTo>
                  <a:lnTo>
                    <a:pt x="39213" y="0"/>
                  </a:lnTo>
                  <a:lnTo>
                    <a:pt x="14054" y="27806"/>
                  </a:lnTo>
                  <a:lnTo>
                    <a:pt x="840" y="55543"/>
                  </a:lnTo>
                  <a:lnTo>
                    <a:pt x="0" y="74957"/>
                  </a:lnTo>
                  <a:lnTo>
                    <a:pt x="5019" y="112030"/>
                  </a:lnTo>
                  <a:lnTo>
                    <a:pt x="22831" y="141192"/>
                  </a:lnTo>
                  <a:lnTo>
                    <a:pt x="50199" y="166355"/>
                  </a:lnTo>
                  <a:lnTo>
                    <a:pt x="58443" y="169443"/>
                  </a:lnTo>
                  <a:lnTo>
                    <a:pt x="92791" y="16966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1" name="SMARTInkShape-1319"/>
            <p:cNvSpPr/>
            <p:nvPr>
              <p:custDataLst>
                <p:tags r:id="rId78"/>
              </p:custDataLst>
            </p:nvPr>
          </p:nvSpPr>
          <p:spPr bwMode="auto">
            <a:xfrm>
              <a:off x="1428750" y="2893219"/>
              <a:ext cx="43320" cy="169665"/>
            </a:xfrm>
            <a:custGeom>
              <a:avLst/>
              <a:gdLst/>
              <a:ahLst/>
              <a:cxnLst/>
              <a:rect l="0" t="0" r="0" b="0"/>
              <a:pathLst>
                <a:path w="43320" h="169665">
                  <a:moveTo>
                    <a:pt x="0" y="0"/>
                  </a:moveTo>
                  <a:lnTo>
                    <a:pt x="0" y="0"/>
                  </a:lnTo>
                  <a:lnTo>
                    <a:pt x="18411" y="13266"/>
                  </a:lnTo>
                  <a:lnTo>
                    <a:pt x="23065" y="20117"/>
                  </a:lnTo>
                  <a:lnTo>
                    <a:pt x="38891" y="58749"/>
                  </a:lnTo>
                  <a:lnTo>
                    <a:pt x="42943" y="77159"/>
                  </a:lnTo>
                  <a:lnTo>
                    <a:pt x="43319" y="114423"/>
                  </a:lnTo>
                  <a:lnTo>
                    <a:pt x="39758" y="133206"/>
                  </a:lnTo>
                  <a:lnTo>
                    <a:pt x="27435" y="155775"/>
                  </a:lnTo>
                  <a:lnTo>
                    <a:pt x="16824" y="163491"/>
                  </a:lnTo>
                  <a:lnTo>
                    <a:pt x="0" y="16966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2" name="SMARTInkShape-1320"/>
            <p:cNvSpPr/>
            <p:nvPr>
              <p:custDataLst>
                <p:tags r:id="rId79"/>
              </p:custDataLst>
            </p:nvPr>
          </p:nvSpPr>
          <p:spPr bwMode="auto">
            <a:xfrm>
              <a:off x="1419821" y="2814460"/>
              <a:ext cx="17827" cy="53086"/>
            </a:xfrm>
            <a:custGeom>
              <a:avLst/>
              <a:gdLst/>
              <a:ahLst/>
              <a:cxnLst/>
              <a:rect l="0" t="0" r="0" b="0"/>
              <a:pathLst>
                <a:path w="17827" h="53086">
                  <a:moveTo>
                    <a:pt x="8929" y="16251"/>
                  </a:moveTo>
                  <a:lnTo>
                    <a:pt x="8929" y="16251"/>
                  </a:lnTo>
                  <a:lnTo>
                    <a:pt x="8929" y="0"/>
                  </a:lnTo>
                  <a:lnTo>
                    <a:pt x="9921" y="21838"/>
                  </a:lnTo>
                  <a:lnTo>
                    <a:pt x="17031" y="53085"/>
                  </a:lnTo>
                  <a:lnTo>
                    <a:pt x="17826" y="15742"/>
                  </a:lnTo>
                  <a:lnTo>
                    <a:pt x="15853" y="12935"/>
                  </a:lnTo>
                  <a:lnTo>
                    <a:pt x="12553" y="11064"/>
                  </a:lnTo>
                  <a:lnTo>
                    <a:pt x="8368" y="9816"/>
                  </a:lnTo>
                  <a:lnTo>
                    <a:pt x="5579" y="9977"/>
                  </a:lnTo>
                  <a:lnTo>
                    <a:pt x="0" y="1625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04" name="SMARTInkShape-1321"/>
          <p:cNvSpPr/>
          <p:nvPr>
            <p:custDataLst>
              <p:tags r:id="rId4"/>
            </p:custDataLst>
          </p:nvPr>
        </p:nvSpPr>
        <p:spPr bwMode="auto">
          <a:xfrm>
            <a:off x="1205508" y="2826841"/>
            <a:ext cx="78835" cy="173535"/>
          </a:xfrm>
          <a:custGeom>
            <a:avLst/>
            <a:gdLst/>
            <a:ahLst/>
            <a:cxnLst/>
            <a:rect l="0" t="0" r="0" b="0"/>
            <a:pathLst>
              <a:path w="78835" h="173535">
                <a:moveTo>
                  <a:pt x="0" y="12800"/>
                </a:moveTo>
                <a:lnTo>
                  <a:pt x="0" y="12800"/>
                </a:lnTo>
                <a:lnTo>
                  <a:pt x="0" y="8059"/>
                </a:lnTo>
                <a:lnTo>
                  <a:pt x="5292" y="3086"/>
                </a:lnTo>
                <a:lnTo>
                  <a:pt x="9481" y="371"/>
                </a:lnTo>
                <a:lnTo>
                  <a:pt x="22073" y="0"/>
                </a:lnTo>
                <a:lnTo>
                  <a:pt x="54410" y="7846"/>
                </a:lnTo>
                <a:lnTo>
                  <a:pt x="61078" y="12474"/>
                </a:lnTo>
                <a:lnTo>
                  <a:pt x="71133" y="25553"/>
                </a:lnTo>
                <a:lnTo>
                  <a:pt x="77631" y="44911"/>
                </a:lnTo>
                <a:lnTo>
                  <a:pt x="78834" y="80511"/>
                </a:lnTo>
                <a:lnTo>
                  <a:pt x="63127" y="118020"/>
                </a:lnTo>
                <a:lnTo>
                  <a:pt x="45122" y="159058"/>
                </a:lnTo>
                <a:lnTo>
                  <a:pt x="38906" y="167100"/>
                </a:lnTo>
                <a:lnTo>
                  <a:pt x="26789" y="17353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5" name="SMARTInkShape-1322"/>
          <p:cNvSpPr/>
          <p:nvPr>
            <p:custDataLst>
              <p:tags r:id="rId5"/>
            </p:custDataLst>
          </p:nvPr>
        </p:nvSpPr>
        <p:spPr bwMode="auto">
          <a:xfrm>
            <a:off x="5544405" y="2540241"/>
            <a:ext cx="264912" cy="344049"/>
          </a:xfrm>
          <a:custGeom>
            <a:avLst/>
            <a:gdLst/>
            <a:ahLst/>
            <a:cxnLst/>
            <a:rect l="0" t="0" r="0" b="0"/>
            <a:pathLst>
              <a:path w="264912" h="344049">
                <a:moveTo>
                  <a:pt x="125947" y="40439"/>
                </a:moveTo>
                <a:lnTo>
                  <a:pt x="125947" y="40439"/>
                </a:lnTo>
                <a:lnTo>
                  <a:pt x="84406" y="41431"/>
                </a:lnTo>
                <a:lnTo>
                  <a:pt x="42261" y="50152"/>
                </a:lnTo>
                <a:lnTo>
                  <a:pt x="23426" y="56689"/>
                </a:lnTo>
                <a:lnTo>
                  <a:pt x="22873" y="57225"/>
                </a:lnTo>
                <a:lnTo>
                  <a:pt x="23497" y="57583"/>
                </a:lnTo>
                <a:lnTo>
                  <a:pt x="44642" y="58256"/>
                </a:lnTo>
                <a:lnTo>
                  <a:pt x="80083" y="45024"/>
                </a:lnTo>
                <a:lnTo>
                  <a:pt x="114673" y="33970"/>
                </a:lnTo>
                <a:lnTo>
                  <a:pt x="158969" y="24004"/>
                </a:lnTo>
                <a:lnTo>
                  <a:pt x="193209" y="15606"/>
                </a:lnTo>
                <a:lnTo>
                  <a:pt x="234703" y="6870"/>
                </a:lnTo>
                <a:lnTo>
                  <a:pt x="260024" y="0"/>
                </a:lnTo>
                <a:lnTo>
                  <a:pt x="262957" y="581"/>
                </a:lnTo>
                <a:lnTo>
                  <a:pt x="264911" y="1961"/>
                </a:lnTo>
                <a:lnTo>
                  <a:pt x="229739" y="18123"/>
                </a:lnTo>
                <a:lnTo>
                  <a:pt x="188009" y="37024"/>
                </a:lnTo>
                <a:lnTo>
                  <a:pt x="155249" y="55192"/>
                </a:lnTo>
                <a:lnTo>
                  <a:pt x="117473" y="77753"/>
                </a:lnTo>
                <a:lnTo>
                  <a:pt x="74556" y="103656"/>
                </a:lnTo>
                <a:lnTo>
                  <a:pt x="34651" y="128402"/>
                </a:lnTo>
                <a:lnTo>
                  <a:pt x="10813" y="143452"/>
                </a:lnTo>
                <a:lnTo>
                  <a:pt x="1023" y="154352"/>
                </a:lnTo>
                <a:lnTo>
                  <a:pt x="0" y="158053"/>
                </a:lnTo>
                <a:lnTo>
                  <a:pt x="1302" y="160520"/>
                </a:lnTo>
                <a:lnTo>
                  <a:pt x="4155" y="162165"/>
                </a:lnTo>
                <a:lnTo>
                  <a:pt x="45371" y="150546"/>
                </a:lnTo>
                <a:lnTo>
                  <a:pt x="76244" y="140308"/>
                </a:lnTo>
                <a:lnTo>
                  <a:pt x="120393" y="123851"/>
                </a:lnTo>
                <a:lnTo>
                  <a:pt x="146057" y="113906"/>
                </a:lnTo>
                <a:lnTo>
                  <a:pt x="182509" y="100211"/>
                </a:lnTo>
                <a:lnTo>
                  <a:pt x="225424" y="83334"/>
                </a:lnTo>
                <a:lnTo>
                  <a:pt x="246592" y="73543"/>
                </a:lnTo>
                <a:lnTo>
                  <a:pt x="245073" y="72430"/>
                </a:lnTo>
                <a:lnTo>
                  <a:pt x="207796" y="77773"/>
                </a:lnTo>
                <a:lnTo>
                  <a:pt x="170888" y="88383"/>
                </a:lnTo>
                <a:lnTo>
                  <a:pt x="129671" y="106569"/>
                </a:lnTo>
                <a:lnTo>
                  <a:pt x="93977" y="121328"/>
                </a:lnTo>
                <a:lnTo>
                  <a:pt x="59403" y="137188"/>
                </a:lnTo>
                <a:lnTo>
                  <a:pt x="21117" y="161635"/>
                </a:lnTo>
                <a:lnTo>
                  <a:pt x="17364" y="165885"/>
                </a:lnTo>
                <a:lnTo>
                  <a:pt x="20817" y="167725"/>
                </a:lnTo>
                <a:lnTo>
                  <a:pt x="51141" y="165576"/>
                </a:lnTo>
                <a:lnTo>
                  <a:pt x="89563" y="155961"/>
                </a:lnTo>
                <a:lnTo>
                  <a:pt x="127403" y="142136"/>
                </a:lnTo>
                <a:lnTo>
                  <a:pt x="161320" y="128302"/>
                </a:lnTo>
                <a:lnTo>
                  <a:pt x="192932" y="115538"/>
                </a:lnTo>
                <a:lnTo>
                  <a:pt x="233878" y="101937"/>
                </a:lnTo>
                <a:lnTo>
                  <a:pt x="252184" y="96364"/>
                </a:lnTo>
                <a:lnTo>
                  <a:pt x="251777" y="95581"/>
                </a:lnTo>
                <a:lnTo>
                  <a:pt x="243387" y="94712"/>
                </a:lnTo>
                <a:lnTo>
                  <a:pt x="212447" y="108444"/>
                </a:lnTo>
                <a:lnTo>
                  <a:pt x="183243" y="123249"/>
                </a:lnTo>
                <a:lnTo>
                  <a:pt x="141270" y="143027"/>
                </a:lnTo>
                <a:lnTo>
                  <a:pt x="112628" y="157817"/>
                </a:lnTo>
                <a:lnTo>
                  <a:pt x="72783" y="181316"/>
                </a:lnTo>
                <a:lnTo>
                  <a:pt x="39069" y="216494"/>
                </a:lnTo>
                <a:lnTo>
                  <a:pt x="41239" y="217340"/>
                </a:lnTo>
                <a:lnTo>
                  <a:pt x="51588" y="218280"/>
                </a:lnTo>
                <a:lnTo>
                  <a:pt x="83630" y="209329"/>
                </a:lnTo>
                <a:lnTo>
                  <a:pt x="113092" y="199506"/>
                </a:lnTo>
                <a:lnTo>
                  <a:pt x="155211" y="185465"/>
                </a:lnTo>
                <a:lnTo>
                  <a:pt x="196109" y="171832"/>
                </a:lnTo>
                <a:lnTo>
                  <a:pt x="238016" y="157863"/>
                </a:lnTo>
                <a:lnTo>
                  <a:pt x="255131" y="149513"/>
                </a:lnTo>
                <a:lnTo>
                  <a:pt x="259694" y="145897"/>
                </a:lnTo>
                <a:lnTo>
                  <a:pt x="259760" y="145471"/>
                </a:lnTo>
                <a:lnTo>
                  <a:pt x="217633" y="165399"/>
                </a:lnTo>
                <a:lnTo>
                  <a:pt x="181909" y="182627"/>
                </a:lnTo>
                <a:lnTo>
                  <a:pt x="140875" y="200418"/>
                </a:lnTo>
                <a:lnTo>
                  <a:pt x="98085" y="225609"/>
                </a:lnTo>
                <a:lnTo>
                  <a:pt x="72708" y="239403"/>
                </a:lnTo>
                <a:lnTo>
                  <a:pt x="56704" y="253401"/>
                </a:lnTo>
                <a:lnTo>
                  <a:pt x="55973" y="256827"/>
                </a:lnTo>
                <a:lnTo>
                  <a:pt x="58461" y="259112"/>
                </a:lnTo>
                <a:lnTo>
                  <a:pt x="63097" y="260635"/>
                </a:lnTo>
                <a:lnTo>
                  <a:pt x="73539" y="259682"/>
                </a:lnTo>
                <a:lnTo>
                  <a:pt x="117904" y="248116"/>
                </a:lnTo>
                <a:lnTo>
                  <a:pt x="152006" y="241210"/>
                </a:lnTo>
                <a:lnTo>
                  <a:pt x="189230" y="229242"/>
                </a:lnTo>
                <a:lnTo>
                  <a:pt x="229067" y="216309"/>
                </a:lnTo>
                <a:lnTo>
                  <a:pt x="241231" y="215507"/>
                </a:lnTo>
                <a:lnTo>
                  <a:pt x="244474" y="216682"/>
                </a:lnTo>
                <a:lnTo>
                  <a:pt x="243660" y="219450"/>
                </a:lnTo>
                <a:lnTo>
                  <a:pt x="234818" y="227817"/>
                </a:lnTo>
                <a:lnTo>
                  <a:pt x="192012" y="252478"/>
                </a:lnTo>
                <a:lnTo>
                  <a:pt x="153048" y="279479"/>
                </a:lnTo>
                <a:lnTo>
                  <a:pt x="112623" y="306286"/>
                </a:lnTo>
                <a:lnTo>
                  <a:pt x="108134" y="309944"/>
                </a:lnTo>
                <a:lnTo>
                  <a:pt x="107126" y="312382"/>
                </a:lnTo>
                <a:lnTo>
                  <a:pt x="108439" y="314008"/>
                </a:lnTo>
                <a:lnTo>
                  <a:pt x="111298" y="315092"/>
                </a:lnTo>
                <a:lnTo>
                  <a:pt x="155118" y="312552"/>
                </a:lnTo>
                <a:lnTo>
                  <a:pt x="166230" y="314121"/>
                </a:lnTo>
                <a:lnTo>
                  <a:pt x="173638" y="318143"/>
                </a:lnTo>
                <a:lnTo>
                  <a:pt x="178577" y="323802"/>
                </a:lnTo>
                <a:lnTo>
                  <a:pt x="188454" y="34404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6" name="SMARTInkShape-1323"/>
          <p:cNvSpPr/>
          <p:nvPr>
            <p:custDataLst>
              <p:tags r:id="rId6"/>
            </p:custDataLst>
          </p:nvPr>
        </p:nvSpPr>
        <p:spPr bwMode="auto">
          <a:xfrm>
            <a:off x="1698530" y="2679457"/>
            <a:ext cx="161170" cy="202728"/>
          </a:xfrm>
          <a:custGeom>
            <a:avLst/>
            <a:gdLst/>
            <a:ahLst/>
            <a:cxnLst/>
            <a:rect l="0" t="0" r="0" b="0"/>
            <a:pathLst>
              <a:path w="161170" h="202728">
                <a:moveTo>
                  <a:pt x="42759" y="44098"/>
                </a:moveTo>
                <a:lnTo>
                  <a:pt x="42759" y="44098"/>
                </a:lnTo>
                <a:lnTo>
                  <a:pt x="42759" y="26928"/>
                </a:lnTo>
                <a:lnTo>
                  <a:pt x="45405" y="18938"/>
                </a:lnTo>
                <a:lnTo>
                  <a:pt x="55188" y="5724"/>
                </a:lnTo>
                <a:lnTo>
                  <a:pt x="60851" y="2238"/>
                </a:lnTo>
                <a:lnTo>
                  <a:pt x="72571" y="0"/>
                </a:lnTo>
                <a:lnTo>
                  <a:pt x="74540" y="808"/>
                </a:lnTo>
                <a:lnTo>
                  <a:pt x="75852" y="2340"/>
                </a:lnTo>
                <a:lnTo>
                  <a:pt x="76728" y="4353"/>
                </a:lnTo>
                <a:lnTo>
                  <a:pt x="75054" y="11881"/>
                </a:lnTo>
                <a:lnTo>
                  <a:pt x="56015" y="46727"/>
                </a:lnTo>
                <a:lnTo>
                  <a:pt x="33508" y="84562"/>
                </a:lnTo>
                <a:lnTo>
                  <a:pt x="3374" y="121452"/>
                </a:lnTo>
                <a:lnTo>
                  <a:pt x="1620" y="125433"/>
                </a:lnTo>
                <a:lnTo>
                  <a:pt x="2434" y="127094"/>
                </a:lnTo>
                <a:lnTo>
                  <a:pt x="4962" y="127210"/>
                </a:lnTo>
                <a:lnTo>
                  <a:pt x="8631" y="126295"/>
                </a:lnTo>
                <a:lnTo>
                  <a:pt x="47872" y="96820"/>
                </a:lnTo>
                <a:lnTo>
                  <a:pt x="88081" y="56246"/>
                </a:lnTo>
                <a:lnTo>
                  <a:pt x="113778" y="34591"/>
                </a:lnTo>
                <a:lnTo>
                  <a:pt x="115902" y="31807"/>
                </a:lnTo>
                <a:lnTo>
                  <a:pt x="116326" y="29950"/>
                </a:lnTo>
                <a:lnTo>
                  <a:pt x="115616" y="28713"/>
                </a:lnTo>
                <a:lnTo>
                  <a:pt x="77034" y="63742"/>
                </a:lnTo>
                <a:lnTo>
                  <a:pt x="37254" y="103201"/>
                </a:lnTo>
                <a:lnTo>
                  <a:pt x="2362" y="146176"/>
                </a:lnTo>
                <a:lnTo>
                  <a:pt x="0" y="148997"/>
                </a:lnTo>
                <a:lnTo>
                  <a:pt x="1355" y="149749"/>
                </a:lnTo>
                <a:lnTo>
                  <a:pt x="8151" y="150585"/>
                </a:lnTo>
                <a:lnTo>
                  <a:pt x="27875" y="141575"/>
                </a:lnTo>
                <a:lnTo>
                  <a:pt x="71051" y="104514"/>
                </a:lnTo>
                <a:lnTo>
                  <a:pt x="110829" y="77701"/>
                </a:lnTo>
                <a:lnTo>
                  <a:pt x="131221" y="64716"/>
                </a:lnTo>
                <a:lnTo>
                  <a:pt x="143797" y="62502"/>
                </a:lnTo>
                <a:lnTo>
                  <a:pt x="144844" y="63312"/>
                </a:lnTo>
                <a:lnTo>
                  <a:pt x="144550" y="64845"/>
                </a:lnTo>
                <a:lnTo>
                  <a:pt x="111635" y="108243"/>
                </a:lnTo>
                <a:lnTo>
                  <a:pt x="72667" y="148054"/>
                </a:lnTo>
                <a:lnTo>
                  <a:pt x="33503" y="186300"/>
                </a:lnTo>
                <a:lnTo>
                  <a:pt x="30635" y="187516"/>
                </a:lnTo>
                <a:lnTo>
                  <a:pt x="28723" y="187335"/>
                </a:lnTo>
                <a:lnTo>
                  <a:pt x="40905" y="185060"/>
                </a:lnTo>
                <a:lnTo>
                  <a:pt x="60731" y="172736"/>
                </a:lnTo>
                <a:lnTo>
                  <a:pt x="99169" y="138151"/>
                </a:lnTo>
                <a:lnTo>
                  <a:pt x="142133" y="108427"/>
                </a:lnTo>
                <a:lnTo>
                  <a:pt x="161169" y="97223"/>
                </a:lnTo>
                <a:lnTo>
                  <a:pt x="160395" y="97374"/>
                </a:lnTo>
                <a:lnTo>
                  <a:pt x="120371" y="135230"/>
                </a:lnTo>
                <a:lnTo>
                  <a:pt x="80932" y="167910"/>
                </a:lnTo>
                <a:lnTo>
                  <a:pt x="49973" y="197728"/>
                </a:lnTo>
                <a:lnTo>
                  <a:pt x="48561" y="200096"/>
                </a:lnTo>
                <a:lnTo>
                  <a:pt x="48611" y="201675"/>
                </a:lnTo>
                <a:lnTo>
                  <a:pt x="49637" y="202727"/>
                </a:lnTo>
                <a:lnTo>
                  <a:pt x="69548" y="18697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15" name="SMARTInkShape-Group329"/>
          <p:cNvGrpSpPr/>
          <p:nvPr/>
        </p:nvGrpSpPr>
        <p:grpSpPr>
          <a:xfrm>
            <a:off x="1803797" y="1599655"/>
            <a:ext cx="1800363" cy="2106166"/>
            <a:chOff x="1803797" y="1599655"/>
            <a:chExt cx="1800363" cy="2106166"/>
          </a:xfrm>
        </p:grpSpPr>
        <p:sp>
          <p:nvSpPr>
            <p:cNvPr id="107" name="SMARTInkShape-1324"/>
            <p:cNvSpPr/>
            <p:nvPr>
              <p:custDataLst>
                <p:tags r:id="rId68"/>
              </p:custDataLst>
            </p:nvPr>
          </p:nvSpPr>
          <p:spPr bwMode="auto">
            <a:xfrm>
              <a:off x="1893103" y="1670491"/>
              <a:ext cx="1677610" cy="1035205"/>
            </a:xfrm>
            <a:custGeom>
              <a:avLst/>
              <a:gdLst/>
              <a:ahLst/>
              <a:cxnLst/>
              <a:rect l="0" t="0" r="0" b="0"/>
              <a:pathLst>
                <a:path w="1677610" h="1035205">
                  <a:moveTo>
                    <a:pt x="8921" y="1035204"/>
                  </a:moveTo>
                  <a:lnTo>
                    <a:pt x="8921" y="1035204"/>
                  </a:lnTo>
                  <a:lnTo>
                    <a:pt x="0" y="1035204"/>
                  </a:lnTo>
                  <a:lnTo>
                    <a:pt x="12421" y="1035204"/>
                  </a:lnTo>
                  <a:lnTo>
                    <a:pt x="18083" y="1032558"/>
                  </a:lnTo>
                  <a:lnTo>
                    <a:pt x="23907" y="1029067"/>
                  </a:lnTo>
                  <a:lnTo>
                    <a:pt x="43440" y="1021902"/>
                  </a:lnTo>
                  <a:lnTo>
                    <a:pt x="82278" y="997628"/>
                  </a:lnTo>
                  <a:lnTo>
                    <a:pt x="125259" y="972060"/>
                  </a:lnTo>
                  <a:lnTo>
                    <a:pt x="152900" y="953562"/>
                  </a:lnTo>
                  <a:lnTo>
                    <a:pt x="178329" y="936128"/>
                  </a:lnTo>
                  <a:lnTo>
                    <a:pt x="208180" y="915575"/>
                  </a:lnTo>
                  <a:lnTo>
                    <a:pt x="233041" y="898897"/>
                  </a:lnTo>
                  <a:lnTo>
                    <a:pt x="273894" y="872428"/>
                  </a:lnTo>
                  <a:lnTo>
                    <a:pt x="298679" y="858226"/>
                  </a:lnTo>
                  <a:lnTo>
                    <a:pt x="327108" y="842804"/>
                  </a:lnTo>
                  <a:lnTo>
                    <a:pt x="357968" y="826571"/>
                  </a:lnTo>
                  <a:lnTo>
                    <a:pt x="384494" y="811779"/>
                  </a:lnTo>
                  <a:lnTo>
                    <a:pt x="408131" y="797950"/>
                  </a:lnTo>
                  <a:lnTo>
                    <a:pt x="450269" y="772000"/>
                  </a:lnTo>
                  <a:lnTo>
                    <a:pt x="488841" y="747237"/>
                  </a:lnTo>
                  <a:lnTo>
                    <a:pt x="525828" y="723003"/>
                  </a:lnTo>
                  <a:lnTo>
                    <a:pt x="568063" y="696026"/>
                  </a:lnTo>
                  <a:lnTo>
                    <a:pt x="595995" y="679109"/>
                  </a:lnTo>
                  <a:lnTo>
                    <a:pt x="626522" y="660886"/>
                  </a:lnTo>
                  <a:lnTo>
                    <a:pt x="651835" y="644768"/>
                  </a:lnTo>
                  <a:lnTo>
                    <a:pt x="693189" y="616276"/>
                  </a:lnTo>
                  <a:lnTo>
                    <a:pt x="730751" y="590383"/>
                  </a:lnTo>
                  <a:lnTo>
                    <a:pt x="767289" y="565647"/>
                  </a:lnTo>
                  <a:lnTo>
                    <a:pt x="803371" y="541424"/>
                  </a:lnTo>
                  <a:lnTo>
                    <a:pt x="826289" y="526431"/>
                  </a:lnTo>
                  <a:lnTo>
                    <a:pt x="852481" y="509491"/>
                  </a:lnTo>
                  <a:lnTo>
                    <a:pt x="880857" y="491252"/>
                  </a:lnTo>
                  <a:lnTo>
                    <a:pt x="905727" y="476116"/>
                  </a:lnTo>
                  <a:lnTo>
                    <a:pt x="949236" y="451361"/>
                  </a:lnTo>
                  <a:lnTo>
                    <a:pt x="985771" y="427792"/>
                  </a:lnTo>
                  <a:lnTo>
                    <a:pt x="1028467" y="399126"/>
                  </a:lnTo>
                  <a:lnTo>
                    <a:pt x="1060688" y="378980"/>
                  </a:lnTo>
                  <a:lnTo>
                    <a:pt x="1097052" y="356620"/>
                  </a:lnTo>
                  <a:lnTo>
                    <a:pt x="1125263" y="339729"/>
                  </a:lnTo>
                  <a:lnTo>
                    <a:pt x="1167193" y="315669"/>
                  </a:lnTo>
                  <a:lnTo>
                    <a:pt x="1201703" y="298361"/>
                  </a:lnTo>
                  <a:lnTo>
                    <a:pt x="1232585" y="283062"/>
                  </a:lnTo>
                  <a:lnTo>
                    <a:pt x="1259539" y="266341"/>
                  </a:lnTo>
                  <a:lnTo>
                    <a:pt x="1297978" y="246341"/>
                  </a:lnTo>
                  <a:lnTo>
                    <a:pt x="1339866" y="225216"/>
                  </a:lnTo>
                  <a:lnTo>
                    <a:pt x="1371712" y="205905"/>
                  </a:lnTo>
                  <a:lnTo>
                    <a:pt x="1407213" y="183039"/>
                  </a:lnTo>
                  <a:lnTo>
                    <a:pt x="1437694" y="164670"/>
                  </a:lnTo>
                  <a:lnTo>
                    <a:pt x="1470423" y="145261"/>
                  </a:lnTo>
                  <a:lnTo>
                    <a:pt x="1505583" y="123178"/>
                  </a:lnTo>
                  <a:lnTo>
                    <a:pt x="1538821" y="100098"/>
                  </a:lnTo>
                  <a:lnTo>
                    <a:pt x="1572254" y="72906"/>
                  </a:lnTo>
                  <a:lnTo>
                    <a:pt x="1615902" y="38350"/>
                  </a:lnTo>
                  <a:lnTo>
                    <a:pt x="1658905" y="10289"/>
                  </a:lnTo>
                  <a:lnTo>
                    <a:pt x="1677609" y="0"/>
                  </a:lnTo>
                  <a:lnTo>
                    <a:pt x="1663293" y="7105"/>
                  </a:lnTo>
                  <a:lnTo>
                    <a:pt x="1651983" y="829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8" name="SMARTInkShape-1325"/>
            <p:cNvSpPr/>
            <p:nvPr>
              <p:custDataLst>
                <p:tags r:id="rId69"/>
              </p:custDataLst>
            </p:nvPr>
          </p:nvSpPr>
          <p:spPr bwMode="auto">
            <a:xfrm>
              <a:off x="3500546" y="1599655"/>
              <a:ext cx="96471" cy="239862"/>
            </a:xfrm>
            <a:custGeom>
              <a:avLst/>
              <a:gdLst/>
              <a:ahLst/>
              <a:cxnLst/>
              <a:rect l="0" t="0" r="0" b="0"/>
              <a:pathLst>
                <a:path w="96471" h="239862">
                  <a:moveTo>
                    <a:pt x="8821" y="7689"/>
                  </a:moveTo>
                  <a:lnTo>
                    <a:pt x="8821" y="7689"/>
                  </a:lnTo>
                  <a:lnTo>
                    <a:pt x="1133" y="0"/>
                  </a:lnTo>
                  <a:lnTo>
                    <a:pt x="719" y="579"/>
                  </a:lnTo>
                  <a:lnTo>
                    <a:pt x="0" y="6556"/>
                  </a:lnTo>
                  <a:lnTo>
                    <a:pt x="29421" y="49247"/>
                  </a:lnTo>
                  <a:lnTo>
                    <a:pt x="63983" y="87912"/>
                  </a:lnTo>
                  <a:lnTo>
                    <a:pt x="83264" y="111385"/>
                  </a:lnTo>
                  <a:lnTo>
                    <a:pt x="95154" y="134805"/>
                  </a:lnTo>
                  <a:lnTo>
                    <a:pt x="96470" y="161750"/>
                  </a:lnTo>
                  <a:lnTo>
                    <a:pt x="89448" y="188277"/>
                  </a:lnTo>
                  <a:lnTo>
                    <a:pt x="69752" y="217962"/>
                  </a:lnTo>
                  <a:lnTo>
                    <a:pt x="44540" y="239861"/>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9" name="SMARTInkShape-1326"/>
            <p:cNvSpPr/>
            <p:nvPr>
              <p:custDataLst>
                <p:tags r:id="rId70"/>
              </p:custDataLst>
            </p:nvPr>
          </p:nvSpPr>
          <p:spPr bwMode="auto">
            <a:xfrm>
              <a:off x="1884164" y="2259211"/>
              <a:ext cx="1589485" cy="526853"/>
            </a:xfrm>
            <a:custGeom>
              <a:avLst/>
              <a:gdLst/>
              <a:ahLst/>
              <a:cxnLst/>
              <a:rect l="0" t="0" r="0" b="0"/>
              <a:pathLst>
                <a:path w="1589485" h="526853">
                  <a:moveTo>
                    <a:pt x="0" y="526852"/>
                  </a:moveTo>
                  <a:lnTo>
                    <a:pt x="0" y="526852"/>
                  </a:lnTo>
                  <a:lnTo>
                    <a:pt x="0" y="522111"/>
                  </a:lnTo>
                  <a:lnTo>
                    <a:pt x="2646" y="517138"/>
                  </a:lnTo>
                  <a:lnTo>
                    <a:pt x="4741" y="514423"/>
                  </a:lnTo>
                  <a:lnTo>
                    <a:pt x="9714" y="511406"/>
                  </a:lnTo>
                  <a:lnTo>
                    <a:pt x="17216" y="510065"/>
                  </a:lnTo>
                  <a:lnTo>
                    <a:pt x="45119" y="509310"/>
                  </a:lnTo>
                  <a:lnTo>
                    <a:pt x="87852" y="509133"/>
                  </a:lnTo>
                  <a:lnTo>
                    <a:pt x="124043" y="506409"/>
                  </a:lnTo>
                  <a:lnTo>
                    <a:pt x="166730" y="501943"/>
                  </a:lnTo>
                  <a:lnTo>
                    <a:pt x="197134" y="498914"/>
                  </a:lnTo>
                  <a:lnTo>
                    <a:pt x="240412" y="490953"/>
                  </a:lnTo>
                  <a:lnTo>
                    <a:pt x="281475" y="480800"/>
                  </a:lnTo>
                  <a:lnTo>
                    <a:pt x="319569" y="469673"/>
                  </a:lnTo>
                  <a:lnTo>
                    <a:pt x="356343" y="458113"/>
                  </a:lnTo>
                  <a:lnTo>
                    <a:pt x="388375" y="447292"/>
                  </a:lnTo>
                  <a:lnTo>
                    <a:pt x="429573" y="433132"/>
                  </a:lnTo>
                  <a:lnTo>
                    <a:pt x="476882" y="416747"/>
                  </a:lnTo>
                  <a:lnTo>
                    <a:pt x="515367" y="403839"/>
                  </a:lnTo>
                  <a:lnTo>
                    <a:pt x="547968" y="393250"/>
                  </a:lnTo>
                  <a:lnTo>
                    <a:pt x="576648" y="384205"/>
                  </a:lnTo>
                  <a:lnTo>
                    <a:pt x="603706" y="375200"/>
                  </a:lnTo>
                  <a:lnTo>
                    <a:pt x="629681" y="366219"/>
                  </a:lnTo>
                  <a:lnTo>
                    <a:pt x="654936" y="357255"/>
                  </a:lnTo>
                  <a:lnTo>
                    <a:pt x="684671" y="346319"/>
                  </a:lnTo>
                  <a:lnTo>
                    <a:pt x="717393" y="334066"/>
                  </a:lnTo>
                  <a:lnTo>
                    <a:pt x="752106" y="320938"/>
                  </a:lnTo>
                  <a:lnTo>
                    <a:pt x="781201" y="310200"/>
                  </a:lnTo>
                  <a:lnTo>
                    <a:pt x="806550" y="301058"/>
                  </a:lnTo>
                  <a:lnTo>
                    <a:pt x="829404" y="292979"/>
                  </a:lnTo>
                  <a:lnTo>
                    <a:pt x="873317" y="276064"/>
                  </a:lnTo>
                  <a:lnTo>
                    <a:pt x="914992" y="259617"/>
                  </a:lnTo>
                  <a:lnTo>
                    <a:pt x="953359" y="245692"/>
                  </a:lnTo>
                  <a:lnTo>
                    <a:pt x="981846" y="235232"/>
                  </a:lnTo>
                  <a:lnTo>
                    <a:pt x="1016712" y="222306"/>
                  </a:lnTo>
                  <a:lnTo>
                    <a:pt x="1055832" y="207735"/>
                  </a:lnTo>
                  <a:lnTo>
                    <a:pt x="1085880" y="196037"/>
                  </a:lnTo>
                  <a:lnTo>
                    <a:pt x="1129850" y="177747"/>
                  </a:lnTo>
                  <a:lnTo>
                    <a:pt x="1165268" y="165650"/>
                  </a:lnTo>
                  <a:lnTo>
                    <a:pt x="1196553" y="155974"/>
                  </a:lnTo>
                  <a:lnTo>
                    <a:pt x="1236479" y="140362"/>
                  </a:lnTo>
                  <a:lnTo>
                    <a:pt x="1273444" y="129011"/>
                  </a:lnTo>
                  <a:lnTo>
                    <a:pt x="1308540" y="119364"/>
                  </a:lnTo>
                  <a:lnTo>
                    <a:pt x="1347568" y="107216"/>
                  </a:lnTo>
                  <a:lnTo>
                    <a:pt x="1386787" y="92281"/>
                  </a:lnTo>
                  <a:lnTo>
                    <a:pt x="1429104" y="77392"/>
                  </a:lnTo>
                  <a:lnTo>
                    <a:pt x="1468691" y="66477"/>
                  </a:lnTo>
                  <a:lnTo>
                    <a:pt x="1498008" y="62663"/>
                  </a:lnTo>
                  <a:lnTo>
                    <a:pt x="1531387" y="45352"/>
                  </a:lnTo>
                  <a:lnTo>
                    <a:pt x="1589484"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0" name="SMARTInkShape-1327"/>
            <p:cNvSpPr/>
            <p:nvPr>
              <p:custDataLst>
                <p:tags r:id="rId71"/>
              </p:custDataLst>
            </p:nvPr>
          </p:nvSpPr>
          <p:spPr bwMode="auto">
            <a:xfrm>
              <a:off x="3393281" y="2178844"/>
              <a:ext cx="141524" cy="196454"/>
            </a:xfrm>
            <a:custGeom>
              <a:avLst/>
              <a:gdLst/>
              <a:ahLst/>
              <a:cxnLst/>
              <a:rect l="0" t="0" r="0" b="0"/>
              <a:pathLst>
                <a:path w="141524" h="196454">
                  <a:moveTo>
                    <a:pt x="0" y="0"/>
                  </a:moveTo>
                  <a:lnTo>
                    <a:pt x="0" y="0"/>
                  </a:lnTo>
                  <a:lnTo>
                    <a:pt x="4741" y="4740"/>
                  </a:lnTo>
                  <a:lnTo>
                    <a:pt x="9714" y="7068"/>
                  </a:lnTo>
                  <a:lnTo>
                    <a:pt x="46285" y="18479"/>
                  </a:lnTo>
                  <a:lnTo>
                    <a:pt x="84368" y="34808"/>
                  </a:lnTo>
                  <a:lnTo>
                    <a:pt x="123748" y="61446"/>
                  </a:lnTo>
                  <a:lnTo>
                    <a:pt x="133101" y="67753"/>
                  </a:lnTo>
                  <a:lnTo>
                    <a:pt x="138343" y="76919"/>
                  </a:lnTo>
                  <a:lnTo>
                    <a:pt x="141523" y="100332"/>
                  </a:lnTo>
                  <a:lnTo>
                    <a:pt x="139628" y="116690"/>
                  </a:lnTo>
                  <a:lnTo>
                    <a:pt x="134487" y="128261"/>
                  </a:lnTo>
                  <a:lnTo>
                    <a:pt x="104680" y="162533"/>
                  </a:lnTo>
                  <a:lnTo>
                    <a:pt x="84374" y="178575"/>
                  </a:lnTo>
                  <a:lnTo>
                    <a:pt x="44649" y="196453"/>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1" name="SMARTInkShape-1328"/>
            <p:cNvSpPr/>
            <p:nvPr>
              <p:custDataLst>
                <p:tags r:id="rId72"/>
              </p:custDataLst>
            </p:nvPr>
          </p:nvSpPr>
          <p:spPr bwMode="auto">
            <a:xfrm>
              <a:off x="1893094" y="2813287"/>
              <a:ext cx="1660923" cy="79932"/>
            </a:xfrm>
            <a:custGeom>
              <a:avLst/>
              <a:gdLst/>
              <a:ahLst/>
              <a:cxnLst/>
              <a:rect l="0" t="0" r="0" b="0"/>
              <a:pathLst>
                <a:path w="1660923" h="79932">
                  <a:moveTo>
                    <a:pt x="0" y="35283"/>
                  </a:moveTo>
                  <a:lnTo>
                    <a:pt x="0" y="35283"/>
                  </a:lnTo>
                  <a:lnTo>
                    <a:pt x="7688" y="4529"/>
                  </a:lnTo>
                  <a:lnTo>
                    <a:pt x="9094" y="2874"/>
                  </a:lnTo>
                  <a:lnTo>
                    <a:pt x="13302" y="1036"/>
                  </a:lnTo>
                  <a:lnTo>
                    <a:pt x="21249" y="0"/>
                  </a:lnTo>
                  <a:lnTo>
                    <a:pt x="60492" y="19049"/>
                  </a:lnTo>
                  <a:lnTo>
                    <a:pt x="97629" y="33119"/>
                  </a:lnTo>
                  <a:lnTo>
                    <a:pt x="133768" y="43572"/>
                  </a:lnTo>
                  <a:lnTo>
                    <a:pt x="163632" y="49881"/>
                  </a:lnTo>
                  <a:lnTo>
                    <a:pt x="185486" y="52953"/>
                  </a:lnTo>
                  <a:lnTo>
                    <a:pt x="209978" y="55993"/>
                  </a:lnTo>
                  <a:lnTo>
                    <a:pt x="253066" y="62016"/>
                  </a:lnTo>
                  <a:lnTo>
                    <a:pt x="293052" y="67008"/>
                  </a:lnTo>
                  <a:lnTo>
                    <a:pt x="333974" y="69227"/>
                  </a:lnTo>
                  <a:lnTo>
                    <a:pt x="360563" y="70811"/>
                  </a:lnTo>
                  <a:lnTo>
                    <a:pt x="391188" y="72859"/>
                  </a:lnTo>
                  <a:lnTo>
                    <a:pt x="424503" y="75217"/>
                  </a:lnTo>
                  <a:lnTo>
                    <a:pt x="453658" y="76788"/>
                  </a:lnTo>
                  <a:lnTo>
                    <a:pt x="480040" y="77836"/>
                  </a:lnTo>
                  <a:lnTo>
                    <a:pt x="504574" y="78535"/>
                  </a:lnTo>
                  <a:lnTo>
                    <a:pt x="527875" y="79000"/>
                  </a:lnTo>
                  <a:lnTo>
                    <a:pt x="572285" y="79518"/>
                  </a:lnTo>
                  <a:lnTo>
                    <a:pt x="615174" y="79748"/>
                  </a:lnTo>
                  <a:lnTo>
                    <a:pt x="636335" y="79809"/>
                  </a:lnTo>
                  <a:lnTo>
                    <a:pt x="664333" y="79850"/>
                  </a:lnTo>
                  <a:lnTo>
                    <a:pt x="696889" y="79877"/>
                  </a:lnTo>
                  <a:lnTo>
                    <a:pt x="732483" y="79895"/>
                  </a:lnTo>
                  <a:lnTo>
                    <a:pt x="764150" y="79907"/>
                  </a:lnTo>
                  <a:lnTo>
                    <a:pt x="793199" y="79915"/>
                  </a:lnTo>
                  <a:lnTo>
                    <a:pt x="820502" y="79921"/>
                  </a:lnTo>
                  <a:lnTo>
                    <a:pt x="845650" y="79924"/>
                  </a:lnTo>
                  <a:lnTo>
                    <a:pt x="869360" y="79927"/>
                  </a:lnTo>
                  <a:lnTo>
                    <a:pt x="892112" y="79929"/>
                  </a:lnTo>
                  <a:lnTo>
                    <a:pt x="935914" y="79930"/>
                  </a:lnTo>
                  <a:lnTo>
                    <a:pt x="957317" y="79931"/>
                  </a:lnTo>
                  <a:lnTo>
                    <a:pt x="985477" y="78939"/>
                  </a:lnTo>
                  <a:lnTo>
                    <a:pt x="1018141" y="77285"/>
                  </a:lnTo>
                  <a:lnTo>
                    <a:pt x="1053808" y="75191"/>
                  </a:lnTo>
                  <a:lnTo>
                    <a:pt x="1083538" y="72803"/>
                  </a:lnTo>
                  <a:lnTo>
                    <a:pt x="1109312" y="70218"/>
                  </a:lnTo>
                  <a:lnTo>
                    <a:pt x="1153824" y="65693"/>
                  </a:lnTo>
                  <a:lnTo>
                    <a:pt x="1193451" y="63681"/>
                  </a:lnTo>
                  <a:lnTo>
                    <a:pt x="1233553" y="60142"/>
                  </a:lnTo>
                  <a:lnTo>
                    <a:pt x="1272542" y="56253"/>
                  </a:lnTo>
                  <a:lnTo>
                    <a:pt x="1306408" y="54525"/>
                  </a:lnTo>
                  <a:lnTo>
                    <a:pt x="1340641" y="51111"/>
                  </a:lnTo>
                  <a:lnTo>
                    <a:pt x="1374707" y="47279"/>
                  </a:lnTo>
                  <a:lnTo>
                    <a:pt x="1406385" y="45575"/>
                  </a:lnTo>
                  <a:lnTo>
                    <a:pt x="1431699" y="45121"/>
                  </a:lnTo>
                  <a:lnTo>
                    <a:pt x="1463458" y="44818"/>
                  </a:lnTo>
                  <a:lnTo>
                    <a:pt x="1499514" y="44617"/>
                  </a:lnTo>
                  <a:lnTo>
                    <a:pt x="1526527" y="44482"/>
                  </a:lnTo>
                  <a:lnTo>
                    <a:pt x="1564480" y="44332"/>
                  </a:lnTo>
                  <a:lnTo>
                    <a:pt x="1607321" y="48989"/>
                  </a:lnTo>
                  <a:lnTo>
                    <a:pt x="1651896" y="52778"/>
                  </a:lnTo>
                  <a:lnTo>
                    <a:pt x="1658247" y="53035"/>
                  </a:lnTo>
                  <a:lnTo>
                    <a:pt x="1659733" y="45157"/>
                  </a:lnTo>
                  <a:lnTo>
                    <a:pt x="1660922" y="26354"/>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2" name="SMARTInkShape-1329"/>
            <p:cNvSpPr/>
            <p:nvPr>
              <p:custDataLst>
                <p:tags r:id="rId73"/>
              </p:custDataLst>
            </p:nvPr>
          </p:nvSpPr>
          <p:spPr bwMode="auto">
            <a:xfrm>
              <a:off x="3518297" y="2706937"/>
              <a:ext cx="69298" cy="195212"/>
            </a:xfrm>
            <a:custGeom>
              <a:avLst/>
              <a:gdLst/>
              <a:ahLst/>
              <a:cxnLst/>
              <a:rect l="0" t="0" r="0" b="0"/>
              <a:pathLst>
                <a:path w="69298" h="195212">
                  <a:moveTo>
                    <a:pt x="0" y="7688"/>
                  </a:moveTo>
                  <a:lnTo>
                    <a:pt x="0" y="7688"/>
                  </a:lnTo>
                  <a:lnTo>
                    <a:pt x="0" y="2947"/>
                  </a:lnTo>
                  <a:lnTo>
                    <a:pt x="992" y="1551"/>
                  </a:lnTo>
                  <a:lnTo>
                    <a:pt x="2646" y="620"/>
                  </a:lnTo>
                  <a:lnTo>
                    <a:pt x="4740" y="0"/>
                  </a:lnTo>
                  <a:lnTo>
                    <a:pt x="12359" y="7247"/>
                  </a:lnTo>
                  <a:lnTo>
                    <a:pt x="25160" y="28063"/>
                  </a:lnTo>
                  <a:lnTo>
                    <a:pt x="38374" y="71244"/>
                  </a:lnTo>
                  <a:lnTo>
                    <a:pt x="56675" y="114280"/>
                  </a:lnTo>
                  <a:lnTo>
                    <a:pt x="69297" y="157495"/>
                  </a:lnTo>
                  <a:lnTo>
                    <a:pt x="67034" y="163122"/>
                  </a:lnTo>
                  <a:lnTo>
                    <a:pt x="50620" y="179530"/>
                  </a:lnTo>
                  <a:lnTo>
                    <a:pt x="26789" y="195211"/>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3" name="SMARTInkShape-1330"/>
            <p:cNvSpPr/>
            <p:nvPr>
              <p:custDataLst>
                <p:tags r:id="rId74"/>
              </p:custDataLst>
            </p:nvPr>
          </p:nvSpPr>
          <p:spPr bwMode="auto">
            <a:xfrm>
              <a:off x="1803797" y="2803922"/>
              <a:ext cx="1741290" cy="839200"/>
            </a:xfrm>
            <a:custGeom>
              <a:avLst/>
              <a:gdLst/>
              <a:ahLst/>
              <a:cxnLst/>
              <a:rect l="0" t="0" r="0" b="0"/>
              <a:pathLst>
                <a:path w="1741290" h="839200">
                  <a:moveTo>
                    <a:pt x="0" y="0"/>
                  </a:moveTo>
                  <a:lnTo>
                    <a:pt x="0" y="0"/>
                  </a:lnTo>
                  <a:lnTo>
                    <a:pt x="18092" y="20737"/>
                  </a:lnTo>
                  <a:lnTo>
                    <a:pt x="20991" y="25731"/>
                  </a:lnTo>
                  <a:lnTo>
                    <a:pt x="58312" y="54141"/>
                  </a:lnTo>
                  <a:lnTo>
                    <a:pt x="90526" y="77244"/>
                  </a:lnTo>
                  <a:lnTo>
                    <a:pt x="125258" y="96397"/>
                  </a:lnTo>
                  <a:lnTo>
                    <a:pt x="153566" y="112958"/>
                  </a:lnTo>
                  <a:lnTo>
                    <a:pt x="186322" y="131562"/>
                  </a:lnTo>
                  <a:lnTo>
                    <a:pt x="227075" y="153193"/>
                  </a:lnTo>
                  <a:lnTo>
                    <a:pt x="252065" y="165982"/>
                  </a:lnTo>
                  <a:lnTo>
                    <a:pt x="274208" y="177131"/>
                  </a:lnTo>
                  <a:lnTo>
                    <a:pt x="302860" y="191509"/>
                  </a:lnTo>
                  <a:lnTo>
                    <a:pt x="335852" y="208040"/>
                  </a:lnTo>
                  <a:lnTo>
                    <a:pt x="362808" y="221045"/>
                  </a:lnTo>
                  <a:lnTo>
                    <a:pt x="405987" y="240786"/>
                  </a:lnTo>
                  <a:lnTo>
                    <a:pt x="441715" y="258821"/>
                  </a:lnTo>
                  <a:lnTo>
                    <a:pt x="480083" y="278742"/>
                  </a:lnTo>
                  <a:lnTo>
                    <a:pt x="505595" y="291000"/>
                  </a:lnTo>
                  <a:lnTo>
                    <a:pt x="533516" y="304133"/>
                  </a:lnTo>
                  <a:lnTo>
                    <a:pt x="558084" y="314872"/>
                  </a:lnTo>
                  <a:lnTo>
                    <a:pt x="601256" y="332097"/>
                  </a:lnTo>
                  <a:lnTo>
                    <a:pt x="640288" y="349012"/>
                  </a:lnTo>
                  <a:lnTo>
                    <a:pt x="677478" y="365460"/>
                  </a:lnTo>
                  <a:lnTo>
                    <a:pt x="713852" y="379385"/>
                  </a:lnTo>
                  <a:lnTo>
                    <a:pt x="737839" y="388853"/>
                  </a:lnTo>
                  <a:lnTo>
                    <a:pt x="765736" y="400126"/>
                  </a:lnTo>
                  <a:lnTo>
                    <a:pt x="796241" y="412602"/>
                  </a:lnTo>
                  <a:lnTo>
                    <a:pt x="821538" y="422904"/>
                  </a:lnTo>
                  <a:lnTo>
                    <a:pt x="862876" y="439642"/>
                  </a:lnTo>
                  <a:lnTo>
                    <a:pt x="900430" y="456341"/>
                  </a:lnTo>
                  <a:lnTo>
                    <a:pt x="939941" y="475670"/>
                  </a:lnTo>
                  <a:lnTo>
                    <a:pt x="962979" y="487769"/>
                  </a:lnTo>
                  <a:lnTo>
                    <a:pt x="987267" y="500796"/>
                  </a:lnTo>
                  <a:lnTo>
                    <a:pt x="1027483" y="520563"/>
                  </a:lnTo>
                  <a:lnTo>
                    <a:pt x="1060901" y="536955"/>
                  </a:lnTo>
                  <a:lnTo>
                    <a:pt x="1103020" y="562918"/>
                  </a:lnTo>
                  <a:lnTo>
                    <a:pt x="1131846" y="580584"/>
                  </a:lnTo>
                  <a:lnTo>
                    <a:pt x="1155408" y="592439"/>
                  </a:lnTo>
                  <a:lnTo>
                    <a:pt x="1185006" y="606295"/>
                  </a:lnTo>
                  <a:lnTo>
                    <a:pt x="1218629" y="621486"/>
                  </a:lnTo>
                  <a:lnTo>
                    <a:pt x="1246005" y="633597"/>
                  </a:lnTo>
                  <a:lnTo>
                    <a:pt x="1289653" y="652346"/>
                  </a:lnTo>
                  <a:lnTo>
                    <a:pt x="1322942" y="667293"/>
                  </a:lnTo>
                  <a:lnTo>
                    <a:pt x="1359896" y="684520"/>
                  </a:lnTo>
                  <a:lnTo>
                    <a:pt x="1387809" y="697448"/>
                  </a:lnTo>
                  <a:lnTo>
                    <a:pt x="1419315" y="712020"/>
                  </a:lnTo>
                  <a:lnTo>
                    <a:pt x="1444288" y="722727"/>
                  </a:lnTo>
                  <a:lnTo>
                    <a:pt x="1482619" y="737269"/>
                  </a:lnTo>
                  <a:lnTo>
                    <a:pt x="1526114" y="757623"/>
                  </a:lnTo>
                  <a:lnTo>
                    <a:pt x="1569257" y="779237"/>
                  </a:lnTo>
                  <a:lnTo>
                    <a:pt x="1609288" y="796983"/>
                  </a:lnTo>
                  <a:lnTo>
                    <a:pt x="1649032" y="814514"/>
                  </a:lnTo>
                  <a:lnTo>
                    <a:pt x="1690739" y="834497"/>
                  </a:lnTo>
                  <a:lnTo>
                    <a:pt x="1720460" y="838746"/>
                  </a:lnTo>
                  <a:lnTo>
                    <a:pt x="1733574" y="839199"/>
                  </a:lnTo>
                  <a:lnTo>
                    <a:pt x="1736146" y="838271"/>
                  </a:lnTo>
                  <a:lnTo>
                    <a:pt x="1737860" y="836660"/>
                  </a:lnTo>
                  <a:lnTo>
                    <a:pt x="1741289" y="830461"/>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4" name="SMARTInkShape-1331"/>
            <p:cNvSpPr/>
            <p:nvPr>
              <p:custDataLst>
                <p:tags r:id="rId75"/>
              </p:custDataLst>
            </p:nvPr>
          </p:nvSpPr>
          <p:spPr bwMode="auto">
            <a:xfrm>
              <a:off x="3482578" y="3518297"/>
              <a:ext cx="121582" cy="187524"/>
            </a:xfrm>
            <a:custGeom>
              <a:avLst/>
              <a:gdLst/>
              <a:ahLst/>
              <a:cxnLst/>
              <a:rect l="0" t="0" r="0" b="0"/>
              <a:pathLst>
                <a:path w="121582" h="187524">
                  <a:moveTo>
                    <a:pt x="17860" y="0"/>
                  </a:moveTo>
                  <a:lnTo>
                    <a:pt x="17860" y="0"/>
                  </a:lnTo>
                  <a:lnTo>
                    <a:pt x="50087" y="41941"/>
                  </a:lnTo>
                  <a:lnTo>
                    <a:pt x="74703" y="72289"/>
                  </a:lnTo>
                  <a:lnTo>
                    <a:pt x="112652" y="112175"/>
                  </a:lnTo>
                  <a:lnTo>
                    <a:pt x="119521" y="127246"/>
                  </a:lnTo>
                  <a:lnTo>
                    <a:pt x="121581" y="141882"/>
                  </a:lnTo>
                  <a:lnTo>
                    <a:pt x="119190" y="151694"/>
                  </a:lnTo>
                  <a:lnTo>
                    <a:pt x="88563" y="167537"/>
                  </a:lnTo>
                  <a:lnTo>
                    <a:pt x="51266" y="175317"/>
                  </a:lnTo>
                  <a:lnTo>
                    <a:pt x="0" y="187523"/>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22" name="SMARTInkShape-Group330"/>
          <p:cNvGrpSpPr/>
          <p:nvPr/>
        </p:nvGrpSpPr>
        <p:grpSpPr>
          <a:xfrm>
            <a:off x="3843551" y="1634133"/>
            <a:ext cx="1660773" cy="2143126"/>
            <a:chOff x="3843551" y="1634133"/>
            <a:chExt cx="1660773" cy="2143126"/>
          </a:xfrm>
        </p:grpSpPr>
        <p:sp>
          <p:nvSpPr>
            <p:cNvPr id="116" name="SMARTInkShape-1332"/>
            <p:cNvSpPr/>
            <p:nvPr>
              <p:custDataLst>
                <p:tags r:id="rId62"/>
              </p:custDataLst>
            </p:nvPr>
          </p:nvSpPr>
          <p:spPr bwMode="auto">
            <a:xfrm>
              <a:off x="3884414" y="1634133"/>
              <a:ext cx="1551612" cy="989082"/>
            </a:xfrm>
            <a:custGeom>
              <a:avLst/>
              <a:gdLst/>
              <a:ahLst/>
              <a:cxnLst/>
              <a:rect l="0" t="0" r="0" b="0"/>
              <a:pathLst>
                <a:path w="1551612" h="989082">
                  <a:moveTo>
                    <a:pt x="0" y="0"/>
                  </a:moveTo>
                  <a:lnTo>
                    <a:pt x="0" y="0"/>
                  </a:lnTo>
                  <a:lnTo>
                    <a:pt x="35212" y="39952"/>
                  </a:lnTo>
                  <a:lnTo>
                    <a:pt x="70587" y="78965"/>
                  </a:lnTo>
                  <a:lnTo>
                    <a:pt x="102274" y="105748"/>
                  </a:lnTo>
                  <a:lnTo>
                    <a:pt x="133760" y="127366"/>
                  </a:lnTo>
                  <a:lnTo>
                    <a:pt x="172806" y="146107"/>
                  </a:lnTo>
                  <a:lnTo>
                    <a:pt x="208629" y="165771"/>
                  </a:lnTo>
                  <a:lnTo>
                    <a:pt x="246182" y="185132"/>
                  </a:lnTo>
                  <a:lnTo>
                    <a:pt x="278747" y="201674"/>
                  </a:lnTo>
                  <a:lnTo>
                    <a:pt x="319394" y="224789"/>
                  </a:lnTo>
                  <a:lnTo>
                    <a:pt x="355273" y="246750"/>
                  </a:lnTo>
                  <a:lnTo>
                    <a:pt x="385677" y="263718"/>
                  </a:lnTo>
                  <a:lnTo>
                    <a:pt x="420829" y="282968"/>
                  </a:lnTo>
                  <a:lnTo>
                    <a:pt x="450217" y="298778"/>
                  </a:lnTo>
                  <a:lnTo>
                    <a:pt x="475762" y="312295"/>
                  </a:lnTo>
                  <a:lnTo>
                    <a:pt x="520020" y="335251"/>
                  </a:lnTo>
                  <a:lnTo>
                    <a:pt x="559534" y="355375"/>
                  </a:lnTo>
                  <a:lnTo>
                    <a:pt x="592296" y="370862"/>
                  </a:lnTo>
                  <a:lnTo>
                    <a:pt x="633981" y="390116"/>
                  </a:lnTo>
                  <a:lnTo>
                    <a:pt x="681615" y="411882"/>
                  </a:lnTo>
                  <a:lnTo>
                    <a:pt x="720316" y="429369"/>
                  </a:lnTo>
                  <a:lnTo>
                    <a:pt x="753063" y="444004"/>
                  </a:lnTo>
                  <a:lnTo>
                    <a:pt x="781839" y="456737"/>
                  </a:lnTo>
                  <a:lnTo>
                    <a:pt x="821858" y="475147"/>
                  </a:lnTo>
                  <a:lnTo>
                    <a:pt x="869374" y="497343"/>
                  </a:lnTo>
                  <a:lnTo>
                    <a:pt x="921888" y="522062"/>
                  </a:lnTo>
                  <a:lnTo>
                    <a:pt x="962849" y="542510"/>
                  </a:lnTo>
                  <a:lnTo>
                    <a:pt x="996111" y="560111"/>
                  </a:lnTo>
                  <a:lnTo>
                    <a:pt x="1024238" y="575813"/>
                  </a:lnTo>
                  <a:lnTo>
                    <a:pt x="1048942" y="590250"/>
                  </a:lnTo>
                  <a:lnTo>
                    <a:pt x="1092267" y="616875"/>
                  </a:lnTo>
                  <a:lnTo>
                    <a:pt x="1122077" y="636476"/>
                  </a:lnTo>
                  <a:lnTo>
                    <a:pt x="1157824" y="660458"/>
                  </a:lnTo>
                  <a:lnTo>
                    <a:pt x="1197531" y="687360"/>
                  </a:lnTo>
                  <a:lnTo>
                    <a:pt x="1226979" y="708271"/>
                  </a:lnTo>
                  <a:lnTo>
                    <a:pt x="1267637" y="739443"/>
                  </a:lnTo>
                  <a:lnTo>
                    <a:pt x="1312000" y="773727"/>
                  </a:lnTo>
                  <a:lnTo>
                    <a:pt x="1345773" y="801277"/>
                  </a:lnTo>
                  <a:lnTo>
                    <a:pt x="1378973" y="830389"/>
                  </a:lnTo>
                  <a:lnTo>
                    <a:pt x="1419101" y="870685"/>
                  </a:lnTo>
                  <a:lnTo>
                    <a:pt x="1455397" y="898048"/>
                  </a:lnTo>
                  <a:lnTo>
                    <a:pt x="1491767" y="930744"/>
                  </a:lnTo>
                  <a:lnTo>
                    <a:pt x="1529222" y="967110"/>
                  </a:lnTo>
                  <a:lnTo>
                    <a:pt x="1551611" y="989081"/>
                  </a:lnTo>
                  <a:lnTo>
                    <a:pt x="1548387" y="985828"/>
                  </a:lnTo>
                  <a:lnTo>
                    <a:pt x="1546414" y="978557"/>
                  </a:lnTo>
                  <a:lnTo>
                    <a:pt x="1544545" y="968711"/>
                  </a:lnTo>
                  <a:lnTo>
                    <a:pt x="1535906" y="946547"/>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7" name="SMARTInkShape-1333"/>
            <p:cNvSpPr/>
            <p:nvPr>
              <p:custDataLst>
                <p:tags r:id="rId63"/>
              </p:custDataLst>
            </p:nvPr>
          </p:nvSpPr>
          <p:spPr bwMode="auto">
            <a:xfrm>
              <a:off x="5411391" y="2437805"/>
              <a:ext cx="58932" cy="178594"/>
            </a:xfrm>
            <a:custGeom>
              <a:avLst/>
              <a:gdLst/>
              <a:ahLst/>
              <a:cxnLst/>
              <a:rect l="0" t="0" r="0" b="0"/>
              <a:pathLst>
                <a:path w="58932" h="178594">
                  <a:moveTo>
                    <a:pt x="0" y="0"/>
                  </a:moveTo>
                  <a:lnTo>
                    <a:pt x="0" y="0"/>
                  </a:lnTo>
                  <a:lnTo>
                    <a:pt x="14258" y="992"/>
                  </a:lnTo>
                  <a:lnTo>
                    <a:pt x="24857" y="4740"/>
                  </a:lnTo>
                  <a:lnTo>
                    <a:pt x="33536" y="12359"/>
                  </a:lnTo>
                  <a:lnTo>
                    <a:pt x="41694" y="26329"/>
                  </a:lnTo>
                  <a:lnTo>
                    <a:pt x="54466" y="63694"/>
                  </a:lnTo>
                  <a:lnTo>
                    <a:pt x="56693" y="101400"/>
                  </a:lnTo>
                  <a:lnTo>
                    <a:pt x="58931" y="122457"/>
                  </a:lnTo>
                  <a:lnTo>
                    <a:pt x="56619" y="141738"/>
                  </a:lnTo>
                  <a:lnTo>
                    <a:pt x="51636" y="150054"/>
                  </a:lnTo>
                  <a:lnTo>
                    <a:pt x="17859" y="178593"/>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8" name="SMARTInkShape-1334"/>
            <p:cNvSpPr/>
            <p:nvPr>
              <p:custDataLst>
                <p:tags r:id="rId64"/>
              </p:custDataLst>
            </p:nvPr>
          </p:nvSpPr>
          <p:spPr bwMode="auto">
            <a:xfrm>
              <a:off x="3843551" y="2652117"/>
              <a:ext cx="1398177" cy="97969"/>
            </a:xfrm>
            <a:custGeom>
              <a:avLst/>
              <a:gdLst/>
              <a:ahLst/>
              <a:cxnLst/>
              <a:rect l="0" t="0" r="0" b="0"/>
              <a:pathLst>
                <a:path w="1398177" h="97969">
                  <a:moveTo>
                    <a:pt x="5144" y="0"/>
                  </a:moveTo>
                  <a:lnTo>
                    <a:pt x="5144" y="0"/>
                  </a:lnTo>
                  <a:lnTo>
                    <a:pt x="0" y="0"/>
                  </a:lnTo>
                  <a:lnTo>
                    <a:pt x="39224" y="4741"/>
                  </a:lnTo>
                  <a:lnTo>
                    <a:pt x="81388" y="7689"/>
                  </a:lnTo>
                  <a:lnTo>
                    <a:pt x="103598" y="9094"/>
                  </a:lnTo>
                  <a:lnTo>
                    <a:pt x="130312" y="11024"/>
                  </a:lnTo>
                  <a:lnTo>
                    <a:pt x="160027" y="13302"/>
                  </a:lnTo>
                  <a:lnTo>
                    <a:pt x="185790" y="15814"/>
                  </a:lnTo>
                  <a:lnTo>
                    <a:pt x="230291" y="21250"/>
                  </a:lnTo>
                  <a:lnTo>
                    <a:pt x="269913" y="24327"/>
                  </a:lnTo>
                  <a:lnTo>
                    <a:pt x="288813" y="25148"/>
                  </a:lnTo>
                  <a:lnTo>
                    <a:pt x="321257" y="26687"/>
                  </a:lnTo>
                  <a:lnTo>
                    <a:pt x="362729" y="28705"/>
                  </a:lnTo>
                  <a:lnTo>
                    <a:pt x="410222" y="31043"/>
                  </a:lnTo>
                  <a:lnTo>
                    <a:pt x="449821" y="33594"/>
                  </a:lnTo>
                  <a:lnTo>
                    <a:pt x="484158" y="36287"/>
                  </a:lnTo>
                  <a:lnTo>
                    <a:pt x="514987" y="39074"/>
                  </a:lnTo>
                  <a:lnTo>
                    <a:pt x="543477" y="41924"/>
                  </a:lnTo>
                  <a:lnTo>
                    <a:pt x="570408" y="44817"/>
                  </a:lnTo>
                  <a:lnTo>
                    <a:pt x="596299" y="47737"/>
                  </a:lnTo>
                  <a:lnTo>
                    <a:pt x="620505" y="50677"/>
                  </a:lnTo>
                  <a:lnTo>
                    <a:pt x="643588" y="53628"/>
                  </a:lnTo>
                  <a:lnTo>
                    <a:pt x="665922" y="56588"/>
                  </a:lnTo>
                  <a:lnTo>
                    <a:pt x="695694" y="59554"/>
                  </a:lnTo>
                  <a:lnTo>
                    <a:pt x="730425" y="62523"/>
                  </a:lnTo>
                  <a:lnTo>
                    <a:pt x="768461" y="65494"/>
                  </a:lnTo>
                  <a:lnTo>
                    <a:pt x="800765" y="67476"/>
                  </a:lnTo>
                  <a:lnTo>
                    <a:pt x="829245" y="68796"/>
                  </a:lnTo>
                  <a:lnTo>
                    <a:pt x="855178" y="69677"/>
                  </a:lnTo>
                  <a:lnTo>
                    <a:pt x="892310" y="72248"/>
                  </a:lnTo>
                  <a:lnTo>
                    <a:pt x="936908" y="75946"/>
                  </a:lnTo>
                  <a:lnTo>
                    <a:pt x="986484" y="80397"/>
                  </a:lnTo>
                  <a:lnTo>
                    <a:pt x="1025488" y="83363"/>
                  </a:lnTo>
                  <a:lnTo>
                    <a:pt x="1057444" y="85341"/>
                  </a:lnTo>
                  <a:lnTo>
                    <a:pt x="1084701" y="86660"/>
                  </a:lnTo>
                  <a:lnTo>
                    <a:pt x="1128215" y="88125"/>
                  </a:lnTo>
                  <a:lnTo>
                    <a:pt x="1168061" y="89768"/>
                  </a:lnTo>
                  <a:lnTo>
                    <a:pt x="1191187" y="91595"/>
                  </a:lnTo>
                  <a:lnTo>
                    <a:pt x="1235735" y="95280"/>
                  </a:lnTo>
                  <a:lnTo>
                    <a:pt x="1268764" y="96917"/>
                  </a:lnTo>
                  <a:lnTo>
                    <a:pt x="1299318" y="97645"/>
                  </a:lnTo>
                  <a:lnTo>
                    <a:pt x="1329434" y="97968"/>
                  </a:lnTo>
                  <a:lnTo>
                    <a:pt x="1371304" y="97158"/>
                  </a:lnTo>
                  <a:lnTo>
                    <a:pt x="1398176" y="89297"/>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9" name="SMARTInkShape-1335"/>
            <p:cNvSpPr/>
            <p:nvPr>
              <p:custDataLst>
                <p:tags r:id="rId65"/>
              </p:custDataLst>
            </p:nvPr>
          </p:nvSpPr>
          <p:spPr bwMode="auto">
            <a:xfrm>
              <a:off x="5152430" y="2662656"/>
              <a:ext cx="79706" cy="105548"/>
            </a:xfrm>
            <a:custGeom>
              <a:avLst/>
              <a:gdLst/>
              <a:ahLst/>
              <a:cxnLst/>
              <a:rect l="0" t="0" r="0" b="0"/>
              <a:pathLst>
                <a:path w="79706" h="105548">
                  <a:moveTo>
                    <a:pt x="0" y="16250"/>
                  </a:moveTo>
                  <a:lnTo>
                    <a:pt x="0" y="16250"/>
                  </a:lnTo>
                  <a:lnTo>
                    <a:pt x="36599" y="2011"/>
                  </a:lnTo>
                  <a:lnTo>
                    <a:pt x="49670" y="0"/>
                  </a:lnTo>
                  <a:lnTo>
                    <a:pt x="64739" y="4398"/>
                  </a:lnTo>
                  <a:lnTo>
                    <a:pt x="72925" y="8348"/>
                  </a:lnTo>
                  <a:lnTo>
                    <a:pt x="77390" y="13959"/>
                  </a:lnTo>
                  <a:lnTo>
                    <a:pt x="79375" y="20676"/>
                  </a:lnTo>
                  <a:lnTo>
                    <a:pt x="79705" y="28130"/>
                  </a:lnTo>
                  <a:lnTo>
                    <a:pt x="54696" y="72763"/>
                  </a:lnTo>
                  <a:lnTo>
                    <a:pt x="35718" y="105547"/>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0" name="SMARTInkShape-1336"/>
            <p:cNvSpPr/>
            <p:nvPr>
              <p:custDataLst>
                <p:tags r:id="rId66"/>
              </p:custDataLst>
            </p:nvPr>
          </p:nvSpPr>
          <p:spPr bwMode="auto">
            <a:xfrm>
              <a:off x="3861410" y="2937867"/>
              <a:ext cx="1599400" cy="839392"/>
            </a:xfrm>
            <a:custGeom>
              <a:avLst/>
              <a:gdLst/>
              <a:ahLst/>
              <a:cxnLst/>
              <a:rect l="0" t="0" r="0" b="0"/>
              <a:pathLst>
                <a:path w="1599400" h="839392">
                  <a:moveTo>
                    <a:pt x="5145" y="839391"/>
                  </a:moveTo>
                  <a:lnTo>
                    <a:pt x="5145" y="839391"/>
                  </a:lnTo>
                  <a:lnTo>
                    <a:pt x="0" y="839391"/>
                  </a:lnTo>
                  <a:lnTo>
                    <a:pt x="2197" y="839391"/>
                  </a:lnTo>
                  <a:lnTo>
                    <a:pt x="45121" y="819273"/>
                  </a:lnTo>
                  <a:lnTo>
                    <a:pt x="85361" y="794701"/>
                  </a:lnTo>
                  <a:lnTo>
                    <a:pt x="107239" y="780824"/>
                  </a:lnTo>
                  <a:lnTo>
                    <a:pt x="132739" y="764627"/>
                  </a:lnTo>
                  <a:lnTo>
                    <a:pt x="171655" y="741339"/>
                  </a:lnTo>
                  <a:lnTo>
                    <a:pt x="203173" y="724375"/>
                  </a:lnTo>
                  <a:lnTo>
                    <a:pt x="233717" y="710220"/>
                  </a:lnTo>
                  <a:lnTo>
                    <a:pt x="254760" y="700691"/>
                  </a:lnTo>
                  <a:lnTo>
                    <a:pt x="279704" y="689377"/>
                  </a:lnTo>
                  <a:lnTo>
                    <a:pt x="307246" y="676874"/>
                  </a:lnTo>
                  <a:lnTo>
                    <a:pt x="331561" y="665562"/>
                  </a:lnTo>
                  <a:lnTo>
                    <a:pt x="374453" y="645055"/>
                  </a:lnTo>
                  <a:lnTo>
                    <a:pt x="413360" y="626019"/>
                  </a:lnTo>
                  <a:lnTo>
                    <a:pt x="432069" y="616776"/>
                  </a:lnTo>
                  <a:lnTo>
                    <a:pt x="467363" y="601684"/>
                  </a:lnTo>
                  <a:lnTo>
                    <a:pt x="513712" y="582693"/>
                  </a:lnTo>
                  <a:lnTo>
                    <a:pt x="567432" y="561102"/>
                  </a:lnTo>
                  <a:lnTo>
                    <a:pt x="611183" y="542740"/>
                  </a:lnTo>
                  <a:lnTo>
                    <a:pt x="648287" y="526530"/>
                  </a:lnTo>
                  <a:lnTo>
                    <a:pt x="680961" y="511754"/>
                  </a:lnTo>
                  <a:lnTo>
                    <a:pt x="711673" y="497935"/>
                  </a:lnTo>
                  <a:lnTo>
                    <a:pt x="741078" y="484754"/>
                  </a:lnTo>
                  <a:lnTo>
                    <a:pt x="769610" y="471997"/>
                  </a:lnTo>
                  <a:lnTo>
                    <a:pt x="816414" y="450594"/>
                  </a:lnTo>
                  <a:lnTo>
                    <a:pt x="875397" y="423428"/>
                  </a:lnTo>
                  <a:lnTo>
                    <a:pt x="942500" y="392418"/>
                  </a:lnTo>
                  <a:lnTo>
                    <a:pt x="996166" y="367776"/>
                  </a:lnTo>
                  <a:lnTo>
                    <a:pt x="1040872" y="347379"/>
                  </a:lnTo>
                  <a:lnTo>
                    <a:pt x="1079606" y="329813"/>
                  </a:lnTo>
                  <a:lnTo>
                    <a:pt x="1113367" y="315125"/>
                  </a:lnTo>
                  <a:lnTo>
                    <a:pt x="1143811" y="302357"/>
                  </a:lnTo>
                  <a:lnTo>
                    <a:pt x="1172044" y="290868"/>
                  </a:lnTo>
                  <a:lnTo>
                    <a:pt x="1211703" y="272295"/>
                  </a:lnTo>
                  <a:lnTo>
                    <a:pt x="1258977" y="248999"/>
                  </a:lnTo>
                  <a:lnTo>
                    <a:pt x="1311330" y="222554"/>
                  </a:lnTo>
                  <a:lnTo>
                    <a:pt x="1351193" y="201948"/>
                  </a:lnTo>
                  <a:lnTo>
                    <a:pt x="1382729" y="185233"/>
                  </a:lnTo>
                  <a:lnTo>
                    <a:pt x="1408714" y="171114"/>
                  </a:lnTo>
                  <a:lnTo>
                    <a:pt x="1435959" y="154755"/>
                  </a:lnTo>
                  <a:lnTo>
                    <a:pt x="1464045" y="136905"/>
                  </a:lnTo>
                  <a:lnTo>
                    <a:pt x="1492690" y="118059"/>
                  </a:lnTo>
                  <a:lnTo>
                    <a:pt x="1529810" y="91828"/>
                  </a:lnTo>
                  <a:lnTo>
                    <a:pt x="1565068" y="58818"/>
                  </a:lnTo>
                  <a:lnTo>
                    <a:pt x="1596432" y="15597"/>
                  </a:lnTo>
                  <a:lnTo>
                    <a:pt x="1598808" y="10398"/>
                  </a:lnTo>
                  <a:lnTo>
                    <a:pt x="1599399" y="6932"/>
                  </a:lnTo>
                  <a:lnTo>
                    <a:pt x="1598802" y="4622"/>
                  </a:lnTo>
                  <a:lnTo>
                    <a:pt x="1594629"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1" name="SMARTInkShape-1337"/>
            <p:cNvSpPr/>
            <p:nvPr>
              <p:custDataLst>
                <p:tags r:id="rId67"/>
              </p:custDataLst>
            </p:nvPr>
          </p:nvSpPr>
          <p:spPr bwMode="auto">
            <a:xfrm>
              <a:off x="5331023" y="2875359"/>
              <a:ext cx="173301" cy="276822"/>
            </a:xfrm>
            <a:custGeom>
              <a:avLst/>
              <a:gdLst/>
              <a:ahLst/>
              <a:cxnLst/>
              <a:rect l="0" t="0" r="0" b="0"/>
              <a:pathLst>
                <a:path w="173301" h="276822">
                  <a:moveTo>
                    <a:pt x="62508" y="0"/>
                  </a:moveTo>
                  <a:lnTo>
                    <a:pt x="62508" y="0"/>
                  </a:lnTo>
                  <a:lnTo>
                    <a:pt x="62508" y="4741"/>
                  </a:lnTo>
                  <a:lnTo>
                    <a:pt x="64493" y="6137"/>
                  </a:lnTo>
                  <a:lnTo>
                    <a:pt x="81936" y="8378"/>
                  </a:lnTo>
                  <a:lnTo>
                    <a:pt x="118711" y="13562"/>
                  </a:lnTo>
                  <a:lnTo>
                    <a:pt x="158497" y="25132"/>
                  </a:lnTo>
                  <a:lnTo>
                    <a:pt x="173300" y="34651"/>
                  </a:lnTo>
                  <a:lnTo>
                    <a:pt x="172088" y="46914"/>
                  </a:lnTo>
                  <a:lnTo>
                    <a:pt x="154867" y="84350"/>
                  </a:lnTo>
                  <a:lnTo>
                    <a:pt x="130663" y="122448"/>
                  </a:lnTo>
                  <a:lnTo>
                    <a:pt x="93610" y="165188"/>
                  </a:lnTo>
                  <a:lnTo>
                    <a:pt x="61118" y="202071"/>
                  </a:lnTo>
                  <a:lnTo>
                    <a:pt x="27480" y="239018"/>
                  </a:lnTo>
                  <a:lnTo>
                    <a:pt x="0" y="276821"/>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33" name="SMARTInkShape-Group331"/>
          <p:cNvGrpSpPr/>
          <p:nvPr/>
        </p:nvGrpSpPr>
        <p:grpSpPr>
          <a:xfrm>
            <a:off x="1223367" y="4769136"/>
            <a:ext cx="759025" cy="1240545"/>
            <a:chOff x="1223367" y="4769136"/>
            <a:chExt cx="759025" cy="1240545"/>
          </a:xfrm>
        </p:grpSpPr>
        <p:sp>
          <p:nvSpPr>
            <p:cNvPr id="123" name="SMARTInkShape-1338"/>
            <p:cNvSpPr/>
            <p:nvPr>
              <p:custDataLst>
                <p:tags r:id="rId52"/>
              </p:custDataLst>
            </p:nvPr>
          </p:nvSpPr>
          <p:spPr bwMode="auto">
            <a:xfrm>
              <a:off x="1330524" y="4769136"/>
              <a:ext cx="205383" cy="438501"/>
            </a:xfrm>
            <a:custGeom>
              <a:avLst/>
              <a:gdLst/>
              <a:ahLst/>
              <a:cxnLst/>
              <a:rect l="0" t="0" r="0" b="0"/>
              <a:pathLst>
                <a:path w="205383" h="438501">
                  <a:moveTo>
                    <a:pt x="205382" y="276137"/>
                  </a:moveTo>
                  <a:lnTo>
                    <a:pt x="205382" y="276137"/>
                  </a:lnTo>
                  <a:lnTo>
                    <a:pt x="198253" y="268016"/>
                  </a:lnTo>
                  <a:lnTo>
                    <a:pt x="190151" y="255761"/>
                  </a:lnTo>
                  <a:lnTo>
                    <a:pt x="182459" y="250256"/>
                  </a:lnTo>
                  <a:lnTo>
                    <a:pt x="180311" y="245452"/>
                  </a:lnTo>
                  <a:lnTo>
                    <a:pt x="160141" y="237169"/>
                  </a:lnTo>
                  <a:lnTo>
                    <a:pt x="143250" y="233172"/>
                  </a:lnTo>
                  <a:lnTo>
                    <a:pt x="132789" y="234883"/>
                  </a:lnTo>
                  <a:lnTo>
                    <a:pt x="91753" y="252956"/>
                  </a:lnTo>
                  <a:lnTo>
                    <a:pt x="71063" y="264528"/>
                  </a:lnTo>
                  <a:lnTo>
                    <a:pt x="46595" y="296191"/>
                  </a:lnTo>
                  <a:lnTo>
                    <a:pt x="29460" y="335658"/>
                  </a:lnTo>
                  <a:lnTo>
                    <a:pt x="14014" y="374803"/>
                  </a:lnTo>
                  <a:lnTo>
                    <a:pt x="11189" y="392418"/>
                  </a:lnTo>
                  <a:lnTo>
                    <a:pt x="17871" y="410170"/>
                  </a:lnTo>
                  <a:lnTo>
                    <a:pt x="36933" y="436338"/>
                  </a:lnTo>
                  <a:lnTo>
                    <a:pt x="41489" y="438500"/>
                  </a:lnTo>
                  <a:lnTo>
                    <a:pt x="51843" y="438257"/>
                  </a:lnTo>
                  <a:lnTo>
                    <a:pt x="87790" y="418320"/>
                  </a:lnTo>
                  <a:lnTo>
                    <a:pt x="130891" y="383157"/>
                  </a:lnTo>
                  <a:lnTo>
                    <a:pt x="153986" y="352495"/>
                  </a:lnTo>
                  <a:lnTo>
                    <a:pt x="170633" y="319666"/>
                  </a:lnTo>
                  <a:lnTo>
                    <a:pt x="187259" y="276357"/>
                  </a:lnTo>
                  <a:lnTo>
                    <a:pt x="193729" y="238389"/>
                  </a:lnTo>
                  <a:lnTo>
                    <a:pt x="195242" y="208759"/>
                  </a:lnTo>
                  <a:lnTo>
                    <a:pt x="193930" y="168801"/>
                  </a:lnTo>
                  <a:lnTo>
                    <a:pt x="190802" y="140088"/>
                  </a:lnTo>
                  <a:lnTo>
                    <a:pt x="186733" y="108047"/>
                  </a:lnTo>
                  <a:lnTo>
                    <a:pt x="179565" y="64509"/>
                  </a:lnTo>
                  <a:lnTo>
                    <a:pt x="176265" y="48731"/>
                  </a:lnTo>
                  <a:lnTo>
                    <a:pt x="166127" y="35237"/>
                  </a:lnTo>
                  <a:lnTo>
                    <a:pt x="133696" y="12305"/>
                  </a:lnTo>
                  <a:lnTo>
                    <a:pt x="106053" y="2774"/>
                  </a:lnTo>
                  <a:lnTo>
                    <a:pt x="64053" y="0"/>
                  </a:lnTo>
                  <a:lnTo>
                    <a:pt x="0" y="5289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4" name="SMARTInkShape-1339"/>
            <p:cNvSpPr/>
            <p:nvPr>
              <p:custDataLst>
                <p:tags r:id="rId53"/>
              </p:custDataLst>
            </p:nvPr>
          </p:nvSpPr>
          <p:spPr bwMode="auto">
            <a:xfrm>
              <a:off x="1581421" y="4913811"/>
              <a:ext cx="107319" cy="337811"/>
            </a:xfrm>
            <a:custGeom>
              <a:avLst/>
              <a:gdLst/>
              <a:ahLst/>
              <a:cxnLst/>
              <a:rect l="0" t="0" r="0" b="0"/>
              <a:pathLst>
                <a:path w="107319" h="337811">
                  <a:moveTo>
                    <a:pt x="16993" y="15377"/>
                  </a:moveTo>
                  <a:lnTo>
                    <a:pt x="16993" y="15377"/>
                  </a:lnTo>
                  <a:lnTo>
                    <a:pt x="9305" y="0"/>
                  </a:lnTo>
                  <a:lnTo>
                    <a:pt x="3691" y="12474"/>
                  </a:lnTo>
                  <a:lnTo>
                    <a:pt x="484" y="30281"/>
                  </a:lnTo>
                  <a:lnTo>
                    <a:pt x="2380" y="58050"/>
                  </a:lnTo>
                  <a:lnTo>
                    <a:pt x="9025" y="99789"/>
                  </a:lnTo>
                  <a:lnTo>
                    <a:pt x="29641" y="141742"/>
                  </a:lnTo>
                  <a:lnTo>
                    <a:pt x="39315" y="147245"/>
                  </a:lnTo>
                  <a:lnTo>
                    <a:pt x="50726" y="147937"/>
                  </a:lnTo>
                  <a:lnTo>
                    <a:pt x="72665" y="141761"/>
                  </a:lnTo>
                  <a:lnTo>
                    <a:pt x="85723" y="132401"/>
                  </a:lnTo>
                  <a:lnTo>
                    <a:pt x="97480" y="105752"/>
                  </a:lnTo>
                  <a:lnTo>
                    <a:pt x="107318" y="64644"/>
                  </a:lnTo>
                  <a:lnTo>
                    <a:pt x="103949" y="43534"/>
                  </a:lnTo>
                  <a:lnTo>
                    <a:pt x="101753" y="37125"/>
                  </a:lnTo>
                  <a:lnTo>
                    <a:pt x="99296" y="33844"/>
                  </a:lnTo>
                  <a:lnTo>
                    <a:pt x="96666" y="32649"/>
                  </a:lnTo>
                  <a:lnTo>
                    <a:pt x="93921" y="32844"/>
                  </a:lnTo>
                  <a:lnTo>
                    <a:pt x="85317" y="61563"/>
                  </a:lnTo>
                  <a:lnTo>
                    <a:pt x="85363" y="81886"/>
                  </a:lnTo>
                  <a:lnTo>
                    <a:pt x="87378" y="107341"/>
                  </a:lnTo>
                  <a:lnTo>
                    <a:pt x="90705" y="136217"/>
                  </a:lnTo>
                  <a:lnTo>
                    <a:pt x="97048" y="176240"/>
                  </a:lnTo>
                  <a:lnTo>
                    <a:pt x="102183" y="207918"/>
                  </a:lnTo>
                  <a:lnTo>
                    <a:pt x="104464" y="245148"/>
                  </a:lnTo>
                  <a:lnTo>
                    <a:pt x="105749" y="281453"/>
                  </a:lnTo>
                  <a:lnTo>
                    <a:pt x="96649" y="314259"/>
                  </a:lnTo>
                  <a:lnTo>
                    <a:pt x="86125" y="334893"/>
                  </a:lnTo>
                  <a:lnTo>
                    <a:pt x="78956" y="337528"/>
                  </a:lnTo>
                  <a:lnTo>
                    <a:pt x="57761" y="337810"/>
                  </a:lnTo>
                  <a:lnTo>
                    <a:pt x="39743" y="331983"/>
                  </a:lnTo>
                  <a:lnTo>
                    <a:pt x="24128" y="320794"/>
                  </a:lnTo>
                  <a:lnTo>
                    <a:pt x="7266" y="302591"/>
                  </a:lnTo>
                  <a:lnTo>
                    <a:pt x="2570" y="293173"/>
                  </a:lnTo>
                  <a:lnTo>
                    <a:pt x="0" y="274771"/>
                  </a:lnTo>
                  <a:lnTo>
                    <a:pt x="2165" y="261963"/>
                  </a:lnTo>
                  <a:lnTo>
                    <a:pt x="4131" y="257158"/>
                  </a:lnTo>
                  <a:lnTo>
                    <a:pt x="7426" y="253954"/>
                  </a:lnTo>
                  <a:lnTo>
                    <a:pt x="25923" y="2475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5" name="SMARTInkShape-1340"/>
            <p:cNvSpPr/>
            <p:nvPr>
              <p:custDataLst>
                <p:tags r:id="rId54"/>
              </p:custDataLst>
            </p:nvPr>
          </p:nvSpPr>
          <p:spPr bwMode="auto">
            <a:xfrm>
              <a:off x="1769320" y="5055444"/>
              <a:ext cx="25548" cy="123776"/>
            </a:xfrm>
            <a:custGeom>
              <a:avLst/>
              <a:gdLst/>
              <a:ahLst/>
              <a:cxnLst/>
              <a:rect l="0" t="0" r="0" b="0"/>
              <a:pathLst>
                <a:path w="25548" h="123776">
                  <a:moveTo>
                    <a:pt x="7688" y="7689"/>
                  </a:moveTo>
                  <a:lnTo>
                    <a:pt x="7688" y="7689"/>
                  </a:lnTo>
                  <a:lnTo>
                    <a:pt x="7688" y="0"/>
                  </a:lnTo>
                  <a:lnTo>
                    <a:pt x="1551" y="32481"/>
                  </a:lnTo>
                  <a:lnTo>
                    <a:pt x="0" y="72286"/>
                  </a:lnTo>
                  <a:lnTo>
                    <a:pt x="4602" y="101221"/>
                  </a:lnTo>
                  <a:lnTo>
                    <a:pt x="12269" y="117720"/>
                  </a:lnTo>
                  <a:lnTo>
                    <a:pt x="25547" y="1237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6" name="SMARTInkShape-1341"/>
            <p:cNvSpPr/>
            <p:nvPr>
              <p:custDataLst>
                <p:tags r:id="rId55"/>
              </p:custDataLst>
            </p:nvPr>
          </p:nvSpPr>
          <p:spPr bwMode="auto">
            <a:xfrm>
              <a:off x="1777011" y="4911328"/>
              <a:ext cx="8928" cy="42564"/>
            </a:xfrm>
            <a:custGeom>
              <a:avLst/>
              <a:gdLst/>
              <a:ahLst/>
              <a:cxnLst/>
              <a:rect l="0" t="0" r="0" b="0"/>
              <a:pathLst>
                <a:path w="8928" h="42564">
                  <a:moveTo>
                    <a:pt x="8927" y="8930"/>
                  </a:moveTo>
                  <a:lnTo>
                    <a:pt x="8927" y="8930"/>
                  </a:lnTo>
                  <a:lnTo>
                    <a:pt x="1238" y="8930"/>
                  </a:lnTo>
                  <a:lnTo>
                    <a:pt x="824" y="9922"/>
                  </a:lnTo>
                  <a:lnTo>
                    <a:pt x="7" y="42563"/>
                  </a:lnTo>
                  <a:lnTo>
                    <a:pt x="0" y="39290"/>
                  </a:lnTo>
                  <a:lnTo>
                    <a:pt x="892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7" name="SMARTInkShape-1342"/>
            <p:cNvSpPr/>
            <p:nvPr>
              <p:custDataLst>
                <p:tags r:id="rId56"/>
              </p:custDataLst>
            </p:nvPr>
          </p:nvSpPr>
          <p:spPr bwMode="auto">
            <a:xfrm>
              <a:off x="1259086" y="5316375"/>
              <a:ext cx="723306" cy="77157"/>
            </a:xfrm>
            <a:custGeom>
              <a:avLst/>
              <a:gdLst/>
              <a:ahLst/>
              <a:cxnLst/>
              <a:rect l="0" t="0" r="0" b="0"/>
              <a:pathLst>
                <a:path w="723306" h="77157">
                  <a:moveTo>
                    <a:pt x="0" y="77156"/>
                  </a:moveTo>
                  <a:lnTo>
                    <a:pt x="0" y="77156"/>
                  </a:lnTo>
                  <a:lnTo>
                    <a:pt x="33477" y="76164"/>
                  </a:lnTo>
                  <a:lnTo>
                    <a:pt x="73418" y="72416"/>
                  </a:lnTo>
                  <a:lnTo>
                    <a:pt x="110352" y="67442"/>
                  </a:lnTo>
                  <a:lnTo>
                    <a:pt x="127146" y="64728"/>
                  </a:lnTo>
                  <a:lnTo>
                    <a:pt x="160170" y="58948"/>
                  </a:lnTo>
                  <a:lnTo>
                    <a:pt x="204015" y="51127"/>
                  </a:lnTo>
                  <a:lnTo>
                    <a:pt x="255072" y="41944"/>
                  </a:lnTo>
                  <a:lnTo>
                    <a:pt x="296056" y="34830"/>
                  </a:lnTo>
                  <a:lnTo>
                    <a:pt x="330324" y="29095"/>
                  </a:lnTo>
                  <a:lnTo>
                    <a:pt x="360114" y="24279"/>
                  </a:lnTo>
                  <a:lnTo>
                    <a:pt x="401803" y="19085"/>
                  </a:lnTo>
                  <a:lnTo>
                    <a:pt x="451423" y="13638"/>
                  </a:lnTo>
                  <a:lnTo>
                    <a:pt x="506331" y="8021"/>
                  </a:lnTo>
                  <a:lnTo>
                    <a:pt x="546906" y="4277"/>
                  </a:lnTo>
                  <a:lnTo>
                    <a:pt x="577924" y="1781"/>
                  </a:lnTo>
                  <a:lnTo>
                    <a:pt x="602572" y="117"/>
                  </a:lnTo>
                  <a:lnTo>
                    <a:pt x="625949" y="0"/>
                  </a:lnTo>
                  <a:lnTo>
                    <a:pt x="670444" y="2515"/>
                  </a:lnTo>
                  <a:lnTo>
                    <a:pt x="706690" y="6078"/>
                  </a:lnTo>
                  <a:lnTo>
                    <a:pt x="723305" y="146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8" name="SMARTInkShape-1343"/>
            <p:cNvSpPr/>
            <p:nvPr>
              <p:custDataLst>
                <p:tags r:id="rId57"/>
              </p:custDataLst>
            </p:nvPr>
          </p:nvSpPr>
          <p:spPr bwMode="auto">
            <a:xfrm>
              <a:off x="1223367" y="5487821"/>
              <a:ext cx="223408" cy="378300"/>
            </a:xfrm>
            <a:custGeom>
              <a:avLst/>
              <a:gdLst/>
              <a:ahLst/>
              <a:cxnLst/>
              <a:rect l="0" t="0" r="0" b="0"/>
              <a:pathLst>
                <a:path w="223408" h="378300">
                  <a:moveTo>
                    <a:pt x="187524" y="120023"/>
                  </a:moveTo>
                  <a:lnTo>
                    <a:pt x="187524" y="120023"/>
                  </a:lnTo>
                  <a:lnTo>
                    <a:pt x="148718" y="122007"/>
                  </a:lnTo>
                  <a:lnTo>
                    <a:pt x="131912" y="129504"/>
                  </a:lnTo>
                  <a:lnTo>
                    <a:pt x="101953" y="160617"/>
                  </a:lnTo>
                  <a:lnTo>
                    <a:pt x="69125" y="200572"/>
                  </a:lnTo>
                  <a:lnTo>
                    <a:pt x="51228" y="228252"/>
                  </a:lnTo>
                  <a:lnTo>
                    <a:pt x="39966" y="268997"/>
                  </a:lnTo>
                  <a:lnTo>
                    <a:pt x="32646" y="313233"/>
                  </a:lnTo>
                  <a:lnTo>
                    <a:pt x="29392" y="342815"/>
                  </a:lnTo>
                  <a:lnTo>
                    <a:pt x="36462" y="353879"/>
                  </a:lnTo>
                  <a:lnTo>
                    <a:pt x="65484" y="371464"/>
                  </a:lnTo>
                  <a:lnTo>
                    <a:pt x="88966" y="377957"/>
                  </a:lnTo>
                  <a:lnTo>
                    <a:pt x="98006" y="378299"/>
                  </a:lnTo>
                  <a:lnTo>
                    <a:pt x="134509" y="352221"/>
                  </a:lnTo>
                  <a:lnTo>
                    <a:pt x="174876" y="314503"/>
                  </a:lnTo>
                  <a:lnTo>
                    <a:pt x="196124" y="287818"/>
                  </a:lnTo>
                  <a:lnTo>
                    <a:pt x="204171" y="261652"/>
                  </a:lnTo>
                  <a:lnTo>
                    <a:pt x="211520" y="226348"/>
                  </a:lnTo>
                  <a:lnTo>
                    <a:pt x="218404" y="184953"/>
                  </a:lnTo>
                  <a:lnTo>
                    <a:pt x="222001" y="152396"/>
                  </a:lnTo>
                  <a:lnTo>
                    <a:pt x="223407" y="125729"/>
                  </a:lnTo>
                  <a:lnTo>
                    <a:pt x="223352" y="102991"/>
                  </a:lnTo>
                  <a:lnTo>
                    <a:pt x="217363" y="79895"/>
                  </a:lnTo>
                  <a:lnTo>
                    <a:pt x="207416" y="56560"/>
                  </a:lnTo>
                  <a:lnTo>
                    <a:pt x="183467" y="17403"/>
                  </a:lnTo>
                  <a:lnTo>
                    <a:pt x="162900" y="0"/>
                  </a:lnTo>
                  <a:lnTo>
                    <a:pt x="143327" y="320"/>
                  </a:lnTo>
                  <a:lnTo>
                    <a:pt x="117379" y="5494"/>
                  </a:lnTo>
                  <a:lnTo>
                    <a:pt x="87183" y="13905"/>
                  </a:lnTo>
                  <a:lnTo>
                    <a:pt x="48339" y="28541"/>
                  </a:lnTo>
                  <a:lnTo>
                    <a:pt x="0" y="575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9" name="SMARTInkShape-1344"/>
            <p:cNvSpPr/>
            <p:nvPr>
              <p:custDataLst>
                <p:tags r:id="rId58"/>
              </p:custDataLst>
            </p:nvPr>
          </p:nvSpPr>
          <p:spPr bwMode="auto">
            <a:xfrm>
              <a:off x="1546077" y="5590093"/>
              <a:ext cx="91010" cy="196346"/>
            </a:xfrm>
            <a:custGeom>
              <a:avLst/>
              <a:gdLst/>
              <a:ahLst/>
              <a:cxnLst/>
              <a:rect l="0" t="0" r="0" b="0"/>
              <a:pathLst>
                <a:path w="91010" h="196346">
                  <a:moveTo>
                    <a:pt x="7689" y="8821"/>
                  </a:moveTo>
                  <a:lnTo>
                    <a:pt x="7689" y="8821"/>
                  </a:lnTo>
                  <a:lnTo>
                    <a:pt x="0" y="1132"/>
                  </a:lnTo>
                  <a:lnTo>
                    <a:pt x="43975" y="55"/>
                  </a:lnTo>
                  <a:lnTo>
                    <a:pt x="49739" y="0"/>
                  </a:lnTo>
                  <a:lnTo>
                    <a:pt x="66727" y="15815"/>
                  </a:lnTo>
                  <a:lnTo>
                    <a:pt x="88020" y="47604"/>
                  </a:lnTo>
                  <a:lnTo>
                    <a:pt x="91009" y="55512"/>
                  </a:lnTo>
                  <a:lnTo>
                    <a:pt x="83746" y="85466"/>
                  </a:lnTo>
                  <a:lnTo>
                    <a:pt x="65304" y="123252"/>
                  </a:lnTo>
                  <a:lnTo>
                    <a:pt x="37264" y="159890"/>
                  </a:lnTo>
                  <a:lnTo>
                    <a:pt x="7689" y="1963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0" name="SMARTInkShape-1345"/>
            <p:cNvSpPr/>
            <p:nvPr>
              <p:custDataLst>
                <p:tags r:id="rId59"/>
              </p:custDataLst>
            </p:nvPr>
          </p:nvSpPr>
          <p:spPr bwMode="auto">
            <a:xfrm>
              <a:off x="1630771" y="5545336"/>
              <a:ext cx="48011" cy="178595"/>
            </a:xfrm>
            <a:custGeom>
              <a:avLst/>
              <a:gdLst/>
              <a:ahLst/>
              <a:cxnLst/>
              <a:rect l="0" t="0" r="0" b="0"/>
              <a:pathLst>
                <a:path w="48011" h="178595">
                  <a:moveTo>
                    <a:pt x="48010" y="0"/>
                  </a:moveTo>
                  <a:lnTo>
                    <a:pt x="48010" y="0"/>
                  </a:lnTo>
                  <a:lnTo>
                    <a:pt x="16620" y="36131"/>
                  </a:lnTo>
                  <a:lnTo>
                    <a:pt x="1006" y="64174"/>
                  </a:lnTo>
                  <a:lnTo>
                    <a:pt x="0" y="96982"/>
                  </a:lnTo>
                  <a:lnTo>
                    <a:pt x="2860" y="134384"/>
                  </a:lnTo>
                  <a:lnTo>
                    <a:pt x="12292" y="17859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1" name="SMARTInkShape-1346"/>
            <p:cNvSpPr/>
            <p:nvPr>
              <p:custDataLst>
                <p:tags r:id="rId60"/>
              </p:custDataLst>
            </p:nvPr>
          </p:nvSpPr>
          <p:spPr bwMode="auto">
            <a:xfrm>
              <a:off x="1732360" y="5759648"/>
              <a:ext cx="92616" cy="250033"/>
            </a:xfrm>
            <a:custGeom>
              <a:avLst/>
              <a:gdLst/>
              <a:ahLst/>
              <a:cxnLst/>
              <a:rect l="0" t="0" r="0" b="0"/>
              <a:pathLst>
                <a:path w="92616" h="250033">
                  <a:moveTo>
                    <a:pt x="71437" y="0"/>
                  </a:moveTo>
                  <a:lnTo>
                    <a:pt x="71437" y="0"/>
                  </a:lnTo>
                  <a:lnTo>
                    <a:pt x="88218" y="40631"/>
                  </a:lnTo>
                  <a:lnTo>
                    <a:pt x="91554" y="47923"/>
                  </a:lnTo>
                  <a:lnTo>
                    <a:pt x="92615" y="82485"/>
                  </a:lnTo>
                  <a:lnTo>
                    <a:pt x="89779" y="123973"/>
                  </a:lnTo>
                  <a:lnTo>
                    <a:pt x="81612" y="167040"/>
                  </a:lnTo>
                  <a:lnTo>
                    <a:pt x="72321" y="199256"/>
                  </a:lnTo>
                  <a:lnTo>
                    <a:pt x="55934" y="231900"/>
                  </a:lnTo>
                  <a:lnTo>
                    <a:pt x="47211" y="237944"/>
                  </a:lnTo>
                  <a:lnTo>
                    <a:pt x="0" y="25003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2" name="SMARTInkShape-1347"/>
            <p:cNvSpPr/>
            <p:nvPr>
              <p:custDataLst>
                <p:tags r:id="rId61"/>
              </p:custDataLst>
            </p:nvPr>
          </p:nvSpPr>
          <p:spPr bwMode="auto">
            <a:xfrm>
              <a:off x="1761999" y="5602010"/>
              <a:ext cx="41097" cy="47786"/>
            </a:xfrm>
            <a:custGeom>
              <a:avLst/>
              <a:gdLst/>
              <a:ahLst/>
              <a:cxnLst/>
              <a:rect l="0" t="0" r="0" b="0"/>
              <a:pathLst>
                <a:path w="41097" h="47786">
                  <a:moveTo>
                    <a:pt x="23939" y="23693"/>
                  </a:moveTo>
                  <a:lnTo>
                    <a:pt x="23939" y="23693"/>
                  </a:lnTo>
                  <a:lnTo>
                    <a:pt x="19198" y="18953"/>
                  </a:lnTo>
                  <a:lnTo>
                    <a:pt x="11579" y="16625"/>
                  </a:lnTo>
                  <a:lnTo>
                    <a:pt x="0" y="15131"/>
                  </a:lnTo>
                  <a:lnTo>
                    <a:pt x="42" y="16993"/>
                  </a:lnTo>
                  <a:lnTo>
                    <a:pt x="5088" y="30173"/>
                  </a:lnTo>
                  <a:lnTo>
                    <a:pt x="25286" y="44412"/>
                  </a:lnTo>
                  <a:lnTo>
                    <a:pt x="33798" y="47785"/>
                  </a:lnTo>
                  <a:lnTo>
                    <a:pt x="36465" y="45707"/>
                  </a:lnTo>
                  <a:lnTo>
                    <a:pt x="39428" y="35461"/>
                  </a:lnTo>
                  <a:lnTo>
                    <a:pt x="41096" y="22440"/>
                  </a:lnTo>
                  <a:lnTo>
                    <a:pt x="36194" y="12883"/>
                  </a:lnTo>
                  <a:lnTo>
                    <a:pt x="28393" y="4006"/>
                  </a:lnTo>
                  <a:lnTo>
                    <a:pt x="21619" y="60"/>
                  </a:lnTo>
                  <a:lnTo>
                    <a:pt x="19416" y="0"/>
                  </a:lnTo>
                  <a:lnTo>
                    <a:pt x="17947" y="953"/>
                  </a:lnTo>
                  <a:lnTo>
                    <a:pt x="15009" y="58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36" name="SMARTInkShape-Group332"/>
          <p:cNvGrpSpPr/>
          <p:nvPr/>
        </p:nvGrpSpPr>
        <p:grpSpPr>
          <a:xfrm>
            <a:off x="2307644" y="5241727"/>
            <a:ext cx="237318" cy="159126"/>
            <a:chOff x="2307644" y="5241727"/>
            <a:chExt cx="237318" cy="159126"/>
          </a:xfrm>
        </p:grpSpPr>
        <p:sp>
          <p:nvSpPr>
            <p:cNvPr id="134" name="SMARTInkShape-1348"/>
            <p:cNvSpPr/>
            <p:nvPr>
              <p:custDataLst>
                <p:tags r:id="rId50"/>
              </p:custDataLst>
            </p:nvPr>
          </p:nvSpPr>
          <p:spPr bwMode="auto">
            <a:xfrm>
              <a:off x="2307644" y="5357813"/>
              <a:ext cx="237318" cy="43040"/>
            </a:xfrm>
            <a:custGeom>
              <a:avLst/>
              <a:gdLst/>
              <a:ahLst/>
              <a:cxnLst/>
              <a:rect l="0" t="0" r="0" b="0"/>
              <a:pathLst>
                <a:path w="237318" h="43040">
                  <a:moveTo>
                    <a:pt x="5145" y="26789"/>
                  </a:moveTo>
                  <a:lnTo>
                    <a:pt x="5145" y="26789"/>
                  </a:lnTo>
                  <a:lnTo>
                    <a:pt x="405" y="31529"/>
                  </a:lnTo>
                  <a:lnTo>
                    <a:pt x="0" y="33917"/>
                  </a:lnTo>
                  <a:lnTo>
                    <a:pt x="723" y="36502"/>
                  </a:lnTo>
                  <a:lnTo>
                    <a:pt x="2197" y="39217"/>
                  </a:lnTo>
                  <a:lnTo>
                    <a:pt x="4172" y="41027"/>
                  </a:lnTo>
                  <a:lnTo>
                    <a:pt x="9012" y="43039"/>
                  </a:lnTo>
                  <a:lnTo>
                    <a:pt x="50498" y="34690"/>
                  </a:lnTo>
                  <a:lnTo>
                    <a:pt x="94100" y="29130"/>
                  </a:lnTo>
                  <a:lnTo>
                    <a:pt x="127414" y="22742"/>
                  </a:lnTo>
                  <a:lnTo>
                    <a:pt x="165320" y="14737"/>
                  </a:lnTo>
                  <a:lnTo>
                    <a:pt x="205318" y="6549"/>
                  </a:lnTo>
                  <a:lnTo>
                    <a:pt x="23731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5" name="SMARTInkShape-1349"/>
            <p:cNvSpPr/>
            <p:nvPr>
              <p:custDataLst>
                <p:tags r:id="rId51"/>
              </p:custDataLst>
            </p:nvPr>
          </p:nvSpPr>
          <p:spPr bwMode="auto">
            <a:xfrm>
              <a:off x="2339578" y="5241727"/>
              <a:ext cx="151806" cy="26790"/>
            </a:xfrm>
            <a:custGeom>
              <a:avLst/>
              <a:gdLst/>
              <a:ahLst/>
              <a:cxnLst/>
              <a:rect l="0" t="0" r="0" b="0"/>
              <a:pathLst>
                <a:path w="151806" h="26790">
                  <a:moveTo>
                    <a:pt x="0" y="0"/>
                  </a:moveTo>
                  <a:lnTo>
                    <a:pt x="0" y="0"/>
                  </a:lnTo>
                  <a:lnTo>
                    <a:pt x="0" y="4740"/>
                  </a:lnTo>
                  <a:lnTo>
                    <a:pt x="23703" y="12428"/>
                  </a:lnTo>
                  <a:lnTo>
                    <a:pt x="58738" y="16786"/>
                  </a:lnTo>
                  <a:lnTo>
                    <a:pt x="100417" y="18533"/>
                  </a:lnTo>
                  <a:lnTo>
                    <a:pt x="151805" y="26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40" name="SMARTInkShape-Group333"/>
          <p:cNvGrpSpPr/>
          <p:nvPr/>
        </p:nvGrpSpPr>
        <p:grpSpPr>
          <a:xfrm>
            <a:off x="2769574" y="4629826"/>
            <a:ext cx="1105911" cy="1609176"/>
            <a:chOff x="2769574" y="4629826"/>
            <a:chExt cx="1105911" cy="1609176"/>
          </a:xfrm>
        </p:grpSpPr>
        <p:sp>
          <p:nvSpPr>
            <p:cNvPr id="137" name="SMARTInkShape-1350"/>
            <p:cNvSpPr/>
            <p:nvPr>
              <p:custDataLst>
                <p:tags r:id="rId47"/>
              </p:custDataLst>
            </p:nvPr>
          </p:nvSpPr>
          <p:spPr bwMode="auto">
            <a:xfrm>
              <a:off x="2996460" y="5671894"/>
              <a:ext cx="664138" cy="407923"/>
            </a:xfrm>
            <a:custGeom>
              <a:avLst/>
              <a:gdLst/>
              <a:ahLst/>
              <a:cxnLst/>
              <a:rect l="0" t="0" r="0" b="0"/>
              <a:pathLst>
                <a:path w="664138" h="407923">
                  <a:moveTo>
                    <a:pt x="128931" y="203840"/>
                  </a:moveTo>
                  <a:lnTo>
                    <a:pt x="128931" y="203840"/>
                  </a:lnTo>
                  <a:lnTo>
                    <a:pt x="124190" y="203840"/>
                  </a:lnTo>
                  <a:lnTo>
                    <a:pt x="81663" y="194746"/>
                  </a:lnTo>
                  <a:lnTo>
                    <a:pt x="51866" y="190011"/>
                  </a:lnTo>
                  <a:lnTo>
                    <a:pt x="36472" y="192071"/>
                  </a:lnTo>
                  <a:lnTo>
                    <a:pt x="20369" y="206878"/>
                  </a:lnTo>
                  <a:lnTo>
                    <a:pt x="6267" y="227019"/>
                  </a:lnTo>
                  <a:lnTo>
                    <a:pt x="0" y="242585"/>
                  </a:lnTo>
                  <a:lnTo>
                    <a:pt x="5952" y="281466"/>
                  </a:lnTo>
                  <a:lnTo>
                    <a:pt x="20283" y="311728"/>
                  </a:lnTo>
                  <a:lnTo>
                    <a:pt x="32357" y="328521"/>
                  </a:lnTo>
                  <a:lnTo>
                    <a:pt x="61180" y="339781"/>
                  </a:lnTo>
                  <a:lnTo>
                    <a:pt x="70865" y="338124"/>
                  </a:lnTo>
                  <a:lnTo>
                    <a:pt x="79306" y="333050"/>
                  </a:lnTo>
                  <a:lnTo>
                    <a:pt x="91993" y="318814"/>
                  </a:lnTo>
                  <a:lnTo>
                    <a:pt x="97631" y="305872"/>
                  </a:lnTo>
                  <a:lnTo>
                    <a:pt x="101548" y="267449"/>
                  </a:lnTo>
                  <a:lnTo>
                    <a:pt x="102024" y="228421"/>
                  </a:lnTo>
                  <a:lnTo>
                    <a:pt x="97366" y="184224"/>
                  </a:lnTo>
                  <a:lnTo>
                    <a:pt x="94443" y="160325"/>
                  </a:lnTo>
                  <a:lnTo>
                    <a:pt x="94032" y="159947"/>
                  </a:lnTo>
                  <a:lnTo>
                    <a:pt x="94276" y="190224"/>
                  </a:lnTo>
                  <a:lnTo>
                    <a:pt x="97984" y="226562"/>
                  </a:lnTo>
                  <a:lnTo>
                    <a:pt x="100910" y="264040"/>
                  </a:lnTo>
                  <a:lnTo>
                    <a:pt x="110020" y="302603"/>
                  </a:lnTo>
                  <a:lnTo>
                    <a:pt x="130789" y="344863"/>
                  </a:lnTo>
                  <a:lnTo>
                    <a:pt x="139099" y="347465"/>
                  </a:lnTo>
                  <a:lnTo>
                    <a:pt x="174277" y="346386"/>
                  </a:lnTo>
                  <a:lnTo>
                    <a:pt x="188110" y="342269"/>
                  </a:lnTo>
                  <a:lnTo>
                    <a:pt x="206217" y="329633"/>
                  </a:lnTo>
                  <a:lnTo>
                    <a:pt x="229121" y="288183"/>
                  </a:lnTo>
                  <a:lnTo>
                    <a:pt x="244229" y="249274"/>
                  </a:lnTo>
                  <a:lnTo>
                    <a:pt x="250619" y="222049"/>
                  </a:lnTo>
                  <a:lnTo>
                    <a:pt x="253713" y="198120"/>
                  </a:lnTo>
                  <a:lnTo>
                    <a:pt x="256767" y="170261"/>
                  </a:lnTo>
                  <a:lnTo>
                    <a:pt x="260161" y="128723"/>
                  </a:lnTo>
                  <a:lnTo>
                    <a:pt x="261669" y="97033"/>
                  </a:lnTo>
                  <a:lnTo>
                    <a:pt x="261526" y="55887"/>
                  </a:lnTo>
                  <a:lnTo>
                    <a:pt x="255641" y="16686"/>
                  </a:lnTo>
                  <a:lnTo>
                    <a:pt x="250400" y="2260"/>
                  </a:lnTo>
                  <a:lnTo>
                    <a:pt x="246621" y="0"/>
                  </a:lnTo>
                  <a:lnTo>
                    <a:pt x="242118" y="478"/>
                  </a:lnTo>
                  <a:lnTo>
                    <a:pt x="237131" y="2781"/>
                  </a:lnTo>
                  <a:lnTo>
                    <a:pt x="220631" y="20244"/>
                  </a:lnTo>
                  <a:lnTo>
                    <a:pt x="211689" y="54443"/>
                  </a:lnTo>
                  <a:lnTo>
                    <a:pt x="207916" y="77453"/>
                  </a:lnTo>
                  <a:lnTo>
                    <a:pt x="203723" y="121541"/>
                  </a:lnTo>
                  <a:lnTo>
                    <a:pt x="202851" y="164286"/>
                  </a:lnTo>
                  <a:lnTo>
                    <a:pt x="205771" y="206435"/>
                  </a:lnTo>
                  <a:lnTo>
                    <a:pt x="212993" y="250250"/>
                  </a:lnTo>
                  <a:lnTo>
                    <a:pt x="221417" y="282083"/>
                  </a:lnTo>
                  <a:lnTo>
                    <a:pt x="244418" y="319848"/>
                  </a:lnTo>
                  <a:lnTo>
                    <a:pt x="256524" y="326820"/>
                  </a:lnTo>
                  <a:lnTo>
                    <a:pt x="285850" y="329274"/>
                  </a:lnTo>
                  <a:lnTo>
                    <a:pt x="312126" y="324239"/>
                  </a:lnTo>
                  <a:lnTo>
                    <a:pt x="330075" y="292739"/>
                  </a:lnTo>
                  <a:lnTo>
                    <a:pt x="348305" y="250296"/>
                  </a:lnTo>
                  <a:lnTo>
                    <a:pt x="363154" y="207683"/>
                  </a:lnTo>
                  <a:lnTo>
                    <a:pt x="366975" y="179090"/>
                  </a:lnTo>
                  <a:lnTo>
                    <a:pt x="368673" y="141908"/>
                  </a:lnTo>
                  <a:lnTo>
                    <a:pt x="370421" y="103885"/>
                  </a:lnTo>
                  <a:lnTo>
                    <a:pt x="374998" y="66736"/>
                  </a:lnTo>
                  <a:lnTo>
                    <a:pt x="372901" y="49970"/>
                  </a:lnTo>
                  <a:lnTo>
                    <a:pt x="366142" y="34115"/>
                  </a:lnTo>
                  <a:lnTo>
                    <a:pt x="364462" y="32152"/>
                  </a:lnTo>
                  <a:lnTo>
                    <a:pt x="363342" y="31834"/>
                  </a:lnTo>
                  <a:lnTo>
                    <a:pt x="362596" y="32615"/>
                  </a:lnTo>
                  <a:lnTo>
                    <a:pt x="349123" y="73666"/>
                  </a:lnTo>
                  <a:lnTo>
                    <a:pt x="344986" y="110038"/>
                  </a:lnTo>
                  <a:lnTo>
                    <a:pt x="344017" y="151237"/>
                  </a:lnTo>
                  <a:lnTo>
                    <a:pt x="340942" y="183438"/>
                  </a:lnTo>
                  <a:lnTo>
                    <a:pt x="336277" y="218300"/>
                  </a:lnTo>
                  <a:lnTo>
                    <a:pt x="332249" y="258064"/>
                  </a:lnTo>
                  <a:lnTo>
                    <a:pt x="324772" y="300605"/>
                  </a:lnTo>
                  <a:lnTo>
                    <a:pt x="318097" y="323276"/>
                  </a:lnTo>
                  <a:lnTo>
                    <a:pt x="329030" y="286621"/>
                  </a:lnTo>
                  <a:lnTo>
                    <a:pt x="341677" y="251850"/>
                  </a:lnTo>
                  <a:lnTo>
                    <a:pt x="354840" y="213434"/>
                  </a:lnTo>
                  <a:lnTo>
                    <a:pt x="378209" y="171956"/>
                  </a:lnTo>
                  <a:lnTo>
                    <a:pt x="393841" y="154943"/>
                  </a:lnTo>
                  <a:lnTo>
                    <a:pt x="400788" y="150406"/>
                  </a:lnTo>
                  <a:lnTo>
                    <a:pt x="407403" y="151351"/>
                  </a:lnTo>
                  <a:lnTo>
                    <a:pt x="420045" y="162982"/>
                  </a:lnTo>
                  <a:lnTo>
                    <a:pt x="426986" y="184028"/>
                  </a:lnTo>
                  <a:lnTo>
                    <a:pt x="436186" y="226412"/>
                  </a:lnTo>
                  <a:lnTo>
                    <a:pt x="448051" y="259513"/>
                  </a:lnTo>
                  <a:lnTo>
                    <a:pt x="466553" y="294068"/>
                  </a:lnTo>
                  <a:lnTo>
                    <a:pt x="485360" y="313395"/>
                  </a:lnTo>
                  <a:lnTo>
                    <a:pt x="494542" y="318548"/>
                  </a:lnTo>
                  <a:lnTo>
                    <a:pt x="515329" y="321629"/>
                  </a:lnTo>
                  <a:lnTo>
                    <a:pt x="534819" y="318698"/>
                  </a:lnTo>
                  <a:lnTo>
                    <a:pt x="546789" y="310782"/>
                  </a:lnTo>
                  <a:lnTo>
                    <a:pt x="572919" y="283787"/>
                  </a:lnTo>
                  <a:lnTo>
                    <a:pt x="591543" y="247702"/>
                  </a:lnTo>
                  <a:lnTo>
                    <a:pt x="608380" y="210436"/>
                  </a:lnTo>
                  <a:lnTo>
                    <a:pt x="622444" y="169745"/>
                  </a:lnTo>
                  <a:lnTo>
                    <a:pt x="626082" y="138085"/>
                  </a:lnTo>
                  <a:lnTo>
                    <a:pt x="619115" y="129246"/>
                  </a:lnTo>
                  <a:lnTo>
                    <a:pt x="606533" y="125337"/>
                  </a:lnTo>
                  <a:lnTo>
                    <a:pt x="590207" y="124716"/>
                  </a:lnTo>
                  <a:lnTo>
                    <a:pt x="577339" y="128271"/>
                  </a:lnTo>
                  <a:lnTo>
                    <a:pt x="557749" y="142803"/>
                  </a:lnTo>
                  <a:lnTo>
                    <a:pt x="545074" y="167783"/>
                  </a:lnTo>
                  <a:lnTo>
                    <a:pt x="540305" y="182778"/>
                  </a:lnTo>
                  <a:lnTo>
                    <a:pt x="545589" y="215315"/>
                  </a:lnTo>
                  <a:lnTo>
                    <a:pt x="565585" y="256519"/>
                  </a:lnTo>
                  <a:lnTo>
                    <a:pt x="581960" y="275870"/>
                  </a:lnTo>
                  <a:lnTo>
                    <a:pt x="619688" y="306101"/>
                  </a:lnTo>
                  <a:lnTo>
                    <a:pt x="651466" y="334849"/>
                  </a:lnTo>
                  <a:lnTo>
                    <a:pt x="658163" y="345079"/>
                  </a:lnTo>
                  <a:lnTo>
                    <a:pt x="662772" y="361995"/>
                  </a:lnTo>
                  <a:lnTo>
                    <a:pt x="664137" y="374835"/>
                  </a:lnTo>
                  <a:lnTo>
                    <a:pt x="626618" y="394404"/>
                  </a:lnTo>
                  <a:lnTo>
                    <a:pt x="588932" y="404832"/>
                  </a:lnTo>
                  <a:lnTo>
                    <a:pt x="554174" y="407922"/>
                  </a:lnTo>
                  <a:lnTo>
                    <a:pt x="520004" y="400707"/>
                  </a:lnTo>
                  <a:lnTo>
                    <a:pt x="484311" y="388571"/>
                  </a:lnTo>
                  <a:lnTo>
                    <a:pt x="441470" y="3645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8" name="SMARTInkShape-1351"/>
            <p:cNvSpPr/>
            <p:nvPr>
              <p:custDataLst>
                <p:tags r:id="rId48"/>
              </p:custDataLst>
            </p:nvPr>
          </p:nvSpPr>
          <p:spPr bwMode="auto">
            <a:xfrm>
              <a:off x="2769574" y="5762911"/>
              <a:ext cx="170850" cy="476091"/>
            </a:xfrm>
            <a:custGeom>
              <a:avLst/>
              <a:gdLst/>
              <a:ahLst/>
              <a:cxnLst/>
              <a:rect l="0" t="0" r="0" b="0"/>
              <a:pathLst>
                <a:path w="170850" h="476091">
                  <a:moveTo>
                    <a:pt x="78996" y="452152"/>
                  </a:moveTo>
                  <a:lnTo>
                    <a:pt x="78996" y="452152"/>
                  </a:lnTo>
                  <a:lnTo>
                    <a:pt x="83737" y="456892"/>
                  </a:lnTo>
                  <a:lnTo>
                    <a:pt x="83149" y="460273"/>
                  </a:lnTo>
                  <a:lnTo>
                    <a:pt x="77204" y="469320"/>
                  </a:lnTo>
                  <a:lnTo>
                    <a:pt x="67947" y="474665"/>
                  </a:lnTo>
                  <a:lnTo>
                    <a:pt x="62700" y="476090"/>
                  </a:lnTo>
                  <a:lnTo>
                    <a:pt x="41095" y="473356"/>
                  </a:lnTo>
                  <a:lnTo>
                    <a:pt x="34877" y="465296"/>
                  </a:lnTo>
                  <a:lnTo>
                    <a:pt x="22378" y="422752"/>
                  </a:lnTo>
                  <a:lnTo>
                    <a:pt x="19106" y="392783"/>
                  </a:lnTo>
                  <a:lnTo>
                    <a:pt x="15006" y="362927"/>
                  </a:lnTo>
                  <a:lnTo>
                    <a:pt x="9765" y="323519"/>
                  </a:lnTo>
                  <a:lnTo>
                    <a:pt x="3254" y="283537"/>
                  </a:lnTo>
                  <a:lnTo>
                    <a:pt x="0" y="265490"/>
                  </a:lnTo>
                  <a:lnTo>
                    <a:pt x="1884" y="238883"/>
                  </a:lnTo>
                  <a:lnTo>
                    <a:pt x="8523" y="195153"/>
                  </a:lnTo>
                  <a:lnTo>
                    <a:pt x="19656" y="157859"/>
                  </a:lnTo>
                  <a:lnTo>
                    <a:pt x="25503" y="123910"/>
                  </a:lnTo>
                  <a:lnTo>
                    <a:pt x="32401" y="86001"/>
                  </a:lnTo>
                  <a:lnTo>
                    <a:pt x="47441" y="51519"/>
                  </a:lnTo>
                  <a:lnTo>
                    <a:pt x="66695" y="7748"/>
                  </a:lnTo>
                  <a:lnTo>
                    <a:pt x="71788" y="4078"/>
                  </a:lnTo>
                  <a:lnTo>
                    <a:pt x="88029" y="0"/>
                  </a:lnTo>
                  <a:lnTo>
                    <a:pt x="100540" y="834"/>
                  </a:lnTo>
                  <a:lnTo>
                    <a:pt x="105265" y="2445"/>
                  </a:lnTo>
                  <a:lnTo>
                    <a:pt x="139380" y="38691"/>
                  </a:lnTo>
                  <a:lnTo>
                    <a:pt x="159837" y="68369"/>
                  </a:lnTo>
                  <a:lnTo>
                    <a:pt x="168834" y="90420"/>
                  </a:lnTo>
                  <a:lnTo>
                    <a:pt x="170849" y="113450"/>
                  </a:lnTo>
                  <a:lnTo>
                    <a:pt x="166453" y="136914"/>
                  </a:lnTo>
                  <a:lnTo>
                    <a:pt x="148235" y="169461"/>
                  </a:lnTo>
                  <a:lnTo>
                    <a:pt x="135897" y="181982"/>
                  </a:lnTo>
                  <a:lnTo>
                    <a:pt x="98832" y="204091"/>
                  </a:lnTo>
                  <a:lnTo>
                    <a:pt x="64369" y="220012"/>
                  </a:lnTo>
                  <a:lnTo>
                    <a:pt x="39422" y="219663"/>
                  </a:lnTo>
                  <a:lnTo>
                    <a:pt x="16759" y="213886"/>
                  </a:lnTo>
                  <a:lnTo>
                    <a:pt x="6687" y="208011"/>
                  </a:lnTo>
                  <a:lnTo>
                    <a:pt x="4993" y="206047"/>
                  </a:lnTo>
                  <a:lnTo>
                    <a:pt x="25418" y="19319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9" name="SMARTInkShape-1352"/>
            <p:cNvSpPr/>
            <p:nvPr>
              <p:custDataLst>
                <p:tags r:id="rId49"/>
              </p:custDataLst>
            </p:nvPr>
          </p:nvSpPr>
          <p:spPr bwMode="auto">
            <a:xfrm>
              <a:off x="2902639" y="4629826"/>
              <a:ext cx="972846" cy="1010284"/>
            </a:xfrm>
            <a:custGeom>
              <a:avLst/>
              <a:gdLst/>
              <a:ahLst/>
              <a:cxnLst/>
              <a:rect l="0" t="0" r="0" b="0"/>
              <a:pathLst>
                <a:path w="972846" h="1010284">
                  <a:moveTo>
                    <a:pt x="829970" y="40401"/>
                  </a:moveTo>
                  <a:lnTo>
                    <a:pt x="829970" y="40401"/>
                  </a:lnTo>
                  <a:lnTo>
                    <a:pt x="844106" y="16551"/>
                  </a:lnTo>
                  <a:lnTo>
                    <a:pt x="845347" y="12595"/>
                  </a:lnTo>
                  <a:lnTo>
                    <a:pt x="845183" y="9957"/>
                  </a:lnTo>
                  <a:lnTo>
                    <a:pt x="844080" y="8199"/>
                  </a:lnTo>
                  <a:lnTo>
                    <a:pt x="842354" y="7026"/>
                  </a:lnTo>
                  <a:lnTo>
                    <a:pt x="841203" y="5252"/>
                  </a:lnTo>
                  <a:lnTo>
                    <a:pt x="839924" y="636"/>
                  </a:lnTo>
                  <a:lnTo>
                    <a:pt x="836606" y="0"/>
                  </a:lnTo>
                  <a:lnTo>
                    <a:pt x="796963" y="8610"/>
                  </a:lnTo>
                  <a:lnTo>
                    <a:pt x="763526" y="16870"/>
                  </a:lnTo>
                  <a:lnTo>
                    <a:pt x="719080" y="30604"/>
                  </a:lnTo>
                  <a:lnTo>
                    <a:pt x="690559" y="39823"/>
                  </a:lnTo>
                  <a:lnTo>
                    <a:pt x="648286" y="55357"/>
                  </a:lnTo>
                  <a:lnTo>
                    <a:pt x="615277" y="68876"/>
                  </a:lnTo>
                  <a:lnTo>
                    <a:pt x="584069" y="81499"/>
                  </a:lnTo>
                  <a:lnTo>
                    <a:pt x="558880" y="91612"/>
                  </a:lnTo>
                  <a:lnTo>
                    <a:pt x="527204" y="104307"/>
                  </a:lnTo>
                  <a:lnTo>
                    <a:pt x="491204" y="118723"/>
                  </a:lnTo>
                  <a:lnTo>
                    <a:pt x="461251" y="131311"/>
                  </a:lnTo>
                  <a:lnTo>
                    <a:pt x="435330" y="142680"/>
                  </a:lnTo>
                  <a:lnTo>
                    <a:pt x="412095" y="153235"/>
                  </a:lnTo>
                  <a:lnTo>
                    <a:pt x="382715" y="167217"/>
                  </a:lnTo>
                  <a:lnTo>
                    <a:pt x="349238" y="183484"/>
                  </a:lnTo>
                  <a:lnTo>
                    <a:pt x="313029" y="201274"/>
                  </a:lnTo>
                  <a:lnTo>
                    <a:pt x="284921" y="216110"/>
                  </a:lnTo>
                  <a:lnTo>
                    <a:pt x="243107" y="240533"/>
                  </a:lnTo>
                  <a:lnTo>
                    <a:pt x="211293" y="258663"/>
                  </a:lnTo>
                  <a:lnTo>
                    <a:pt x="181940" y="276313"/>
                  </a:lnTo>
                  <a:lnTo>
                    <a:pt x="137899" y="310171"/>
                  </a:lnTo>
                  <a:lnTo>
                    <a:pt x="125508" y="323348"/>
                  </a:lnTo>
                  <a:lnTo>
                    <a:pt x="125180" y="330235"/>
                  </a:lnTo>
                  <a:lnTo>
                    <a:pt x="132754" y="345825"/>
                  </a:lnTo>
                  <a:lnTo>
                    <a:pt x="146042" y="357385"/>
                  </a:lnTo>
                  <a:lnTo>
                    <a:pt x="153752" y="361856"/>
                  </a:lnTo>
                  <a:lnTo>
                    <a:pt x="191424" y="369470"/>
                  </a:lnTo>
                  <a:lnTo>
                    <a:pt x="216749" y="372890"/>
                  </a:lnTo>
                  <a:lnTo>
                    <a:pt x="255472" y="376689"/>
                  </a:lnTo>
                  <a:lnTo>
                    <a:pt x="286904" y="378378"/>
                  </a:lnTo>
                  <a:lnTo>
                    <a:pt x="317409" y="379128"/>
                  </a:lnTo>
                  <a:lnTo>
                    <a:pt x="341419" y="378337"/>
                  </a:lnTo>
                  <a:lnTo>
                    <a:pt x="371316" y="376816"/>
                  </a:lnTo>
                  <a:lnTo>
                    <a:pt x="405139" y="374810"/>
                  </a:lnTo>
                  <a:lnTo>
                    <a:pt x="431656" y="373473"/>
                  </a:lnTo>
                  <a:lnTo>
                    <a:pt x="471702" y="371987"/>
                  </a:lnTo>
                  <a:lnTo>
                    <a:pt x="505375" y="371327"/>
                  </a:lnTo>
                  <a:lnTo>
                    <a:pt x="541839" y="373018"/>
                  </a:lnTo>
                  <a:lnTo>
                    <a:pt x="565453" y="376247"/>
                  </a:lnTo>
                  <a:lnTo>
                    <a:pt x="591118" y="380384"/>
                  </a:lnTo>
                  <a:lnTo>
                    <a:pt x="624926" y="384981"/>
                  </a:lnTo>
                  <a:lnTo>
                    <a:pt x="636719" y="386207"/>
                  </a:lnTo>
                  <a:lnTo>
                    <a:pt x="660406" y="398152"/>
                  </a:lnTo>
                  <a:lnTo>
                    <a:pt x="685471" y="419253"/>
                  </a:lnTo>
                  <a:lnTo>
                    <a:pt x="688989" y="423937"/>
                  </a:lnTo>
                  <a:lnTo>
                    <a:pt x="688358" y="431029"/>
                  </a:lnTo>
                  <a:lnTo>
                    <a:pt x="674240" y="457988"/>
                  </a:lnTo>
                  <a:lnTo>
                    <a:pt x="656057" y="479425"/>
                  </a:lnTo>
                  <a:lnTo>
                    <a:pt x="621344" y="504298"/>
                  </a:lnTo>
                  <a:lnTo>
                    <a:pt x="594644" y="520322"/>
                  </a:lnTo>
                  <a:lnTo>
                    <a:pt x="562953" y="538941"/>
                  </a:lnTo>
                  <a:lnTo>
                    <a:pt x="537857" y="553340"/>
                  </a:lnTo>
                  <a:lnTo>
                    <a:pt x="499390" y="574628"/>
                  </a:lnTo>
                  <a:lnTo>
                    <a:pt x="455835" y="598642"/>
                  </a:lnTo>
                  <a:lnTo>
                    <a:pt x="411672" y="622875"/>
                  </a:lnTo>
                  <a:lnTo>
                    <a:pt x="378815" y="640260"/>
                  </a:lnTo>
                  <a:lnTo>
                    <a:pt x="338005" y="665944"/>
                  </a:lnTo>
                  <a:lnTo>
                    <a:pt x="296037" y="692406"/>
                  </a:lnTo>
                  <a:lnTo>
                    <a:pt x="274585" y="707242"/>
                  </a:lnTo>
                  <a:lnTo>
                    <a:pt x="248378" y="726063"/>
                  </a:lnTo>
                  <a:lnTo>
                    <a:pt x="219000" y="747540"/>
                  </a:lnTo>
                  <a:lnTo>
                    <a:pt x="175774" y="779342"/>
                  </a:lnTo>
                  <a:lnTo>
                    <a:pt x="136388" y="811334"/>
                  </a:lnTo>
                  <a:lnTo>
                    <a:pt x="110606" y="835146"/>
                  </a:lnTo>
                  <a:lnTo>
                    <a:pt x="82504" y="861933"/>
                  </a:lnTo>
                  <a:lnTo>
                    <a:pt x="45987" y="896989"/>
                  </a:lnTo>
                  <a:lnTo>
                    <a:pt x="23142" y="923154"/>
                  </a:lnTo>
                  <a:lnTo>
                    <a:pt x="2102" y="966392"/>
                  </a:lnTo>
                  <a:lnTo>
                    <a:pt x="0" y="982111"/>
                  </a:lnTo>
                  <a:lnTo>
                    <a:pt x="3805" y="988684"/>
                  </a:lnTo>
                  <a:lnTo>
                    <a:pt x="18617" y="1001279"/>
                  </a:lnTo>
                  <a:lnTo>
                    <a:pt x="46366" y="1008200"/>
                  </a:lnTo>
                  <a:lnTo>
                    <a:pt x="78874" y="1010283"/>
                  </a:lnTo>
                  <a:lnTo>
                    <a:pt x="106551" y="1007903"/>
                  </a:lnTo>
                  <a:lnTo>
                    <a:pt x="133378" y="1004886"/>
                  </a:lnTo>
                  <a:lnTo>
                    <a:pt x="169122" y="1000891"/>
                  </a:lnTo>
                  <a:lnTo>
                    <a:pt x="210811" y="996243"/>
                  </a:lnTo>
                  <a:lnTo>
                    <a:pt x="245549" y="992153"/>
                  </a:lnTo>
                  <a:lnTo>
                    <a:pt x="275653" y="988433"/>
                  </a:lnTo>
                  <a:lnTo>
                    <a:pt x="302668" y="984961"/>
                  </a:lnTo>
                  <a:lnTo>
                    <a:pt x="327623" y="981654"/>
                  </a:lnTo>
                  <a:lnTo>
                    <a:pt x="351205" y="978457"/>
                  </a:lnTo>
                  <a:lnTo>
                    <a:pt x="373871" y="975334"/>
                  </a:lnTo>
                  <a:lnTo>
                    <a:pt x="403865" y="971268"/>
                  </a:lnTo>
                  <a:lnTo>
                    <a:pt x="438744" y="966573"/>
                  </a:lnTo>
                  <a:lnTo>
                    <a:pt x="476880" y="961458"/>
                  </a:lnTo>
                  <a:lnTo>
                    <a:pt x="509248" y="957055"/>
                  </a:lnTo>
                  <a:lnTo>
                    <a:pt x="537773" y="953129"/>
                  </a:lnTo>
                  <a:lnTo>
                    <a:pt x="563735" y="949519"/>
                  </a:lnTo>
                  <a:lnTo>
                    <a:pt x="587988" y="947112"/>
                  </a:lnTo>
                  <a:lnTo>
                    <a:pt x="611102" y="945508"/>
                  </a:lnTo>
                  <a:lnTo>
                    <a:pt x="633456" y="944438"/>
                  </a:lnTo>
                  <a:lnTo>
                    <a:pt x="667211" y="943725"/>
                  </a:lnTo>
                  <a:lnTo>
                    <a:pt x="708566" y="943250"/>
                  </a:lnTo>
                  <a:lnTo>
                    <a:pt x="754987" y="942933"/>
                  </a:lnTo>
                  <a:lnTo>
                    <a:pt x="790896" y="942721"/>
                  </a:lnTo>
                  <a:lnTo>
                    <a:pt x="819796" y="942581"/>
                  </a:lnTo>
                  <a:lnTo>
                    <a:pt x="844023" y="942487"/>
                  </a:lnTo>
                  <a:lnTo>
                    <a:pt x="869104" y="944409"/>
                  </a:lnTo>
                  <a:lnTo>
                    <a:pt x="894755" y="947674"/>
                  </a:lnTo>
                  <a:lnTo>
                    <a:pt x="939131" y="955602"/>
                  </a:lnTo>
                  <a:lnTo>
                    <a:pt x="967707" y="964651"/>
                  </a:lnTo>
                  <a:lnTo>
                    <a:pt x="972845" y="96908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41" name="SMARTInkShape-1353"/>
          <p:cNvSpPr/>
          <p:nvPr>
            <p:custDataLst>
              <p:tags r:id="rId7"/>
            </p:custDataLst>
          </p:nvPr>
        </p:nvSpPr>
        <p:spPr bwMode="auto">
          <a:xfrm>
            <a:off x="2803922" y="6000750"/>
            <a:ext cx="8931" cy="53579"/>
          </a:xfrm>
          <a:custGeom>
            <a:avLst/>
            <a:gdLst/>
            <a:ahLst/>
            <a:cxnLst/>
            <a:rect l="0" t="0" r="0" b="0"/>
            <a:pathLst>
              <a:path w="8931" h="53579">
                <a:moveTo>
                  <a:pt x="0" y="0"/>
                </a:moveTo>
                <a:lnTo>
                  <a:pt x="0" y="0"/>
                </a:lnTo>
                <a:lnTo>
                  <a:pt x="8930" y="535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63" name="SMARTInkShape-Group335"/>
          <p:cNvGrpSpPr/>
          <p:nvPr/>
        </p:nvGrpSpPr>
        <p:grpSpPr>
          <a:xfrm>
            <a:off x="4428236" y="4502201"/>
            <a:ext cx="1050965" cy="2153918"/>
            <a:chOff x="4428236" y="4502201"/>
            <a:chExt cx="1050965" cy="2153918"/>
          </a:xfrm>
        </p:grpSpPr>
        <p:sp>
          <p:nvSpPr>
            <p:cNvPr id="142" name="SMARTInkShape-1354"/>
            <p:cNvSpPr/>
            <p:nvPr>
              <p:custDataLst>
                <p:tags r:id="rId26"/>
              </p:custDataLst>
            </p:nvPr>
          </p:nvSpPr>
          <p:spPr bwMode="auto">
            <a:xfrm>
              <a:off x="4699799" y="5318223"/>
              <a:ext cx="87916" cy="183519"/>
            </a:xfrm>
            <a:custGeom>
              <a:avLst/>
              <a:gdLst/>
              <a:ahLst/>
              <a:cxnLst/>
              <a:rect l="0" t="0" r="0" b="0"/>
              <a:pathLst>
                <a:path w="87916" h="183519">
                  <a:moveTo>
                    <a:pt x="6146" y="12800"/>
                  </a:moveTo>
                  <a:lnTo>
                    <a:pt x="6146" y="12800"/>
                  </a:lnTo>
                  <a:lnTo>
                    <a:pt x="6146" y="8060"/>
                  </a:lnTo>
                  <a:lnTo>
                    <a:pt x="11438" y="3086"/>
                  </a:lnTo>
                  <a:lnTo>
                    <a:pt x="15628" y="372"/>
                  </a:lnTo>
                  <a:lnTo>
                    <a:pt x="28220" y="0"/>
                  </a:lnTo>
                  <a:lnTo>
                    <a:pt x="35745" y="1290"/>
                  </a:lnTo>
                  <a:lnTo>
                    <a:pt x="70038" y="26808"/>
                  </a:lnTo>
                  <a:lnTo>
                    <a:pt x="87915" y="46827"/>
                  </a:lnTo>
                  <a:lnTo>
                    <a:pt x="81515" y="76540"/>
                  </a:lnTo>
                  <a:lnTo>
                    <a:pt x="66432" y="113559"/>
                  </a:lnTo>
                  <a:lnTo>
                    <a:pt x="41207" y="150142"/>
                  </a:lnTo>
                  <a:lnTo>
                    <a:pt x="6611" y="182556"/>
                  </a:lnTo>
                  <a:lnTo>
                    <a:pt x="3479" y="183518"/>
                  </a:lnTo>
                  <a:lnTo>
                    <a:pt x="1392" y="182175"/>
                  </a:lnTo>
                  <a:lnTo>
                    <a:pt x="0" y="179294"/>
                  </a:lnTo>
                  <a:lnTo>
                    <a:pt x="6146" y="1556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3" name="SMARTInkShape-1355"/>
            <p:cNvSpPr/>
            <p:nvPr>
              <p:custDataLst>
                <p:tags r:id="rId27"/>
              </p:custDataLst>
            </p:nvPr>
          </p:nvSpPr>
          <p:spPr bwMode="auto">
            <a:xfrm>
              <a:off x="4428236" y="5168716"/>
              <a:ext cx="218713" cy="390717"/>
            </a:xfrm>
            <a:custGeom>
              <a:avLst/>
              <a:gdLst/>
              <a:ahLst/>
              <a:cxnLst/>
              <a:rect l="0" t="0" r="0" b="0"/>
              <a:pathLst>
                <a:path w="218713" h="390717">
                  <a:moveTo>
                    <a:pt x="170553" y="135518"/>
                  </a:moveTo>
                  <a:lnTo>
                    <a:pt x="170553" y="135518"/>
                  </a:lnTo>
                  <a:lnTo>
                    <a:pt x="131261" y="135518"/>
                  </a:lnTo>
                  <a:lnTo>
                    <a:pt x="106986" y="144999"/>
                  </a:lnTo>
                  <a:lnTo>
                    <a:pt x="66721" y="184078"/>
                  </a:lnTo>
                  <a:lnTo>
                    <a:pt x="36049" y="220682"/>
                  </a:lnTo>
                  <a:lnTo>
                    <a:pt x="19134" y="255120"/>
                  </a:lnTo>
                  <a:lnTo>
                    <a:pt x="8667" y="289216"/>
                  </a:lnTo>
                  <a:lnTo>
                    <a:pt x="377" y="326859"/>
                  </a:lnTo>
                  <a:lnTo>
                    <a:pt x="0" y="356820"/>
                  </a:lnTo>
                  <a:lnTo>
                    <a:pt x="3273" y="367388"/>
                  </a:lnTo>
                  <a:lnTo>
                    <a:pt x="14847" y="381777"/>
                  </a:lnTo>
                  <a:lnTo>
                    <a:pt x="29913" y="388834"/>
                  </a:lnTo>
                  <a:lnTo>
                    <a:pt x="38098" y="390716"/>
                  </a:lnTo>
                  <a:lnTo>
                    <a:pt x="45539" y="389986"/>
                  </a:lnTo>
                  <a:lnTo>
                    <a:pt x="59098" y="383883"/>
                  </a:lnTo>
                  <a:lnTo>
                    <a:pt x="90260" y="361327"/>
                  </a:lnTo>
                  <a:lnTo>
                    <a:pt x="126929" y="332120"/>
                  </a:lnTo>
                  <a:lnTo>
                    <a:pt x="158730" y="297950"/>
                  </a:lnTo>
                  <a:lnTo>
                    <a:pt x="182704" y="254202"/>
                  </a:lnTo>
                  <a:lnTo>
                    <a:pt x="192544" y="227540"/>
                  </a:lnTo>
                  <a:lnTo>
                    <a:pt x="203074" y="196866"/>
                  </a:lnTo>
                  <a:lnTo>
                    <a:pt x="210093" y="171456"/>
                  </a:lnTo>
                  <a:lnTo>
                    <a:pt x="217892" y="129993"/>
                  </a:lnTo>
                  <a:lnTo>
                    <a:pt x="218712" y="95029"/>
                  </a:lnTo>
                  <a:lnTo>
                    <a:pt x="217542" y="78760"/>
                  </a:lnTo>
                  <a:lnTo>
                    <a:pt x="203013" y="42162"/>
                  </a:lnTo>
                  <a:lnTo>
                    <a:pt x="192193" y="22680"/>
                  </a:lnTo>
                  <a:lnTo>
                    <a:pt x="178034" y="10683"/>
                  </a:lnTo>
                  <a:lnTo>
                    <a:pt x="143782" y="0"/>
                  </a:lnTo>
                  <a:lnTo>
                    <a:pt x="108053" y="3850"/>
                  </a:lnTo>
                  <a:lnTo>
                    <a:pt x="75307" y="14491"/>
                  </a:lnTo>
                  <a:lnTo>
                    <a:pt x="32676" y="37492"/>
                  </a:lnTo>
                  <a:lnTo>
                    <a:pt x="25057" y="43378"/>
                  </a:lnTo>
                  <a:lnTo>
                    <a:pt x="889" y="9087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4" name="SMARTInkShape-1356"/>
            <p:cNvSpPr/>
            <p:nvPr>
              <p:custDataLst>
                <p:tags r:id="rId28"/>
              </p:custDataLst>
            </p:nvPr>
          </p:nvSpPr>
          <p:spPr bwMode="auto">
            <a:xfrm>
              <a:off x="4446984" y="5036508"/>
              <a:ext cx="776884" cy="67085"/>
            </a:xfrm>
            <a:custGeom>
              <a:avLst/>
              <a:gdLst/>
              <a:ahLst/>
              <a:cxnLst/>
              <a:rect l="0" t="0" r="0" b="0"/>
              <a:pathLst>
                <a:path w="776884" h="67085">
                  <a:moveTo>
                    <a:pt x="0" y="62344"/>
                  </a:moveTo>
                  <a:lnTo>
                    <a:pt x="0" y="62344"/>
                  </a:lnTo>
                  <a:lnTo>
                    <a:pt x="14222" y="67084"/>
                  </a:lnTo>
                  <a:lnTo>
                    <a:pt x="34286" y="66496"/>
                  </a:lnTo>
                  <a:lnTo>
                    <a:pt x="63537" y="64119"/>
                  </a:lnTo>
                  <a:lnTo>
                    <a:pt x="98913" y="60551"/>
                  </a:lnTo>
                  <a:lnTo>
                    <a:pt x="127458" y="57180"/>
                  </a:lnTo>
                  <a:lnTo>
                    <a:pt x="151448" y="53940"/>
                  </a:lnTo>
                  <a:lnTo>
                    <a:pt x="192326" y="47694"/>
                  </a:lnTo>
                  <a:lnTo>
                    <a:pt x="230338" y="41611"/>
                  </a:lnTo>
                  <a:lnTo>
                    <a:pt x="255754" y="37608"/>
                  </a:lnTo>
                  <a:lnTo>
                    <a:pt x="285597" y="32955"/>
                  </a:lnTo>
                  <a:lnTo>
                    <a:pt x="318390" y="27868"/>
                  </a:lnTo>
                  <a:lnTo>
                    <a:pt x="346206" y="23485"/>
                  </a:lnTo>
                  <a:lnTo>
                    <a:pt x="370702" y="19571"/>
                  </a:lnTo>
                  <a:lnTo>
                    <a:pt x="414788" y="12575"/>
                  </a:lnTo>
                  <a:lnTo>
                    <a:pt x="457533" y="6159"/>
                  </a:lnTo>
                  <a:lnTo>
                    <a:pt x="494390" y="2646"/>
                  </a:lnTo>
                  <a:lnTo>
                    <a:pt x="537229" y="1085"/>
                  </a:lnTo>
                  <a:lnTo>
                    <a:pt x="569489" y="668"/>
                  </a:lnTo>
                  <a:lnTo>
                    <a:pt x="605878" y="391"/>
                  </a:lnTo>
                  <a:lnTo>
                    <a:pt x="634107" y="205"/>
                  </a:lnTo>
                  <a:lnTo>
                    <a:pt x="676054" y="0"/>
                  </a:lnTo>
                  <a:lnTo>
                    <a:pt x="715865" y="2554"/>
                  </a:lnTo>
                  <a:lnTo>
                    <a:pt x="758804" y="6925"/>
                  </a:lnTo>
                  <a:lnTo>
                    <a:pt x="776883" y="876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5" name="SMARTInkShape-1357"/>
            <p:cNvSpPr/>
            <p:nvPr>
              <p:custDataLst>
                <p:tags r:id="rId29"/>
              </p:custDataLst>
            </p:nvPr>
          </p:nvSpPr>
          <p:spPr bwMode="auto">
            <a:xfrm>
              <a:off x="4951604" y="4674416"/>
              <a:ext cx="31163" cy="63757"/>
            </a:xfrm>
            <a:custGeom>
              <a:avLst/>
              <a:gdLst/>
              <a:ahLst/>
              <a:cxnLst/>
              <a:rect l="0" t="0" r="0" b="0"/>
              <a:pathLst>
                <a:path w="31163" h="63757">
                  <a:moveTo>
                    <a:pt x="13302" y="4740"/>
                  </a:moveTo>
                  <a:lnTo>
                    <a:pt x="13302" y="4740"/>
                  </a:lnTo>
                  <a:lnTo>
                    <a:pt x="13302" y="0"/>
                  </a:lnTo>
                  <a:lnTo>
                    <a:pt x="12310" y="588"/>
                  </a:lnTo>
                  <a:lnTo>
                    <a:pt x="7165" y="9904"/>
                  </a:lnTo>
                  <a:lnTo>
                    <a:pt x="0" y="34953"/>
                  </a:lnTo>
                  <a:lnTo>
                    <a:pt x="465" y="41749"/>
                  </a:lnTo>
                  <a:lnTo>
                    <a:pt x="6274" y="54592"/>
                  </a:lnTo>
                  <a:lnTo>
                    <a:pt x="12824" y="61624"/>
                  </a:lnTo>
                  <a:lnTo>
                    <a:pt x="15960" y="63498"/>
                  </a:lnTo>
                  <a:lnTo>
                    <a:pt x="19043" y="63756"/>
                  </a:lnTo>
                  <a:lnTo>
                    <a:pt x="25114" y="61396"/>
                  </a:lnTo>
                  <a:lnTo>
                    <a:pt x="26138" y="56401"/>
                  </a:lnTo>
                  <a:lnTo>
                    <a:pt x="24822" y="33387"/>
                  </a:lnTo>
                  <a:lnTo>
                    <a:pt x="31162" y="1367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6" name="SMARTInkShape-1358"/>
            <p:cNvSpPr/>
            <p:nvPr>
              <p:custDataLst>
                <p:tags r:id="rId30"/>
              </p:custDataLst>
            </p:nvPr>
          </p:nvSpPr>
          <p:spPr bwMode="auto">
            <a:xfrm>
              <a:off x="4938517" y="4822031"/>
              <a:ext cx="97828" cy="154512"/>
            </a:xfrm>
            <a:custGeom>
              <a:avLst/>
              <a:gdLst/>
              <a:ahLst/>
              <a:cxnLst/>
              <a:rect l="0" t="0" r="0" b="0"/>
              <a:pathLst>
                <a:path w="97828" h="154512">
                  <a:moveTo>
                    <a:pt x="17460" y="0"/>
                  </a:moveTo>
                  <a:lnTo>
                    <a:pt x="17460" y="0"/>
                  </a:lnTo>
                  <a:lnTo>
                    <a:pt x="8366" y="42533"/>
                  </a:lnTo>
                  <a:lnTo>
                    <a:pt x="2638" y="81064"/>
                  </a:lnTo>
                  <a:lnTo>
                    <a:pt x="0" y="120563"/>
                  </a:lnTo>
                  <a:lnTo>
                    <a:pt x="4459" y="139462"/>
                  </a:lnTo>
                  <a:lnTo>
                    <a:pt x="12064" y="152888"/>
                  </a:lnTo>
                  <a:lnTo>
                    <a:pt x="16839" y="154511"/>
                  </a:lnTo>
                  <a:lnTo>
                    <a:pt x="30082" y="153669"/>
                  </a:lnTo>
                  <a:lnTo>
                    <a:pt x="40598" y="149988"/>
                  </a:lnTo>
                  <a:lnTo>
                    <a:pt x="64915" y="134799"/>
                  </a:lnTo>
                  <a:lnTo>
                    <a:pt x="75923" y="121427"/>
                  </a:lnTo>
                  <a:lnTo>
                    <a:pt x="97827" y="803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7" name="SMARTInkShape-1359"/>
            <p:cNvSpPr/>
            <p:nvPr>
              <p:custDataLst>
                <p:tags r:id="rId31"/>
              </p:custDataLst>
            </p:nvPr>
          </p:nvSpPr>
          <p:spPr bwMode="auto">
            <a:xfrm>
              <a:off x="4742141" y="4639065"/>
              <a:ext cx="124886" cy="358143"/>
            </a:xfrm>
            <a:custGeom>
              <a:avLst/>
              <a:gdLst/>
              <a:ahLst/>
              <a:cxnLst/>
              <a:rect l="0" t="0" r="0" b="0"/>
              <a:pathLst>
                <a:path w="124886" h="358143">
                  <a:moveTo>
                    <a:pt x="17382" y="13302"/>
                  </a:moveTo>
                  <a:lnTo>
                    <a:pt x="17382" y="13302"/>
                  </a:lnTo>
                  <a:lnTo>
                    <a:pt x="17382" y="0"/>
                  </a:lnTo>
                  <a:lnTo>
                    <a:pt x="4954" y="40818"/>
                  </a:lnTo>
                  <a:lnTo>
                    <a:pt x="1936" y="68857"/>
                  </a:lnTo>
                  <a:lnTo>
                    <a:pt x="238" y="110461"/>
                  </a:lnTo>
                  <a:lnTo>
                    <a:pt x="0" y="119746"/>
                  </a:lnTo>
                  <a:lnTo>
                    <a:pt x="12964" y="140647"/>
                  </a:lnTo>
                  <a:lnTo>
                    <a:pt x="31294" y="158204"/>
                  </a:lnTo>
                  <a:lnTo>
                    <a:pt x="37571" y="161497"/>
                  </a:lnTo>
                  <a:lnTo>
                    <a:pt x="42748" y="162701"/>
                  </a:lnTo>
                  <a:lnTo>
                    <a:pt x="73736" y="150173"/>
                  </a:lnTo>
                  <a:lnTo>
                    <a:pt x="92368" y="133003"/>
                  </a:lnTo>
                  <a:lnTo>
                    <a:pt x="114015" y="95733"/>
                  </a:lnTo>
                  <a:lnTo>
                    <a:pt x="123830" y="67797"/>
                  </a:lnTo>
                  <a:lnTo>
                    <a:pt x="124885" y="48767"/>
                  </a:lnTo>
                  <a:lnTo>
                    <a:pt x="122047" y="36340"/>
                  </a:lnTo>
                  <a:lnTo>
                    <a:pt x="118470" y="29495"/>
                  </a:lnTo>
                  <a:lnTo>
                    <a:pt x="117517" y="29058"/>
                  </a:lnTo>
                  <a:lnTo>
                    <a:pt x="116880" y="29759"/>
                  </a:lnTo>
                  <a:lnTo>
                    <a:pt x="108709" y="69832"/>
                  </a:lnTo>
                  <a:lnTo>
                    <a:pt x="109927" y="111411"/>
                  </a:lnTo>
                  <a:lnTo>
                    <a:pt x="114076" y="146203"/>
                  </a:lnTo>
                  <a:lnTo>
                    <a:pt x="119227" y="178203"/>
                  </a:lnTo>
                  <a:lnTo>
                    <a:pt x="122178" y="211607"/>
                  </a:lnTo>
                  <a:lnTo>
                    <a:pt x="123489" y="245305"/>
                  </a:lnTo>
                  <a:lnTo>
                    <a:pt x="124072" y="276818"/>
                  </a:lnTo>
                  <a:lnTo>
                    <a:pt x="117317" y="321229"/>
                  </a:lnTo>
                  <a:lnTo>
                    <a:pt x="112069" y="333052"/>
                  </a:lnTo>
                  <a:lnTo>
                    <a:pt x="98795" y="350026"/>
                  </a:lnTo>
                  <a:lnTo>
                    <a:pt x="85316" y="356434"/>
                  </a:lnTo>
                  <a:lnTo>
                    <a:pt x="77554" y="358142"/>
                  </a:lnTo>
                  <a:lnTo>
                    <a:pt x="70395" y="357297"/>
                  </a:lnTo>
                  <a:lnTo>
                    <a:pt x="57149" y="351066"/>
                  </a:lnTo>
                  <a:lnTo>
                    <a:pt x="33795" y="326921"/>
                  </a:lnTo>
                  <a:lnTo>
                    <a:pt x="24677" y="303170"/>
                  </a:lnTo>
                  <a:lnTo>
                    <a:pt x="22246" y="289891"/>
                  </a:lnTo>
                  <a:lnTo>
                    <a:pt x="25585" y="280046"/>
                  </a:lnTo>
                  <a:lnTo>
                    <a:pt x="32773" y="272491"/>
                  </a:lnTo>
                  <a:lnTo>
                    <a:pt x="88820" y="24547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8" name="SMARTInkShape-1360"/>
            <p:cNvSpPr/>
            <p:nvPr>
              <p:custDataLst>
                <p:tags r:id="rId32"/>
              </p:custDataLst>
            </p:nvPr>
          </p:nvSpPr>
          <p:spPr bwMode="auto">
            <a:xfrm>
              <a:off x="4429125" y="4502201"/>
              <a:ext cx="203587" cy="451631"/>
            </a:xfrm>
            <a:custGeom>
              <a:avLst/>
              <a:gdLst/>
              <a:ahLst/>
              <a:cxnLst/>
              <a:rect l="0" t="0" r="0" b="0"/>
              <a:pathLst>
                <a:path w="203587" h="451631">
                  <a:moveTo>
                    <a:pt x="169664" y="301971"/>
                  </a:moveTo>
                  <a:lnTo>
                    <a:pt x="169664" y="301971"/>
                  </a:lnTo>
                  <a:lnTo>
                    <a:pt x="169664" y="277773"/>
                  </a:lnTo>
                  <a:lnTo>
                    <a:pt x="164924" y="271209"/>
                  </a:lnTo>
                  <a:lnTo>
                    <a:pt x="153441" y="260102"/>
                  </a:lnTo>
                  <a:lnTo>
                    <a:pt x="143933" y="254258"/>
                  </a:lnTo>
                  <a:lnTo>
                    <a:pt x="117943" y="250131"/>
                  </a:lnTo>
                  <a:lnTo>
                    <a:pt x="75626" y="263129"/>
                  </a:lnTo>
                  <a:lnTo>
                    <a:pt x="39605" y="290572"/>
                  </a:lnTo>
                  <a:lnTo>
                    <a:pt x="22233" y="320386"/>
                  </a:lnTo>
                  <a:lnTo>
                    <a:pt x="9881" y="353812"/>
                  </a:lnTo>
                  <a:lnTo>
                    <a:pt x="3920" y="393950"/>
                  </a:lnTo>
                  <a:lnTo>
                    <a:pt x="7996" y="423151"/>
                  </a:lnTo>
                  <a:lnTo>
                    <a:pt x="12814" y="434542"/>
                  </a:lnTo>
                  <a:lnTo>
                    <a:pt x="31492" y="442912"/>
                  </a:lnTo>
                  <a:lnTo>
                    <a:pt x="68287" y="451630"/>
                  </a:lnTo>
                  <a:lnTo>
                    <a:pt x="109971" y="424697"/>
                  </a:lnTo>
                  <a:lnTo>
                    <a:pt x="144497" y="383650"/>
                  </a:lnTo>
                  <a:lnTo>
                    <a:pt x="165294" y="347008"/>
                  </a:lnTo>
                  <a:lnTo>
                    <a:pt x="174688" y="323066"/>
                  </a:lnTo>
                  <a:lnTo>
                    <a:pt x="184920" y="295198"/>
                  </a:lnTo>
                  <a:lnTo>
                    <a:pt x="196288" y="253651"/>
                  </a:lnTo>
                  <a:lnTo>
                    <a:pt x="201340" y="214019"/>
                  </a:lnTo>
                  <a:lnTo>
                    <a:pt x="202688" y="186782"/>
                  </a:lnTo>
                  <a:lnTo>
                    <a:pt x="203586" y="156717"/>
                  </a:lnTo>
                  <a:lnTo>
                    <a:pt x="201939" y="115375"/>
                  </a:lnTo>
                  <a:lnTo>
                    <a:pt x="195433" y="75365"/>
                  </a:lnTo>
                  <a:lnTo>
                    <a:pt x="192796" y="64580"/>
                  </a:lnTo>
                  <a:lnTo>
                    <a:pt x="171346" y="42013"/>
                  </a:lnTo>
                  <a:lnTo>
                    <a:pt x="130805" y="14933"/>
                  </a:lnTo>
                  <a:lnTo>
                    <a:pt x="105761" y="5727"/>
                  </a:lnTo>
                  <a:lnTo>
                    <a:pt x="71479" y="1635"/>
                  </a:lnTo>
                  <a:lnTo>
                    <a:pt x="28525" y="0"/>
                  </a:lnTo>
                  <a:lnTo>
                    <a:pt x="0" y="729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9" name="SMARTInkShape-1361"/>
            <p:cNvSpPr/>
            <p:nvPr>
              <p:custDataLst>
                <p:tags r:id="rId33"/>
              </p:custDataLst>
            </p:nvPr>
          </p:nvSpPr>
          <p:spPr bwMode="auto">
            <a:xfrm>
              <a:off x="4765240" y="5250656"/>
              <a:ext cx="163949" cy="230941"/>
            </a:xfrm>
            <a:custGeom>
              <a:avLst/>
              <a:gdLst/>
              <a:ahLst/>
              <a:cxnLst/>
              <a:rect l="0" t="0" r="0" b="0"/>
              <a:pathLst>
                <a:path w="163949" h="230941">
                  <a:moveTo>
                    <a:pt x="137158" y="0"/>
                  </a:moveTo>
                  <a:lnTo>
                    <a:pt x="137158" y="0"/>
                  </a:lnTo>
                  <a:lnTo>
                    <a:pt x="122900" y="992"/>
                  </a:lnTo>
                  <a:lnTo>
                    <a:pt x="112301" y="4741"/>
                  </a:lnTo>
                  <a:lnTo>
                    <a:pt x="85358" y="26329"/>
                  </a:lnTo>
                  <a:lnTo>
                    <a:pt x="47065" y="63695"/>
                  </a:lnTo>
                  <a:lnTo>
                    <a:pt x="22380" y="90089"/>
                  </a:lnTo>
                  <a:lnTo>
                    <a:pt x="1193" y="134049"/>
                  </a:lnTo>
                  <a:lnTo>
                    <a:pt x="0" y="154497"/>
                  </a:lnTo>
                  <a:lnTo>
                    <a:pt x="7319" y="195221"/>
                  </a:lnTo>
                  <a:lnTo>
                    <a:pt x="13888" y="203569"/>
                  </a:lnTo>
                  <a:lnTo>
                    <a:pt x="34415" y="218137"/>
                  </a:lnTo>
                  <a:lnTo>
                    <a:pt x="73864" y="228013"/>
                  </a:lnTo>
                  <a:lnTo>
                    <a:pt x="112231" y="230940"/>
                  </a:lnTo>
                  <a:lnTo>
                    <a:pt x="163948" y="2232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0" name="SMARTInkShape-1362"/>
            <p:cNvSpPr/>
            <p:nvPr>
              <p:custDataLst>
                <p:tags r:id="rId34"/>
              </p:custDataLst>
            </p:nvPr>
          </p:nvSpPr>
          <p:spPr bwMode="auto">
            <a:xfrm>
              <a:off x="4713474" y="5247167"/>
              <a:ext cx="210460" cy="298787"/>
            </a:xfrm>
            <a:custGeom>
              <a:avLst/>
              <a:gdLst/>
              <a:ahLst/>
              <a:cxnLst/>
              <a:rect l="0" t="0" r="0" b="0"/>
              <a:pathLst>
                <a:path w="210460" h="298787">
                  <a:moveTo>
                    <a:pt x="117487" y="21349"/>
                  </a:moveTo>
                  <a:lnTo>
                    <a:pt x="117487" y="21349"/>
                  </a:lnTo>
                  <a:lnTo>
                    <a:pt x="105213" y="8083"/>
                  </a:lnTo>
                  <a:lnTo>
                    <a:pt x="102110" y="1231"/>
                  </a:lnTo>
                  <a:lnTo>
                    <a:pt x="100290" y="0"/>
                  </a:lnTo>
                  <a:lnTo>
                    <a:pt x="98085" y="170"/>
                  </a:lnTo>
                  <a:lnTo>
                    <a:pt x="71276" y="17310"/>
                  </a:lnTo>
                  <a:lnTo>
                    <a:pt x="33275" y="53266"/>
                  </a:lnTo>
                  <a:lnTo>
                    <a:pt x="1446" y="91539"/>
                  </a:lnTo>
                  <a:lnTo>
                    <a:pt x="439" y="97908"/>
                  </a:lnTo>
                  <a:lnTo>
                    <a:pt x="4611" y="112921"/>
                  </a:lnTo>
                  <a:lnTo>
                    <a:pt x="8502" y="118116"/>
                  </a:lnTo>
                  <a:lnTo>
                    <a:pt x="18117" y="123888"/>
                  </a:lnTo>
                  <a:lnTo>
                    <a:pt x="36942" y="121160"/>
                  </a:lnTo>
                  <a:lnTo>
                    <a:pt x="64822" y="112342"/>
                  </a:lnTo>
                  <a:lnTo>
                    <a:pt x="103672" y="98501"/>
                  </a:lnTo>
                  <a:lnTo>
                    <a:pt x="139459" y="87720"/>
                  </a:lnTo>
                  <a:lnTo>
                    <a:pt x="174268" y="81363"/>
                  </a:lnTo>
                  <a:lnTo>
                    <a:pt x="179154" y="82194"/>
                  </a:lnTo>
                  <a:lnTo>
                    <a:pt x="178442" y="86717"/>
                  </a:lnTo>
                  <a:lnTo>
                    <a:pt x="147832" y="123945"/>
                  </a:lnTo>
                  <a:lnTo>
                    <a:pt x="107850" y="155085"/>
                  </a:lnTo>
                  <a:lnTo>
                    <a:pt x="63217" y="193286"/>
                  </a:lnTo>
                  <a:lnTo>
                    <a:pt x="21129" y="234001"/>
                  </a:lnTo>
                  <a:lnTo>
                    <a:pt x="14553" y="240507"/>
                  </a:lnTo>
                  <a:lnTo>
                    <a:pt x="12153" y="244845"/>
                  </a:lnTo>
                  <a:lnTo>
                    <a:pt x="12538" y="247736"/>
                  </a:lnTo>
                  <a:lnTo>
                    <a:pt x="14778" y="249664"/>
                  </a:lnTo>
                  <a:lnTo>
                    <a:pt x="22560" y="251807"/>
                  </a:lnTo>
                  <a:lnTo>
                    <a:pt x="27413" y="252378"/>
                  </a:lnTo>
                  <a:lnTo>
                    <a:pt x="62686" y="243701"/>
                  </a:lnTo>
                  <a:lnTo>
                    <a:pt x="96769" y="228651"/>
                  </a:lnTo>
                  <a:lnTo>
                    <a:pt x="131099" y="210717"/>
                  </a:lnTo>
                  <a:lnTo>
                    <a:pt x="167161" y="190457"/>
                  </a:lnTo>
                  <a:lnTo>
                    <a:pt x="210459" y="170888"/>
                  </a:lnTo>
                  <a:lnTo>
                    <a:pt x="168778" y="185935"/>
                  </a:lnTo>
                  <a:lnTo>
                    <a:pt x="130479" y="203178"/>
                  </a:lnTo>
                  <a:lnTo>
                    <a:pt x="88043" y="225816"/>
                  </a:lnTo>
                  <a:lnTo>
                    <a:pt x="66108" y="240011"/>
                  </a:lnTo>
                  <a:lnTo>
                    <a:pt x="24207" y="268352"/>
                  </a:lnTo>
                  <a:lnTo>
                    <a:pt x="2276" y="284255"/>
                  </a:lnTo>
                  <a:lnTo>
                    <a:pt x="0" y="289886"/>
                  </a:lnTo>
                  <a:lnTo>
                    <a:pt x="2451" y="294631"/>
                  </a:lnTo>
                  <a:lnTo>
                    <a:pt x="8054" y="298786"/>
                  </a:lnTo>
                  <a:lnTo>
                    <a:pt x="54979" y="29816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1" name="SMARTInkShape-1363"/>
            <p:cNvSpPr/>
            <p:nvPr>
              <p:custDataLst>
                <p:tags r:id="rId35"/>
              </p:custDataLst>
            </p:nvPr>
          </p:nvSpPr>
          <p:spPr bwMode="auto">
            <a:xfrm>
              <a:off x="4988915" y="5250820"/>
              <a:ext cx="190305" cy="214097"/>
            </a:xfrm>
            <a:custGeom>
              <a:avLst/>
              <a:gdLst/>
              <a:ahLst/>
              <a:cxnLst/>
              <a:rect l="0" t="0" r="0" b="0"/>
              <a:pathLst>
                <a:path w="190305" h="214097">
                  <a:moveTo>
                    <a:pt x="11710" y="8766"/>
                  </a:moveTo>
                  <a:lnTo>
                    <a:pt x="11710" y="8766"/>
                  </a:lnTo>
                  <a:lnTo>
                    <a:pt x="11710" y="4026"/>
                  </a:lnTo>
                  <a:lnTo>
                    <a:pt x="12702" y="2629"/>
                  </a:lnTo>
                  <a:lnTo>
                    <a:pt x="14356" y="1698"/>
                  </a:lnTo>
                  <a:lnTo>
                    <a:pt x="21816" y="663"/>
                  </a:lnTo>
                  <a:lnTo>
                    <a:pt x="58943" y="0"/>
                  </a:lnTo>
                  <a:lnTo>
                    <a:pt x="98134" y="2530"/>
                  </a:lnTo>
                  <a:lnTo>
                    <a:pt x="113975" y="4609"/>
                  </a:lnTo>
                  <a:lnTo>
                    <a:pt x="124535" y="9963"/>
                  </a:lnTo>
                  <a:lnTo>
                    <a:pt x="131576" y="17501"/>
                  </a:lnTo>
                  <a:lnTo>
                    <a:pt x="136269" y="26496"/>
                  </a:lnTo>
                  <a:lnTo>
                    <a:pt x="137413" y="36461"/>
                  </a:lnTo>
                  <a:lnTo>
                    <a:pt x="133393" y="58116"/>
                  </a:lnTo>
                  <a:lnTo>
                    <a:pt x="96271" y="102102"/>
                  </a:lnTo>
                  <a:lnTo>
                    <a:pt x="56158" y="141782"/>
                  </a:lnTo>
                  <a:lnTo>
                    <a:pt x="17955" y="174020"/>
                  </a:lnTo>
                  <a:lnTo>
                    <a:pt x="6944" y="184420"/>
                  </a:lnTo>
                  <a:lnTo>
                    <a:pt x="1587" y="193337"/>
                  </a:lnTo>
                  <a:lnTo>
                    <a:pt x="0" y="201267"/>
                  </a:lnTo>
                  <a:lnTo>
                    <a:pt x="927" y="208537"/>
                  </a:lnTo>
                  <a:lnTo>
                    <a:pt x="5513" y="212392"/>
                  </a:lnTo>
                  <a:lnTo>
                    <a:pt x="44037" y="214096"/>
                  </a:lnTo>
                  <a:lnTo>
                    <a:pt x="76851" y="211487"/>
                  </a:lnTo>
                  <a:lnTo>
                    <a:pt x="115197" y="201716"/>
                  </a:lnTo>
                  <a:lnTo>
                    <a:pt x="157740" y="197004"/>
                  </a:lnTo>
                  <a:lnTo>
                    <a:pt x="166901" y="195614"/>
                  </a:lnTo>
                  <a:lnTo>
                    <a:pt x="190304" y="1873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2" name="SMARTInkShape-1364"/>
            <p:cNvSpPr/>
            <p:nvPr>
              <p:custDataLst>
                <p:tags r:id="rId36"/>
              </p:custDataLst>
            </p:nvPr>
          </p:nvSpPr>
          <p:spPr bwMode="auto">
            <a:xfrm>
              <a:off x="5206008" y="5339953"/>
              <a:ext cx="17860" cy="205384"/>
            </a:xfrm>
            <a:custGeom>
              <a:avLst/>
              <a:gdLst/>
              <a:ahLst/>
              <a:cxnLst/>
              <a:rect l="0" t="0" r="0" b="0"/>
              <a:pathLst>
                <a:path w="17860" h="205384">
                  <a:moveTo>
                    <a:pt x="17859" y="0"/>
                  </a:moveTo>
                  <a:lnTo>
                    <a:pt x="17859" y="0"/>
                  </a:lnTo>
                  <a:lnTo>
                    <a:pt x="17859" y="34339"/>
                  </a:lnTo>
                  <a:lnTo>
                    <a:pt x="15214" y="66195"/>
                  </a:lnTo>
                  <a:lnTo>
                    <a:pt x="10730" y="103834"/>
                  </a:lnTo>
                  <a:lnTo>
                    <a:pt x="5430" y="137099"/>
                  </a:lnTo>
                  <a:lnTo>
                    <a:pt x="1609" y="174237"/>
                  </a:lnTo>
                  <a:lnTo>
                    <a:pt x="0" y="20538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3" name="SMARTInkShape-1365"/>
            <p:cNvSpPr/>
            <p:nvPr>
              <p:custDataLst>
                <p:tags r:id="rId37"/>
              </p:custDataLst>
            </p:nvPr>
          </p:nvSpPr>
          <p:spPr bwMode="auto">
            <a:xfrm>
              <a:off x="5251825" y="5402461"/>
              <a:ext cx="97059" cy="116087"/>
            </a:xfrm>
            <a:custGeom>
              <a:avLst/>
              <a:gdLst/>
              <a:ahLst/>
              <a:cxnLst/>
              <a:rect l="0" t="0" r="0" b="0"/>
              <a:pathLst>
                <a:path w="97059" h="116087">
                  <a:moveTo>
                    <a:pt x="61339" y="0"/>
                  </a:moveTo>
                  <a:lnTo>
                    <a:pt x="61339" y="0"/>
                  </a:lnTo>
                  <a:lnTo>
                    <a:pt x="48910" y="20117"/>
                  </a:lnTo>
                  <a:lnTo>
                    <a:pt x="6670" y="48113"/>
                  </a:lnTo>
                  <a:lnTo>
                    <a:pt x="2073" y="54895"/>
                  </a:lnTo>
                  <a:lnTo>
                    <a:pt x="0" y="61402"/>
                  </a:lnTo>
                  <a:lnTo>
                    <a:pt x="343" y="72930"/>
                  </a:lnTo>
                  <a:lnTo>
                    <a:pt x="3802" y="81361"/>
                  </a:lnTo>
                  <a:lnTo>
                    <a:pt x="6114" y="84006"/>
                  </a:lnTo>
                  <a:lnTo>
                    <a:pt x="27537" y="93544"/>
                  </a:lnTo>
                  <a:lnTo>
                    <a:pt x="68884" y="109208"/>
                  </a:lnTo>
                  <a:lnTo>
                    <a:pt x="97058" y="1160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4" name="SMARTInkShape-1366"/>
            <p:cNvSpPr/>
            <p:nvPr>
              <p:custDataLst>
                <p:tags r:id="rId38"/>
              </p:custDataLst>
            </p:nvPr>
          </p:nvSpPr>
          <p:spPr bwMode="auto">
            <a:xfrm>
              <a:off x="4921149" y="5572125"/>
              <a:ext cx="558052" cy="186258"/>
            </a:xfrm>
            <a:custGeom>
              <a:avLst/>
              <a:gdLst/>
              <a:ahLst/>
              <a:cxnLst/>
              <a:rect l="0" t="0" r="0" b="0"/>
              <a:pathLst>
                <a:path w="558052" h="186258">
                  <a:moveTo>
                    <a:pt x="70546" y="0"/>
                  </a:moveTo>
                  <a:lnTo>
                    <a:pt x="70546" y="0"/>
                  </a:lnTo>
                  <a:lnTo>
                    <a:pt x="61065" y="0"/>
                  </a:lnTo>
                  <a:lnTo>
                    <a:pt x="53765" y="2646"/>
                  </a:lnTo>
                  <a:lnTo>
                    <a:pt x="50429" y="4740"/>
                  </a:lnTo>
                  <a:lnTo>
                    <a:pt x="34922" y="46363"/>
                  </a:lnTo>
                  <a:lnTo>
                    <a:pt x="18965" y="88898"/>
                  </a:lnTo>
                  <a:lnTo>
                    <a:pt x="2116" y="131969"/>
                  </a:lnTo>
                  <a:lnTo>
                    <a:pt x="0" y="158605"/>
                  </a:lnTo>
                  <a:lnTo>
                    <a:pt x="1687" y="164276"/>
                  </a:lnTo>
                  <a:lnTo>
                    <a:pt x="4796" y="167064"/>
                  </a:lnTo>
                  <a:lnTo>
                    <a:pt x="8854" y="167931"/>
                  </a:lnTo>
                  <a:lnTo>
                    <a:pt x="45866" y="162192"/>
                  </a:lnTo>
                  <a:lnTo>
                    <a:pt x="75452" y="157083"/>
                  </a:lnTo>
                  <a:lnTo>
                    <a:pt x="108446" y="154150"/>
                  </a:lnTo>
                  <a:lnTo>
                    <a:pt x="152552" y="152500"/>
                  </a:lnTo>
                  <a:lnTo>
                    <a:pt x="187117" y="152010"/>
                  </a:lnTo>
                  <a:lnTo>
                    <a:pt x="222494" y="154511"/>
                  </a:lnTo>
                  <a:lnTo>
                    <a:pt x="258112" y="158890"/>
                  </a:lnTo>
                  <a:lnTo>
                    <a:pt x="293801" y="162833"/>
                  </a:lnTo>
                  <a:lnTo>
                    <a:pt x="329511" y="170286"/>
                  </a:lnTo>
                  <a:lnTo>
                    <a:pt x="367873" y="176132"/>
                  </a:lnTo>
                  <a:lnTo>
                    <a:pt x="399145" y="178492"/>
                  </a:lnTo>
                  <a:lnTo>
                    <a:pt x="439502" y="182848"/>
                  </a:lnTo>
                  <a:lnTo>
                    <a:pt x="483145" y="186138"/>
                  </a:lnTo>
                  <a:lnTo>
                    <a:pt x="517430" y="186257"/>
                  </a:lnTo>
                  <a:lnTo>
                    <a:pt x="549433" y="179799"/>
                  </a:lnTo>
                  <a:lnTo>
                    <a:pt x="553515" y="177413"/>
                  </a:lnTo>
                  <a:lnTo>
                    <a:pt x="556236" y="173837"/>
                  </a:lnTo>
                  <a:lnTo>
                    <a:pt x="558051" y="169470"/>
                  </a:lnTo>
                  <a:lnTo>
                    <a:pt x="532161" y="125399"/>
                  </a:lnTo>
                  <a:lnTo>
                    <a:pt x="497603" y="88307"/>
                  </a:lnTo>
                  <a:lnTo>
                    <a:pt x="427734" y="446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5" name="SMARTInkShape-1367"/>
            <p:cNvSpPr/>
            <p:nvPr>
              <p:custDataLst>
                <p:tags r:id="rId39"/>
              </p:custDataLst>
            </p:nvPr>
          </p:nvSpPr>
          <p:spPr bwMode="auto">
            <a:xfrm>
              <a:off x="4536281" y="5938242"/>
              <a:ext cx="8931" cy="142876"/>
            </a:xfrm>
            <a:custGeom>
              <a:avLst/>
              <a:gdLst/>
              <a:ahLst/>
              <a:cxnLst/>
              <a:rect l="0" t="0" r="0" b="0"/>
              <a:pathLst>
                <a:path w="8931" h="142876">
                  <a:moveTo>
                    <a:pt x="8930" y="0"/>
                  </a:moveTo>
                  <a:lnTo>
                    <a:pt x="8930" y="0"/>
                  </a:lnTo>
                  <a:lnTo>
                    <a:pt x="8930" y="36131"/>
                  </a:lnTo>
                  <a:lnTo>
                    <a:pt x="7938" y="74532"/>
                  </a:lnTo>
                  <a:lnTo>
                    <a:pt x="1862" y="118866"/>
                  </a:lnTo>
                  <a:lnTo>
                    <a:pt x="0"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6" name="SMARTInkShape-1368"/>
            <p:cNvSpPr/>
            <p:nvPr>
              <p:custDataLst>
                <p:tags r:id="rId40"/>
              </p:custDataLst>
            </p:nvPr>
          </p:nvSpPr>
          <p:spPr bwMode="auto">
            <a:xfrm>
              <a:off x="4582396" y="5938242"/>
              <a:ext cx="168199" cy="169665"/>
            </a:xfrm>
            <a:custGeom>
              <a:avLst/>
              <a:gdLst/>
              <a:ahLst/>
              <a:cxnLst/>
              <a:rect l="0" t="0" r="0" b="0"/>
              <a:pathLst>
                <a:path w="168199" h="169665">
                  <a:moveTo>
                    <a:pt x="114620" y="0"/>
                  </a:moveTo>
                  <a:lnTo>
                    <a:pt x="114620" y="0"/>
                  </a:lnTo>
                  <a:lnTo>
                    <a:pt x="79625" y="42105"/>
                  </a:lnTo>
                  <a:lnTo>
                    <a:pt x="39284" y="76468"/>
                  </a:lnTo>
                  <a:lnTo>
                    <a:pt x="0" y="97525"/>
                  </a:lnTo>
                  <a:lnTo>
                    <a:pt x="33477" y="99080"/>
                  </a:lnTo>
                  <a:lnTo>
                    <a:pt x="76690" y="107913"/>
                  </a:lnTo>
                  <a:lnTo>
                    <a:pt x="116129" y="117986"/>
                  </a:lnTo>
                  <a:lnTo>
                    <a:pt x="146057" y="148419"/>
                  </a:lnTo>
                  <a:lnTo>
                    <a:pt x="155905" y="162487"/>
                  </a:lnTo>
                  <a:lnTo>
                    <a:pt x="168198" y="1696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7" name="SMARTInkShape-1369"/>
            <p:cNvSpPr/>
            <p:nvPr>
              <p:custDataLst>
                <p:tags r:id="rId41"/>
              </p:custDataLst>
            </p:nvPr>
          </p:nvSpPr>
          <p:spPr bwMode="auto">
            <a:xfrm>
              <a:off x="4920258" y="5967236"/>
              <a:ext cx="183965" cy="178926"/>
            </a:xfrm>
            <a:custGeom>
              <a:avLst/>
              <a:gdLst/>
              <a:ahLst/>
              <a:cxnLst/>
              <a:rect l="0" t="0" r="0" b="0"/>
              <a:pathLst>
                <a:path w="183965" h="178926">
                  <a:moveTo>
                    <a:pt x="0" y="42444"/>
                  </a:moveTo>
                  <a:lnTo>
                    <a:pt x="0" y="42444"/>
                  </a:lnTo>
                  <a:lnTo>
                    <a:pt x="0" y="33881"/>
                  </a:lnTo>
                  <a:lnTo>
                    <a:pt x="0" y="67885"/>
                  </a:lnTo>
                  <a:lnTo>
                    <a:pt x="0" y="105103"/>
                  </a:lnTo>
                  <a:lnTo>
                    <a:pt x="992" y="142721"/>
                  </a:lnTo>
                  <a:lnTo>
                    <a:pt x="4740" y="163741"/>
                  </a:lnTo>
                  <a:lnTo>
                    <a:pt x="10105" y="170934"/>
                  </a:lnTo>
                  <a:lnTo>
                    <a:pt x="17651" y="175729"/>
                  </a:lnTo>
                  <a:lnTo>
                    <a:pt x="26650" y="178925"/>
                  </a:lnTo>
                  <a:lnTo>
                    <a:pt x="57816" y="161310"/>
                  </a:lnTo>
                  <a:lnTo>
                    <a:pt x="92172" y="132977"/>
                  </a:lnTo>
                  <a:lnTo>
                    <a:pt x="121678" y="104876"/>
                  </a:lnTo>
                  <a:lnTo>
                    <a:pt x="143685" y="61281"/>
                  </a:lnTo>
                  <a:lnTo>
                    <a:pt x="152165" y="32956"/>
                  </a:lnTo>
                  <a:lnTo>
                    <a:pt x="152626" y="10446"/>
                  </a:lnTo>
                  <a:lnTo>
                    <a:pt x="149376" y="4244"/>
                  </a:lnTo>
                  <a:lnTo>
                    <a:pt x="144232" y="1103"/>
                  </a:lnTo>
                  <a:lnTo>
                    <a:pt x="137827" y="0"/>
                  </a:lnTo>
                  <a:lnTo>
                    <a:pt x="122772" y="4066"/>
                  </a:lnTo>
                  <a:lnTo>
                    <a:pt x="100207" y="17513"/>
                  </a:lnTo>
                  <a:lnTo>
                    <a:pt x="83600" y="34064"/>
                  </a:lnTo>
                  <a:lnTo>
                    <a:pt x="79545" y="39834"/>
                  </a:lnTo>
                  <a:lnTo>
                    <a:pt x="79819" y="47649"/>
                  </a:lnTo>
                  <a:lnTo>
                    <a:pt x="92442" y="74634"/>
                  </a:lnTo>
                  <a:lnTo>
                    <a:pt x="99955" y="85854"/>
                  </a:lnTo>
                  <a:lnTo>
                    <a:pt x="143547" y="113416"/>
                  </a:lnTo>
                  <a:lnTo>
                    <a:pt x="163469" y="128847"/>
                  </a:lnTo>
                  <a:lnTo>
                    <a:pt x="183964" y="154033"/>
                  </a:lnTo>
                  <a:lnTo>
                    <a:pt x="172712" y="161822"/>
                  </a:lnTo>
                  <a:lnTo>
                    <a:pt x="150183" y="169915"/>
                  </a:lnTo>
                  <a:lnTo>
                    <a:pt x="107999" y="174471"/>
                  </a:lnTo>
                  <a:lnTo>
                    <a:pt x="71437" y="1763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8" name="SMARTInkShape-1370"/>
            <p:cNvSpPr/>
            <p:nvPr>
              <p:custDataLst>
                <p:tags r:id="rId42"/>
              </p:custDataLst>
            </p:nvPr>
          </p:nvSpPr>
          <p:spPr bwMode="auto">
            <a:xfrm>
              <a:off x="4943392" y="5875734"/>
              <a:ext cx="30445" cy="26790"/>
            </a:xfrm>
            <a:custGeom>
              <a:avLst/>
              <a:gdLst/>
              <a:ahLst/>
              <a:cxnLst/>
              <a:rect l="0" t="0" r="0" b="0"/>
              <a:pathLst>
                <a:path w="30445" h="26790">
                  <a:moveTo>
                    <a:pt x="30444" y="0"/>
                  </a:moveTo>
                  <a:lnTo>
                    <a:pt x="30444" y="0"/>
                  </a:lnTo>
                  <a:lnTo>
                    <a:pt x="6595" y="9714"/>
                  </a:lnTo>
                  <a:lnTo>
                    <a:pt x="0" y="15231"/>
                  </a:lnTo>
                  <a:lnTo>
                    <a:pt x="3655" y="26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9" name="SMARTInkShape-1371"/>
            <p:cNvSpPr/>
            <p:nvPr>
              <p:custDataLst>
                <p:tags r:id="rId43"/>
              </p:custDataLst>
            </p:nvPr>
          </p:nvSpPr>
          <p:spPr bwMode="auto">
            <a:xfrm>
              <a:off x="5215591" y="5984231"/>
              <a:ext cx="222590" cy="180976"/>
            </a:xfrm>
            <a:custGeom>
              <a:avLst/>
              <a:gdLst/>
              <a:ahLst/>
              <a:cxnLst/>
              <a:rect l="0" t="0" r="0" b="0"/>
              <a:pathLst>
                <a:path w="222590" h="180976">
                  <a:moveTo>
                    <a:pt x="88643" y="70097"/>
                  </a:moveTo>
                  <a:lnTo>
                    <a:pt x="88643" y="70097"/>
                  </a:lnTo>
                  <a:lnTo>
                    <a:pt x="71474" y="40498"/>
                  </a:lnTo>
                  <a:lnTo>
                    <a:pt x="58193" y="29491"/>
                  </a:lnTo>
                  <a:lnTo>
                    <a:pt x="39272" y="20362"/>
                  </a:lnTo>
                  <a:lnTo>
                    <a:pt x="34893" y="19081"/>
                  </a:lnTo>
                  <a:lnTo>
                    <a:pt x="29990" y="22196"/>
                  </a:lnTo>
                  <a:lnTo>
                    <a:pt x="6787" y="56979"/>
                  </a:lnTo>
                  <a:lnTo>
                    <a:pt x="1551" y="75691"/>
                  </a:lnTo>
                  <a:lnTo>
                    <a:pt x="0" y="112765"/>
                  </a:lnTo>
                  <a:lnTo>
                    <a:pt x="4280" y="142491"/>
                  </a:lnTo>
                  <a:lnTo>
                    <a:pt x="19730" y="159819"/>
                  </a:lnTo>
                  <a:lnTo>
                    <a:pt x="51108" y="180975"/>
                  </a:lnTo>
                  <a:lnTo>
                    <a:pt x="57667" y="180726"/>
                  </a:lnTo>
                  <a:lnTo>
                    <a:pt x="72892" y="175159"/>
                  </a:lnTo>
                  <a:lnTo>
                    <a:pt x="93457" y="156128"/>
                  </a:lnTo>
                  <a:lnTo>
                    <a:pt x="100705" y="142729"/>
                  </a:lnTo>
                  <a:lnTo>
                    <a:pt x="102637" y="136378"/>
                  </a:lnTo>
                  <a:lnTo>
                    <a:pt x="100617" y="94255"/>
                  </a:lnTo>
                  <a:lnTo>
                    <a:pt x="93635" y="70582"/>
                  </a:lnTo>
                  <a:lnTo>
                    <a:pt x="68281" y="27497"/>
                  </a:lnTo>
                  <a:lnTo>
                    <a:pt x="60411" y="17098"/>
                  </a:lnTo>
                  <a:lnTo>
                    <a:pt x="54939" y="14921"/>
                  </a:lnTo>
                  <a:lnTo>
                    <a:pt x="40921" y="15147"/>
                  </a:lnTo>
                  <a:lnTo>
                    <a:pt x="24769" y="26493"/>
                  </a:lnTo>
                  <a:lnTo>
                    <a:pt x="16295" y="35074"/>
                  </a:lnTo>
                  <a:lnTo>
                    <a:pt x="11638" y="43772"/>
                  </a:lnTo>
                  <a:lnTo>
                    <a:pt x="9109" y="61374"/>
                  </a:lnTo>
                  <a:lnTo>
                    <a:pt x="13938" y="76472"/>
                  </a:lnTo>
                  <a:lnTo>
                    <a:pt x="18004" y="83277"/>
                  </a:lnTo>
                  <a:lnTo>
                    <a:pt x="24683" y="87813"/>
                  </a:lnTo>
                  <a:lnTo>
                    <a:pt x="51061" y="94198"/>
                  </a:lnTo>
                  <a:lnTo>
                    <a:pt x="65656" y="95692"/>
                  </a:lnTo>
                  <a:lnTo>
                    <a:pt x="99251" y="82311"/>
                  </a:lnTo>
                  <a:lnTo>
                    <a:pt x="139960" y="54164"/>
                  </a:lnTo>
                  <a:lnTo>
                    <a:pt x="146507" y="58385"/>
                  </a:lnTo>
                  <a:lnTo>
                    <a:pt x="154048" y="65884"/>
                  </a:lnTo>
                  <a:lnTo>
                    <a:pt x="157400" y="72524"/>
                  </a:lnTo>
                  <a:lnTo>
                    <a:pt x="153598" y="84074"/>
                  </a:lnTo>
                  <a:lnTo>
                    <a:pt x="139728" y="120483"/>
                  </a:lnTo>
                  <a:lnTo>
                    <a:pt x="138574" y="125516"/>
                  </a:lnTo>
                  <a:lnTo>
                    <a:pt x="138798" y="126887"/>
                  </a:lnTo>
                  <a:lnTo>
                    <a:pt x="139939" y="125816"/>
                  </a:lnTo>
                  <a:lnTo>
                    <a:pt x="151876" y="92605"/>
                  </a:lnTo>
                  <a:lnTo>
                    <a:pt x="168672" y="59926"/>
                  </a:lnTo>
                  <a:lnTo>
                    <a:pt x="190959" y="21443"/>
                  </a:lnTo>
                  <a:lnTo>
                    <a:pt x="205390" y="670"/>
                  </a:lnTo>
                  <a:lnTo>
                    <a:pt x="209138" y="0"/>
                  </a:lnTo>
                  <a:lnTo>
                    <a:pt x="212630" y="2529"/>
                  </a:lnTo>
                  <a:lnTo>
                    <a:pt x="215949" y="7192"/>
                  </a:lnTo>
                  <a:lnTo>
                    <a:pt x="220621" y="32717"/>
                  </a:lnTo>
                  <a:lnTo>
                    <a:pt x="222200" y="73921"/>
                  </a:lnTo>
                  <a:lnTo>
                    <a:pt x="217797" y="112628"/>
                  </a:lnTo>
                  <a:lnTo>
                    <a:pt x="205799" y="154769"/>
                  </a:lnTo>
                  <a:lnTo>
                    <a:pt x="204870" y="166342"/>
                  </a:lnTo>
                  <a:lnTo>
                    <a:pt x="205815" y="166011"/>
                  </a:lnTo>
                  <a:lnTo>
                    <a:pt x="222589" y="1504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0" name="SMARTInkShape-1372"/>
            <p:cNvSpPr/>
            <p:nvPr>
              <p:custDataLst>
                <p:tags r:id="rId44"/>
              </p:custDataLst>
            </p:nvPr>
          </p:nvSpPr>
          <p:spPr bwMode="auto">
            <a:xfrm>
              <a:off x="4616875" y="6245211"/>
              <a:ext cx="132862" cy="410908"/>
            </a:xfrm>
            <a:custGeom>
              <a:avLst/>
              <a:gdLst/>
              <a:ahLst/>
              <a:cxnLst/>
              <a:rect l="0" t="0" r="0" b="0"/>
              <a:pathLst>
                <a:path w="132862" h="410908">
                  <a:moveTo>
                    <a:pt x="53352" y="59148"/>
                  </a:moveTo>
                  <a:lnTo>
                    <a:pt x="53352" y="59148"/>
                  </a:lnTo>
                  <a:lnTo>
                    <a:pt x="43638" y="93580"/>
                  </a:lnTo>
                  <a:lnTo>
                    <a:pt x="38120" y="126045"/>
                  </a:lnTo>
                  <a:lnTo>
                    <a:pt x="35260" y="151371"/>
                  </a:lnTo>
                  <a:lnTo>
                    <a:pt x="32361" y="180161"/>
                  </a:lnTo>
                  <a:lnTo>
                    <a:pt x="29139" y="222735"/>
                  </a:lnTo>
                  <a:lnTo>
                    <a:pt x="27708" y="254884"/>
                  </a:lnTo>
                  <a:lnTo>
                    <a:pt x="25910" y="298273"/>
                  </a:lnTo>
                  <a:lnTo>
                    <a:pt x="21973" y="334428"/>
                  </a:lnTo>
                  <a:lnTo>
                    <a:pt x="14178" y="370129"/>
                  </a:lnTo>
                  <a:lnTo>
                    <a:pt x="1495" y="410907"/>
                  </a:lnTo>
                  <a:lnTo>
                    <a:pt x="0" y="369698"/>
                  </a:lnTo>
                  <a:lnTo>
                    <a:pt x="2486" y="335380"/>
                  </a:lnTo>
                  <a:lnTo>
                    <a:pt x="8917" y="298004"/>
                  </a:lnTo>
                  <a:lnTo>
                    <a:pt x="14799" y="263034"/>
                  </a:lnTo>
                  <a:lnTo>
                    <a:pt x="21697" y="221861"/>
                  </a:lnTo>
                  <a:lnTo>
                    <a:pt x="28279" y="189451"/>
                  </a:lnTo>
                  <a:lnTo>
                    <a:pt x="34653" y="162884"/>
                  </a:lnTo>
                  <a:lnTo>
                    <a:pt x="47025" y="121128"/>
                  </a:lnTo>
                  <a:lnTo>
                    <a:pt x="59139" y="89341"/>
                  </a:lnTo>
                  <a:lnTo>
                    <a:pt x="76429" y="54046"/>
                  </a:lnTo>
                  <a:lnTo>
                    <a:pt x="97892" y="13650"/>
                  </a:lnTo>
                  <a:lnTo>
                    <a:pt x="105145" y="0"/>
                  </a:lnTo>
                  <a:lnTo>
                    <a:pt x="106732" y="865"/>
                  </a:lnTo>
                  <a:lnTo>
                    <a:pt x="111141" y="7117"/>
                  </a:lnTo>
                  <a:lnTo>
                    <a:pt x="123942" y="45495"/>
                  </a:lnTo>
                  <a:lnTo>
                    <a:pt x="129374" y="76232"/>
                  </a:lnTo>
                  <a:lnTo>
                    <a:pt x="131787" y="109405"/>
                  </a:lnTo>
                  <a:lnTo>
                    <a:pt x="132861" y="150607"/>
                  </a:lnTo>
                  <a:lnTo>
                    <a:pt x="123984" y="194726"/>
                  </a:lnTo>
                  <a:lnTo>
                    <a:pt x="108887" y="216640"/>
                  </a:lnTo>
                  <a:lnTo>
                    <a:pt x="88948" y="234316"/>
                  </a:lnTo>
                  <a:lnTo>
                    <a:pt x="66857" y="245480"/>
                  </a:lnTo>
                  <a:lnTo>
                    <a:pt x="49101" y="248457"/>
                  </a:lnTo>
                  <a:lnTo>
                    <a:pt x="41588" y="247862"/>
                  </a:lnTo>
                  <a:lnTo>
                    <a:pt x="27949" y="241909"/>
                  </a:lnTo>
                  <a:lnTo>
                    <a:pt x="21534" y="237543"/>
                  </a:lnTo>
                  <a:lnTo>
                    <a:pt x="18249" y="228680"/>
                  </a:lnTo>
                  <a:lnTo>
                    <a:pt x="18366" y="192723"/>
                  </a:lnTo>
                  <a:lnTo>
                    <a:pt x="26563" y="1663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1" name="SMARTInkShape-1373"/>
            <p:cNvSpPr/>
            <p:nvPr>
              <p:custDataLst>
                <p:tags r:id="rId45"/>
              </p:custDataLst>
            </p:nvPr>
          </p:nvSpPr>
          <p:spPr bwMode="auto">
            <a:xfrm>
              <a:off x="4788237" y="6206592"/>
              <a:ext cx="492445" cy="293499"/>
            </a:xfrm>
            <a:custGeom>
              <a:avLst/>
              <a:gdLst/>
              <a:ahLst/>
              <a:cxnLst/>
              <a:rect l="0" t="0" r="0" b="0"/>
              <a:pathLst>
                <a:path w="492445" h="293499">
                  <a:moveTo>
                    <a:pt x="132021" y="195994"/>
                  </a:moveTo>
                  <a:lnTo>
                    <a:pt x="132021" y="195994"/>
                  </a:lnTo>
                  <a:lnTo>
                    <a:pt x="132021" y="191254"/>
                  </a:lnTo>
                  <a:lnTo>
                    <a:pt x="89994" y="157833"/>
                  </a:lnTo>
                  <a:lnTo>
                    <a:pt x="59300" y="133187"/>
                  </a:lnTo>
                  <a:lnTo>
                    <a:pt x="46453" y="128392"/>
                  </a:lnTo>
                  <a:lnTo>
                    <a:pt x="40249" y="129098"/>
                  </a:lnTo>
                  <a:lnTo>
                    <a:pt x="28064" y="135174"/>
                  </a:lnTo>
                  <a:lnTo>
                    <a:pt x="18680" y="147134"/>
                  </a:lnTo>
                  <a:lnTo>
                    <a:pt x="7818" y="175894"/>
                  </a:lnTo>
                  <a:lnTo>
                    <a:pt x="0" y="215836"/>
                  </a:lnTo>
                  <a:lnTo>
                    <a:pt x="3386" y="236489"/>
                  </a:lnTo>
                  <a:lnTo>
                    <a:pt x="16242" y="271699"/>
                  </a:lnTo>
                  <a:lnTo>
                    <a:pt x="19116" y="276229"/>
                  </a:lnTo>
                  <a:lnTo>
                    <a:pt x="24009" y="278258"/>
                  </a:lnTo>
                  <a:lnTo>
                    <a:pt x="37383" y="277865"/>
                  </a:lnTo>
                  <a:lnTo>
                    <a:pt x="50603" y="269092"/>
                  </a:lnTo>
                  <a:lnTo>
                    <a:pt x="62101" y="255271"/>
                  </a:lnTo>
                  <a:lnTo>
                    <a:pt x="70518" y="239206"/>
                  </a:lnTo>
                  <a:lnTo>
                    <a:pt x="72275" y="219499"/>
                  </a:lnTo>
                  <a:lnTo>
                    <a:pt x="68884" y="176085"/>
                  </a:lnTo>
                  <a:lnTo>
                    <a:pt x="64476" y="154707"/>
                  </a:lnTo>
                  <a:lnTo>
                    <a:pt x="65163" y="152594"/>
                  </a:lnTo>
                  <a:lnTo>
                    <a:pt x="66613" y="152178"/>
                  </a:lnTo>
                  <a:lnTo>
                    <a:pt x="67580" y="152893"/>
                  </a:lnTo>
                  <a:lnTo>
                    <a:pt x="81867" y="194267"/>
                  </a:lnTo>
                  <a:lnTo>
                    <a:pt x="91629" y="234044"/>
                  </a:lnTo>
                  <a:lnTo>
                    <a:pt x="108645" y="259770"/>
                  </a:lnTo>
                  <a:lnTo>
                    <a:pt x="116009" y="268326"/>
                  </a:lnTo>
                  <a:lnTo>
                    <a:pt x="121346" y="270012"/>
                  </a:lnTo>
                  <a:lnTo>
                    <a:pt x="135214" y="269239"/>
                  </a:lnTo>
                  <a:lnTo>
                    <a:pt x="146008" y="265589"/>
                  </a:lnTo>
                  <a:lnTo>
                    <a:pt x="150275" y="263226"/>
                  </a:lnTo>
                  <a:lnTo>
                    <a:pt x="157663" y="252664"/>
                  </a:lnTo>
                  <a:lnTo>
                    <a:pt x="175230" y="216889"/>
                  </a:lnTo>
                  <a:lnTo>
                    <a:pt x="186879" y="176673"/>
                  </a:lnTo>
                  <a:lnTo>
                    <a:pt x="194908" y="137683"/>
                  </a:lnTo>
                  <a:lnTo>
                    <a:pt x="198666" y="103601"/>
                  </a:lnTo>
                  <a:lnTo>
                    <a:pt x="195640" y="62907"/>
                  </a:lnTo>
                  <a:lnTo>
                    <a:pt x="194030" y="47547"/>
                  </a:lnTo>
                  <a:lnTo>
                    <a:pt x="192212" y="43451"/>
                  </a:lnTo>
                  <a:lnTo>
                    <a:pt x="190007" y="40721"/>
                  </a:lnTo>
                  <a:lnTo>
                    <a:pt x="188538" y="40885"/>
                  </a:lnTo>
                  <a:lnTo>
                    <a:pt x="187558" y="42978"/>
                  </a:lnTo>
                  <a:lnTo>
                    <a:pt x="179720" y="76147"/>
                  </a:lnTo>
                  <a:lnTo>
                    <a:pt x="177573" y="116827"/>
                  </a:lnTo>
                  <a:lnTo>
                    <a:pt x="176937" y="153024"/>
                  </a:lnTo>
                  <a:lnTo>
                    <a:pt x="176789" y="187149"/>
                  </a:lnTo>
                  <a:lnTo>
                    <a:pt x="179368" y="220175"/>
                  </a:lnTo>
                  <a:lnTo>
                    <a:pt x="184368" y="262837"/>
                  </a:lnTo>
                  <a:lnTo>
                    <a:pt x="194715" y="286575"/>
                  </a:lnTo>
                  <a:lnTo>
                    <a:pt x="202590" y="291108"/>
                  </a:lnTo>
                  <a:lnTo>
                    <a:pt x="224570" y="293498"/>
                  </a:lnTo>
                  <a:lnTo>
                    <a:pt x="253521" y="270087"/>
                  </a:lnTo>
                  <a:lnTo>
                    <a:pt x="281271" y="235869"/>
                  </a:lnTo>
                  <a:lnTo>
                    <a:pt x="302472" y="198879"/>
                  </a:lnTo>
                  <a:lnTo>
                    <a:pt x="316029" y="160248"/>
                  </a:lnTo>
                  <a:lnTo>
                    <a:pt x="326581" y="125206"/>
                  </a:lnTo>
                  <a:lnTo>
                    <a:pt x="338937" y="80651"/>
                  </a:lnTo>
                  <a:lnTo>
                    <a:pt x="343046" y="46835"/>
                  </a:lnTo>
                  <a:lnTo>
                    <a:pt x="345360" y="7270"/>
                  </a:lnTo>
                  <a:lnTo>
                    <a:pt x="345684" y="1717"/>
                  </a:lnTo>
                  <a:lnTo>
                    <a:pt x="344909" y="0"/>
                  </a:lnTo>
                  <a:lnTo>
                    <a:pt x="343399" y="838"/>
                  </a:lnTo>
                  <a:lnTo>
                    <a:pt x="339076" y="8055"/>
                  </a:lnTo>
                  <a:lnTo>
                    <a:pt x="328217" y="44879"/>
                  </a:lnTo>
                  <a:lnTo>
                    <a:pt x="322406" y="75253"/>
                  </a:lnTo>
                  <a:lnTo>
                    <a:pt x="316517" y="108597"/>
                  </a:lnTo>
                  <a:lnTo>
                    <a:pt x="313238" y="143260"/>
                  </a:lnTo>
                  <a:lnTo>
                    <a:pt x="311392" y="185661"/>
                  </a:lnTo>
                  <a:lnTo>
                    <a:pt x="310768" y="227246"/>
                  </a:lnTo>
                  <a:lnTo>
                    <a:pt x="313328" y="239649"/>
                  </a:lnTo>
                  <a:lnTo>
                    <a:pt x="315400" y="242957"/>
                  </a:lnTo>
                  <a:lnTo>
                    <a:pt x="317774" y="242185"/>
                  </a:lnTo>
                  <a:lnTo>
                    <a:pt x="340670" y="198346"/>
                  </a:lnTo>
                  <a:lnTo>
                    <a:pt x="357886" y="159212"/>
                  </a:lnTo>
                  <a:lnTo>
                    <a:pt x="383757" y="116084"/>
                  </a:lnTo>
                  <a:lnTo>
                    <a:pt x="387157" y="113948"/>
                  </a:lnTo>
                  <a:lnTo>
                    <a:pt x="390416" y="113514"/>
                  </a:lnTo>
                  <a:lnTo>
                    <a:pt x="393582" y="114219"/>
                  </a:lnTo>
                  <a:lnTo>
                    <a:pt x="395692" y="116672"/>
                  </a:lnTo>
                  <a:lnTo>
                    <a:pt x="398036" y="124690"/>
                  </a:lnTo>
                  <a:lnTo>
                    <a:pt x="400533" y="165410"/>
                  </a:lnTo>
                  <a:lnTo>
                    <a:pt x="408915" y="196854"/>
                  </a:lnTo>
                  <a:lnTo>
                    <a:pt x="428376" y="233731"/>
                  </a:lnTo>
                  <a:lnTo>
                    <a:pt x="441005" y="251131"/>
                  </a:lnTo>
                  <a:lnTo>
                    <a:pt x="455879" y="262832"/>
                  </a:lnTo>
                  <a:lnTo>
                    <a:pt x="470427" y="269356"/>
                  </a:lnTo>
                  <a:lnTo>
                    <a:pt x="475694" y="269707"/>
                  </a:lnTo>
                  <a:lnTo>
                    <a:pt x="480199" y="268948"/>
                  </a:lnTo>
                  <a:lnTo>
                    <a:pt x="484195" y="266458"/>
                  </a:lnTo>
                  <a:lnTo>
                    <a:pt x="491279" y="258400"/>
                  </a:lnTo>
                  <a:lnTo>
                    <a:pt x="492444" y="240266"/>
                  </a:lnTo>
                  <a:lnTo>
                    <a:pt x="489208" y="20492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2" name="SMARTInkShape-1374"/>
            <p:cNvSpPr/>
            <p:nvPr>
              <p:custDataLst>
                <p:tags r:id="rId46"/>
              </p:custDataLst>
            </p:nvPr>
          </p:nvSpPr>
          <p:spPr bwMode="auto">
            <a:xfrm>
              <a:off x="4955977" y="6331148"/>
              <a:ext cx="62508" cy="17861"/>
            </a:xfrm>
            <a:custGeom>
              <a:avLst/>
              <a:gdLst/>
              <a:ahLst/>
              <a:cxnLst/>
              <a:rect l="0" t="0" r="0" b="0"/>
              <a:pathLst>
                <a:path w="62508" h="17861">
                  <a:moveTo>
                    <a:pt x="0" y="17860"/>
                  </a:moveTo>
                  <a:lnTo>
                    <a:pt x="0" y="17860"/>
                  </a:lnTo>
                  <a:lnTo>
                    <a:pt x="36208" y="8146"/>
                  </a:lnTo>
                  <a:lnTo>
                    <a:pt x="6250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74" name="SMARTInkShape-Group336"/>
          <p:cNvGrpSpPr/>
          <p:nvPr/>
        </p:nvGrpSpPr>
        <p:grpSpPr>
          <a:xfrm>
            <a:off x="5999342" y="4435086"/>
            <a:ext cx="760432" cy="1281263"/>
            <a:chOff x="5999342" y="4435086"/>
            <a:chExt cx="760432" cy="1281263"/>
          </a:xfrm>
        </p:grpSpPr>
        <p:sp>
          <p:nvSpPr>
            <p:cNvPr id="164" name="SMARTInkShape-1375"/>
            <p:cNvSpPr/>
            <p:nvPr>
              <p:custDataLst>
                <p:tags r:id="rId16"/>
              </p:custDataLst>
            </p:nvPr>
          </p:nvSpPr>
          <p:spPr bwMode="auto">
            <a:xfrm>
              <a:off x="5999342" y="4435086"/>
              <a:ext cx="219385" cy="457354"/>
            </a:xfrm>
            <a:custGeom>
              <a:avLst/>
              <a:gdLst/>
              <a:ahLst/>
              <a:cxnLst/>
              <a:rect l="0" t="0" r="0" b="0"/>
              <a:pathLst>
                <a:path w="219385" h="457354">
                  <a:moveTo>
                    <a:pt x="206791" y="288719"/>
                  </a:moveTo>
                  <a:lnTo>
                    <a:pt x="206791" y="288719"/>
                  </a:lnTo>
                  <a:lnTo>
                    <a:pt x="199102" y="260913"/>
                  </a:lnTo>
                  <a:lnTo>
                    <a:pt x="187829" y="251225"/>
                  </a:lnTo>
                  <a:lnTo>
                    <a:pt x="179267" y="245864"/>
                  </a:lnTo>
                  <a:lnTo>
                    <a:pt x="167606" y="245266"/>
                  </a:lnTo>
                  <a:lnTo>
                    <a:pt x="138773" y="252539"/>
                  </a:lnTo>
                  <a:lnTo>
                    <a:pt x="119344" y="263047"/>
                  </a:lnTo>
                  <a:lnTo>
                    <a:pt x="94047" y="290703"/>
                  </a:lnTo>
                  <a:lnTo>
                    <a:pt x="66610" y="333629"/>
                  </a:lnTo>
                  <a:lnTo>
                    <a:pt x="49388" y="378050"/>
                  </a:lnTo>
                  <a:lnTo>
                    <a:pt x="43237" y="395890"/>
                  </a:lnTo>
                  <a:lnTo>
                    <a:pt x="45134" y="419033"/>
                  </a:lnTo>
                  <a:lnTo>
                    <a:pt x="54713" y="449369"/>
                  </a:lnTo>
                  <a:lnTo>
                    <a:pt x="57781" y="455350"/>
                  </a:lnTo>
                  <a:lnTo>
                    <a:pt x="67763" y="457353"/>
                  </a:lnTo>
                  <a:lnTo>
                    <a:pt x="100021" y="454287"/>
                  </a:lnTo>
                  <a:lnTo>
                    <a:pt x="139106" y="441404"/>
                  </a:lnTo>
                  <a:lnTo>
                    <a:pt x="174278" y="406058"/>
                  </a:lnTo>
                  <a:lnTo>
                    <a:pt x="195614" y="367362"/>
                  </a:lnTo>
                  <a:lnTo>
                    <a:pt x="208220" y="330762"/>
                  </a:lnTo>
                  <a:lnTo>
                    <a:pt x="215033" y="301451"/>
                  </a:lnTo>
                  <a:lnTo>
                    <a:pt x="219384" y="262628"/>
                  </a:lnTo>
                  <a:lnTo>
                    <a:pt x="219154" y="235606"/>
                  </a:lnTo>
                  <a:lnTo>
                    <a:pt x="218010" y="205685"/>
                  </a:lnTo>
                  <a:lnTo>
                    <a:pt x="216255" y="179785"/>
                  </a:lnTo>
                  <a:lnTo>
                    <a:pt x="214092" y="156565"/>
                  </a:lnTo>
                  <a:lnTo>
                    <a:pt x="208051" y="116874"/>
                  </a:lnTo>
                  <a:lnTo>
                    <a:pt x="198753" y="86005"/>
                  </a:lnTo>
                  <a:lnTo>
                    <a:pt x="182361" y="46313"/>
                  </a:lnTo>
                  <a:lnTo>
                    <a:pt x="160214" y="24217"/>
                  </a:lnTo>
                  <a:lnTo>
                    <a:pt x="130527" y="7451"/>
                  </a:lnTo>
                  <a:lnTo>
                    <a:pt x="97489" y="0"/>
                  </a:lnTo>
                  <a:lnTo>
                    <a:pt x="65609" y="1980"/>
                  </a:lnTo>
                  <a:lnTo>
                    <a:pt x="27706" y="11605"/>
                  </a:lnTo>
                  <a:lnTo>
                    <a:pt x="18940" y="14679"/>
                  </a:lnTo>
                  <a:lnTo>
                    <a:pt x="12104" y="21690"/>
                  </a:lnTo>
                  <a:lnTo>
                    <a:pt x="1863" y="42709"/>
                  </a:lnTo>
                  <a:lnTo>
                    <a:pt x="0" y="87173"/>
                  </a:lnTo>
                  <a:lnTo>
                    <a:pt x="10471" y="123830"/>
                  </a:lnTo>
                  <a:lnTo>
                    <a:pt x="37127" y="17263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5" name="SMARTInkShape-1376"/>
            <p:cNvSpPr/>
            <p:nvPr>
              <p:custDataLst>
                <p:tags r:id="rId17"/>
              </p:custDataLst>
            </p:nvPr>
          </p:nvSpPr>
          <p:spPr bwMode="auto">
            <a:xfrm>
              <a:off x="6229791" y="4617889"/>
              <a:ext cx="246748" cy="252228"/>
            </a:xfrm>
            <a:custGeom>
              <a:avLst/>
              <a:gdLst/>
              <a:ahLst/>
              <a:cxnLst/>
              <a:rect l="0" t="0" r="0" b="0"/>
              <a:pathLst>
                <a:path w="246748" h="252228">
                  <a:moveTo>
                    <a:pt x="101357" y="7689"/>
                  </a:moveTo>
                  <a:lnTo>
                    <a:pt x="101357" y="7689"/>
                  </a:lnTo>
                  <a:lnTo>
                    <a:pt x="110471" y="6697"/>
                  </a:lnTo>
                  <a:lnTo>
                    <a:pt x="137725" y="0"/>
                  </a:lnTo>
                  <a:lnTo>
                    <a:pt x="181128" y="13071"/>
                  </a:lnTo>
                  <a:lnTo>
                    <a:pt x="190720" y="15042"/>
                  </a:lnTo>
                  <a:lnTo>
                    <a:pt x="200936" y="23855"/>
                  </a:lnTo>
                  <a:lnTo>
                    <a:pt x="206438" y="30373"/>
                  </a:lnTo>
                  <a:lnTo>
                    <a:pt x="209115" y="38686"/>
                  </a:lnTo>
                  <a:lnTo>
                    <a:pt x="209442" y="58507"/>
                  </a:lnTo>
                  <a:lnTo>
                    <a:pt x="195697" y="83192"/>
                  </a:lnTo>
                  <a:lnTo>
                    <a:pt x="155932" y="125239"/>
                  </a:lnTo>
                  <a:lnTo>
                    <a:pt x="113460" y="163752"/>
                  </a:lnTo>
                  <a:lnTo>
                    <a:pt x="73002" y="196443"/>
                  </a:lnTo>
                  <a:lnTo>
                    <a:pt x="35839" y="223541"/>
                  </a:lnTo>
                  <a:lnTo>
                    <a:pt x="2900" y="247593"/>
                  </a:lnTo>
                  <a:lnTo>
                    <a:pt x="0" y="250969"/>
                  </a:lnTo>
                  <a:lnTo>
                    <a:pt x="3029" y="252227"/>
                  </a:lnTo>
                  <a:lnTo>
                    <a:pt x="38242" y="247118"/>
                  </a:lnTo>
                  <a:lnTo>
                    <a:pt x="74448" y="236554"/>
                  </a:lnTo>
                  <a:lnTo>
                    <a:pt x="106063" y="232597"/>
                  </a:lnTo>
                  <a:lnTo>
                    <a:pt x="150046" y="221944"/>
                  </a:lnTo>
                  <a:lnTo>
                    <a:pt x="186560" y="215700"/>
                  </a:lnTo>
                  <a:lnTo>
                    <a:pt x="225711" y="213851"/>
                  </a:lnTo>
                  <a:lnTo>
                    <a:pt x="246747" y="213226"/>
                  </a:lnTo>
                  <a:lnTo>
                    <a:pt x="244232" y="2130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6" name="SMARTInkShape-1377"/>
            <p:cNvSpPr/>
            <p:nvPr>
              <p:custDataLst>
                <p:tags r:id="rId18"/>
              </p:custDataLst>
            </p:nvPr>
          </p:nvSpPr>
          <p:spPr bwMode="auto">
            <a:xfrm>
              <a:off x="6505648" y="4759523"/>
              <a:ext cx="21955" cy="157780"/>
            </a:xfrm>
            <a:custGeom>
              <a:avLst/>
              <a:gdLst/>
              <a:ahLst/>
              <a:cxnLst/>
              <a:rect l="0" t="0" r="0" b="0"/>
              <a:pathLst>
                <a:path w="21955" h="157780">
                  <a:moveTo>
                    <a:pt x="13024" y="0"/>
                  </a:moveTo>
                  <a:lnTo>
                    <a:pt x="13024" y="0"/>
                  </a:lnTo>
                  <a:lnTo>
                    <a:pt x="17765" y="4740"/>
                  </a:lnTo>
                  <a:lnTo>
                    <a:pt x="20713" y="21910"/>
                  </a:lnTo>
                  <a:lnTo>
                    <a:pt x="14579" y="63492"/>
                  </a:lnTo>
                  <a:lnTo>
                    <a:pt x="6649" y="107118"/>
                  </a:lnTo>
                  <a:lnTo>
                    <a:pt x="0" y="139226"/>
                  </a:lnTo>
                  <a:lnTo>
                    <a:pt x="1614" y="154813"/>
                  </a:lnTo>
                  <a:lnTo>
                    <a:pt x="4424" y="157779"/>
                  </a:lnTo>
                  <a:lnTo>
                    <a:pt x="21954" y="1518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7" name="SMARTInkShape-1378"/>
            <p:cNvSpPr/>
            <p:nvPr>
              <p:custDataLst>
                <p:tags r:id="rId19"/>
              </p:custDataLst>
            </p:nvPr>
          </p:nvSpPr>
          <p:spPr bwMode="auto">
            <a:xfrm>
              <a:off x="6520137" y="4786313"/>
              <a:ext cx="175020" cy="133946"/>
            </a:xfrm>
            <a:custGeom>
              <a:avLst/>
              <a:gdLst/>
              <a:ahLst/>
              <a:cxnLst/>
              <a:rect l="0" t="0" r="0" b="0"/>
              <a:pathLst>
                <a:path w="175020" h="133946">
                  <a:moveTo>
                    <a:pt x="69972" y="0"/>
                  </a:moveTo>
                  <a:lnTo>
                    <a:pt x="69972" y="0"/>
                  </a:lnTo>
                  <a:lnTo>
                    <a:pt x="65232" y="4740"/>
                  </a:lnTo>
                  <a:lnTo>
                    <a:pt x="62905" y="12358"/>
                  </a:lnTo>
                  <a:lnTo>
                    <a:pt x="58948" y="27804"/>
                  </a:lnTo>
                  <a:lnTo>
                    <a:pt x="56669" y="33419"/>
                  </a:lnTo>
                  <a:lnTo>
                    <a:pt x="39242" y="50802"/>
                  </a:lnTo>
                  <a:lnTo>
                    <a:pt x="5954" y="77747"/>
                  </a:lnTo>
                  <a:lnTo>
                    <a:pt x="0" y="87015"/>
                  </a:lnTo>
                  <a:lnTo>
                    <a:pt x="39359" y="91642"/>
                  </a:lnTo>
                  <a:lnTo>
                    <a:pt x="65201" y="96275"/>
                  </a:lnTo>
                  <a:lnTo>
                    <a:pt x="109489" y="102581"/>
                  </a:lnTo>
                  <a:lnTo>
                    <a:pt x="144181" y="113381"/>
                  </a:lnTo>
                  <a:lnTo>
                    <a:pt x="170894" y="122119"/>
                  </a:lnTo>
                  <a:lnTo>
                    <a:pt x="173964" y="125069"/>
                  </a:lnTo>
                  <a:lnTo>
                    <a:pt x="175019" y="128027"/>
                  </a:lnTo>
                  <a:lnTo>
                    <a:pt x="174730" y="130000"/>
                  </a:lnTo>
                  <a:lnTo>
                    <a:pt x="168199" y="1339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8" name="SMARTInkShape-1379"/>
            <p:cNvSpPr/>
            <p:nvPr>
              <p:custDataLst>
                <p:tags r:id="rId20"/>
              </p:custDataLst>
            </p:nvPr>
          </p:nvSpPr>
          <p:spPr bwMode="auto">
            <a:xfrm>
              <a:off x="6098977" y="5009710"/>
              <a:ext cx="660797" cy="53424"/>
            </a:xfrm>
            <a:custGeom>
              <a:avLst/>
              <a:gdLst/>
              <a:ahLst/>
              <a:cxnLst/>
              <a:rect l="0" t="0" r="0" b="0"/>
              <a:pathLst>
                <a:path w="660797" h="53424">
                  <a:moveTo>
                    <a:pt x="0" y="53423"/>
                  </a:moveTo>
                  <a:lnTo>
                    <a:pt x="0" y="53423"/>
                  </a:lnTo>
                  <a:lnTo>
                    <a:pt x="35301" y="48131"/>
                  </a:lnTo>
                  <a:lnTo>
                    <a:pt x="70260" y="40157"/>
                  </a:lnTo>
                  <a:lnTo>
                    <a:pt x="102333" y="33305"/>
                  </a:lnTo>
                  <a:lnTo>
                    <a:pt x="135770" y="26953"/>
                  </a:lnTo>
                  <a:lnTo>
                    <a:pt x="170474" y="20822"/>
                  </a:lnTo>
                  <a:lnTo>
                    <a:pt x="205743" y="14790"/>
                  </a:lnTo>
                  <a:lnTo>
                    <a:pt x="230427" y="11793"/>
                  </a:lnTo>
                  <a:lnTo>
                    <a:pt x="259782" y="8802"/>
                  </a:lnTo>
                  <a:lnTo>
                    <a:pt x="292250" y="5816"/>
                  </a:lnTo>
                  <a:lnTo>
                    <a:pt x="320841" y="3826"/>
                  </a:lnTo>
                  <a:lnTo>
                    <a:pt x="346847" y="2499"/>
                  </a:lnTo>
                  <a:lnTo>
                    <a:pt x="371130" y="1614"/>
                  </a:lnTo>
                  <a:lnTo>
                    <a:pt x="413985" y="631"/>
                  </a:lnTo>
                  <a:lnTo>
                    <a:pt x="457837" y="194"/>
                  </a:lnTo>
                  <a:lnTo>
                    <a:pt x="484810" y="78"/>
                  </a:lnTo>
                  <a:lnTo>
                    <a:pt x="513706" y="0"/>
                  </a:lnTo>
                  <a:lnTo>
                    <a:pt x="556397" y="2560"/>
                  </a:lnTo>
                  <a:lnTo>
                    <a:pt x="600098" y="9578"/>
                  </a:lnTo>
                  <a:lnTo>
                    <a:pt x="641530" y="20840"/>
                  </a:lnTo>
                  <a:lnTo>
                    <a:pt x="647952" y="24756"/>
                  </a:lnTo>
                  <a:lnTo>
                    <a:pt x="660796" y="4449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9" name="SMARTInkShape-1380"/>
            <p:cNvSpPr/>
            <p:nvPr>
              <p:custDataLst>
                <p:tags r:id="rId21"/>
              </p:custDataLst>
            </p:nvPr>
          </p:nvSpPr>
          <p:spPr bwMode="auto">
            <a:xfrm>
              <a:off x="6018609" y="5128844"/>
              <a:ext cx="275237" cy="393459"/>
            </a:xfrm>
            <a:custGeom>
              <a:avLst/>
              <a:gdLst/>
              <a:ahLst/>
              <a:cxnLst/>
              <a:rect l="0" t="0" r="0" b="0"/>
              <a:pathLst>
                <a:path w="275237" h="393459">
                  <a:moveTo>
                    <a:pt x="258961" y="148601"/>
                  </a:moveTo>
                  <a:lnTo>
                    <a:pt x="258961" y="148601"/>
                  </a:lnTo>
                  <a:lnTo>
                    <a:pt x="216428" y="149593"/>
                  </a:lnTo>
                  <a:lnTo>
                    <a:pt x="176906" y="155730"/>
                  </a:lnTo>
                  <a:lnTo>
                    <a:pt x="138022" y="166692"/>
                  </a:lnTo>
                  <a:lnTo>
                    <a:pt x="122859" y="174501"/>
                  </a:lnTo>
                  <a:lnTo>
                    <a:pt x="83580" y="209059"/>
                  </a:lnTo>
                  <a:lnTo>
                    <a:pt x="42857" y="253589"/>
                  </a:lnTo>
                  <a:lnTo>
                    <a:pt x="26810" y="281904"/>
                  </a:lnTo>
                  <a:lnTo>
                    <a:pt x="27130" y="315995"/>
                  </a:lnTo>
                  <a:lnTo>
                    <a:pt x="35870" y="353967"/>
                  </a:lnTo>
                  <a:lnTo>
                    <a:pt x="52984" y="377458"/>
                  </a:lnTo>
                  <a:lnTo>
                    <a:pt x="79111" y="389222"/>
                  </a:lnTo>
                  <a:lnTo>
                    <a:pt x="107590" y="393458"/>
                  </a:lnTo>
                  <a:lnTo>
                    <a:pt x="130170" y="392033"/>
                  </a:lnTo>
                  <a:lnTo>
                    <a:pt x="159615" y="380912"/>
                  </a:lnTo>
                  <a:lnTo>
                    <a:pt x="191326" y="354707"/>
                  </a:lnTo>
                  <a:lnTo>
                    <a:pt x="225925" y="321564"/>
                  </a:lnTo>
                  <a:lnTo>
                    <a:pt x="255567" y="285177"/>
                  </a:lnTo>
                  <a:lnTo>
                    <a:pt x="270082" y="249701"/>
                  </a:lnTo>
                  <a:lnTo>
                    <a:pt x="274824" y="213063"/>
                  </a:lnTo>
                  <a:lnTo>
                    <a:pt x="275236" y="171229"/>
                  </a:lnTo>
                  <a:lnTo>
                    <a:pt x="269516" y="127414"/>
                  </a:lnTo>
                  <a:lnTo>
                    <a:pt x="259553" y="84005"/>
                  </a:lnTo>
                  <a:lnTo>
                    <a:pt x="246326" y="58045"/>
                  </a:lnTo>
                  <a:lnTo>
                    <a:pt x="207923" y="21118"/>
                  </a:lnTo>
                  <a:lnTo>
                    <a:pt x="181046" y="7606"/>
                  </a:lnTo>
                  <a:lnTo>
                    <a:pt x="140956" y="0"/>
                  </a:lnTo>
                  <a:lnTo>
                    <a:pt x="109281" y="205"/>
                  </a:lnTo>
                  <a:lnTo>
                    <a:pt x="68743" y="6910"/>
                  </a:lnTo>
                  <a:lnTo>
                    <a:pt x="29739" y="21842"/>
                  </a:lnTo>
                  <a:lnTo>
                    <a:pt x="5615" y="38834"/>
                  </a:lnTo>
                  <a:lnTo>
                    <a:pt x="181" y="66412"/>
                  </a:lnTo>
                  <a:lnTo>
                    <a:pt x="0" y="12181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0" name="SMARTInkShape-1381"/>
            <p:cNvSpPr/>
            <p:nvPr>
              <p:custDataLst>
                <p:tags r:id="rId22"/>
              </p:custDataLst>
            </p:nvPr>
          </p:nvSpPr>
          <p:spPr bwMode="auto">
            <a:xfrm>
              <a:off x="6357938" y="5313164"/>
              <a:ext cx="106039" cy="178595"/>
            </a:xfrm>
            <a:custGeom>
              <a:avLst/>
              <a:gdLst/>
              <a:ahLst/>
              <a:cxnLst/>
              <a:rect l="0" t="0" r="0" b="0"/>
              <a:pathLst>
                <a:path w="106039" h="178595">
                  <a:moveTo>
                    <a:pt x="44648" y="0"/>
                  </a:moveTo>
                  <a:lnTo>
                    <a:pt x="44648" y="0"/>
                  </a:lnTo>
                  <a:lnTo>
                    <a:pt x="35167" y="0"/>
                  </a:lnTo>
                  <a:lnTo>
                    <a:pt x="60699" y="992"/>
                  </a:lnTo>
                  <a:lnTo>
                    <a:pt x="81484" y="8121"/>
                  </a:lnTo>
                  <a:lnTo>
                    <a:pt x="94423" y="17170"/>
                  </a:lnTo>
                  <a:lnTo>
                    <a:pt x="101497" y="27805"/>
                  </a:lnTo>
                  <a:lnTo>
                    <a:pt x="105479" y="47596"/>
                  </a:lnTo>
                  <a:lnTo>
                    <a:pt x="106038" y="55542"/>
                  </a:lnTo>
                  <a:lnTo>
                    <a:pt x="98721" y="74957"/>
                  </a:lnTo>
                  <a:lnTo>
                    <a:pt x="77868" y="108199"/>
                  </a:lnTo>
                  <a:lnTo>
                    <a:pt x="55483" y="135246"/>
                  </a:lnTo>
                  <a:lnTo>
                    <a:pt x="0" y="17859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1" name="SMARTInkShape-1382"/>
            <p:cNvSpPr/>
            <p:nvPr>
              <p:custDataLst>
                <p:tags r:id="rId23"/>
              </p:custDataLst>
            </p:nvPr>
          </p:nvSpPr>
          <p:spPr bwMode="auto">
            <a:xfrm>
              <a:off x="6454010" y="5286375"/>
              <a:ext cx="100382" cy="187524"/>
            </a:xfrm>
            <a:custGeom>
              <a:avLst/>
              <a:gdLst/>
              <a:ahLst/>
              <a:cxnLst/>
              <a:rect l="0" t="0" r="0" b="0"/>
              <a:pathLst>
                <a:path w="100382" h="187524">
                  <a:moveTo>
                    <a:pt x="100381" y="0"/>
                  </a:moveTo>
                  <a:lnTo>
                    <a:pt x="100381" y="0"/>
                  </a:lnTo>
                  <a:lnTo>
                    <a:pt x="95640" y="0"/>
                  </a:lnTo>
                  <a:lnTo>
                    <a:pt x="54769" y="14221"/>
                  </a:lnTo>
                  <a:lnTo>
                    <a:pt x="27523" y="34432"/>
                  </a:lnTo>
                  <a:lnTo>
                    <a:pt x="8468" y="58959"/>
                  </a:lnTo>
                  <a:lnTo>
                    <a:pt x="0" y="83090"/>
                  </a:lnTo>
                  <a:lnTo>
                    <a:pt x="4173" y="112334"/>
                  </a:lnTo>
                  <a:lnTo>
                    <a:pt x="20612" y="151685"/>
                  </a:lnTo>
                  <a:lnTo>
                    <a:pt x="26365" y="160655"/>
                  </a:lnTo>
                  <a:lnTo>
                    <a:pt x="82521" y="1875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2" name="SMARTInkShape-1383"/>
            <p:cNvSpPr/>
            <p:nvPr>
              <p:custDataLst>
                <p:tags r:id="rId24"/>
              </p:custDataLst>
            </p:nvPr>
          </p:nvSpPr>
          <p:spPr bwMode="auto">
            <a:xfrm>
              <a:off x="6490833" y="5438180"/>
              <a:ext cx="113097" cy="278169"/>
            </a:xfrm>
            <a:custGeom>
              <a:avLst/>
              <a:gdLst/>
              <a:ahLst/>
              <a:cxnLst/>
              <a:rect l="0" t="0" r="0" b="0"/>
              <a:pathLst>
                <a:path w="113097" h="278169">
                  <a:moveTo>
                    <a:pt x="72487" y="0"/>
                  </a:moveTo>
                  <a:lnTo>
                    <a:pt x="72487" y="0"/>
                  </a:lnTo>
                  <a:lnTo>
                    <a:pt x="67747" y="0"/>
                  </a:lnTo>
                  <a:lnTo>
                    <a:pt x="62774" y="5291"/>
                  </a:lnTo>
                  <a:lnTo>
                    <a:pt x="60059" y="9481"/>
                  </a:lnTo>
                  <a:lnTo>
                    <a:pt x="60233" y="15250"/>
                  </a:lnTo>
                  <a:lnTo>
                    <a:pt x="73135" y="57918"/>
                  </a:lnTo>
                  <a:lnTo>
                    <a:pt x="92429" y="101615"/>
                  </a:lnTo>
                  <a:lnTo>
                    <a:pt x="106729" y="135500"/>
                  </a:lnTo>
                  <a:lnTo>
                    <a:pt x="112510" y="165394"/>
                  </a:lnTo>
                  <a:lnTo>
                    <a:pt x="113096" y="195547"/>
                  </a:lnTo>
                  <a:lnTo>
                    <a:pt x="106741" y="218871"/>
                  </a:lnTo>
                  <a:lnTo>
                    <a:pt x="82526" y="253476"/>
                  </a:lnTo>
                  <a:lnTo>
                    <a:pt x="54957" y="274643"/>
                  </a:lnTo>
                  <a:lnTo>
                    <a:pt x="39561" y="278168"/>
                  </a:lnTo>
                  <a:lnTo>
                    <a:pt x="32677" y="277718"/>
                  </a:lnTo>
                  <a:lnTo>
                    <a:pt x="19736" y="269282"/>
                  </a:lnTo>
                  <a:lnTo>
                    <a:pt x="0" y="244352"/>
                  </a:lnTo>
                  <a:lnTo>
                    <a:pt x="1050" y="1875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3" name="SMARTInkShape-1384"/>
            <p:cNvSpPr/>
            <p:nvPr>
              <p:custDataLst>
                <p:tags r:id="rId25"/>
              </p:custDataLst>
            </p:nvPr>
          </p:nvSpPr>
          <p:spPr bwMode="auto">
            <a:xfrm>
              <a:off x="6607969" y="5352581"/>
              <a:ext cx="17860" cy="30781"/>
            </a:xfrm>
            <a:custGeom>
              <a:avLst/>
              <a:gdLst/>
              <a:ahLst/>
              <a:cxnLst/>
              <a:rect l="0" t="0" r="0" b="0"/>
              <a:pathLst>
                <a:path w="17860" h="30781">
                  <a:moveTo>
                    <a:pt x="17859" y="23091"/>
                  </a:moveTo>
                  <a:lnTo>
                    <a:pt x="17859" y="23091"/>
                  </a:lnTo>
                  <a:lnTo>
                    <a:pt x="476" y="23091"/>
                  </a:lnTo>
                  <a:lnTo>
                    <a:pt x="4882" y="23091"/>
                  </a:lnTo>
                  <a:lnTo>
                    <a:pt x="9777" y="25736"/>
                  </a:lnTo>
                  <a:lnTo>
                    <a:pt x="16262" y="30780"/>
                  </a:lnTo>
                  <a:lnTo>
                    <a:pt x="16795" y="30201"/>
                  </a:lnTo>
                  <a:lnTo>
                    <a:pt x="17386" y="26912"/>
                  </a:lnTo>
                  <a:lnTo>
                    <a:pt x="10129" y="361"/>
                  </a:lnTo>
                  <a:lnTo>
                    <a:pt x="8737" y="0"/>
                  </a:lnTo>
                  <a:lnTo>
                    <a:pt x="0" y="523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77" name="SMARTInkShape-Group337"/>
          <p:cNvGrpSpPr/>
          <p:nvPr/>
        </p:nvGrpSpPr>
        <p:grpSpPr>
          <a:xfrm>
            <a:off x="1073022" y="2423106"/>
            <a:ext cx="542321" cy="863020"/>
            <a:chOff x="1073022" y="2423106"/>
            <a:chExt cx="542321" cy="863020"/>
          </a:xfrm>
        </p:grpSpPr>
        <p:sp>
          <p:nvSpPr>
            <p:cNvPr id="175" name="SMARTInkShape-1385"/>
            <p:cNvSpPr/>
            <p:nvPr>
              <p:custDataLst>
                <p:tags r:id="rId14"/>
              </p:custDataLst>
            </p:nvPr>
          </p:nvSpPr>
          <p:spPr bwMode="auto">
            <a:xfrm>
              <a:off x="1073022" y="2661047"/>
              <a:ext cx="52120" cy="625079"/>
            </a:xfrm>
            <a:custGeom>
              <a:avLst/>
              <a:gdLst/>
              <a:ahLst/>
              <a:cxnLst/>
              <a:rect l="0" t="0" r="0" b="0"/>
              <a:pathLst>
                <a:path w="52120" h="625079">
                  <a:moveTo>
                    <a:pt x="25330" y="0"/>
                  </a:moveTo>
                  <a:lnTo>
                    <a:pt x="25330" y="0"/>
                  </a:lnTo>
                  <a:lnTo>
                    <a:pt x="13056" y="13266"/>
                  </a:lnTo>
                  <a:lnTo>
                    <a:pt x="5928" y="34407"/>
                  </a:lnTo>
                  <a:lnTo>
                    <a:pt x="0" y="66438"/>
                  </a:lnTo>
                  <a:lnTo>
                    <a:pt x="3713" y="99942"/>
                  </a:lnTo>
                  <a:lnTo>
                    <a:pt x="5801" y="129747"/>
                  </a:lnTo>
                  <a:lnTo>
                    <a:pt x="6728" y="160852"/>
                  </a:lnTo>
                  <a:lnTo>
                    <a:pt x="8243" y="200677"/>
                  </a:lnTo>
                  <a:lnTo>
                    <a:pt x="13542" y="238605"/>
                  </a:lnTo>
                  <a:lnTo>
                    <a:pt x="15130" y="266450"/>
                  </a:lnTo>
                  <a:lnTo>
                    <a:pt x="16545" y="288758"/>
                  </a:lnTo>
                  <a:lnTo>
                    <a:pt x="18481" y="316529"/>
                  </a:lnTo>
                  <a:lnTo>
                    <a:pt x="20764" y="347941"/>
                  </a:lnTo>
                  <a:lnTo>
                    <a:pt x="22286" y="374836"/>
                  </a:lnTo>
                  <a:lnTo>
                    <a:pt x="23300" y="398719"/>
                  </a:lnTo>
                  <a:lnTo>
                    <a:pt x="25420" y="440138"/>
                  </a:lnTo>
                  <a:lnTo>
                    <a:pt x="29669" y="475083"/>
                  </a:lnTo>
                  <a:lnTo>
                    <a:pt x="32192" y="496308"/>
                  </a:lnTo>
                  <a:lnTo>
                    <a:pt x="34865" y="520380"/>
                  </a:lnTo>
                  <a:lnTo>
                    <a:pt x="37640" y="546349"/>
                  </a:lnTo>
                  <a:lnTo>
                    <a:pt x="43368" y="583142"/>
                  </a:lnTo>
                  <a:lnTo>
                    <a:pt x="52119" y="6250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6" name="SMARTInkShape-1386"/>
            <p:cNvSpPr/>
            <p:nvPr>
              <p:custDataLst>
                <p:tags r:id="rId15"/>
              </p:custDataLst>
            </p:nvPr>
          </p:nvSpPr>
          <p:spPr bwMode="auto">
            <a:xfrm>
              <a:off x="1089422" y="2423106"/>
              <a:ext cx="525921" cy="827301"/>
            </a:xfrm>
            <a:custGeom>
              <a:avLst/>
              <a:gdLst/>
              <a:ahLst/>
              <a:cxnLst/>
              <a:rect l="0" t="0" r="0" b="0"/>
              <a:pathLst>
                <a:path w="525921" h="827301">
                  <a:moveTo>
                    <a:pt x="0" y="202222"/>
                  </a:moveTo>
                  <a:lnTo>
                    <a:pt x="0" y="202222"/>
                  </a:lnTo>
                  <a:lnTo>
                    <a:pt x="7688" y="161987"/>
                  </a:lnTo>
                  <a:lnTo>
                    <a:pt x="28087" y="124748"/>
                  </a:lnTo>
                  <a:lnTo>
                    <a:pt x="57322" y="83675"/>
                  </a:lnTo>
                  <a:lnTo>
                    <a:pt x="98478" y="47486"/>
                  </a:lnTo>
                  <a:lnTo>
                    <a:pt x="127123" y="26283"/>
                  </a:lnTo>
                  <a:lnTo>
                    <a:pt x="165658" y="12839"/>
                  </a:lnTo>
                  <a:lnTo>
                    <a:pt x="200626" y="3950"/>
                  </a:lnTo>
                  <a:lnTo>
                    <a:pt x="226089" y="0"/>
                  </a:lnTo>
                  <a:lnTo>
                    <a:pt x="247328" y="3536"/>
                  </a:lnTo>
                  <a:lnTo>
                    <a:pt x="280475" y="17234"/>
                  </a:lnTo>
                  <a:lnTo>
                    <a:pt x="318406" y="60178"/>
                  </a:lnTo>
                  <a:lnTo>
                    <a:pt x="362897" y="96743"/>
                  </a:lnTo>
                  <a:lnTo>
                    <a:pt x="396206" y="120508"/>
                  </a:lnTo>
                  <a:lnTo>
                    <a:pt x="412232" y="129194"/>
                  </a:lnTo>
                  <a:lnTo>
                    <a:pt x="441482" y="156378"/>
                  </a:lnTo>
                  <a:lnTo>
                    <a:pt x="453932" y="177724"/>
                  </a:lnTo>
                  <a:lnTo>
                    <a:pt x="466550" y="218776"/>
                  </a:lnTo>
                  <a:lnTo>
                    <a:pt x="476239" y="258197"/>
                  </a:lnTo>
                  <a:lnTo>
                    <a:pt x="483852" y="288946"/>
                  </a:lnTo>
                  <a:lnTo>
                    <a:pt x="490543" y="321133"/>
                  </a:lnTo>
                  <a:lnTo>
                    <a:pt x="496824" y="355282"/>
                  </a:lnTo>
                  <a:lnTo>
                    <a:pt x="502922" y="390304"/>
                  </a:lnTo>
                  <a:lnTo>
                    <a:pt x="511934" y="429268"/>
                  </a:lnTo>
                  <a:lnTo>
                    <a:pt x="516148" y="469145"/>
                  </a:lnTo>
                  <a:lnTo>
                    <a:pt x="522137" y="502899"/>
                  </a:lnTo>
                  <a:lnTo>
                    <a:pt x="525920" y="546116"/>
                  </a:lnTo>
                  <a:lnTo>
                    <a:pt x="525583" y="568149"/>
                  </a:lnTo>
                  <a:lnTo>
                    <a:pt x="514386" y="593107"/>
                  </a:lnTo>
                  <a:lnTo>
                    <a:pt x="503452" y="601836"/>
                  </a:lnTo>
                  <a:lnTo>
                    <a:pt x="476919" y="620266"/>
                  </a:lnTo>
                  <a:lnTo>
                    <a:pt x="432633" y="654553"/>
                  </a:lnTo>
                  <a:lnTo>
                    <a:pt x="393992" y="678708"/>
                  </a:lnTo>
                  <a:lnTo>
                    <a:pt x="352661" y="707108"/>
                  </a:lnTo>
                  <a:lnTo>
                    <a:pt x="318033" y="725763"/>
                  </a:lnTo>
                  <a:lnTo>
                    <a:pt x="282637" y="748598"/>
                  </a:lnTo>
                  <a:lnTo>
                    <a:pt x="242274" y="764734"/>
                  </a:lnTo>
                  <a:lnTo>
                    <a:pt x="221047" y="771699"/>
                  </a:lnTo>
                  <a:lnTo>
                    <a:pt x="194990" y="780311"/>
                  </a:lnTo>
                  <a:lnTo>
                    <a:pt x="165712" y="790021"/>
                  </a:lnTo>
                  <a:lnTo>
                    <a:pt x="125243" y="806101"/>
                  </a:lnTo>
                  <a:lnTo>
                    <a:pt x="80367" y="82730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78" name="SMARTInkShape-1387"/>
          <p:cNvSpPr/>
          <p:nvPr>
            <p:custDataLst>
              <p:tags r:id="rId8"/>
            </p:custDataLst>
          </p:nvPr>
        </p:nvSpPr>
        <p:spPr bwMode="auto">
          <a:xfrm>
            <a:off x="4438055" y="2750344"/>
            <a:ext cx="285751" cy="1"/>
          </a:xfrm>
          <a:custGeom>
            <a:avLst/>
            <a:gdLst/>
            <a:ahLst/>
            <a:cxnLst/>
            <a:rect l="0" t="0" r="0" b="0"/>
            <a:pathLst>
              <a:path w="285751" h="1">
                <a:moveTo>
                  <a:pt x="0" y="0"/>
                </a:moveTo>
                <a:lnTo>
                  <a:pt x="0" y="0"/>
                </a:lnTo>
                <a:lnTo>
                  <a:pt x="31750" y="0"/>
                </a:lnTo>
                <a:lnTo>
                  <a:pt x="56885" y="0"/>
                </a:lnTo>
                <a:lnTo>
                  <a:pt x="80587" y="0"/>
                </a:lnTo>
                <a:lnTo>
                  <a:pt x="103334" y="0"/>
                </a:lnTo>
                <a:lnTo>
                  <a:pt x="146137" y="0"/>
                </a:lnTo>
                <a:lnTo>
                  <a:pt x="185004" y="0"/>
                </a:lnTo>
                <a:lnTo>
                  <a:pt x="224769" y="0"/>
                </a:lnTo>
                <a:lnTo>
                  <a:pt x="28575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81" name="SMARTInkShape-Group339"/>
          <p:cNvGrpSpPr/>
          <p:nvPr/>
        </p:nvGrpSpPr>
        <p:grpSpPr>
          <a:xfrm>
            <a:off x="5475139" y="2290943"/>
            <a:ext cx="498810" cy="816589"/>
            <a:chOff x="5475139" y="2290943"/>
            <a:chExt cx="498810" cy="816589"/>
          </a:xfrm>
        </p:grpSpPr>
        <p:sp>
          <p:nvSpPr>
            <p:cNvPr id="179" name="SMARTInkShape-1388"/>
            <p:cNvSpPr/>
            <p:nvPr>
              <p:custDataLst>
                <p:tags r:id="rId12"/>
              </p:custDataLst>
            </p:nvPr>
          </p:nvSpPr>
          <p:spPr bwMode="auto">
            <a:xfrm>
              <a:off x="5475139" y="2419945"/>
              <a:ext cx="16620" cy="687587"/>
            </a:xfrm>
            <a:custGeom>
              <a:avLst/>
              <a:gdLst/>
              <a:ahLst/>
              <a:cxnLst/>
              <a:rect l="0" t="0" r="0" b="0"/>
              <a:pathLst>
                <a:path w="16620" h="687587">
                  <a:moveTo>
                    <a:pt x="7689" y="0"/>
                  </a:moveTo>
                  <a:lnTo>
                    <a:pt x="7689" y="0"/>
                  </a:lnTo>
                  <a:lnTo>
                    <a:pt x="2949" y="9481"/>
                  </a:lnTo>
                  <a:lnTo>
                    <a:pt x="0" y="34339"/>
                  </a:lnTo>
                  <a:lnTo>
                    <a:pt x="1957" y="74131"/>
                  </a:lnTo>
                  <a:lnTo>
                    <a:pt x="3868" y="100023"/>
                  </a:lnTo>
                  <a:lnTo>
                    <a:pt x="5990" y="139374"/>
                  </a:lnTo>
                  <a:lnTo>
                    <a:pt x="6934" y="171085"/>
                  </a:lnTo>
                  <a:lnTo>
                    <a:pt x="7353" y="201715"/>
                  </a:lnTo>
                  <a:lnTo>
                    <a:pt x="7540" y="234511"/>
                  </a:lnTo>
                  <a:lnTo>
                    <a:pt x="7623" y="267938"/>
                  </a:lnTo>
                  <a:lnTo>
                    <a:pt x="7660" y="299331"/>
                  </a:lnTo>
                  <a:lnTo>
                    <a:pt x="7676" y="329820"/>
                  </a:lnTo>
                  <a:lnTo>
                    <a:pt x="7683" y="359907"/>
                  </a:lnTo>
                  <a:lnTo>
                    <a:pt x="7687" y="389815"/>
                  </a:lnTo>
                  <a:lnTo>
                    <a:pt x="10334" y="430228"/>
                  </a:lnTo>
                  <a:lnTo>
                    <a:pt x="13825" y="472002"/>
                  </a:lnTo>
                  <a:lnTo>
                    <a:pt x="15791" y="513246"/>
                  </a:lnTo>
                  <a:lnTo>
                    <a:pt x="16373" y="549169"/>
                  </a:lnTo>
                  <a:lnTo>
                    <a:pt x="16546" y="582081"/>
                  </a:lnTo>
                  <a:lnTo>
                    <a:pt x="16597" y="624245"/>
                  </a:lnTo>
                  <a:lnTo>
                    <a:pt x="16614" y="660927"/>
                  </a:lnTo>
                  <a:lnTo>
                    <a:pt x="16619" y="6875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0" name="SMARTInkShape-1389"/>
            <p:cNvSpPr/>
            <p:nvPr>
              <p:custDataLst>
                <p:tags r:id="rId13"/>
              </p:custDataLst>
            </p:nvPr>
          </p:nvSpPr>
          <p:spPr bwMode="auto">
            <a:xfrm>
              <a:off x="5545336" y="2290943"/>
              <a:ext cx="428613" cy="771941"/>
            </a:xfrm>
            <a:custGeom>
              <a:avLst/>
              <a:gdLst/>
              <a:ahLst/>
              <a:cxnLst/>
              <a:rect l="0" t="0" r="0" b="0"/>
              <a:pathLst>
                <a:path w="428613" h="771941">
                  <a:moveTo>
                    <a:pt x="17859" y="48635"/>
                  </a:moveTo>
                  <a:lnTo>
                    <a:pt x="17859" y="48635"/>
                  </a:lnTo>
                  <a:lnTo>
                    <a:pt x="22600" y="48635"/>
                  </a:lnTo>
                  <a:lnTo>
                    <a:pt x="55379" y="34500"/>
                  </a:lnTo>
                  <a:lnTo>
                    <a:pt x="99133" y="26771"/>
                  </a:lnTo>
                  <a:lnTo>
                    <a:pt x="142099" y="15690"/>
                  </a:lnTo>
                  <a:lnTo>
                    <a:pt x="185525" y="9850"/>
                  </a:lnTo>
                  <a:lnTo>
                    <a:pt x="219377" y="3946"/>
                  </a:lnTo>
                  <a:lnTo>
                    <a:pt x="251290" y="0"/>
                  </a:lnTo>
                  <a:lnTo>
                    <a:pt x="273691" y="337"/>
                  </a:lnTo>
                  <a:lnTo>
                    <a:pt x="317101" y="5341"/>
                  </a:lnTo>
                  <a:lnTo>
                    <a:pt x="343009" y="17487"/>
                  </a:lnTo>
                  <a:lnTo>
                    <a:pt x="368751" y="41060"/>
                  </a:lnTo>
                  <a:lnTo>
                    <a:pt x="377210" y="55521"/>
                  </a:lnTo>
                  <a:lnTo>
                    <a:pt x="384617" y="90694"/>
                  </a:lnTo>
                  <a:lnTo>
                    <a:pt x="388231" y="126859"/>
                  </a:lnTo>
                  <a:lnTo>
                    <a:pt x="386528" y="159469"/>
                  </a:lnTo>
                  <a:lnTo>
                    <a:pt x="384732" y="200978"/>
                  </a:lnTo>
                  <a:lnTo>
                    <a:pt x="384201" y="238413"/>
                  </a:lnTo>
                  <a:lnTo>
                    <a:pt x="386722" y="275856"/>
                  </a:lnTo>
                  <a:lnTo>
                    <a:pt x="391150" y="317302"/>
                  </a:lnTo>
                  <a:lnTo>
                    <a:pt x="396425" y="348951"/>
                  </a:lnTo>
                  <a:lnTo>
                    <a:pt x="400232" y="389082"/>
                  </a:lnTo>
                  <a:lnTo>
                    <a:pt x="401759" y="409545"/>
                  </a:lnTo>
                  <a:lnTo>
                    <a:pt x="403769" y="435093"/>
                  </a:lnTo>
                  <a:lnTo>
                    <a:pt x="406102" y="464031"/>
                  </a:lnTo>
                  <a:lnTo>
                    <a:pt x="411339" y="506769"/>
                  </a:lnTo>
                  <a:lnTo>
                    <a:pt x="416973" y="540977"/>
                  </a:lnTo>
                  <a:lnTo>
                    <a:pt x="422785" y="576024"/>
                  </a:lnTo>
                  <a:lnTo>
                    <a:pt x="426030" y="608798"/>
                  </a:lnTo>
                  <a:lnTo>
                    <a:pt x="427856" y="649849"/>
                  </a:lnTo>
                  <a:lnTo>
                    <a:pt x="428397" y="688801"/>
                  </a:lnTo>
                  <a:lnTo>
                    <a:pt x="428580" y="731595"/>
                  </a:lnTo>
                  <a:lnTo>
                    <a:pt x="428612" y="750615"/>
                  </a:lnTo>
                  <a:lnTo>
                    <a:pt x="426631" y="755739"/>
                  </a:lnTo>
                  <a:lnTo>
                    <a:pt x="419140" y="764078"/>
                  </a:lnTo>
                  <a:lnTo>
                    <a:pt x="409196" y="768445"/>
                  </a:lnTo>
                  <a:lnTo>
                    <a:pt x="403766" y="769610"/>
                  </a:lnTo>
                  <a:lnTo>
                    <a:pt x="368519" y="764350"/>
                  </a:lnTo>
                  <a:lnTo>
                    <a:pt x="329807" y="748465"/>
                  </a:lnTo>
                  <a:lnTo>
                    <a:pt x="288221" y="730919"/>
                  </a:lnTo>
                  <a:lnTo>
                    <a:pt x="250763" y="719437"/>
                  </a:lnTo>
                  <a:lnTo>
                    <a:pt x="221583" y="713879"/>
                  </a:lnTo>
                  <a:lnTo>
                    <a:pt x="178848" y="711408"/>
                  </a:lnTo>
                  <a:lnTo>
                    <a:pt x="140673" y="715602"/>
                  </a:lnTo>
                  <a:lnTo>
                    <a:pt x="107169" y="725073"/>
                  </a:lnTo>
                  <a:lnTo>
                    <a:pt x="75743" y="739204"/>
                  </a:lnTo>
                  <a:lnTo>
                    <a:pt x="45239" y="752760"/>
                  </a:lnTo>
                  <a:lnTo>
                    <a:pt x="0" y="77194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84" name="SMARTInkShape-Group340"/>
          <p:cNvGrpSpPr/>
          <p:nvPr/>
        </p:nvGrpSpPr>
        <p:grpSpPr>
          <a:xfrm>
            <a:off x="2402086" y="5458708"/>
            <a:ext cx="1491196" cy="1202840"/>
            <a:chOff x="2402086" y="5458708"/>
            <a:chExt cx="1491196" cy="1202840"/>
          </a:xfrm>
        </p:grpSpPr>
        <p:sp>
          <p:nvSpPr>
            <p:cNvPr id="182" name="SMARTInkShape-1390"/>
            <p:cNvSpPr/>
            <p:nvPr>
              <p:custDataLst>
                <p:tags r:id="rId10"/>
              </p:custDataLst>
            </p:nvPr>
          </p:nvSpPr>
          <p:spPr bwMode="auto">
            <a:xfrm>
              <a:off x="2536031" y="5759757"/>
              <a:ext cx="26790" cy="901791"/>
            </a:xfrm>
            <a:custGeom>
              <a:avLst/>
              <a:gdLst/>
              <a:ahLst/>
              <a:cxnLst/>
              <a:rect l="0" t="0" r="0" b="0"/>
              <a:pathLst>
                <a:path w="26790" h="901791">
                  <a:moveTo>
                    <a:pt x="26789" y="8821"/>
                  </a:moveTo>
                  <a:lnTo>
                    <a:pt x="26789" y="8821"/>
                  </a:lnTo>
                  <a:lnTo>
                    <a:pt x="26789" y="0"/>
                  </a:lnTo>
                  <a:lnTo>
                    <a:pt x="26789" y="39630"/>
                  </a:lnTo>
                  <a:lnTo>
                    <a:pt x="26789" y="56149"/>
                  </a:lnTo>
                  <a:lnTo>
                    <a:pt x="25797" y="85022"/>
                  </a:lnTo>
                  <a:lnTo>
                    <a:pt x="24144" y="122129"/>
                  </a:lnTo>
                  <a:lnTo>
                    <a:pt x="22049" y="164727"/>
                  </a:lnTo>
                  <a:lnTo>
                    <a:pt x="20652" y="200071"/>
                  </a:lnTo>
                  <a:lnTo>
                    <a:pt x="19722" y="230579"/>
                  </a:lnTo>
                  <a:lnTo>
                    <a:pt x="19101" y="257863"/>
                  </a:lnTo>
                  <a:lnTo>
                    <a:pt x="18687" y="282997"/>
                  </a:lnTo>
                  <a:lnTo>
                    <a:pt x="18411" y="306699"/>
                  </a:lnTo>
                  <a:lnTo>
                    <a:pt x="18227" y="329445"/>
                  </a:lnTo>
                  <a:lnTo>
                    <a:pt x="18105" y="364454"/>
                  </a:lnTo>
                  <a:lnTo>
                    <a:pt x="18023" y="407636"/>
                  </a:lnTo>
                  <a:lnTo>
                    <a:pt x="17969" y="456267"/>
                  </a:lnTo>
                  <a:lnTo>
                    <a:pt x="16940" y="494642"/>
                  </a:lnTo>
                  <a:lnTo>
                    <a:pt x="15262" y="526179"/>
                  </a:lnTo>
                  <a:lnTo>
                    <a:pt x="13151" y="553155"/>
                  </a:lnTo>
                  <a:lnTo>
                    <a:pt x="10806" y="596359"/>
                  </a:lnTo>
                  <a:lnTo>
                    <a:pt x="9764" y="638051"/>
                  </a:lnTo>
                  <a:lnTo>
                    <a:pt x="9486" y="664448"/>
                  </a:lnTo>
                  <a:lnTo>
                    <a:pt x="9300" y="692960"/>
                  </a:lnTo>
                  <a:lnTo>
                    <a:pt x="8185" y="716930"/>
                  </a:lnTo>
                  <a:lnTo>
                    <a:pt x="4299" y="756791"/>
                  </a:lnTo>
                  <a:lnTo>
                    <a:pt x="1911" y="788398"/>
                  </a:lnTo>
                  <a:lnTo>
                    <a:pt x="850" y="818652"/>
                  </a:lnTo>
                  <a:lnTo>
                    <a:pt x="0" y="9017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3" name="SMARTInkShape-1391"/>
            <p:cNvSpPr/>
            <p:nvPr>
              <p:custDataLst>
                <p:tags r:id="rId11"/>
              </p:custDataLst>
            </p:nvPr>
          </p:nvSpPr>
          <p:spPr bwMode="auto">
            <a:xfrm>
              <a:off x="2402086" y="5458708"/>
              <a:ext cx="1491196" cy="1149262"/>
            </a:xfrm>
            <a:custGeom>
              <a:avLst/>
              <a:gdLst/>
              <a:ahLst/>
              <a:cxnLst/>
              <a:rect l="0" t="0" r="0" b="0"/>
              <a:pathLst>
                <a:path w="1491196" h="1149262">
                  <a:moveTo>
                    <a:pt x="205383" y="202714"/>
                  </a:moveTo>
                  <a:lnTo>
                    <a:pt x="205383" y="202714"/>
                  </a:lnTo>
                  <a:lnTo>
                    <a:pt x="220633" y="182319"/>
                  </a:lnTo>
                  <a:lnTo>
                    <a:pt x="259217" y="155507"/>
                  </a:lnTo>
                  <a:lnTo>
                    <a:pt x="298394" y="135810"/>
                  </a:lnTo>
                  <a:lnTo>
                    <a:pt x="325104" y="126346"/>
                  </a:lnTo>
                  <a:lnTo>
                    <a:pt x="366741" y="115525"/>
                  </a:lnTo>
                  <a:lnTo>
                    <a:pt x="399137" y="109393"/>
                  </a:lnTo>
                  <a:lnTo>
                    <a:pt x="436755" y="105941"/>
                  </a:lnTo>
                  <a:lnTo>
                    <a:pt x="480974" y="107563"/>
                  </a:lnTo>
                  <a:lnTo>
                    <a:pt x="515391" y="110816"/>
                  </a:lnTo>
                  <a:lnTo>
                    <a:pt x="557080" y="112646"/>
                  </a:lnTo>
                  <a:lnTo>
                    <a:pt x="594568" y="113188"/>
                  </a:lnTo>
                  <a:lnTo>
                    <a:pt x="638748" y="112357"/>
                  </a:lnTo>
                  <a:lnTo>
                    <a:pt x="663957" y="110726"/>
                  </a:lnTo>
                  <a:lnTo>
                    <a:pt x="692669" y="108646"/>
                  </a:lnTo>
                  <a:lnTo>
                    <a:pt x="735155" y="106336"/>
                  </a:lnTo>
                  <a:lnTo>
                    <a:pt x="776196" y="105309"/>
                  </a:lnTo>
                  <a:lnTo>
                    <a:pt x="805199" y="105035"/>
                  </a:lnTo>
                  <a:lnTo>
                    <a:pt x="837432" y="104852"/>
                  </a:lnTo>
                  <a:lnTo>
                    <a:pt x="862890" y="104731"/>
                  </a:lnTo>
                  <a:lnTo>
                    <a:pt x="901759" y="104595"/>
                  </a:lnTo>
                  <a:lnTo>
                    <a:pt x="945955" y="99779"/>
                  </a:lnTo>
                  <a:lnTo>
                    <a:pt x="984979" y="94788"/>
                  </a:lnTo>
                  <a:lnTo>
                    <a:pt x="1027128" y="90254"/>
                  </a:lnTo>
                  <a:lnTo>
                    <a:pt x="1059090" y="88239"/>
                  </a:lnTo>
                  <a:lnTo>
                    <a:pt x="1094656" y="82365"/>
                  </a:lnTo>
                  <a:lnTo>
                    <a:pt x="1128786" y="79081"/>
                  </a:lnTo>
                  <a:lnTo>
                    <a:pt x="1162810" y="70375"/>
                  </a:lnTo>
                  <a:lnTo>
                    <a:pt x="1199430" y="58568"/>
                  </a:lnTo>
                  <a:lnTo>
                    <a:pt x="1237772" y="46343"/>
                  </a:lnTo>
                  <a:lnTo>
                    <a:pt x="1278788" y="34453"/>
                  </a:lnTo>
                  <a:lnTo>
                    <a:pt x="1321420" y="20775"/>
                  </a:lnTo>
                  <a:lnTo>
                    <a:pt x="1356905" y="10066"/>
                  </a:lnTo>
                  <a:lnTo>
                    <a:pt x="1396548" y="1104"/>
                  </a:lnTo>
                  <a:lnTo>
                    <a:pt x="1415431" y="0"/>
                  </a:lnTo>
                  <a:lnTo>
                    <a:pt x="1427130" y="2817"/>
                  </a:lnTo>
                  <a:lnTo>
                    <a:pt x="1439294" y="9981"/>
                  </a:lnTo>
                  <a:lnTo>
                    <a:pt x="1449182" y="23127"/>
                  </a:lnTo>
                  <a:lnTo>
                    <a:pt x="1460420" y="51485"/>
                  </a:lnTo>
                  <a:lnTo>
                    <a:pt x="1463669" y="90453"/>
                  </a:lnTo>
                  <a:lnTo>
                    <a:pt x="1466878" y="133402"/>
                  </a:lnTo>
                  <a:lnTo>
                    <a:pt x="1472110" y="174581"/>
                  </a:lnTo>
                  <a:lnTo>
                    <a:pt x="1473017" y="207056"/>
                  </a:lnTo>
                  <a:lnTo>
                    <a:pt x="1475875" y="240693"/>
                  </a:lnTo>
                  <a:lnTo>
                    <a:pt x="1480452" y="279125"/>
                  </a:lnTo>
                  <a:lnTo>
                    <a:pt x="1485794" y="312742"/>
                  </a:lnTo>
                  <a:lnTo>
                    <a:pt x="1488829" y="344219"/>
                  </a:lnTo>
                  <a:lnTo>
                    <a:pt x="1490178" y="378714"/>
                  </a:lnTo>
                  <a:lnTo>
                    <a:pt x="1490538" y="400415"/>
                  </a:lnTo>
                  <a:lnTo>
                    <a:pt x="1490938" y="444370"/>
                  </a:lnTo>
                  <a:lnTo>
                    <a:pt x="1491116" y="480442"/>
                  </a:lnTo>
                  <a:lnTo>
                    <a:pt x="1491195" y="515656"/>
                  </a:lnTo>
                  <a:lnTo>
                    <a:pt x="1490238" y="550159"/>
                  </a:lnTo>
                  <a:lnTo>
                    <a:pt x="1486505" y="582029"/>
                  </a:lnTo>
                  <a:lnTo>
                    <a:pt x="1485112" y="603427"/>
                  </a:lnTo>
                  <a:lnTo>
                    <a:pt x="1484185" y="628606"/>
                  </a:lnTo>
                  <a:lnTo>
                    <a:pt x="1483566" y="656306"/>
                  </a:lnTo>
                  <a:lnTo>
                    <a:pt x="1482878" y="700313"/>
                  </a:lnTo>
                  <a:lnTo>
                    <a:pt x="1481580" y="735415"/>
                  </a:lnTo>
                  <a:lnTo>
                    <a:pt x="1477697" y="764246"/>
                  </a:lnTo>
                  <a:lnTo>
                    <a:pt x="1475309" y="798226"/>
                  </a:lnTo>
                  <a:lnTo>
                    <a:pt x="1474248" y="835488"/>
                  </a:lnTo>
                  <a:lnTo>
                    <a:pt x="1473776" y="871892"/>
                  </a:lnTo>
                  <a:lnTo>
                    <a:pt x="1473473" y="913085"/>
                  </a:lnTo>
                  <a:lnTo>
                    <a:pt x="1472428" y="953937"/>
                  </a:lnTo>
                  <a:lnTo>
                    <a:pt x="1465713" y="991137"/>
                  </a:lnTo>
                  <a:lnTo>
                    <a:pt x="1459730" y="997293"/>
                  </a:lnTo>
                  <a:lnTo>
                    <a:pt x="1455356" y="1000324"/>
                  </a:lnTo>
                  <a:lnTo>
                    <a:pt x="1412692" y="1011325"/>
                  </a:lnTo>
                  <a:lnTo>
                    <a:pt x="1385233" y="1013542"/>
                  </a:lnTo>
                  <a:lnTo>
                    <a:pt x="1340617" y="1014527"/>
                  </a:lnTo>
                  <a:lnTo>
                    <a:pt x="1313440" y="1014790"/>
                  </a:lnTo>
                  <a:lnTo>
                    <a:pt x="1272660" y="1015082"/>
                  </a:lnTo>
                  <a:lnTo>
                    <a:pt x="1229400" y="1015212"/>
                  </a:lnTo>
                  <a:lnTo>
                    <a:pt x="1195639" y="1015246"/>
                  </a:lnTo>
                  <a:lnTo>
                    <a:pt x="1157257" y="1015269"/>
                  </a:lnTo>
                  <a:lnTo>
                    <a:pt x="1126708" y="1015284"/>
                  </a:lnTo>
                  <a:lnTo>
                    <a:pt x="1101381" y="1015295"/>
                  </a:lnTo>
                  <a:lnTo>
                    <a:pt x="1059018" y="1015306"/>
                  </a:lnTo>
                  <a:lnTo>
                    <a:pt x="1020347" y="1015312"/>
                  </a:lnTo>
                  <a:lnTo>
                    <a:pt x="991778" y="1014321"/>
                  </a:lnTo>
                  <a:lnTo>
                    <a:pt x="956857" y="1012668"/>
                  </a:lnTo>
                  <a:lnTo>
                    <a:pt x="917702" y="1010574"/>
                  </a:lnTo>
                  <a:lnTo>
                    <a:pt x="886637" y="1008186"/>
                  </a:lnTo>
                  <a:lnTo>
                    <a:pt x="860966" y="1005601"/>
                  </a:lnTo>
                  <a:lnTo>
                    <a:pt x="819214" y="1000084"/>
                  </a:lnTo>
                  <a:lnTo>
                    <a:pt x="784121" y="994324"/>
                  </a:lnTo>
                  <a:lnTo>
                    <a:pt x="751988" y="991103"/>
                  </a:lnTo>
                  <a:lnTo>
                    <a:pt x="721170" y="988679"/>
                  </a:lnTo>
                  <a:lnTo>
                    <a:pt x="690936" y="984295"/>
                  </a:lnTo>
                  <a:lnTo>
                    <a:pt x="658317" y="981684"/>
                  </a:lnTo>
                  <a:lnTo>
                    <a:pt x="624968" y="979532"/>
                  </a:lnTo>
                  <a:lnTo>
                    <a:pt x="593610" y="975268"/>
                  </a:lnTo>
                  <a:lnTo>
                    <a:pt x="572349" y="973735"/>
                  </a:lnTo>
                  <a:lnTo>
                    <a:pt x="547261" y="972712"/>
                  </a:lnTo>
                  <a:lnTo>
                    <a:pt x="519622" y="972030"/>
                  </a:lnTo>
                  <a:lnTo>
                    <a:pt x="495243" y="972568"/>
                  </a:lnTo>
                  <a:lnTo>
                    <a:pt x="452280" y="975812"/>
                  </a:lnTo>
                  <a:lnTo>
                    <a:pt x="413341" y="980560"/>
                  </a:lnTo>
                  <a:lnTo>
                    <a:pt x="377184" y="986970"/>
                  </a:lnTo>
                  <a:lnTo>
                    <a:pt x="344577" y="996434"/>
                  </a:lnTo>
                  <a:lnTo>
                    <a:pt x="313549" y="1007254"/>
                  </a:lnTo>
                  <a:lnTo>
                    <a:pt x="283223" y="1018678"/>
                  </a:lnTo>
                  <a:lnTo>
                    <a:pt x="253207" y="1030370"/>
                  </a:lnTo>
                  <a:lnTo>
                    <a:pt x="223331" y="1042180"/>
                  </a:lnTo>
                  <a:lnTo>
                    <a:pt x="193516" y="1055036"/>
                  </a:lnTo>
                  <a:lnTo>
                    <a:pt x="163728" y="1070673"/>
                  </a:lnTo>
                  <a:lnTo>
                    <a:pt x="120724" y="1092835"/>
                  </a:lnTo>
                  <a:lnTo>
                    <a:pt x="76476" y="1115253"/>
                  </a:lnTo>
                  <a:lnTo>
                    <a:pt x="39417" y="1133452"/>
                  </a:lnTo>
                  <a:lnTo>
                    <a:pt x="0" y="11492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85" name="SMARTInkShape-1392"/>
          <p:cNvSpPr/>
          <p:nvPr>
            <p:custDataLst>
              <p:tags r:id="rId9"/>
            </p:custDataLst>
          </p:nvPr>
        </p:nvSpPr>
        <p:spPr bwMode="auto">
          <a:xfrm>
            <a:off x="4402336" y="5728047"/>
            <a:ext cx="2518173" cy="137849"/>
          </a:xfrm>
          <a:custGeom>
            <a:avLst/>
            <a:gdLst/>
            <a:ahLst/>
            <a:cxnLst/>
            <a:rect l="0" t="0" r="0" b="0"/>
            <a:pathLst>
              <a:path w="2518173" h="137849">
                <a:moveTo>
                  <a:pt x="0" y="13742"/>
                </a:moveTo>
                <a:lnTo>
                  <a:pt x="0" y="13742"/>
                </a:lnTo>
                <a:lnTo>
                  <a:pt x="14258" y="19879"/>
                </a:lnTo>
                <a:lnTo>
                  <a:pt x="51800" y="27571"/>
                </a:lnTo>
                <a:lnTo>
                  <a:pt x="93069" y="23572"/>
                </a:lnTo>
                <a:lnTo>
                  <a:pt x="137157" y="16104"/>
                </a:lnTo>
                <a:lnTo>
                  <a:pt x="180648" y="8599"/>
                </a:lnTo>
                <a:lnTo>
                  <a:pt x="206626" y="6495"/>
                </a:lnTo>
                <a:lnTo>
                  <a:pt x="249923" y="2914"/>
                </a:lnTo>
                <a:lnTo>
                  <a:pt x="276748" y="570"/>
                </a:lnTo>
                <a:lnTo>
                  <a:pt x="302569" y="0"/>
                </a:lnTo>
                <a:lnTo>
                  <a:pt x="327720" y="612"/>
                </a:lnTo>
                <a:lnTo>
                  <a:pt x="352426" y="2012"/>
                </a:lnTo>
                <a:lnTo>
                  <a:pt x="390459" y="3567"/>
                </a:lnTo>
                <a:lnTo>
                  <a:pt x="434184" y="4444"/>
                </a:lnTo>
                <a:lnTo>
                  <a:pt x="474921" y="4703"/>
                </a:lnTo>
                <a:lnTo>
                  <a:pt x="504763" y="4764"/>
                </a:lnTo>
                <a:lnTo>
                  <a:pt x="537871" y="4790"/>
                </a:lnTo>
                <a:lnTo>
                  <a:pt x="569783" y="7448"/>
                </a:lnTo>
                <a:lnTo>
                  <a:pt x="601495" y="10945"/>
                </a:lnTo>
                <a:lnTo>
                  <a:pt x="635432" y="12499"/>
                </a:lnTo>
                <a:lnTo>
                  <a:pt x="658770" y="13906"/>
                </a:lnTo>
                <a:lnTo>
                  <a:pt x="686235" y="15836"/>
                </a:lnTo>
                <a:lnTo>
                  <a:pt x="716451" y="18114"/>
                </a:lnTo>
                <a:lnTo>
                  <a:pt x="742548" y="19633"/>
                </a:lnTo>
                <a:lnTo>
                  <a:pt x="765899" y="20646"/>
                </a:lnTo>
                <a:lnTo>
                  <a:pt x="807720" y="22764"/>
                </a:lnTo>
                <a:lnTo>
                  <a:pt x="846151" y="27012"/>
                </a:lnTo>
                <a:lnTo>
                  <a:pt x="872671" y="30526"/>
                </a:lnTo>
                <a:lnTo>
                  <a:pt x="904241" y="34854"/>
                </a:lnTo>
                <a:lnTo>
                  <a:pt x="939179" y="39723"/>
                </a:lnTo>
                <a:lnTo>
                  <a:pt x="968424" y="43960"/>
                </a:lnTo>
                <a:lnTo>
                  <a:pt x="993873" y="47778"/>
                </a:lnTo>
                <a:lnTo>
                  <a:pt x="1016794" y="51316"/>
                </a:lnTo>
                <a:lnTo>
                  <a:pt x="1040011" y="54666"/>
                </a:lnTo>
                <a:lnTo>
                  <a:pt x="1063427" y="57892"/>
                </a:lnTo>
                <a:lnTo>
                  <a:pt x="1086974" y="61035"/>
                </a:lnTo>
                <a:lnTo>
                  <a:pt x="1109618" y="63130"/>
                </a:lnTo>
                <a:lnTo>
                  <a:pt x="1153299" y="65458"/>
                </a:lnTo>
                <a:lnTo>
                  <a:pt x="1182608" y="67071"/>
                </a:lnTo>
                <a:lnTo>
                  <a:pt x="1217030" y="69138"/>
                </a:lnTo>
                <a:lnTo>
                  <a:pt x="1254861" y="71509"/>
                </a:lnTo>
                <a:lnTo>
                  <a:pt x="1289011" y="72097"/>
                </a:lnTo>
                <a:lnTo>
                  <a:pt x="1320708" y="71497"/>
                </a:lnTo>
                <a:lnTo>
                  <a:pt x="1350769" y="70105"/>
                </a:lnTo>
                <a:lnTo>
                  <a:pt x="1378747" y="69177"/>
                </a:lnTo>
                <a:lnTo>
                  <a:pt x="1405337" y="68557"/>
                </a:lnTo>
                <a:lnTo>
                  <a:pt x="1431000" y="68145"/>
                </a:lnTo>
                <a:lnTo>
                  <a:pt x="1464977" y="67870"/>
                </a:lnTo>
                <a:lnTo>
                  <a:pt x="1504495" y="67687"/>
                </a:lnTo>
                <a:lnTo>
                  <a:pt x="1547707" y="67564"/>
                </a:lnTo>
                <a:lnTo>
                  <a:pt x="1584453" y="67483"/>
                </a:lnTo>
                <a:lnTo>
                  <a:pt x="1616888" y="67428"/>
                </a:lnTo>
                <a:lnTo>
                  <a:pt x="1646449" y="67392"/>
                </a:lnTo>
                <a:lnTo>
                  <a:pt x="1675085" y="67368"/>
                </a:lnTo>
                <a:lnTo>
                  <a:pt x="1703106" y="67352"/>
                </a:lnTo>
                <a:lnTo>
                  <a:pt x="1730717" y="67341"/>
                </a:lnTo>
                <a:lnTo>
                  <a:pt x="1764998" y="68326"/>
                </a:lnTo>
                <a:lnTo>
                  <a:pt x="1803728" y="69975"/>
                </a:lnTo>
                <a:lnTo>
                  <a:pt x="1845423" y="72067"/>
                </a:lnTo>
                <a:lnTo>
                  <a:pt x="1881157" y="74453"/>
                </a:lnTo>
                <a:lnTo>
                  <a:pt x="1912917" y="77037"/>
                </a:lnTo>
                <a:lnTo>
                  <a:pt x="1942028" y="79751"/>
                </a:lnTo>
                <a:lnTo>
                  <a:pt x="1968381" y="81560"/>
                </a:lnTo>
                <a:lnTo>
                  <a:pt x="1992894" y="82767"/>
                </a:lnTo>
                <a:lnTo>
                  <a:pt x="2016182" y="83571"/>
                </a:lnTo>
                <a:lnTo>
                  <a:pt x="2060578" y="87110"/>
                </a:lnTo>
                <a:lnTo>
                  <a:pt x="2082140" y="89443"/>
                </a:lnTo>
                <a:lnTo>
                  <a:pt x="2109414" y="91991"/>
                </a:lnTo>
                <a:lnTo>
                  <a:pt x="2140495" y="94681"/>
                </a:lnTo>
                <a:lnTo>
                  <a:pt x="2174114" y="97467"/>
                </a:lnTo>
                <a:lnTo>
                  <a:pt x="2201487" y="100317"/>
                </a:lnTo>
                <a:lnTo>
                  <a:pt x="2245131" y="106128"/>
                </a:lnTo>
                <a:lnTo>
                  <a:pt x="2281065" y="112019"/>
                </a:lnTo>
                <a:lnTo>
                  <a:pt x="2312580" y="116952"/>
                </a:lnTo>
                <a:lnTo>
                  <a:pt x="2351643" y="120721"/>
                </a:lnTo>
                <a:lnTo>
                  <a:pt x="2392011" y="127735"/>
                </a:lnTo>
                <a:lnTo>
                  <a:pt x="2428649" y="134154"/>
                </a:lnTo>
                <a:lnTo>
                  <a:pt x="2469693" y="137848"/>
                </a:lnTo>
                <a:lnTo>
                  <a:pt x="2492342" y="137496"/>
                </a:lnTo>
                <a:lnTo>
                  <a:pt x="2518172" y="12982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361533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1EF60-4B4E-294D-A40B-116A667D04AA}"/>
              </a:ext>
            </a:extLst>
          </p:cNvPr>
          <p:cNvSpPr>
            <a:spLocks noGrp="1"/>
          </p:cNvSpPr>
          <p:nvPr>
            <p:ph type="title"/>
          </p:nvPr>
        </p:nvSpPr>
        <p:spPr/>
        <p:txBody>
          <a:bodyPr/>
          <a:lstStyle/>
          <a:p>
            <a:r>
              <a:rPr lang="en-US" dirty="0"/>
              <a:t>Chain Rule: Cascaded</a:t>
            </a:r>
          </a:p>
        </p:txBody>
      </p:sp>
      <p:sp>
        <p:nvSpPr>
          <p:cNvPr id="3" name="Content Placeholder 2">
            <a:extLst>
              <a:ext uri="{FF2B5EF4-FFF2-40B4-BE49-F238E27FC236}">
                <a16:creationId xmlns:a16="http://schemas.microsoft.com/office/drawing/2014/main" id="{8DCE4240-9C32-0C48-B845-7F37303BE765}"/>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C63A4423-4C3D-9E40-9CC4-27FBBFFC5388}"/>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05A06046-AA70-7B4D-98EC-3177DF7CF0D1}"/>
              </a:ext>
            </a:extLst>
          </p:cNvPr>
          <p:cNvSpPr>
            <a:spLocks noGrp="1"/>
          </p:cNvSpPr>
          <p:nvPr>
            <p:ph type="sldNum" sz="quarter" idx="12"/>
          </p:nvPr>
        </p:nvSpPr>
        <p:spPr/>
        <p:txBody>
          <a:bodyPr/>
          <a:lstStyle/>
          <a:p>
            <a:pPr>
              <a:defRPr/>
            </a:pPr>
            <a:fld id="{7134A590-6033-DE48-865B-A0558AEFCBD1}" type="slidenum">
              <a:rPr lang="en-US" smtClean="0"/>
              <a:pPr>
                <a:defRPr/>
              </a:pPr>
              <a:t>15</a:t>
            </a:fld>
            <a:endParaRPr lang="en-US"/>
          </a:p>
        </p:txBody>
      </p:sp>
      <p:sp>
        <p:nvSpPr>
          <p:cNvPr id="6" name="SMARTInkShape-1544"/>
          <p:cNvSpPr/>
          <p:nvPr>
            <p:custDataLst>
              <p:tags r:id="rId1"/>
            </p:custDataLst>
          </p:nvPr>
        </p:nvSpPr>
        <p:spPr bwMode="auto">
          <a:xfrm>
            <a:off x="2223492" y="911592"/>
            <a:ext cx="1928814" cy="79604"/>
          </a:xfrm>
          <a:custGeom>
            <a:avLst/>
            <a:gdLst/>
            <a:ahLst/>
            <a:cxnLst/>
            <a:rect l="0" t="0" r="0" b="0"/>
            <a:pathLst>
              <a:path w="1928814" h="79604">
                <a:moveTo>
                  <a:pt x="0" y="8166"/>
                </a:moveTo>
                <a:lnTo>
                  <a:pt x="0" y="8166"/>
                </a:lnTo>
                <a:lnTo>
                  <a:pt x="20991" y="8166"/>
                </a:lnTo>
                <a:lnTo>
                  <a:pt x="26858" y="10812"/>
                </a:lnTo>
                <a:lnTo>
                  <a:pt x="34757" y="15295"/>
                </a:lnTo>
                <a:lnTo>
                  <a:pt x="76914" y="32082"/>
                </a:lnTo>
                <a:lnTo>
                  <a:pt x="112527" y="39946"/>
                </a:lnTo>
                <a:lnTo>
                  <a:pt x="147664" y="43710"/>
                </a:lnTo>
                <a:lnTo>
                  <a:pt x="179351" y="48683"/>
                </a:lnTo>
                <a:lnTo>
                  <a:pt x="219278" y="45747"/>
                </a:lnTo>
                <a:lnTo>
                  <a:pt x="263519" y="45429"/>
                </a:lnTo>
                <a:lnTo>
                  <a:pt x="296706" y="48870"/>
                </a:lnTo>
                <a:lnTo>
                  <a:pt x="328653" y="51061"/>
                </a:lnTo>
                <a:lnTo>
                  <a:pt x="369239" y="52295"/>
                </a:lnTo>
                <a:lnTo>
                  <a:pt x="408053" y="52660"/>
                </a:lnTo>
                <a:lnTo>
                  <a:pt x="451965" y="52769"/>
                </a:lnTo>
                <a:lnTo>
                  <a:pt x="483647" y="51802"/>
                </a:lnTo>
                <a:lnTo>
                  <a:pt x="505986" y="50155"/>
                </a:lnTo>
                <a:lnTo>
                  <a:pt x="530801" y="48065"/>
                </a:lnTo>
                <a:lnTo>
                  <a:pt x="568956" y="45742"/>
                </a:lnTo>
                <a:lnTo>
                  <a:pt x="612749" y="41789"/>
                </a:lnTo>
                <a:lnTo>
                  <a:pt x="650860" y="36980"/>
                </a:lnTo>
                <a:lnTo>
                  <a:pt x="679201" y="34863"/>
                </a:lnTo>
                <a:lnTo>
                  <a:pt x="718255" y="30614"/>
                </a:lnTo>
                <a:lnTo>
                  <a:pt x="751487" y="28065"/>
                </a:lnTo>
                <a:lnTo>
                  <a:pt x="792509" y="26630"/>
                </a:lnTo>
                <a:lnTo>
                  <a:pt x="825500" y="26294"/>
                </a:lnTo>
                <a:lnTo>
                  <a:pt x="850966" y="26204"/>
                </a:lnTo>
                <a:lnTo>
                  <a:pt x="879850" y="26145"/>
                </a:lnTo>
                <a:lnTo>
                  <a:pt x="922526" y="26078"/>
                </a:lnTo>
                <a:lnTo>
                  <a:pt x="955715" y="26049"/>
                </a:lnTo>
                <a:lnTo>
                  <a:pt x="987002" y="26036"/>
                </a:lnTo>
                <a:lnTo>
                  <a:pt x="1025381" y="26030"/>
                </a:lnTo>
                <a:lnTo>
                  <a:pt x="1065920" y="26027"/>
                </a:lnTo>
                <a:lnTo>
                  <a:pt x="1100474" y="26026"/>
                </a:lnTo>
                <a:lnTo>
                  <a:pt x="1143078" y="21285"/>
                </a:lnTo>
                <a:lnTo>
                  <a:pt x="1180837" y="13596"/>
                </a:lnTo>
                <a:lnTo>
                  <a:pt x="1201959" y="10794"/>
                </a:lnTo>
                <a:lnTo>
                  <a:pt x="1228939" y="7934"/>
                </a:lnTo>
                <a:lnTo>
                  <a:pt x="1259824" y="5034"/>
                </a:lnTo>
                <a:lnTo>
                  <a:pt x="1284383" y="3102"/>
                </a:lnTo>
                <a:lnTo>
                  <a:pt x="1322254" y="954"/>
                </a:lnTo>
                <a:lnTo>
                  <a:pt x="1362898" y="0"/>
                </a:lnTo>
                <a:lnTo>
                  <a:pt x="1403451" y="568"/>
                </a:lnTo>
                <a:lnTo>
                  <a:pt x="1434704" y="4127"/>
                </a:lnTo>
                <a:lnTo>
                  <a:pt x="1474612" y="6969"/>
                </a:lnTo>
                <a:lnTo>
                  <a:pt x="1511571" y="7811"/>
                </a:lnTo>
                <a:lnTo>
                  <a:pt x="1543612" y="10654"/>
                </a:lnTo>
                <a:lnTo>
                  <a:pt x="1578026" y="14233"/>
                </a:lnTo>
                <a:lnTo>
                  <a:pt x="1618722" y="16247"/>
                </a:lnTo>
                <a:lnTo>
                  <a:pt x="1657017" y="17836"/>
                </a:lnTo>
                <a:lnTo>
                  <a:pt x="1678162" y="19574"/>
                </a:lnTo>
                <a:lnTo>
                  <a:pt x="1702182" y="21724"/>
                </a:lnTo>
                <a:lnTo>
                  <a:pt x="1744744" y="24114"/>
                </a:lnTo>
                <a:lnTo>
                  <a:pt x="1782512" y="26168"/>
                </a:lnTo>
                <a:lnTo>
                  <a:pt x="1815834" y="30388"/>
                </a:lnTo>
                <a:lnTo>
                  <a:pt x="1853004" y="38342"/>
                </a:lnTo>
                <a:lnTo>
                  <a:pt x="1891734" y="52868"/>
                </a:lnTo>
                <a:lnTo>
                  <a:pt x="1928237" y="70260"/>
                </a:lnTo>
                <a:lnTo>
                  <a:pt x="1928813" y="7960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 name="SMARTInkShape-1545"/>
          <p:cNvSpPr/>
          <p:nvPr>
            <p:custDataLst>
              <p:tags r:id="rId2"/>
            </p:custDataLst>
          </p:nvPr>
        </p:nvSpPr>
        <p:spPr bwMode="auto">
          <a:xfrm>
            <a:off x="4920258" y="901898"/>
            <a:ext cx="1884165" cy="70828"/>
          </a:xfrm>
          <a:custGeom>
            <a:avLst/>
            <a:gdLst/>
            <a:ahLst/>
            <a:cxnLst/>
            <a:rect l="0" t="0" r="0" b="0"/>
            <a:pathLst>
              <a:path w="1884165" h="70828">
                <a:moveTo>
                  <a:pt x="0" y="0"/>
                </a:moveTo>
                <a:lnTo>
                  <a:pt x="0" y="0"/>
                </a:lnTo>
                <a:lnTo>
                  <a:pt x="16781" y="7068"/>
                </a:lnTo>
                <a:lnTo>
                  <a:pt x="20117" y="7689"/>
                </a:lnTo>
                <a:lnTo>
                  <a:pt x="63490" y="28938"/>
                </a:lnTo>
                <a:lnTo>
                  <a:pt x="91386" y="37997"/>
                </a:lnTo>
                <a:lnTo>
                  <a:pt x="132911" y="48962"/>
                </a:lnTo>
                <a:lnTo>
                  <a:pt x="177465" y="59107"/>
                </a:lnTo>
                <a:lnTo>
                  <a:pt x="212509" y="64482"/>
                </a:lnTo>
                <a:lnTo>
                  <a:pt x="256841" y="70064"/>
                </a:lnTo>
                <a:lnTo>
                  <a:pt x="294399" y="70827"/>
                </a:lnTo>
                <a:lnTo>
                  <a:pt x="337219" y="70174"/>
                </a:lnTo>
                <a:lnTo>
                  <a:pt x="379052" y="65221"/>
                </a:lnTo>
                <a:lnTo>
                  <a:pt x="403946" y="63714"/>
                </a:lnTo>
                <a:lnTo>
                  <a:pt x="425071" y="62320"/>
                </a:lnTo>
                <a:lnTo>
                  <a:pt x="452052" y="60398"/>
                </a:lnTo>
                <a:lnTo>
                  <a:pt x="482939" y="58125"/>
                </a:lnTo>
                <a:lnTo>
                  <a:pt x="507498" y="55617"/>
                </a:lnTo>
                <a:lnTo>
                  <a:pt x="545370" y="50185"/>
                </a:lnTo>
                <a:lnTo>
                  <a:pt x="578076" y="44464"/>
                </a:lnTo>
                <a:lnTo>
                  <a:pt x="609149" y="39606"/>
                </a:lnTo>
                <a:lnTo>
                  <a:pt x="639496" y="37447"/>
                </a:lnTo>
                <a:lnTo>
                  <a:pt x="669520" y="33841"/>
                </a:lnTo>
                <a:lnTo>
                  <a:pt x="699400" y="29923"/>
                </a:lnTo>
                <a:lnTo>
                  <a:pt x="729217" y="28182"/>
                </a:lnTo>
                <a:lnTo>
                  <a:pt x="761651" y="27409"/>
                </a:lnTo>
                <a:lnTo>
                  <a:pt x="794918" y="26072"/>
                </a:lnTo>
                <a:lnTo>
                  <a:pt x="826239" y="22171"/>
                </a:lnTo>
                <a:lnTo>
                  <a:pt x="859342" y="19776"/>
                </a:lnTo>
                <a:lnTo>
                  <a:pt x="892907" y="18711"/>
                </a:lnTo>
                <a:lnTo>
                  <a:pt x="924360" y="18238"/>
                </a:lnTo>
                <a:lnTo>
                  <a:pt x="957522" y="18028"/>
                </a:lnTo>
                <a:lnTo>
                  <a:pt x="997065" y="17935"/>
                </a:lnTo>
                <a:lnTo>
                  <a:pt x="1022890" y="17910"/>
                </a:lnTo>
                <a:lnTo>
                  <a:pt x="1051020" y="17893"/>
                </a:lnTo>
                <a:lnTo>
                  <a:pt x="1075727" y="17882"/>
                </a:lnTo>
                <a:lnTo>
                  <a:pt x="1119054" y="17870"/>
                </a:lnTo>
                <a:lnTo>
                  <a:pt x="1158154" y="17864"/>
                </a:lnTo>
                <a:lnTo>
                  <a:pt x="1195376" y="17862"/>
                </a:lnTo>
                <a:lnTo>
                  <a:pt x="1231762" y="17861"/>
                </a:lnTo>
                <a:lnTo>
                  <a:pt x="1254760" y="17860"/>
                </a:lnTo>
                <a:lnTo>
                  <a:pt x="1281007" y="17860"/>
                </a:lnTo>
                <a:lnTo>
                  <a:pt x="1309419" y="17860"/>
                </a:lnTo>
                <a:lnTo>
                  <a:pt x="1334313" y="17860"/>
                </a:lnTo>
                <a:lnTo>
                  <a:pt x="1377848" y="17860"/>
                </a:lnTo>
                <a:lnTo>
                  <a:pt x="1414395" y="17860"/>
                </a:lnTo>
                <a:lnTo>
                  <a:pt x="1457096" y="18852"/>
                </a:lnTo>
                <a:lnTo>
                  <a:pt x="1489319" y="20506"/>
                </a:lnTo>
                <a:lnTo>
                  <a:pt x="1525684" y="22600"/>
                </a:lnTo>
                <a:lnTo>
                  <a:pt x="1554888" y="23997"/>
                </a:lnTo>
                <a:lnTo>
                  <a:pt x="1579319" y="24928"/>
                </a:lnTo>
                <a:lnTo>
                  <a:pt x="1618700" y="25962"/>
                </a:lnTo>
                <a:lnTo>
                  <a:pt x="1649432" y="26422"/>
                </a:lnTo>
                <a:lnTo>
                  <a:pt x="1686904" y="29272"/>
                </a:lnTo>
                <a:lnTo>
                  <a:pt x="1728032" y="32854"/>
                </a:lnTo>
                <a:lnTo>
                  <a:pt x="1766155" y="34446"/>
                </a:lnTo>
                <a:lnTo>
                  <a:pt x="1797650" y="37799"/>
                </a:lnTo>
                <a:lnTo>
                  <a:pt x="1840726" y="43296"/>
                </a:lnTo>
                <a:lnTo>
                  <a:pt x="1866663" y="48988"/>
                </a:lnTo>
                <a:lnTo>
                  <a:pt x="1884164" y="625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2" name="SMARTInkShape-Group389"/>
          <p:cNvGrpSpPr/>
          <p:nvPr/>
        </p:nvGrpSpPr>
        <p:grpSpPr>
          <a:xfrm>
            <a:off x="839391" y="884039"/>
            <a:ext cx="283490" cy="366006"/>
            <a:chOff x="839391" y="884039"/>
            <a:chExt cx="283490" cy="366006"/>
          </a:xfrm>
        </p:grpSpPr>
        <p:sp>
          <p:nvSpPr>
            <p:cNvPr id="8" name="SMARTInkShape-1546"/>
            <p:cNvSpPr/>
            <p:nvPr>
              <p:custDataLst>
                <p:tags r:id="rId219"/>
              </p:custDataLst>
            </p:nvPr>
          </p:nvSpPr>
          <p:spPr bwMode="auto">
            <a:xfrm>
              <a:off x="919758" y="884039"/>
              <a:ext cx="69665" cy="116087"/>
            </a:xfrm>
            <a:custGeom>
              <a:avLst/>
              <a:gdLst/>
              <a:ahLst/>
              <a:cxnLst/>
              <a:rect l="0" t="0" r="0" b="0"/>
              <a:pathLst>
                <a:path w="69665" h="116087">
                  <a:moveTo>
                    <a:pt x="0" y="0"/>
                  </a:moveTo>
                  <a:lnTo>
                    <a:pt x="0" y="0"/>
                  </a:lnTo>
                  <a:lnTo>
                    <a:pt x="4740" y="0"/>
                  </a:lnTo>
                  <a:lnTo>
                    <a:pt x="9714" y="2646"/>
                  </a:lnTo>
                  <a:lnTo>
                    <a:pt x="12429" y="4740"/>
                  </a:lnTo>
                  <a:lnTo>
                    <a:pt x="20737" y="7068"/>
                  </a:lnTo>
                  <a:lnTo>
                    <a:pt x="37500" y="8562"/>
                  </a:lnTo>
                  <a:lnTo>
                    <a:pt x="40875" y="10669"/>
                  </a:lnTo>
                  <a:lnTo>
                    <a:pt x="50365" y="23115"/>
                  </a:lnTo>
                  <a:lnTo>
                    <a:pt x="67448" y="56755"/>
                  </a:lnTo>
                  <a:lnTo>
                    <a:pt x="69664" y="68550"/>
                  </a:lnTo>
                  <a:lnTo>
                    <a:pt x="68004" y="77761"/>
                  </a:lnTo>
                  <a:lnTo>
                    <a:pt x="62966" y="86154"/>
                  </a:lnTo>
                  <a:lnTo>
                    <a:pt x="35719" y="1160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SMARTInkShape-1547"/>
            <p:cNvSpPr/>
            <p:nvPr>
              <p:custDataLst>
                <p:tags r:id="rId220"/>
              </p:custDataLst>
            </p:nvPr>
          </p:nvSpPr>
          <p:spPr bwMode="auto">
            <a:xfrm>
              <a:off x="839391" y="919758"/>
              <a:ext cx="116087" cy="26790"/>
            </a:xfrm>
            <a:custGeom>
              <a:avLst/>
              <a:gdLst/>
              <a:ahLst/>
              <a:cxnLst/>
              <a:rect l="0" t="0" r="0" b="0"/>
              <a:pathLst>
                <a:path w="116087" h="26790">
                  <a:moveTo>
                    <a:pt x="0" y="26789"/>
                  </a:moveTo>
                  <a:lnTo>
                    <a:pt x="0" y="26789"/>
                  </a:lnTo>
                  <a:lnTo>
                    <a:pt x="41031" y="26789"/>
                  </a:lnTo>
                  <a:lnTo>
                    <a:pt x="82695" y="24143"/>
                  </a:lnTo>
                  <a:lnTo>
                    <a:pt x="102554" y="17075"/>
                  </a:lnTo>
                  <a:lnTo>
                    <a:pt x="114722" y="11343"/>
                  </a:lnTo>
                  <a:lnTo>
                    <a:pt x="1160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SMARTInkShape-1548"/>
            <p:cNvSpPr/>
            <p:nvPr>
              <p:custDataLst>
                <p:tags r:id="rId221"/>
              </p:custDataLst>
            </p:nvPr>
          </p:nvSpPr>
          <p:spPr bwMode="auto">
            <a:xfrm>
              <a:off x="1058989" y="901898"/>
              <a:ext cx="63892" cy="106050"/>
            </a:xfrm>
            <a:custGeom>
              <a:avLst/>
              <a:gdLst/>
              <a:ahLst/>
              <a:cxnLst/>
              <a:rect l="0" t="0" r="0" b="0"/>
              <a:pathLst>
                <a:path w="63892" h="106050">
                  <a:moveTo>
                    <a:pt x="39363" y="0"/>
                  </a:moveTo>
                  <a:lnTo>
                    <a:pt x="39363" y="0"/>
                  </a:lnTo>
                  <a:lnTo>
                    <a:pt x="34622" y="0"/>
                  </a:lnTo>
                  <a:lnTo>
                    <a:pt x="29649" y="5292"/>
                  </a:lnTo>
                  <a:lnTo>
                    <a:pt x="15447" y="32447"/>
                  </a:lnTo>
                  <a:lnTo>
                    <a:pt x="654" y="75000"/>
                  </a:lnTo>
                  <a:lnTo>
                    <a:pt x="0" y="88235"/>
                  </a:lnTo>
                  <a:lnTo>
                    <a:pt x="3017" y="98747"/>
                  </a:lnTo>
                  <a:lnTo>
                    <a:pt x="5210" y="101550"/>
                  </a:lnTo>
                  <a:lnTo>
                    <a:pt x="7665" y="103419"/>
                  </a:lnTo>
                  <a:lnTo>
                    <a:pt x="20600" y="106049"/>
                  </a:lnTo>
                  <a:lnTo>
                    <a:pt x="31354" y="101373"/>
                  </a:lnTo>
                  <a:lnTo>
                    <a:pt x="41757" y="92680"/>
                  </a:lnTo>
                  <a:lnTo>
                    <a:pt x="53191" y="75637"/>
                  </a:lnTo>
                  <a:lnTo>
                    <a:pt x="63298" y="46360"/>
                  </a:lnTo>
                  <a:lnTo>
                    <a:pt x="63891" y="33503"/>
                  </a:lnTo>
                  <a:lnTo>
                    <a:pt x="60847" y="21174"/>
                  </a:lnTo>
                  <a:lnTo>
                    <a:pt x="53542" y="11726"/>
                  </a:lnTo>
                  <a:lnTo>
                    <a:pt x="44672" y="5212"/>
                  </a:lnTo>
                  <a:lnTo>
                    <a:pt x="21503"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SMARTInkShape-1549"/>
            <p:cNvSpPr/>
            <p:nvPr>
              <p:custDataLst>
                <p:tags r:id="rId222"/>
              </p:custDataLst>
            </p:nvPr>
          </p:nvSpPr>
          <p:spPr bwMode="auto">
            <a:xfrm>
              <a:off x="919758" y="1017984"/>
              <a:ext cx="160735" cy="232061"/>
            </a:xfrm>
            <a:custGeom>
              <a:avLst/>
              <a:gdLst/>
              <a:ahLst/>
              <a:cxnLst/>
              <a:rect l="0" t="0" r="0" b="0"/>
              <a:pathLst>
                <a:path w="160735" h="232061">
                  <a:moveTo>
                    <a:pt x="17859" y="0"/>
                  </a:moveTo>
                  <a:lnTo>
                    <a:pt x="17859" y="0"/>
                  </a:lnTo>
                  <a:lnTo>
                    <a:pt x="17859" y="42673"/>
                  </a:lnTo>
                  <a:lnTo>
                    <a:pt x="16867" y="56741"/>
                  </a:lnTo>
                  <a:lnTo>
                    <a:pt x="10791" y="73533"/>
                  </a:lnTo>
                  <a:lnTo>
                    <a:pt x="8978" y="116692"/>
                  </a:lnTo>
                  <a:lnTo>
                    <a:pt x="8930" y="159378"/>
                  </a:lnTo>
                  <a:lnTo>
                    <a:pt x="6284" y="167738"/>
                  </a:lnTo>
                  <a:lnTo>
                    <a:pt x="2793" y="174762"/>
                  </a:lnTo>
                  <a:lnTo>
                    <a:pt x="368" y="190388"/>
                  </a:lnTo>
                  <a:lnTo>
                    <a:pt x="0" y="232060"/>
                  </a:lnTo>
                  <a:lnTo>
                    <a:pt x="0" y="205232"/>
                  </a:lnTo>
                  <a:lnTo>
                    <a:pt x="2646" y="197709"/>
                  </a:lnTo>
                  <a:lnTo>
                    <a:pt x="6137" y="191058"/>
                  </a:lnTo>
                  <a:lnTo>
                    <a:pt x="8378" y="178704"/>
                  </a:lnTo>
                  <a:lnTo>
                    <a:pt x="8821" y="166710"/>
                  </a:lnTo>
                  <a:lnTo>
                    <a:pt x="11527" y="160744"/>
                  </a:lnTo>
                  <a:lnTo>
                    <a:pt x="15045" y="154786"/>
                  </a:lnTo>
                  <a:lnTo>
                    <a:pt x="17303" y="142876"/>
                  </a:lnTo>
                  <a:lnTo>
                    <a:pt x="17489" y="139899"/>
                  </a:lnTo>
                  <a:lnTo>
                    <a:pt x="18604" y="137915"/>
                  </a:lnTo>
                  <a:lnTo>
                    <a:pt x="20340" y="136592"/>
                  </a:lnTo>
                  <a:lnTo>
                    <a:pt x="22490" y="135710"/>
                  </a:lnTo>
                  <a:lnTo>
                    <a:pt x="23923" y="134129"/>
                  </a:lnTo>
                  <a:lnTo>
                    <a:pt x="28869" y="124464"/>
                  </a:lnTo>
                  <a:lnTo>
                    <a:pt x="40058" y="111836"/>
                  </a:lnTo>
                  <a:lnTo>
                    <a:pt x="45254" y="109236"/>
                  </a:lnTo>
                  <a:lnTo>
                    <a:pt x="48029" y="108543"/>
                  </a:lnTo>
                  <a:lnTo>
                    <a:pt x="56674" y="102827"/>
                  </a:lnTo>
                  <a:lnTo>
                    <a:pt x="69684" y="90942"/>
                  </a:lnTo>
                  <a:lnTo>
                    <a:pt x="73304" y="90028"/>
                  </a:lnTo>
                  <a:lnTo>
                    <a:pt x="83712" y="89442"/>
                  </a:lnTo>
                  <a:lnTo>
                    <a:pt x="89461" y="92007"/>
                  </a:lnTo>
                  <a:lnTo>
                    <a:pt x="101235" y="101739"/>
                  </a:lnTo>
                  <a:lnTo>
                    <a:pt x="104525" y="110040"/>
                  </a:lnTo>
                  <a:lnTo>
                    <a:pt x="107002" y="148997"/>
                  </a:lnTo>
                  <a:lnTo>
                    <a:pt x="108118" y="178811"/>
                  </a:lnTo>
                  <a:lnTo>
                    <a:pt x="119581" y="210973"/>
                  </a:lnTo>
                  <a:lnTo>
                    <a:pt x="125246" y="217789"/>
                  </a:lnTo>
                  <a:lnTo>
                    <a:pt x="128146" y="219607"/>
                  </a:lnTo>
                  <a:lnTo>
                    <a:pt x="131071" y="219827"/>
                  </a:lnTo>
                  <a:lnTo>
                    <a:pt x="136967" y="217425"/>
                  </a:lnTo>
                  <a:lnTo>
                    <a:pt x="160734" y="19645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6" name="SMARTInkShape-Group390"/>
          <p:cNvGrpSpPr/>
          <p:nvPr/>
        </p:nvGrpSpPr>
        <p:grpSpPr>
          <a:xfrm>
            <a:off x="1375172" y="821531"/>
            <a:ext cx="1030553" cy="614076"/>
            <a:chOff x="1375172" y="821531"/>
            <a:chExt cx="1030553" cy="614076"/>
          </a:xfrm>
        </p:grpSpPr>
        <p:sp>
          <p:nvSpPr>
            <p:cNvPr id="13" name="SMARTInkShape-1550"/>
            <p:cNvSpPr/>
            <p:nvPr>
              <p:custDataLst>
                <p:tags r:id="rId206"/>
              </p:custDataLst>
            </p:nvPr>
          </p:nvSpPr>
          <p:spPr bwMode="auto">
            <a:xfrm>
              <a:off x="2107440" y="1134070"/>
              <a:ext cx="187491" cy="301537"/>
            </a:xfrm>
            <a:custGeom>
              <a:avLst/>
              <a:gdLst/>
              <a:ahLst/>
              <a:cxnLst/>
              <a:rect l="0" t="0" r="0" b="0"/>
              <a:pathLst>
                <a:path w="187491" h="301537">
                  <a:moveTo>
                    <a:pt x="26755" y="0"/>
                  </a:moveTo>
                  <a:lnTo>
                    <a:pt x="26755" y="0"/>
                  </a:lnTo>
                  <a:lnTo>
                    <a:pt x="24110" y="43277"/>
                  </a:lnTo>
                  <a:lnTo>
                    <a:pt x="19067" y="80096"/>
                  </a:lnTo>
                  <a:lnTo>
                    <a:pt x="11934" y="116033"/>
                  </a:lnTo>
                  <a:lnTo>
                    <a:pt x="9496" y="159732"/>
                  </a:lnTo>
                  <a:lnTo>
                    <a:pt x="6428" y="199794"/>
                  </a:lnTo>
                  <a:lnTo>
                    <a:pt x="1881" y="233162"/>
                  </a:lnTo>
                  <a:lnTo>
                    <a:pt x="534" y="268184"/>
                  </a:lnTo>
                  <a:lnTo>
                    <a:pt x="0" y="301536"/>
                  </a:lnTo>
                  <a:lnTo>
                    <a:pt x="9685" y="268904"/>
                  </a:lnTo>
                  <a:lnTo>
                    <a:pt x="16218" y="229947"/>
                  </a:lnTo>
                  <a:lnTo>
                    <a:pt x="27328" y="189877"/>
                  </a:lnTo>
                  <a:lnTo>
                    <a:pt x="43515" y="159436"/>
                  </a:lnTo>
                  <a:lnTo>
                    <a:pt x="60054" y="138301"/>
                  </a:lnTo>
                  <a:lnTo>
                    <a:pt x="71651" y="130921"/>
                  </a:lnTo>
                  <a:lnTo>
                    <a:pt x="77522" y="128952"/>
                  </a:lnTo>
                  <a:lnTo>
                    <a:pt x="91982" y="129411"/>
                  </a:lnTo>
                  <a:lnTo>
                    <a:pt x="100006" y="130923"/>
                  </a:lnTo>
                  <a:lnTo>
                    <a:pt x="111566" y="137894"/>
                  </a:lnTo>
                  <a:lnTo>
                    <a:pt x="116038" y="142531"/>
                  </a:lnTo>
                  <a:lnTo>
                    <a:pt x="127072" y="168019"/>
                  </a:lnTo>
                  <a:lnTo>
                    <a:pt x="136626" y="205447"/>
                  </a:lnTo>
                  <a:lnTo>
                    <a:pt x="142606" y="248280"/>
                  </a:lnTo>
                  <a:lnTo>
                    <a:pt x="149607" y="273325"/>
                  </a:lnTo>
                  <a:lnTo>
                    <a:pt x="155109" y="280228"/>
                  </a:lnTo>
                  <a:lnTo>
                    <a:pt x="158957" y="280084"/>
                  </a:lnTo>
                  <a:lnTo>
                    <a:pt x="168525" y="274633"/>
                  </a:lnTo>
                  <a:lnTo>
                    <a:pt x="187490" y="25003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SMARTInkShape-1551"/>
            <p:cNvSpPr/>
            <p:nvPr>
              <p:custDataLst>
                <p:tags r:id="rId207"/>
              </p:custDataLst>
            </p:nvPr>
          </p:nvSpPr>
          <p:spPr bwMode="auto">
            <a:xfrm>
              <a:off x="1794867" y="821531"/>
              <a:ext cx="69934" cy="223243"/>
            </a:xfrm>
            <a:custGeom>
              <a:avLst/>
              <a:gdLst/>
              <a:ahLst/>
              <a:cxnLst/>
              <a:rect l="0" t="0" r="0" b="0"/>
              <a:pathLst>
                <a:path w="69934" h="223243">
                  <a:moveTo>
                    <a:pt x="0" y="0"/>
                  </a:moveTo>
                  <a:lnTo>
                    <a:pt x="0" y="0"/>
                  </a:lnTo>
                  <a:lnTo>
                    <a:pt x="0" y="4741"/>
                  </a:lnTo>
                  <a:lnTo>
                    <a:pt x="2646" y="9714"/>
                  </a:lnTo>
                  <a:lnTo>
                    <a:pt x="15231" y="25900"/>
                  </a:lnTo>
                  <a:lnTo>
                    <a:pt x="35739" y="66702"/>
                  </a:lnTo>
                  <a:lnTo>
                    <a:pt x="52370" y="103796"/>
                  </a:lnTo>
                  <a:lnTo>
                    <a:pt x="66359" y="148011"/>
                  </a:lnTo>
                  <a:lnTo>
                    <a:pt x="69933" y="175926"/>
                  </a:lnTo>
                  <a:lnTo>
                    <a:pt x="66251" y="199852"/>
                  </a:lnTo>
                  <a:lnTo>
                    <a:pt x="44649" y="2232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SMARTInkShape-1552"/>
            <p:cNvSpPr/>
            <p:nvPr>
              <p:custDataLst>
                <p:tags r:id="rId208"/>
              </p:custDataLst>
            </p:nvPr>
          </p:nvSpPr>
          <p:spPr bwMode="auto">
            <a:xfrm>
              <a:off x="2035969" y="1044773"/>
              <a:ext cx="130276" cy="35720"/>
            </a:xfrm>
            <a:custGeom>
              <a:avLst/>
              <a:gdLst/>
              <a:ahLst/>
              <a:cxnLst/>
              <a:rect l="0" t="0" r="0" b="0"/>
              <a:pathLst>
                <a:path w="130276" h="35720">
                  <a:moveTo>
                    <a:pt x="0" y="35719"/>
                  </a:moveTo>
                  <a:lnTo>
                    <a:pt x="0" y="35719"/>
                  </a:lnTo>
                  <a:lnTo>
                    <a:pt x="4740" y="35719"/>
                  </a:lnTo>
                  <a:lnTo>
                    <a:pt x="6137" y="34727"/>
                  </a:lnTo>
                  <a:lnTo>
                    <a:pt x="7068" y="33073"/>
                  </a:lnTo>
                  <a:lnTo>
                    <a:pt x="7688" y="30979"/>
                  </a:lnTo>
                  <a:lnTo>
                    <a:pt x="18961" y="28651"/>
                  </a:lnTo>
                  <a:lnTo>
                    <a:pt x="42329" y="24695"/>
                  </a:lnTo>
                  <a:lnTo>
                    <a:pt x="81237" y="11631"/>
                  </a:lnTo>
                  <a:lnTo>
                    <a:pt x="124908" y="1152"/>
                  </a:lnTo>
                  <a:lnTo>
                    <a:pt x="129929" y="512"/>
                  </a:lnTo>
                  <a:lnTo>
                    <a:pt x="130275" y="342"/>
                  </a:lnTo>
                  <a:lnTo>
                    <a:pt x="12501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SMARTInkShape-1553"/>
            <p:cNvSpPr/>
            <p:nvPr>
              <p:custDataLst>
                <p:tags r:id="rId209"/>
              </p:custDataLst>
            </p:nvPr>
          </p:nvSpPr>
          <p:spPr bwMode="auto">
            <a:xfrm>
              <a:off x="2134195" y="1000125"/>
              <a:ext cx="42791" cy="71439"/>
            </a:xfrm>
            <a:custGeom>
              <a:avLst/>
              <a:gdLst/>
              <a:ahLst/>
              <a:cxnLst/>
              <a:rect l="0" t="0" r="0" b="0"/>
              <a:pathLst>
                <a:path w="42791" h="71439">
                  <a:moveTo>
                    <a:pt x="0" y="0"/>
                  </a:moveTo>
                  <a:lnTo>
                    <a:pt x="0" y="0"/>
                  </a:lnTo>
                  <a:lnTo>
                    <a:pt x="8122" y="7129"/>
                  </a:lnTo>
                  <a:lnTo>
                    <a:pt x="21368" y="14239"/>
                  </a:lnTo>
                  <a:lnTo>
                    <a:pt x="28680" y="16250"/>
                  </a:lnTo>
                  <a:lnTo>
                    <a:pt x="35236" y="22436"/>
                  </a:lnTo>
                  <a:lnTo>
                    <a:pt x="40466" y="30807"/>
                  </a:lnTo>
                  <a:lnTo>
                    <a:pt x="42790" y="37835"/>
                  </a:lnTo>
                  <a:lnTo>
                    <a:pt x="35719" y="714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 name="SMARTInkShape-1554"/>
            <p:cNvSpPr/>
            <p:nvPr>
              <p:custDataLst>
                <p:tags r:id="rId210"/>
              </p:custDataLst>
            </p:nvPr>
          </p:nvSpPr>
          <p:spPr bwMode="auto">
            <a:xfrm>
              <a:off x="2286112" y="1022174"/>
              <a:ext cx="17748" cy="138686"/>
            </a:xfrm>
            <a:custGeom>
              <a:avLst/>
              <a:gdLst/>
              <a:ahLst/>
              <a:cxnLst/>
              <a:rect l="0" t="0" r="0" b="0"/>
              <a:pathLst>
                <a:path w="17748" h="138686">
                  <a:moveTo>
                    <a:pt x="17747" y="4740"/>
                  </a:moveTo>
                  <a:lnTo>
                    <a:pt x="17747" y="4740"/>
                  </a:lnTo>
                  <a:lnTo>
                    <a:pt x="13007" y="4740"/>
                  </a:lnTo>
                  <a:lnTo>
                    <a:pt x="11611" y="3748"/>
                  </a:lnTo>
                  <a:lnTo>
                    <a:pt x="10680" y="2094"/>
                  </a:lnTo>
                  <a:lnTo>
                    <a:pt x="10059" y="0"/>
                  </a:lnTo>
                  <a:lnTo>
                    <a:pt x="9645" y="588"/>
                  </a:lnTo>
                  <a:lnTo>
                    <a:pt x="8071" y="10896"/>
                  </a:lnTo>
                  <a:lnTo>
                    <a:pt x="2754" y="29495"/>
                  </a:lnTo>
                  <a:lnTo>
                    <a:pt x="454" y="73424"/>
                  </a:lnTo>
                  <a:lnTo>
                    <a:pt x="0" y="111352"/>
                  </a:lnTo>
                  <a:lnTo>
                    <a:pt x="8818" y="1386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 name="SMARTInkShape-1555"/>
            <p:cNvSpPr/>
            <p:nvPr>
              <p:custDataLst>
                <p:tags r:id="rId211"/>
              </p:custDataLst>
            </p:nvPr>
          </p:nvSpPr>
          <p:spPr bwMode="auto">
            <a:xfrm>
              <a:off x="2233322" y="982266"/>
              <a:ext cx="70538" cy="211056"/>
            </a:xfrm>
            <a:custGeom>
              <a:avLst/>
              <a:gdLst/>
              <a:ahLst/>
              <a:cxnLst/>
              <a:rect l="0" t="0" r="0" b="0"/>
              <a:pathLst>
                <a:path w="70538" h="211056">
                  <a:moveTo>
                    <a:pt x="16959" y="0"/>
                  </a:moveTo>
                  <a:lnTo>
                    <a:pt x="16959" y="0"/>
                  </a:lnTo>
                  <a:lnTo>
                    <a:pt x="12219" y="4740"/>
                  </a:lnTo>
                  <a:lnTo>
                    <a:pt x="7865" y="48892"/>
                  </a:lnTo>
                  <a:lnTo>
                    <a:pt x="2138" y="86806"/>
                  </a:lnTo>
                  <a:lnTo>
                    <a:pt x="0" y="127033"/>
                  </a:lnTo>
                  <a:lnTo>
                    <a:pt x="1924" y="170944"/>
                  </a:lnTo>
                  <a:lnTo>
                    <a:pt x="3959" y="182424"/>
                  </a:lnTo>
                  <a:lnTo>
                    <a:pt x="8293" y="191069"/>
                  </a:lnTo>
                  <a:lnTo>
                    <a:pt x="21045" y="203320"/>
                  </a:lnTo>
                  <a:lnTo>
                    <a:pt x="33989" y="209427"/>
                  </a:lnTo>
                  <a:lnTo>
                    <a:pt x="40218" y="211055"/>
                  </a:lnTo>
                  <a:lnTo>
                    <a:pt x="70537" y="20538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 name="SMARTInkShape-1556"/>
            <p:cNvSpPr/>
            <p:nvPr>
              <p:custDataLst>
                <p:tags r:id="rId212"/>
              </p:custDataLst>
            </p:nvPr>
          </p:nvSpPr>
          <p:spPr bwMode="auto">
            <a:xfrm>
              <a:off x="2339578" y="991195"/>
              <a:ext cx="66147" cy="187525"/>
            </a:xfrm>
            <a:custGeom>
              <a:avLst/>
              <a:gdLst/>
              <a:ahLst/>
              <a:cxnLst/>
              <a:rect l="0" t="0" r="0" b="0"/>
              <a:pathLst>
                <a:path w="66147" h="187525">
                  <a:moveTo>
                    <a:pt x="0" y="0"/>
                  </a:moveTo>
                  <a:lnTo>
                    <a:pt x="0" y="0"/>
                  </a:lnTo>
                  <a:lnTo>
                    <a:pt x="0" y="4741"/>
                  </a:lnTo>
                  <a:lnTo>
                    <a:pt x="14258" y="22361"/>
                  </a:lnTo>
                  <a:lnTo>
                    <a:pt x="46840" y="62826"/>
                  </a:lnTo>
                  <a:lnTo>
                    <a:pt x="61765" y="94064"/>
                  </a:lnTo>
                  <a:lnTo>
                    <a:pt x="66146" y="114236"/>
                  </a:lnTo>
                  <a:lnTo>
                    <a:pt x="62508" y="18752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 name="SMARTInkShape-1557"/>
            <p:cNvSpPr/>
            <p:nvPr>
              <p:custDataLst>
                <p:tags r:id="rId213"/>
              </p:custDataLst>
            </p:nvPr>
          </p:nvSpPr>
          <p:spPr bwMode="auto">
            <a:xfrm>
              <a:off x="1580555" y="973336"/>
              <a:ext cx="8931" cy="1"/>
            </a:xfrm>
            <a:custGeom>
              <a:avLst/>
              <a:gdLst/>
              <a:ahLst/>
              <a:cxnLst/>
              <a:rect l="0" t="0" r="0" b="0"/>
              <a:pathLst>
                <a:path w="8931" h="1">
                  <a:moveTo>
                    <a:pt x="0" y="0"/>
                  </a:moveTo>
                  <a:lnTo>
                    <a:pt x="0" y="0"/>
                  </a:lnTo>
                  <a:lnTo>
                    <a:pt x="893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 name="SMARTInkShape-1558"/>
            <p:cNvSpPr/>
            <p:nvPr>
              <p:custDataLst>
                <p:tags r:id="rId214"/>
              </p:custDataLst>
            </p:nvPr>
          </p:nvSpPr>
          <p:spPr bwMode="auto">
            <a:xfrm>
              <a:off x="1688633" y="839391"/>
              <a:ext cx="25868" cy="214313"/>
            </a:xfrm>
            <a:custGeom>
              <a:avLst/>
              <a:gdLst/>
              <a:ahLst/>
              <a:cxnLst/>
              <a:rect l="0" t="0" r="0" b="0"/>
              <a:pathLst>
                <a:path w="25868" h="214313">
                  <a:moveTo>
                    <a:pt x="25867" y="0"/>
                  </a:moveTo>
                  <a:lnTo>
                    <a:pt x="25867" y="0"/>
                  </a:lnTo>
                  <a:lnTo>
                    <a:pt x="18738" y="8121"/>
                  </a:lnTo>
                  <a:lnTo>
                    <a:pt x="11628" y="22360"/>
                  </a:lnTo>
                  <a:lnTo>
                    <a:pt x="3744" y="60283"/>
                  </a:lnTo>
                  <a:lnTo>
                    <a:pt x="0" y="99771"/>
                  </a:lnTo>
                  <a:lnTo>
                    <a:pt x="343" y="138151"/>
                  </a:lnTo>
                  <a:lnTo>
                    <a:pt x="6200" y="179241"/>
                  </a:lnTo>
                  <a:lnTo>
                    <a:pt x="25867" y="21431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 name="SMARTInkShape-1559"/>
            <p:cNvSpPr/>
            <p:nvPr>
              <p:custDataLst>
                <p:tags r:id="rId215"/>
              </p:custDataLst>
            </p:nvPr>
          </p:nvSpPr>
          <p:spPr bwMode="auto">
            <a:xfrm>
              <a:off x="1625203" y="995808"/>
              <a:ext cx="8822" cy="84685"/>
            </a:xfrm>
            <a:custGeom>
              <a:avLst/>
              <a:gdLst/>
              <a:ahLst/>
              <a:cxnLst/>
              <a:rect l="0" t="0" r="0" b="0"/>
              <a:pathLst>
                <a:path w="8822" h="84685">
                  <a:moveTo>
                    <a:pt x="0" y="13247"/>
                  </a:moveTo>
                  <a:lnTo>
                    <a:pt x="0" y="13247"/>
                  </a:lnTo>
                  <a:lnTo>
                    <a:pt x="4741" y="8506"/>
                  </a:lnTo>
                  <a:lnTo>
                    <a:pt x="7068" y="3533"/>
                  </a:lnTo>
                  <a:lnTo>
                    <a:pt x="7689" y="818"/>
                  </a:lnTo>
                  <a:lnTo>
                    <a:pt x="8102" y="0"/>
                  </a:lnTo>
                  <a:lnTo>
                    <a:pt x="8378" y="447"/>
                  </a:lnTo>
                  <a:lnTo>
                    <a:pt x="8821" y="13033"/>
                  </a:lnTo>
                  <a:lnTo>
                    <a:pt x="1848" y="50113"/>
                  </a:lnTo>
                  <a:lnTo>
                    <a:pt x="0" y="8468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 name="SMARTInkShape-1560"/>
            <p:cNvSpPr/>
            <p:nvPr>
              <p:custDataLst>
                <p:tags r:id="rId216"/>
              </p:custDataLst>
            </p:nvPr>
          </p:nvSpPr>
          <p:spPr bwMode="auto">
            <a:xfrm>
              <a:off x="1475701" y="857727"/>
              <a:ext cx="94033" cy="250484"/>
            </a:xfrm>
            <a:custGeom>
              <a:avLst/>
              <a:gdLst/>
              <a:ahLst/>
              <a:cxnLst/>
              <a:rect l="0" t="0" r="0" b="0"/>
              <a:pathLst>
                <a:path w="94033" h="250484">
                  <a:moveTo>
                    <a:pt x="86995" y="17382"/>
                  </a:moveTo>
                  <a:lnTo>
                    <a:pt x="86995" y="17382"/>
                  </a:lnTo>
                  <a:lnTo>
                    <a:pt x="86995" y="12642"/>
                  </a:lnTo>
                  <a:lnTo>
                    <a:pt x="84349" y="7669"/>
                  </a:lnTo>
                  <a:lnTo>
                    <a:pt x="79306" y="1132"/>
                  </a:lnTo>
                  <a:lnTo>
                    <a:pt x="75971" y="238"/>
                  </a:lnTo>
                  <a:lnTo>
                    <a:pt x="73692" y="0"/>
                  </a:lnTo>
                  <a:lnTo>
                    <a:pt x="56264" y="9145"/>
                  </a:lnTo>
                  <a:lnTo>
                    <a:pt x="24751" y="52506"/>
                  </a:lnTo>
                  <a:lnTo>
                    <a:pt x="5467" y="88702"/>
                  </a:lnTo>
                  <a:lnTo>
                    <a:pt x="0" y="110834"/>
                  </a:lnTo>
                  <a:lnTo>
                    <a:pt x="1367" y="123739"/>
                  </a:lnTo>
                  <a:lnTo>
                    <a:pt x="6273" y="136089"/>
                  </a:lnTo>
                  <a:lnTo>
                    <a:pt x="15069" y="148193"/>
                  </a:lnTo>
                  <a:lnTo>
                    <a:pt x="20193" y="151222"/>
                  </a:lnTo>
                  <a:lnTo>
                    <a:pt x="25593" y="152250"/>
                  </a:lnTo>
                  <a:lnTo>
                    <a:pt x="31177" y="151942"/>
                  </a:lnTo>
                  <a:lnTo>
                    <a:pt x="42674" y="146309"/>
                  </a:lnTo>
                  <a:lnTo>
                    <a:pt x="54398" y="136199"/>
                  </a:lnTo>
                  <a:lnTo>
                    <a:pt x="70170" y="114764"/>
                  </a:lnTo>
                  <a:lnTo>
                    <a:pt x="75726" y="95405"/>
                  </a:lnTo>
                  <a:lnTo>
                    <a:pt x="78057" y="62234"/>
                  </a:lnTo>
                  <a:lnTo>
                    <a:pt x="84200" y="76329"/>
                  </a:lnTo>
                  <a:lnTo>
                    <a:pt x="91367" y="113499"/>
                  </a:lnTo>
                  <a:lnTo>
                    <a:pt x="94032" y="151903"/>
                  </a:lnTo>
                  <a:lnTo>
                    <a:pt x="88117" y="194129"/>
                  </a:lnTo>
                  <a:lnTo>
                    <a:pt x="80087" y="222180"/>
                  </a:lnTo>
                  <a:lnTo>
                    <a:pt x="70837" y="236703"/>
                  </a:lnTo>
                  <a:lnTo>
                    <a:pt x="61292" y="247481"/>
                  </a:lnTo>
                  <a:lnTo>
                    <a:pt x="55969" y="250156"/>
                  </a:lnTo>
                  <a:lnTo>
                    <a:pt x="44763" y="250483"/>
                  </a:lnTo>
                  <a:lnTo>
                    <a:pt x="39988" y="247197"/>
                  </a:lnTo>
                  <a:lnTo>
                    <a:pt x="32038" y="235608"/>
                  </a:lnTo>
                  <a:lnTo>
                    <a:pt x="26724" y="212349"/>
                  </a:lnTo>
                  <a:lnTo>
                    <a:pt x="25150" y="191346"/>
                  </a:lnTo>
                  <a:lnTo>
                    <a:pt x="30073" y="178705"/>
                  </a:lnTo>
                  <a:lnTo>
                    <a:pt x="39922" y="163901"/>
                  </a:lnTo>
                  <a:lnTo>
                    <a:pt x="46560" y="161877"/>
                  </a:lnTo>
                  <a:lnTo>
                    <a:pt x="86995" y="16025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 name="SMARTInkShape-1561"/>
            <p:cNvSpPr/>
            <p:nvPr>
              <p:custDataLst>
                <p:tags r:id="rId217"/>
              </p:custDataLst>
            </p:nvPr>
          </p:nvSpPr>
          <p:spPr bwMode="auto">
            <a:xfrm>
              <a:off x="1857375" y="1062633"/>
              <a:ext cx="65937" cy="160735"/>
            </a:xfrm>
            <a:custGeom>
              <a:avLst/>
              <a:gdLst/>
              <a:ahLst/>
              <a:cxnLst/>
              <a:rect l="0" t="0" r="0" b="0"/>
              <a:pathLst>
                <a:path w="65937" h="160735">
                  <a:moveTo>
                    <a:pt x="0" y="0"/>
                  </a:moveTo>
                  <a:lnTo>
                    <a:pt x="0" y="0"/>
                  </a:lnTo>
                  <a:lnTo>
                    <a:pt x="0" y="4740"/>
                  </a:lnTo>
                  <a:lnTo>
                    <a:pt x="2646" y="9713"/>
                  </a:lnTo>
                  <a:lnTo>
                    <a:pt x="42240" y="51138"/>
                  </a:lnTo>
                  <a:lnTo>
                    <a:pt x="65012" y="94056"/>
                  </a:lnTo>
                  <a:lnTo>
                    <a:pt x="65936" y="106625"/>
                  </a:lnTo>
                  <a:lnTo>
                    <a:pt x="63039" y="117834"/>
                  </a:lnTo>
                  <a:lnTo>
                    <a:pt x="58444" y="126123"/>
                  </a:lnTo>
                  <a:lnTo>
                    <a:pt x="47803" y="133115"/>
                  </a:lnTo>
                  <a:lnTo>
                    <a:pt x="8930" y="1607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 name="SMARTInkShape-1562"/>
            <p:cNvSpPr/>
            <p:nvPr>
              <p:custDataLst>
                <p:tags r:id="rId218"/>
              </p:custDataLst>
            </p:nvPr>
          </p:nvSpPr>
          <p:spPr bwMode="auto">
            <a:xfrm>
              <a:off x="1375172" y="1125141"/>
              <a:ext cx="562571" cy="40567"/>
            </a:xfrm>
            <a:custGeom>
              <a:avLst/>
              <a:gdLst/>
              <a:ahLst/>
              <a:cxnLst/>
              <a:rect l="0" t="0" r="0" b="0"/>
              <a:pathLst>
                <a:path w="562571" h="40567">
                  <a:moveTo>
                    <a:pt x="0" y="26789"/>
                  </a:moveTo>
                  <a:lnTo>
                    <a:pt x="0" y="26789"/>
                  </a:lnTo>
                  <a:lnTo>
                    <a:pt x="4740" y="26789"/>
                  </a:lnTo>
                  <a:lnTo>
                    <a:pt x="42901" y="34477"/>
                  </a:lnTo>
                  <a:lnTo>
                    <a:pt x="84645" y="35555"/>
                  </a:lnTo>
                  <a:lnTo>
                    <a:pt x="119999" y="38316"/>
                  </a:lnTo>
                  <a:lnTo>
                    <a:pt x="156602" y="40126"/>
                  </a:lnTo>
                  <a:lnTo>
                    <a:pt x="191591" y="39670"/>
                  </a:lnTo>
                  <a:lnTo>
                    <a:pt x="228085" y="40527"/>
                  </a:lnTo>
                  <a:lnTo>
                    <a:pt x="248215" y="38848"/>
                  </a:lnTo>
                  <a:lnTo>
                    <a:pt x="285391" y="40563"/>
                  </a:lnTo>
                  <a:lnTo>
                    <a:pt x="303450" y="38864"/>
                  </a:lnTo>
                  <a:lnTo>
                    <a:pt x="339297" y="40566"/>
                  </a:lnTo>
                  <a:lnTo>
                    <a:pt x="374045" y="37155"/>
                  </a:lnTo>
                  <a:lnTo>
                    <a:pt x="404367" y="36357"/>
                  </a:lnTo>
                  <a:lnTo>
                    <a:pt x="446352" y="35908"/>
                  </a:lnTo>
                  <a:lnTo>
                    <a:pt x="482471" y="35756"/>
                  </a:lnTo>
                  <a:lnTo>
                    <a:pt x="522715" y="35726"/>
                  </a:lnTo>
                  <a:lnTo>
                    <a:pt x="558157" y="35719"/>
                  </a:lnTo>
                  <a:lnTo>
                    <a:pt x="559628" y="34727"/>
                  </a:lnTo>
                  <a:lnTo>
                    <a:pt x="560609" y="33073"/>
                  </a:lnTo>
                  <a:lnTo>
                    <a:pt x="561989" y="26005"/>
                  </a:lnTo>
                  <a:lnTo>
                    <a:pt x="56257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3" name="SMARTInkShape-Group391"/>
          <p:cNvGrpSpPr/>
          <p:nvPr/>
        </p:nvGrpSpPr>
        <p:grpSpPr>
          <a:xfrm>
            <a:off x="2696766" y="991195"/>
            <a:ext cx="928688" cy="472840"/>
            <a:chOff x="2696766" y="991195"/>
            <a:chExt cx="928688" cy="472840"/>
          </a:xfrm>
        </p:grpSpPr>
        <p:sp>
          <p:nvSpPr>
            <p:cNvPr id="27" name="SMARTInkShape-1563"/>
            <p:cNvSpPr/>
            <p:nvPr>
              <p:custDataLst>
                <p:tags r:id="rId200"/>
              </p:custDataLst>
            </p:nvPr>
          </p:nvSpPr>
          <p:spPr bwMode="auto">
            <a:xfrm>
              <a:off x="2696766" y="1241227"/>
              <a:ext cx="473219" cy="89297"/>
            </a:xfrm>
            <a:custGeom>
              <a:avLst/>
              <a:gdLst/>
              <a:ahLst/>
              <a:cxnLst/>
              <a:rect l="0" t="0" r="0" b="0"/>
              <a:pathLst>
                <a:path w="473219" h="89297">
                  <a:moveTo>
                    <a:pt x="0" y="89296"/>
                  </a:moveTo>
                  <a:lnTo>
                    <a:pt x="0" y="89296"/>
                  </a:lnTo>
                  <a:lnTo>
                    <a:pt x="4740" y="84556"/>
                  </a:lnTo>
                  <a:lnTo>
                    <a:pt x="12359" y="82229"/>
                  </a:lnTo>
                  <a:lnTo>
                    <a:pt x="47641" y="80734"/>
                  </a:lnTo>
                  <a:lnTo>
                    <a:pt x="88089" y="75735"/>
                  </a:lnTo>
                  <a:lnTo>
                    <a:pt x="122163" y="73347"/>
                  </a:lnTo>
                  <a:lnTo>
                    <a:pt x="156490" y="72286"/>
                  </a:lnTo>
                  <a:lnTo>
                    <a:pt x="199495" y="71689"/>
                  </a:lnTo>
                  <a:lnTo>
                    <a:pt x="221301" y="71605"/>
                  </a:lnTo>
                  <a:lnTo>
                    <a:pt x="265043" y="71512"/>
                  </a:lnTo>
                  <a:lnTo>
                    <a:pt x="294406" y="71470"/>
                  </a:lnTo>
                  <a:lnTo>
                    <a:pt x="338545" y="68806"/>
                  </a:lnTo>
                  <a:lnTo>
                    <a:pt x="365595" y="66706"/>
                  </a:lnTo>
                  <a:lnTo>
                    <a:pt x="400942" y="64374"/>
                  </a:lnTo>
                  <a:lnTo>
                    <a:pt x="437290" y="60414"/>
                  </a:lnTo>
                  <a:lnTo>
                    <a:pt x="471167" y="53978"/>
                  </a:lnTo>
                  <a:lnTo>
                    <a:pt x="471869" y="52852"/>
                  </a:lnTo>
                  <a:lnTo>
                    <a:pt x="473150" y="44507"/>
                  </a:lnTo>
                  <a:lnTo>
                    <a:pt x="473218" y="40286"/>
                  </a:lnTo>
                  <a:lnTo>
                    <a:pt x="45541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 name="SMARTInkShape-1564"/>
            <p:cNvSpPr/>
            <p:nvPr>
              <p:custDataLst>
                <p:tags r:id="rId201"/>
              </p:custDataLst>
            </p:nvPr>
          </p:nvSpPr>
          <p:spPr bwMode="auto">
            <a:xfrm>
              <a:off x="3116461" y="1205508"/>
              <a:ext cx="59397" cy="125016"/>
            </a:xfrm>
            <a:custGeom>
              <a:avLst/>
              <a:gdLst/>
              <a:ahLst/>
              <a:cxnLst/>
              <a:rect l="0" t="0" r="0" b="0"/>
              <a:pathLst>
                <a:path w="59397" h="125016">
                  <a:moveTo>
                    <a:pt x="0" y="0"/>
                  </a:moveTo>
                  <a:lnTo>
                    <a:pt x="0" y="0"/>
                  </a:lnTo>
                  <a:lnTo>
                    <a:pt x="0" y="4740"/>
                  </a:lnTo>
                  <a:lnTo>
                    <a:pt x="7688" y="23939"/>
                  </a:lnTo>
                  <a:lnTo>
                    <a:pt x="52003" y="66773"/>
                  </a:lnTo>
                  <a:lnTo>
                    <a:pt x="57839" y="79617"/>
                  </a:lnTo>
                  <a:lnTo>
                    <a:pt x="59396" y="85820"/>
                  </a:lnTo>
                  <a:lnTo>
                    <a:pt x="57456" y="92932"/>
                  </a:lnTo>
                  <a:lnTo>
                    <a:pt x="47364" y="108772"/>
                  </a:lnTo>
                  <a:lnTo>
                    <a:pt x="38248" y="117796"/>
                  </a:lnTo>
                  <a:lnTo>
                    <a:pt x="26789" y="1250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 name="SMARTInkShape-1565"/>
            <p:cNvSpPr/>
            <p:nvPr>
              <p:custDataLst>
                <p:tags r:id="rId202"/>
              </p:custDataLst>
            </p:nvPr>
          </p:nvSpPr>
          <p:spPr bwMode="auto">
            <a:xfrm>
              <a:off x="3527227" y="1009055"/>
              <a:ext cx="98227" cy="97941"/>
            </a:xfrm>
            <a:custGeom>
              <a:avLst/>
              <a:gdLst/>
              <a:ahLst/>
              <a:cxnLst/>
              <a:rect l="0" t="0" r="0" b="0"/>
              <a:pathLst>
                <a:path w="98227" h="97941">
                  <a:moveTo>
                    <a:pt x="0" y="0"/>
                  </a:moveTo>
                  <a:lnTo>
                    <a:pt x="0" y="0"/>
                  </a:lnTo>
                  <a:lnTo>
                    <a:pt x="12428" y="0"/>
                  </a:lnTo>
                  <a:lnTo>
                    <a:pt x="25731" y="4740"/>
                  </a:lnTo>
                  <a:lnTo>
                    <a:pt x="29060" y="8121"/>
                  </a:lnTo>
                  <a:lnTo>
                    <a:pt x="39582" y="33419"/>
                  </a:lnTo>
                  <a:lnTo>
                    <a:pt x="39751" y="47595"/>
                  </a:lnTo>
                  <a:lnTo>
                    <a:pt x="36518" y="61833"/>
                  </a:lnTo>
                  <a:lnTo>
                    <a:pt x="31774" y="71468"/>
                  </a:lnTo>
                  <a:lnTo>
                    <a:pt x="9795" y="97259"/>
                  </a:lnTo>
                  <a:lnTo>
                    <a:pt x="10498" y="97582"/>
                  </a:lnTo>
                  <a:lnTo>
                    <a:pt x="13926" y="97940"/>
                  </a:lnTo>
                  <a:lnTo>
                    <a:pt x="51853" y="90513"/>
                  </a:lnTo>
                  <a:lnTo>
                    <a:pt x="98226" y="803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 name="SMARTInkShape-1566"/>
            <p:cNvSpPr/>
            <p:nvPr>
              <p:custDataLst>
                <p:tags r:id="rId203"/>
              </p:custDataLst>
            </p:nvPr>
          </p:nvSpPr>
          <p:spPr bwMode="auto">
            <a:xfrm>
              <a:off x="3384352" y="991195"/>
              <a:ext cx="44649" cy="89298"/>
            </a:xfrm>
            <a:custGeom>
              <a:avLst/>
              <a:gdLst/>
              <a:ahLst/>
              <a:cxnLst/>
              <a:rect l="0" t="0" r="0" b="0"/>
              <a:pathLst>
                <a:path w="44649" h="89298">
                  <a:moveTo>
                    <a:pt x="0" y="0"/>
                  </a:moveTo>
                  <a:lnTo>
                    <a:pt x="0" y="0"/>
                  </a:lnTo>
                  <a:lnTo>
                    <a:pt x="8121" y="7129"/>
                  </a:lnTo>
                  <a:lnTo>
                    <a:pt x="28679" y="20991"/>
                  </a:lnTo>
                  <a:lnTo>
                    <a:pt x="38373" y="34552"/>
                  </a:lnTo>
                  <a:lnTo>
                    <a:pt x="42789" y="46398"/>
                  </a:lnTo>
                  <a:lnTo>
                    <a:pt x="44648" y="89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 name="SMARTInkShape-1567"/>
            <p:cNvSpPr/>
            <p:nvPr>
              <p:custDataLst>
                <p:tags r:id="rId204"/>
              </p:custDataLst>
            </p:nvPr>
          </p:nvSpPr>
          <p:spPr bwMode="auto">
            <a:xfrm>
              <a:off x="3366633" y="1116211"/>
              <a:ext cx="187384" cy="347824"/>
            </a:xfrm>
            <a:custGeom>
              <a:avLst/>
              <a:gdLst/>
              <a:ahLst/>
              <a:cxnLst/>
              <a:rect l="0" t="0" r="0" b="0"/>
              <a:pathLst>
                <a:path w="187384" h="347824">
                  <a:moveTo>
                    <a:pt x="17719" y="0"/>
                  </a:moveTo>
                  <a:lnTo>
                    <a:pt x="17719" y="0"/>
                  </a:lnTo>
                  <a:lnTo>
                    <a:pt x="12574" y="0"/>
                  </a:lnTo>
                  <a:lnTo>
                    <a:pt x="14771" y="0"/>
                  </a:lnTo>
                  <a:lnTo>
                    <a:pt x="17330" y="38854"/>
                  </a:lnTo>
                  <a:lnTo>
                    <a:pt x="17603" y="80304"/>
                  </a:lnTo>
                  <a:lnTo>
                    <a:pt x="17667" y="113081"/>
                  </a:lnTo>
                  <a:lnTo>
                    <a:pt x="16711" y="155214"/>
                  </a:lnTo>
                  <a:lnTo>
                    <a:pt x="15063" y="176898"/>
                  </a:lnTo>
                  <a:lnTo>
                    <a:pt x="10585" y="220504"/>
                  </a:lnTo>
                  <a:lnTo>
                    <a:pt x="3478" y="264764"/>
                  </a:lnTo>
                  <a:lnTo>
                    <a:pt x="1468" y="297259"/>
                  </a:lnTo>
                  <a:lnTo>
                    <a:pt x="177" y="337118"/>
                  </a:lnTo>
                  <a:lnTo>
                    <a:pt x="0" y="347606"/>
                  </a:lnTo>
                  <a:lnTo>
                    <a:pt x="946" y="347823"/>
                  </a:lnTo>
                  <a:lnTo>
                    <a:pt x="7016" y="332915"/>
                  </a:lnTo>
                  <a:lnTo>
                    <a:pt x="17957" y="295471"/>
                  </a:lnTo>
                  <a:lnTo>
                    <a:pt x="29672" y="259117"/>
                  </a:lnTo>
                  <a:lnTo>
                    <a:pt x="41868" y="216979"/>
                  </a:lnTo>
                  <a:lnTo>
                    <a:pt x="42748" y="210137"/>
                  </a:lnTo>
                  <a:lnTo>
                    <a:pt x="67419" y="166901"/>
                  </a:lnTo>
                  <a:lnTo>
                    <a:pt x="77511" y="163475"/>
                  </a:lnTo>
                  <a:lnTo>
                    <a:pt x="89934" y="162944"/>
                  </a:lnTo>
                  <a:lnTo>
                    <a:pt x="98762" y="166016"/>
                  </a:lnTo>
                  <a:lnTo>
                    <a:pt x="105993" y="175980"/>
                  </a:lnTo>
                  <a:lnTo>
                    <a:pt x="118720" y="201890"/>
                  </a:lnTo>
                  <a:lnTo>
                    <a:pt x="123051" y="239074"/>
                  </a:lnTo>
                  <a:lnTo>
                    <a:pt x="129075" y="278314"/>
                  </a:lnTo>
                  <a:lnTo>
                    <a:pt x="139999" y="311879"/>
                  </a:lnTo>
                  <a:lnTo>
                    <a:pt x="145818" y="321506"/>
                  </a:lnTo>
                  <a:lnTo>
                    <a:pt x="149751" y="322486"/>
                  </a:lnTo>
                  <a:lnTo>
                    <a:pt x="154358" y="321154"/>
                  </a:lnTo>
                  <a:lnTo>
                    <a:pt x="187383" y="29468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 name="SMARTInkShape-1568"/>
            <p:cNvSpPr/>
            <p:nvPr>
              <p:custDataLst>
                <p:tags r:id="rId205"/>
              </p:custDataLst>
            </p:nvPr>
          </p:nvSpPr>
          <p:spPr bwMode="auto">
            <a:xfrm>
              <a:off x="3286125" y="1044773"/>
              <a:ext cx="142876" cy="8931"/>
            </a:xfrm>
            <a:custGeom>
              <a:avLst/>
              <a:gdLst/>
              <a:ahLst/>
              <a:cxnLst/>
              <a:rect l="0" t="0" r="0" b="0"/>
              <a:pathLst>
                <a:path w="142876" h="8931">
                  <a:moveTo>
                    <a:pt x="0" y="8930"/>
                  </a:moveTo>
                  <a:lnTo>
                    <a:pt x="0" y="8930"/>
                  </a:lnTo>
                  <a:lnTo>
                    <a:pt x="44056" y="8930"/>
                  </a:lnTo>
                  <a:lnTo>
                    <a:pt x="81465" y="6284"/>
                  </a:lnTo>
                  <a:lnTo>
                    <a:pt x="122822" y="368"/>
                  </a:lnTo>
                  <a:lnTo>
                    <a:pt x="14287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6" name="SMARTInkShape-Group392"/>
          <p:cNvGrpSpPr/>
          <p:nvPr/>
        </p:nvGrpSpPr>
        <p:grpSpPr>
          <a:xfrm>
            <a:off x="3884414" y="1393031"/>
            <a:ext cx="294681" cy="17861"/>
            <a:chOff x="3884414" y="1393031"/>
            <a:chExt cx="294681" cy="17861"/>
          </a:xfrm>
        </p:grpSpPr>
        <p:sp>
          <p:nvSpPr>
            <p:cNvPr id="34" name="SMARTInkShape-1569"/>
            <p:cNvSpPr/>
            <p:nvPr>
              <p:custDataLst>
                <p:tags r:id="rId198"/>
              </p:custDataLst>
            </p:nvPr>
          </p:nvSpPr>
          <p:spPr bwMode="auto">
            <a:xfrm>
              <a:off x="4143375" y="1393031"/>
              <a:ext cx="35720" cy="8931"/>
            </a:xfrm>
            <a:custGeom>
              <a:avLst/>
              <a:gdLst/>
              <a:ahLst/>
              <a:cxnLst/>
              <a:rect l="0" t="0" r="0" b="0"/>
              <a:pathLst>
                <a:path w="35720" h="8931">
                  <a:moveTo>
                    <a:pt x="0" y="0"/>
                  </a:moveTo>
                  <a:lnTo>
                    <a:pt x="0" y="0"/>
                  </a:lnTo>
                  <a:lnTo>
                    <a:pt x="20117" y="0"/>
                  </a:lnTo>
                  <a:lnTo>
                    <a:pt x="22341" y="992"/>
                  </a:lnTo>
                  <a:lnTo>
                    <a:pt x="23823" y="2646"/>
                  </a:lnTo>
                  <a:lnTo>
                    <a:pt x="24812" y="4741"/>
                  </a:lnTo>
                  <a:lnTo>
                    <a:pt x="26463" y="6137"/>
                  </a:lnTo>
                  <a:lnTo>
                    <a:pt x="35719"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 name="SMARTInkShape-1570"/>
            <p:cNvSpPr/>
            <p:nvPr>
              <p:custDataLst>
                <p:tags r:id="rId199"/>
              </p:custDataLst>
            </p:nvPr>
          </p:nvSpPr>
          <p:spPr bwMode="auto">
            <a:xfrm>
              <a:off x="3884414" y="1401961"/>
              <a:ext cx="8931" cy="8931"/>
            </a:xfrm>
            <a:custGeom>
              <a:avLst/>
              <a:gdLst/>
              <a:ahLst/>
              <a:cxnLst/>
              <a:rect l="0" t="0" r="0" b="0"/>
              <a:pathLst>
                <a:path w="8931" h="8931">
                  <a:moveTo>
                    <a:pt x="0" y="8930"/>
                  </a:moveTo>
                  <a:lnTo>
                    <a:pt x="0" y="8930"/>
                  </a:lnTo>
                  <a:lnTo>
                    <a:pt x="893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9" name="SMARTInkShape-Group393"/>
          <p:cNvGrpSpPr/>
          <p:nvPr/>
        </p:nvGrpSpPr>
        <p:grpSpPr>
          <a:xfrm>
            <a:off x="4482703" y="1393031"/>
            <a:ext cx="410767" cy="17861"/>
            <a:chOff x="4482703" y="1393031"/>
            <a:chExt cx="410767" cy="17861"/>
          </a:xfrm>
        </p:grpSpPr>
        <p:sp>
          <p:nvSpPr>
            <p:cNvPr id="37" name="SMARTInkShape-1571"/>
            <p:cNvSpPr/>
            <p:nvPr>
              <p:custDataLst>
                <p:tags r:id="rId196"/>
              </p:custDataLst>
            </p:nvPr>
          </p:nvSpPr>
          <p:spPr bwMode="auto">
            <a:xfrm>
              <a:off x="4482703" y="1401961"/>
              <a:ext cx="116087" cy="8931"/>
            </a:xfrm>
            <a:custGeom>
              <a:avLst/>
              <a:gdLst/>
              <a:ahLst/>
              <a:cxnLst/>
              <a:rect l="0" t="0" r="0" b="0"/>
              <a:pathLst>
                <a:path w="116087" h="8931">
                  <a:moveTo>
                    <a:pt x="0" y="0"/>
                  </a:moveTo>
                  <a:lnTo>
                    <a:pt x="0" y="0"/>
                  </a:lnTo>
                  <a:lnTo>
                    <a:pt x="38855" y="2646"/>
                  </a:lnTo>
                  <a:lnTo>
                    <a:pt x="116086"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8" name="SMARTInkShape-1572"/>
            <p:cNvSpPr/>
            <p:nvPr>
              <p:custDataLst>
                <p:tags r:id="rId197"/>
              </p:custDataLst>
            </p:nvPr>
          </p:nvSpPr>
          <p:spPr bwMode="auto">
            <a:xfrm>
              <a:off x="4848820" y="1393031"/>
              <a:ext cx="44650" cy="8931"/>
            </a:xfrm>
            <a:custGeom>
              <a:avLst/>
              <a:gdLst/>
              <a:ahLst/>
              <a:cxnLst/>
              <a:rect l="0" t="0" r="0" b="0"/>
              <a:pathLst>
                <a:path w="44650" h="8931">
                  <a:moveTo>
                    <a:pt x="0" y="0"/>
                  </a:moveTo>
                  <a:lnTo>
                    <a:pt x="0" y="0"/>
                  </a:lnTo>
                  <a:lnTo>
                    <a:pt x="9482" y="0"/>
                  </a:lnTo>
                  <a:lnTo>
                    <a:pt x="16782" y="2646"/>
                  </a:lnTo>
                  <a:lnTo>
                    <a:pt x="20118" y="4741"/>
                  </a:lnTo>
                  <a:lnTo>
                    <a:pt x="44649"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40" name="SMARTInkShape-1573"/>
          <p:cNvSpPr/>
          <p:nvPr>
            <p:custDataLst>
              <p:tags r:id="rId3"/>
            </p:custDataLst>
          </p:nvPr>
        </p:nvSpPr>
        <p:spPr bwMode="auto">
          <a:xfrm>
            <a:off x="5232797" y="1410891"/>
            <a:ext cx="116087" cy="5145"/>
          </a:xfrm>
          <a:custGeom>
            <a:avLst/>
            <a:gdLst/>
            <a:ahLst/>
            <a:cxnLst/>
            <a:rect l="0" t="0" r="0" b="0"/>
            <a:pathLst>
              <a:path w="116087" h="5145">
                <a:moveTo>
                  <a:pt x="0" y="0"/>
                </a:moveTo>
                <a:lnTo>
                  <a:pt x="0" y="0"/>
                </a:lnTo>
                <a:lnTo>
                  <a:pt x="43276" y="2645"/>
                </a:lnTo>
                <a:lnTo>
                  <a:pt x="61898" y="5144"/>
                </a:lnTo>
                <a:lnTo>
                  <a:pt x="1160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48" name="SMARTInkShape-Group395"/>
          <p:cNvGrpSpPr/>
          <p:nvPr/>
        </p:nvGrpSpPr>
        <p:grpSpPr>
          <a:xfrm>
            <a:off x="6259711" y="901898"/>
            <a:ext cx="1277699" cy="637254"/>
            <a:chOff x="6259711" y="901898"/>
            <a:chExt cx="1277699" cy="637254"/>
          </a:xfrm>
        </p:grpSpPr>
        <p:sp>
          <p:nvSpPr>
            <p:cNvPr id="41" name="SMARTInkShape-1574"/>
            <p:cNvSpPr/>
            <p:nvPr>
              <p:custDataLst>
                <p:tags r:id="rId189"/>
              </p:custDataLst>
            </p:nvPr>
          </p:nvSpPr>
          <p:spPr bwMode="auto">
            <a:xfrm>
              <a:off x="7492008" y="901898"/>
              <a:ext cx="45402" cy="196455"/>
            </a:xfrm>
            <a:custGeom>
              <a:avLst/>
              <a:gdLst/>
              <a:ahLst/>
              <a:cxnLst/>
              <a:rect l="0" t="0" r="0" b="0"/>
              <a:pathLst>
                <a:path w="45402" h="196455">
                  <a:moveTo>
                    <a:pt x="0" y="0"/>
                  </a:moveTo>
                  <a:lnTo>
                    <a:pt x="0" y="0"/>
                  </a:lnTo>
                  <a:lnTo>
                    <a:pt x="24857" y="24858"/>
                  </a:lnTo>
                  <a:lnTo>
                    <a:pt x="36183" y="52059"/>
                  </a:lnTo>
                  <a:lnTo>
                    <a:pt x="44854" y="88622"/>
                  </a:lnTo>
                  <a:lnTo>
                    <a:pt x="45401" y="124716"/>
                  </a:lnTo>
                  <a:lnTo>
                    <a:pt x="35390" y="169024"/>
                  </a:lnTo>
                  <a:lnTo>
                    <a:pt x="26789" y="19645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2" name="SMARTInkShape-1575"/>
            <p:cNvSpPr/>
            <p:nvPr>
              <p:custDataLst>
                <p:tags r:id="rId190"/>
              </p:custDataLst>
            </p:nvPr>
          </p:nvSpPr>
          <p:spPr bwMode="auto">
            <a:xfrm>
              <a:off x="7352918" y="910828"/>
              <a:ext cx="40864" cy="250032"/>
            </a:xfrm>
            <a:custGeom>
              <a:avLst/>
              <a:gdLst/>
              <a:ahLst/>
              <a:cxnLst/>
              <a:rect l="0" t="0" r="0" b="0"/>
              <a:pathLst>
                <a:path w="40864" h="250032">
                  <a:moveTo>
                    <a:pt x="5145" y="0"/>
                  </a:moveTo>
                  <a:lnTo>
                    <a:pt x="5145" y="0"/>
                  </a:lnTo>
                  <a:lnTo>
                    <a:pt x="2499" y="17651"/>
                  </a:lnTo>
                  <a:lnTo>
                    <a:pt x="0" y="37611"/>
                  </a:lnTo>
                  <a:lnTo>
                    <a:pt x="3179" y="77731"/>
                  </a:lnTo>
                  <a:lnTo>
                    <a:pt x="4272" y="109953"/>
                  </a:lnTo>
                  <a:lnTo>
                    <a:pt x="7402" y="144118"/>
                  </a:lnTo>
                  <a:lnTo>
                    <a:pt x="12101" y="177162"/>
                  </a:lnTo>
                  <a:lnTo>
                    <a:pt x="20324" y="215101"/>
                  </a:lnTo>
                  <a:lnTo>
                    <a:pt x="29045" y="233949"/>
                  </a:lnTo>
                  <a:lnTo>
                    <a:pt x="40863" y="25003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3" name="SMARTInkShape-1576"/>
            <p:cNvSpPr/>
            <p:nvPr>
              <p:custDataLst>
                <p:tags r:id="rId191"/>
              </p:custDataLst>
            </p:nvPr>
          </p:nvSpPr>
          <p:spPr bwMode="auto">
            <a:xfrm>
              <a:off x="7420570" y="914559"/>
              <a:ext cx="65938" cy="231607"/>
            </a:xfrm>
            <a:custGeom>
              <a:avLst/>
              <a:gdLst/>
              <a:ahLst/>
              <a:cxnLst/>
              <a:rect l="0" t="0" r="0" b="0"/>
              <a:pathLst>
                <a:path w="65938" h="231607">
                  <a:moveTo>
                    <a:pt x="0" y="165933"/>
                  </a:moveTo>
                  <a:lnTo>
                    <a:pt x="0" y="165933"/>
                  </a:lnTo>
                  <a:lnTo>
                    <a:pt x="0" y="173621"/>
                  </a:lnTo>
                  <a:lnTo>
                    <a:pt x="993" y="174035"/>
                  </a:lnTo>
                  <a:lnTo>
                    <a:pt x="4741" y="174495"/>
                  </a:lnTo>
                  <a:lnTo>
                    <a:pt x="9714" y="172054"/>
                  </a:lnTo>
                  <a:lnTo>
                    <a:pt x="16224" y="165677"/>
                  </a:lnTo>
                  <a:lnTo>
                    <a:pt x="36572" y="132038"/>
                  </a:lnTo>
                  <a:lnTo>
                    <a:pt x="51185" y="95036"/>
                  </a:lnTo>
                  <a:lnTo>
                    <a:pt x="65012" y="51718"/>
                  </a:lnTo>
                  <a:lnTo>
                    <a:pt x="65937" y="35465"/>
                  </a:lnTo>
                  <a:lnTo>
                    <a:pt x="61967" y="4664"/>
                  </a:lnTo>
                  <a:lnTo>
                    <a:pt x="60163" y="1866"/>
                  </a:lnTo>
                  <a:lnTo>
                    <a:pt x="57968" y="0"/>
                  </a:lnTo>
                  <a:lnTo>
                    <a:pt x="53529" y="1733"/>
                  </a:lnTo>
                  <a:lnTo>
                    <a:pt x="36035" y="16409"/>
                  </a:lnTo>
                  <a:lnTo>
                    <a:pt x="30898" y="24402"/>
                  </a:lnTo>
                  <a:lnTo>
                    <a:pt x="20894" y="68143"/>
                  </a:lnTo>
                  <a:lnTo>
                    <a:pt x="17133" y="109155"/>
                  </a:lnTo>
                  <a:lnTo>
                    <a:pt x="12793" y="144590"/>
                  </a:lnTo>
                  <a:lnTo>
                    <a:pt x="16909" y="179674"/>
                  </a:lnTo>
                  <a:lnTo>
                    <a:pt x="26783" y="222751"/>
                  </a:lnTo>
                  <a:lnTo>
                    <a:pt x="31086" y="230212"/>
                  </a:lnTo>
                  <a:lnTo>
                    <a:pt x="33623" y="231606"/>
                  </a:lnTo>
                  <a:lnTo>
                    <a:pt x="36306" y="231543"/>
                  </a:lnTo>
                  <a:lnTo>
                    <a:pt x="41933" y="228827"/>
                  </a:lnTo>
                  <a:lnTo>
                    <a:pt x="53578" y="21951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4" name="SMARTInkShape-1577"/>
            <p:cNvSpPr/>
            <p:nvPr>
              <p:custDataLst>
                <p:tags r:id="rId192"/>
              </p:custDataLst>
            </p:nvPr>
          </p:nvSpPr>
          <p:spPr bwMode="auto">
            <a:xfrm>
              <a:off x="7197328" y="937985"/>
              <a:ext cx="95785" cy="124649"/>
            </a:xfrm>
            <a:custGeom>
              <a:avLst/>
              <a:gdLst/>
              <a:ahLst/>
              <a:cxnLst/>
              <a:rect l="0" t="0" r="0" b="0"/>
              <a:pathLst>
                <a:path w="95785" h="124649">
                  <a:moveTo>
                    <a:pt x="0" y="8562"/>
                  </a:moveTo>
                  <a:lnTo>
                    <a:pt x="0" y="8562"/>
                  </a:lnTo>
                  <a:lnTo>
                    <a:pt x="0" y="3821"/>
                  </a:lnTo>
                  <a:lnTo>
                    <a:pt x="992" y="2425"/>
                  </a:lnTo>
                  <a:lnTo>
                    <a:pt x="2646" y="1494"/>
                  </a:lnTo>
                  <a:lnTo>
                    <a:pt x="10105" y="460"/>
                  </a:lnTo>
                  <a:lnTo>
                    <a:pt x="26650" y="0"/>
                  </a:lnTo>
                  <a:lnTo>
                    <a:pt x="44587" y="5087"/>
                  </a:lnTo>
                  <a:lnTo>
                    <a:pt x="61488" y="14955"/>
                  </a:lnTo>
                  <a:lnTo>
                    <a:pt x="85862" y="42898"/>
                  </a:lnTo>
                  <a:lnTo>
                    <a:pt x="92731" y="55572"/>
                  </a:lnTo>
                  <a:lnTo>
                    <a:pt x="95784" y="67820"/>
                  </a:lnTo>
                  <a:lnTo>
                    <a:pt x="86558" y="85170"/>
                  </a:lnTo>
                  <a:lnTo>
                    <a:pt x="53578" y="1246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5" name="SMARTInkShape-1578"/>
            <p:cNvSpPr/>
            <p:nvPr>
              <p:custDataLst>
                <p:tags r:id="rId193"/>
              </p:custDataLst>
            </p:nvPr>
          </p:nvSpPr>
          <p:spPr bwMode="auto">
            <a:xfrm>
              <a:off x="7072313" y="995305"/>
              <a:ext cx="178594" cy="31610"/>
            </a:xfrm>
            <a:custGeom>
              <a:avLst/>
              <a:gdLst/>
              <a:ahLst/>
              <a:cxnLst/>
              <a:rect l="0" t="0" r="0" b="0"/>
              <a:pathLst>
                <a:path w="178594" h="31610">
                  <a:moveTo>
                    <a:pt x="0" y="31609"/>
                  </a:moveTo>
                  <a:lnTo>
                    <a:pt x="0" y="31609"/>
                  </a:lnTo>
                  <a:lnTo>
                    <a:pt x="4740" y="26869"/>
                  </a:lnTo>
                  <a:lnTo>
                    <a:pt x="12358" y="24541"/>
                  </a:lnTo>
                  <a:lnTo>
                    <a:pt x="47640" y="18307"/>
                  </a:lnTo>
                  <a:lnTo>
                    <a:pt x="83348" y="10359"/>
                  </a:lnTo>
                  <a:lnTo>
                    <a:pt x="119064" y="6461"/>
                  </a:lnTo>
                  <a:lnTo>
                    <a:pt x="157574" y="0"/>
                  </a:lnTo>
                  <a:lnTo>
                    <a:pt x="178593" y="482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6" name="SMARTInkShape-1579"/>
            <p:cNvSpPr/>
            <p:nvPr>
              <p:custDataLst>
                <p:tags r:id="rId194"/>
              </p:custDataLst>
            </p:nvPr>
          </p:nvSpPr>
          <p:spPr bwMode="auto">
            <a:xfrm>
              <a:off x="7210301" y="1098352"/>
              <a:ext cx="201341" cy="440800"/>
            </a:xfrm>
            <a:custGeom>
              <a:avLst/>
              <a:gdLst/>
              <a:ahLst/>
              <a:cxnLst/>
              <a:rect l="0" t="0" r="0" b="0"/>
              <a:pathLst>
                <a:path w="201341" h="440800">
                  <a:moveTo>
                    <a:pt x="22746" y="0"/>
                  </a:moveTo>
                  <a:lnTo>
                    <a:pt x="22746" y="0"/>
                  </a:lnTo>
                  <a:lnTo>
                    <a:pt x="27487" y="0"/>
                  </a:lnTo>
                  <a:lnTo>
                    <a:pt x="28883" y="1984"/>
                  </a:lnTo>
                  <a:lnTo>
                    <a:pt x="31840" y="13265"/>
                  </a:lnTo>
                  <a:lnTo>
                    <a:pt x="36049" y="20117"/>
                  </a:lnTo>
                  <a:lnTo>
                    <a:pt x="39255" y="53255"/>
                  </a:lnTo>
                  <a:lnTo>
                    <a:pt x="37360" y="86838"/>
                  </a:lnTo>
                  <a:lnTo>
                    <a:pt x="34202" y="122930"/>
                  </a:lnTo>
                  <a:lnTo>
                    <a:pt x="32798" y="155508"/>
                  </a:lnTo>
                  <a:lnTo>
                    <a:pt x="32008" y="196999"/>
                  </a:lnTo>
                  <a:lnTo>
                    <a:pt x="26532" y="232745"/>
                  </a:lnTo>
                  <a:lnTo>
                    <a:pt x="19468" y="271122"/>
                  </a:lnTo>
                  <a:lnTo>
                    <a:pt x="15491" y="314047"/>
                  </a:lnTo>
                  <a:lnTo>
                    <a:pt x="11501" y="355721"/>
                  </a:lnTo>
                  <a:lnTo>
                    <a:pt x="6193" y="397357"/>
                  </a:lnTo>
                  <a:lnTo>
                    <a:pt x="0" y="433693"/>
                  </a:lnTo>
                  <a:lnTo>
                    <a:pt x="637" y="437957"/>
                  </a:lnTo>
                  <a:lnTo>
                    <a:pt x="2053" y="440799"/>
                  </a:lnTo>
                  <a:lnTo>
                    <a:pt x="2997" y="440710"/>
                  </a:lnTo>
                  <a:lnTo>
                    <a:pt x="12502" y="396666"/>
                  </a:lnTo>
                  <a:lnTo>
                    <a:pt x="26822" y="355982"/>
                  </a:lnTo>
                  <a:lnTo>
                    <a:pt x="37072" y="312512"/>
                  </a:lnTo>
                  <a:lnTo>
                    <a:pt x="49425" y="272295"/>
                  </a:lnTo>
                  <a:lnTo>
                    <a:pt x="61419" y="235467"/>
                  </a:lnTo>
                  <a:lnTo>
                    <a:pt x="75105" y="211099"/>
                  </a:lnTo>
                  <a:lnTo>
                    <a:pt x="81465" y="206217"/>
                  </a:lnTo>
                  <a:lnTo>
                    <a:pt x="96468" y="200792"/>
                  </a:lnTo>
                  <a:lnTo>
                    <a:pt x="103644" y="201330"/>
                  </a:lnTo>
                  <a:lnTo>
                    <a:pt x="116909" y="207219"/>
                  </a:lnTo>
                  <a:lnTo>
                    <a:pt x="126773" y="219097"/>
                  </a:lnTo>
                  <a:lnTo>
                    <a:pt x="130793" y="226432"/>
                  </a:lnTo>
                  <a:lnTo>
                    <a:pt x="136450" y="265197"/>
                  </a:lnTo>
                  <a:lnTo>
                    <a:pt x="133386" y="304906"/>
                  </a:lnTo>
                  <a:lnTo>
                    <a:pt x="131583" y="342597"/>
                  </a:lnTo>
                  <a:lnTo>
                    <a:pt x="137106" y="384144"/>
                  </a:lnTo>
                  <a:lnTo>
                    <a:pt x="137681" y="390041"/>
                  </a:lnTo>
                  <a:lnTo>
                    <a:pt x="139057" y="392981"/>
                  </a:lnTo>
                  <a:lnTo>
                    <a:pt x="140967" y="393948"/>
                  </a:lnTo>
                  <a:lnTo>
                    <a:pt x="143232" y="393600"/>
                  </a:lnTo>
                  <a:lnTo>
                    <a:pt x="175169" y="365161"/>
                  </a:lnTo>
                  <a:lnTo>
                    <a:pt x="201340" y="31253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7" name="SMARTInkShape-1580"/>
            <p:cNvSpPr/>
            <p:nvPr>
              <p:custDataLst>
                <p:tags r:id="rId195"/>
              </p:custDataLst>
            </p:nvPr>
          </p:nvSpPr>
          <p:spPr bwMode="auto">
            <a:xfrm>
              <a:off x="6259711" y="1277088"/>
              <a:ext cx="797989" cy="107015"/>
            </a:xfrm>
            <a:custGeom>
              <a:avLst/>
              <a:gdLst/>
              <a:ahLst/>
              <a:cxnLst/>
              <a:rect l="0" t="0" r="0" b="0"/>
              <a:pathLst>
                <a:path w="797989" h="107015">
                  <a:moveTo>
                    <a:pt x="0" y="71295"/>
                  </a:moveTo>
                  <a:lnTo>
                    <a:pt x="0" y="71295"/>
                  </a:lnTo>
                  <a:lnTo>
                    <a:pt x="4740" y="71295"/>
                  </a:lnTo>
                  <a:lnTo>
                    <a:pt x="9713" y="68649"/>
                  </a:lnTo>
                  <a:lnTo>
                    <a:pt x="15231" y="65158"/>
                  </a:lnTo>
                  <a:lnTo>
                    <a:pt x="58826" y="54786"/>
                  </a:lnTo>
                  <a:lnTo>
                    <a:pt x="98271" y="53702"/>
                  </a:lnTo>
                  <a:lnTo>
                    <a:pt x="120084" y="53613"/>
                  </a:lnTo>
                  <a:lnTo>
                    <a:pt x="145541" y="53554"/>
                  </a:lnTo>
                  <a:lnTo>
                    <a:pt x="187054" y="53488"/>
                  </a:lnTo>
                  <a:lnTo>
                    <a:pt x="221049" y="53459"/>
                  </a:lnTo>
                  <a:lnTo>
                    <a:pt x="263492" y="54435"/>
                  </a:lnTo>
                  <a:lnTo>
                    <a:pt x="292394" y="58179"/>
                  </a:lnTo>
                  <a:lnTo>
                    <a:pt x="335005" y="60505"/>
                  </a:lnTo>
                  <a:lnTo>
                    <a:pt x="360259" y="61125"/>
                  </a:lnTo>
                  <a:lnTo>
                    <a:pt x="404192" y="64460"/>
                  </a:lnTo>
                  <a:lnTo>
                    <a:pt x="442571" y="68257"/>
                  </a:lnTo>
                  <a:lnTo>
                    <a:pt x="476165" y="69945"/>
                  </a:lnTo>
                  <a:lnTo>
                    <a:pt x="498021" y="70395"/>
                  </a:lnTo>
                  <a:lnTo>
                    <a:pt x="523506" y="70695"/>
                  </a:lnTo>
                  <a:lnTo>
                    <a:pt x="551410" y="70895"/>
                  </a:lnTo>
                  <a:lnTo>
                    <a:pt x="592998" y="71117"/>
                  </a:lnTo>
                  <a:lnTo>
                    <a:pt x="624711" y="71216"/>
                  </a:lnTo>
                  <a:lnTo>
                    <a:pt x="667854" y="71271"/>
                  </a:lnTo>
                  <a:lnTo>
                    <a:pt x="703951" y="71284"/>
                  </a:lnTo>
                  <a:lnTo>
                    <a:pt x="744360" y="71292"/>
                  </a:lnTo>
                  <a:lnTo>
                    <a:pt x="779924" y="66553"/>
                  </a:lnTo>
                  <a:lnTo>
                    <a:pt x="787840" y="63173"/>
                  </a:lnTo>
                  <a:lnTo>
                    <a:pt x="793117" y="58935"/>
                  </a:lnTo>
                  <a:lnTo>
                    <a:pt x="796636" y="54125"/>
                  </a:lnTo>
                  <a:lnTo>
                    <a:pt x="797988" y="49927"/>
                  </a:lnTo>
                  <a:lnTo>
                    <a:pt x="797899" y="46135"/>
                  </a:lnTo>
                  <a:lnTo>
                    <a:pt x="796847" y="42615"/>
                  </a:lnTo>
                  <a:lnTo>
                    <a:pt x="781145" y="23440"/>
                  </a:lnTo>
                  <a:lnTo>
                    <a:pt x="771170" y="15300"/>
                  </a:lnTo>
                  <a:lnTo>
                    <a:pt x="746365" y="3508"/>
                  </a:lnTo>
                  <a:lnTo>
                    <a:pt x="724320" y="0"/>
                  </a:lnTo>
                  <a:lnTo>
                    <a:pt x="728346" y="4640"/>
                  </a:lnTo>
                  <a:lnTo>
                    <a:pt x="733152" y="6944"/>
                  </a:lnTo>
                  <a:lnTo>
                    <a:pt x="757242" y="11271"/>
                  </a:lnTo>
                  <a:lnTo>
                    <a:pt x="770578" y="21184"/>
                  </a:lnTo>
                  <a:lnTo>
                    <a:pt x="774081" y="29510"/>
                  </a:lnTo>
                  <a:lnTo>
                    <a:pt x="776329" y="51025"/>
                  </a:lnTo>
                  <a:lnTo>
                    <a:pt x="771345" y="62617"/>
                  </a:lnTo>
                  <a:lnTo>
                    <a:pt x="741164" y="10701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54" name="SMARTInkShape-Group396"/>
          <p:cNvGrpSpPr/>
          <p:nvPr/>
        </p:nvGrpSpPr>
        <p:grpSpPr>
          <a:xfrm>
            <a:off x="812625" y="1768187"/>
            <a:ext cx="365991" cy="1614425"/>
            <a:chOff x="812625" y="1768187"/>
            <a:chExt cx="365991" cy="1614425"/>
          </a:xfrm>
        </p:grpSpPr>
        <p:sp>
          <p:nvSpPr>
            <p:cNvPr id="49" name="SMARTInkShape-1581"/>
            <p:cNvSpPr/>
            <p:nvPr>
              <p:custDataLst>
                <p:tags r:id="rId184"/>
              </p:custDataLst>
            </p:nvPr>
          </p:nvSpPr>
          <p:spPr bwMode="auto">
            <a:xfrm>
              <a:off x="812625" y="1866781"/>
              <a:ext cx="116064" cy="1515831"/>
            </a:xfrm>
            <a:custGeom>
              <a:avLst/>
              <a:gdLst/>
              <a:ahLst/>
              <a:cxnLst/>
              <a:rect l="0" t="0" r="0" b="0"/>
              <a:pathLst>
                <a:path w="116064" h="1515831">
                  <a:moveTo>
                    <a:pt x="107133" y="17383"/>
                  </a:moveTo>
                  <a:lnTo>
                    <a:pt x="107133" y="17383"/>
                  </a:lnTo>
                  <a:lnTo>
                    <a:pt x="107133" y="12643"/>
                  </a:lnTo>
                  <a:lnTo>
                    <a:pt x="104487" y="7669"/>
                  </a:lnTo>
                  <a:lnTo>
                    <a:pt x="99445" y="1133"/>
                  </a:lnTo>
                  <a:lnTo>
                    <a:pt x="96109" y="239"/>
                  </a:lnTo>
                  <a:lnTo>
                    <a:pt x="93831" y="0"/>
                  </a:lnTo>
                  <a:lnTo>
                    <a:pt x="92312" y="1826"/>
                  </a:lnTo>
                  <a:lnTo>
                    <a:pt x="80948" y="43531"/>
                  </a:lnTo>
                  <a:lnTo>
                    <a:pt x="80747" y="46721"/>
                  </a:lnTo>
                  <a:lnTo>
                    <a:pt x="88470" y="85175"/>
                  </a:lnTo>
                  <a:lnTo>
                    <a:pt x="89115" y="126171"/>
                  </a:lnTo>
                  <a:lnTo>
                    <a:pt x="86581" y="160741"/>
                  </a:lnTo>
                  <a:lnTo>
                    <a:pt x="81576" y="203238"/>
                  </a:lnTo>
                  <a:lnTo>
                    <a:pt x="74450" y="240296"/>
                  </a:lnTo>
                  <a:lnTo>
                    <a:pt x="69368" y="281571"/>
                  </a:lnTo>
                  <a:lnTo>
                    <a:pt x="64524" y="317249"/>
                  </a:lnTo>
                  <a:lnTo>
                    <a:pt x="60443" y="357256"/>
                  </a:lnTo>
                  <a:lnTo>
                    <a:pt x="55624" y="393664"/>
                  </a:lnTo>
                  <a:lnTo>
                    <a:pt x="50175" y="432997"/>
                  </a:lnTo>
                  <a:lnTo>
                    <a:pt x="44446" y="473629"/>
                  </a:lnTo>
                  <a:lnTo>
                    <a:pt x="39585" y="511862"/>
                  </a:lnTo>
                  <a:lnTo>
                    <a:pt x="37424" y="542084"/>
                  </a:lnTo>
                  <a:lnTo>
                    <a:pt x="31467" y="586151"/>
                  </a:lnTo>
                  <a:lnTo>
                    <a:pt x="28159" y="625887"/>
                  </a:lnTo>
                  <a:lnTo>
                    <a:pt x="22438" y="667536"/>
                  </a:lnTo>
                  <a:lnTo>
                    <a:pt x="19200" y="711296"/>
                  </a:lnTo>
                  <a:lnTo>
                    <a:pt x="13500" y="755681"/>
                  </a:lnTo>
                  <a:lnTo>
                    <a:pt x="10267" y="800252"/>
                  </a:lnTo>
                  <a:lnTo>
                    <a:pt x="6865" y="832645"/>
                  </a:lnTo>
                  <a:lnTo>
                    <a:pt x="3038" y="864901"/>
                  </a:lnTo>
                  <a:lnTo>
                    <a:pt x="884" y="907358"/>
                  </a:lnTo>
                  <a:lnTo>
                    <a:pt x="380" y="939779"/>
                  </a:lnTo>
                  <a:lnTo>
                    <a:pt x="156" y="974032"/>
                  </a:lnTo>
                  <a:lnTo>
                    <a:pt x="56" y="1007115"/>
                  </a:lnTo>
                  <a:lnTo>
                    <a:pt x="0" y="1049045"/>
                  </a:lnTo>
                  <a:lnTo>
                    <a:pt x="976" y="1093439"/>
                  </a:lnTo>
                  <a:lnTo>
                    <a:pt x="4720" y="1126661"/>
                  </a:lnTo>
                  <a:lnTo>
                    <a:pt x="7666" y="1169353"/>
                  </a:lnTo>
                  <a:lnTo>
                    <a:pt x="13279" y="1211878"/>
                  </a:lnTo>
                  <a:lnTo>
                    <a:pt x="16486" y="1251157"/>
                  </a:lnTo>
                  <a:lnTo>
                    <a:pt x="17436" y="1287931"/>
                  </a:lnTo>
                  <a:lnTo>
                    <a:pt x="23894" y="1329776"/>
                  </a:lnTo>
                  <a:lnTo>
                    <a:pt x="26907" y="1365575"/>
                  </a:lnTo>
                  <a:lnTo>
                    <a:pt x="33643" y="1408043"/>
                  </a:lnTo>
                  <a:lnTo>
                    <a:pt x="42983" y="1452129"/>
                  </a:lnTo>
                  <a:lnTo>
                    <a:pt x="46541" y="1466326"/>
                  </a:lnTo>
                  <a:lnTo>
                    <a:pt x="60007" y="1508760"/>
                  </a:lnTo>
                  <a:lnTo>
                    <a:pt x="60833" y="1511697"/>
                  </a:lnTo>
                  <a:lnTo>
                    <a:pt x="62375" y="1513655"/>
                  </a:lnTo>
                  <a:lnTo>
                    <a:pt x="66735" y="1515830"/>
                  </a:lnTo>
                  <a:lnTo>
                    <a:pt x="69287" y="1515418"/>
                  </a:lnTo>
                  <a:lnTo>
                    <a:pt x="74768" y="1512314"/>
                  </a:lnTo>
                  <a:lnTo>
                    <a:pt x="76627" y="1509105"/>
                  </a:lnTo>
                  <a:lnTo>
                    <a:pt x="78692" y="1500248"/>
                  </a:lnTo>
                  <a:lnTo>
                    <a:pt x="81227" y="1496101"/>
                  </a:lnTo>
                  <a:lnTo>
                    <a:pt x="106749" y="1468637"/>
                  </a:lnTo>
                  <a:lnTo>
                    <a:pt x="109854" y="1467089"/>
                  </a:lnTo>
                  <a:lnTo>
                    <a:pt x="111923" y="1467049"/>
                  </a:lnTo>
                  <a:lnTo>
                    <a:pt x="116063" y="147292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0" name="SMARTInkShape-1582"/>
            <p:cNvSpPr/>
            <p:nvPr>
              <p:custDataLst>
                <p:tags r:id="rId185"/>
              </p:custDataLst>
            </p:nvPr>
          </p:nvSpPr>
          <p:spPr bwMode="auto">
            <a:xfrm>
              <a:off x="1010296" y="2205633"/>
              <a:ext cx="32828" cy="85343"/>
            </a:xfrm>
            <a:custGeom>
              <a:avLst/>
              <a:gdLst/>
              <a:ahLst/>
              <a:cxnLst/>
              <a:rect l="0" t="0" r="0" b="0"/>
              <a:pathLst>
                <a:path w="32828" h="85343">
                  <a:moveTo>
                    <a:pt x="7688" y="0"/>
                  </a:moveTo>
                  <a:lnTo>
                    <a:pt x="7688" y="0"/>
                  </a:lnTo>
                  <a:lnTo>
                    <a:pt x="7688" y="4740"/>
                  </a:lnTo>
                  <a:lnTo>
                    <a:pt x="5043" y="9713"/>
                  </a:lnTo>
                  <a:lnTo>
                    <a:pt x="2948" y="12429"/>
                  </a:lnTo>
                  <a:lnTo>
                    <a:pt x="0" y="30471"/>
                  </a:lnTo>
                  <a:lnTo>
                    <a:pt x="6133" y="62243"/>
                  </a:lnTo>
                  <a:lnTo>
                    <a:pt x="15041" y="85342"/>
                  </a:lnTo>
                  <a:lnTo>
                    <a:pt x="16559" y="84676"/>
                  </a:lnTo>
                  <a:lnTo>
                    <a:pt x="28909" y="64092"/>
                  </a:lnTo>
                  <a:lnTo>
                    <a:pt x="32827" y="37731"/>
                  </a:lnTo>
                  <a:lnTo>
                    <a:pt x="31098" y="24045"/>
                  </a:lnTo>
                  <a:lnTo>
                    <a:pt x="29248" y="19007"/>
                  </a:lnTo>
                  <a:lnTo>
                    <a:pt x="26030" y="15648"/>
                  </a:lnTo>
                  <a:lnTo>
                    <a:pt x="7688"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1" name="SMARTInkShape-1583"/>
            <p:cNvSpPr/>
            <p:nvPr>
              <p:custDataLst>
                <p:tags r:id="rId186"/>
              </p:custDataLst>
            </p:nvPr>
          </p:nvSpPr>
          <p:spPr bwMode="auto">
            <a:xfrm>
              <a:off x="912546" y="3070257"/>
              <a:ext cx="67217" cy="122467"/>
            </a:xfrm>
            <a:custGeom>
              <a:avLst/>
              <a:gdLst/>
              <a:ahLst/>
              <a:cxnLst/>
              <a:rect l="0" t="0" r="0" b="0"/>
              <a:pathLst>
                <a:path w="67217" h="122467">
                  <a:moveTo>
                    <a:pt x="25071" y="10485"/>
                  </a:moveTo>
                  <a:lnTo>
                    <a:pt x="25071" y="10485"/>
                  </a:lnTo>
                  <a:lnTo>
                    <a:pt x="20331" y="10485"/>
                  </a:lnTo>
                  <a:lnTo>
                    <a:pt x="15358" y="15777"/>
                  </a:lnTo>
                  <a:lnTo>
                    <a:pt x="4080" y="35343"/>
                  </a:lnTo>
                  <a:lnTo>
                    <a:pt x="0" y="61948"/>
                  </a:lnTo>
                  <a:lnTo>
                    <a:pt x="3532" y="90225"/>
                  </a:lnTo>
                  <a:lnTo>
                    <a:pt x="15602" y="112715"/>
                  </a:lnTo>
                  <a:lnTo>
                    <a:pt x="26155" y="120413"/>
                  </a:lnTo>
                  <a:lnTo>
                    <a:pt x="31747" y="122466"/>
                  </a:lnTo>
                  <a:lnTo>
                    <a:pt x="37459" y="121850"/>
                  </a:lnTo>
                  <a:lnTo>
                    <a:pt x="49098" y="115874"/>
                  </a:lnTo>
                  <a:lnTo>
                    <a:pt x="58239" y="101311"/>
                  </a:lnTo>
                  <a:lnTo>
                    <a:pt x="66318" y="73446"/>
                  </a:lnTo>
                  <a:lnTo>
                    <a:pt x="67216" y="54343"/>
                  </a:lnTo>
                  <a:lnTo>
                    <a:pt x="61832" y="12304"/>
                  </a:lnTo>
                  <a:lnTo>
                    <a:pt x="59500" y="7729"/>
                  </a:lnTo>
                  <a:lnTo>
                    <a:pt x="51618" y="0"/>
                  </a:lnTo>
                  <a:lnTo>
                    <a:pt x="7212" y="15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2" name="SMARTInkShape-1584"/>
            <p:cNvSpPr/>
            <p:nvPr>
              <p:custDataLst>
                <p:tags r:id="rId187"/>
              </p:custDataLst>
            </p:nvPr>
          </p:nvSpPr>
          <p:spPr bwMode="auto">
            <a:xfrm>
              <a:off x="991195" y="1768187"/>
              <a:ext cx="187421" cy="1605419"/>
            </a:xfrm>
            <a:custGeom>
              <a:avLst/>
              <a:gdLst/>
              <a:ahLst/>
              <a:cxnLst/>
              <a:rect l="0" t="0" r="0" b="0"/>
              <a:pathLst>
                <a:path w="187421" h="1605419">
                  <a:moveTo>
                    <a:pt x="116086" y="8821"/>
                  </a:moveTo>
                  <a:lnTo>
                    <a:pt x="116086" y="8821"/>
                  </a:lnTo>
                  <a:lnTo>
                    <a:pt x="116086" y="4080"/>
                  </a:lnTo>
                  <a:lnTo>
                    <a:pt x="117079" y="2684"/>
                  </a:lnTo>
                  <a:lnTo>
                    <a:pt x="118732" y="1753"/>
                  </a:lnTo>
                  <a:lnTo>
                    <a:pt x="128515" y="259"/>
                  </a:lnTo>
                  <a:lnTo>
                    <a:pt x="141818" y="0"/>
                  </a:lnTo>
                  <a:lnTo>
                    <a:pt x="150012" y="2585"/>
                  </a:lnTo>
                  <a:lnTo>
                    <a:pt x="153586" y="4664"/>
                  </a:lnTo>
                  <a:lnTo>
                    <a:pt x="160204" y="14911"/>
                  </a:lnTo>
                  <a:lnTo>
                    <a:pt x="175548" y="56256"/>
                  </a:lnTo>
                  <a:lnTo>
                    <a:pt x="184864" y="100836"/>
                  </a:lnTo>
                  <a:lnTo>
                    <a:pt x="186736" y="136296"/>
                  </a:lnTo>
                  <a:lnTo>
                    <a:pt x="187174" y="168664"/>
                  </a:lnTo>
                  <a:lnTo>
                    <a:pt x="187420" y="210191"/>
                  </a:lnTo>
                  <a:lnTo>
                    <a:pt x="186501" y="252482"/>
                  </a:lnTo>
                  <a:lnTo>
                    <a:pt x="181378" y="291581"/>
                  </a:lnTo>
                  <a:lnTo>
                    <a:pt x="178427" y="335136"/>
                  </a:lnTo>
                  <a:lnTo>
                    <a:pt x="174220" y="368162"/>
                  </a:lnTo>
                  <a:lnTo>
                    <a:pt x="171689" y="400039"/>
                  </a:lnTo>
                  <a:lnTo>
                    <a:pt x="169572" y="431734"/>
                  </a:lnTo>
                  <a:lnTo>
                    <a:pt x="165324" y="465665"/>
                  </a:lnTo>
                  <a:lnTo>
                    <a:pt x="160129" y="500589"/>
                  </a:lnTo>
                  <a:lnTo>
                    <a:pt x="154512" y="535955"/>
                  </a:lnTo>
                  <a:lnTo>
                    <a:pt x="148709" y="571517"/>
                  </a:lnTo>
                  <a:lnTo>
                    <a:pt x="142822" y="607165"/>
                  </a:lnTo>
                  <a:lnTo>
                    <a:pt x="136899" y="643846"/>
                  </a:lnTo>
                  <a:lnTo>
                    <a:pt x="130959" y="683299"/>
                  </a:lnTo>
                  <a:lnTo>
                    <a:pt x="125011" y="718693"/>
                  </a:lnTo>
                  <a:lnTo>
                    <a:pt x="119061" y="752945"/>
                  </a:lnTo>
                  <a:lnTo>
                    <a:pt x="113109" y="791318"/>
                  </a:lnTo>
                  <a:lnTo>
                    <a:pt x="107156" y="828879"/>
                  </a:lnTo>
                  <a:lnTo>
                    <a:pt x="101203" y="866408"/>
                  </a:lnTo>
                  <a:lnTo>
                    <a:pt x="95250" y="906239"/>
                  </a:lnTo>
                  <a:lnTo>
                    <a:pt x="89297" y="944447"/>
                  </a:lnTo>
                  <a:lnTo>
                    <a:pt x="84336" y="981272"/>
                  </a:lnTo>
                  <a:lnTo>
                    <a:pt x="82132" y="1017482"/>
                  </a:lnTo>
                  <a:lnTo>
                    <a:pt x="78506" y="1053419"/>
                  </a:lnTo>
                  <a:lnTo>
                    <a:pt x="73587" y="1089235"/>
                  </a:lnTo>
                  <a:lnTo>
                    <a:pt x="68094" y="1124997"/>
                  </a:lnTo>
                  <a:lnTo>
                    <a:pt x="64991" y="1160735"/>
                  </a:lnTo>
                  <a:lnTo>
                    <a:pt x="62619" y="1195470"/>
                  </a:lnTo>
                  <a:lnTo>
                    <a:pt x="58258" y="1227444"/>
                  </a:lnTo>
                  <a:lnTo>
                    <a:pt x="55658" y="1258192"/>
                  </a:lnTo>
                  <a:lnTo>
                    <a:pt x="54503" y="1288393"/>
                  </a:lnTo>
                  <a:lnTo>
                    <a:pt x="53989" y="1318353"/>
                  </a:lnTo>
                  <a:lnTo>
                    <a:pt x="53761" y="1348205"/>
                  </a:lnTo>
                  <a:lnTo>
                    <a:pt x="53633" y="1390256"/>
                  </a:lnTo>
                  <a:lnTo>
                    <a:pt x="53603" y="1418526"/>
                  </a:lnTo>
                  <a:lnTo>
                    <a:pt x="53589" y="1454242"/>
                  </a:lnTo>
                  <a:lnTo>
                    <a:pt x="53583" y="1490621"/>
                  </a:lnTo>
                  <a:lnTo>
                    <a:pt x="54573" y="1524648"/>
                  </a:lnTo>
                  <a:lnTo>
                    <a:pt x="58724" y="1565126"/>
                  </a:lnTo>
                  <a:lnTo>
                    <a:pt x="56536" y="1593435"/>
                  </a:lnTo>
                  <a:lnTo>
                    <a:pt x="57535" y="1598035"/>
                  </a:lnTo>
                  <a:lnTo>
                    <a:pt x="61526" y="1605418"/>
                  </a:lnTo>
                  <a:lnTo>
                    <a:pt x="59426" y="1603781"/>
                  </a:lnTo>
                  <a:lnTo>
                    <a:pt x="57477" y="1601956"/>
                  </a:lnTo>
                  <a:lnTo>
                    <a:pt x="45686" y="1559954"/>
                  </a:lnTo>
                  <a:lnTo>
                    <a:pt x="31286" y="1542845"/>
                  </a:lnTo>
                  <a:lnTo>
                    <a:pt x="20189" y="1534630"/>
                  </a:lnTo>
                  <a:lnTo>
                    <a:pt x="15444" y="1533035"/>
                  </a:lnTo>
                  <a:lnTo>
                    <a:pt x="0" y="15357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3" name="SMARTInkShape-1585"/>
            <p:cNvSpPr/>
            <p:nvPr>
              <p:custDataLst>
                <p:tags r:id="rId188"/>
              </p:custDataLst>
            </p:nvPr>
          </p:nvSpPr>
          <p:spPr bwMode="auto">
            <a:xfrm>
              <a:off x="1002019" y="1893094"/>
              <a:ext cx="55520" cy="94583"/>
            </a:xfrm>
            <a:custGeom>
              <a:avLst/>
              <a:gdLst/>
              <a:ahLst/>
              <a:cxnLst/>
              <a:rect l="0" t="0" r="0" b="0"/>
              <a:pathLst>
                <a:path w="55520" h="94583">
                  <a:moveTo>
                    <a:pt x="24895" y="0"/>
                  </a:moveTo>
                  <a:lnTo>
                    <a:pt x="24895" y="0"/>
                  </a:lnTo>
                  <a:lnTo>
                    <a:pt x="17207" y="0"/>
                  </a:lnTo>
                  <a:lnTo>
                    <a:pt x="16793" y="992"/>
                  </a:lnTo>
                  <a:lnTo>
                    <a:pt x="16333" y="4740"/>
                  </a:lnTo>
                  <a:lnTo>
                    <a:pt x="15219" y="6137"/>
                  </a:lnTo>
                  <a:lnTo>
                    <a:pt x="11334" y="7688"/>
                  </a:lnTo>
                  <a:lnTo>
                    <a:pt x="8946" y="16315"/>
                  </a:lnTo>
                  <a:lnTo>
                    <a:pt x="136" y="60510"/>
                  </a:lnTo>
                  <a:lnTo>
                    <a:pt x="0" y="73526"/>
                  </a:lnTo>
                  <a:lnTo>
                    <a:pt x="3247" y="85926"/>
                  </a:lnTo>
                  <a:lnTo>
                    <a:pt x="7487" y="90026"/>
                  </a:lnTo>
                  <a:lnTo>
                    <a:pt x="20135" y="94582"/>
                  </a:lnTo>
                  <a:lnTo>
                    <a:pt x="30386" y="93961"/>
                  </a:lnTo>
                  <a:lnTo>
                    <a:pt x="34509" y="92406"/>
                  </a:lnTo>
                  <a:lnTo>
                    <a:pt x="41736" y="85387"/>
                  </a:lnTo>
                  <a:lnTo>
                    <a:pt x="51382" y="67633"/>
                  </a:lnTo>
                  <a:lnTo>
                    <a:pt x="55519" y="53871"/>
                  </a:lnTo>
                  <a:lnTo>
                    <a:pt x="54050" y="44448"/>
                  </a:lnTo>
                  <a:lnTo>
                    <a:pt x="42904" y="28824"/>
                  </a:lnTo>
                  <a:lnTo>
                    <a:pt x="38886" y="26161"/>
                  </a:lnTo>
                  <a:lnTo>
                    <a:pt x="15965" y="357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1" name="SMARTInkShape-Group397"/>
          <p:cNvGrpSpPr/>
          <p:nvPr/>
        </p:nvGrpSpPr>
        <p:grpSpPr>
          <a:xfrm>
            <a:off x="781087" y="1266431"/>
            <a:ext cx="344055" cy="340914"/>
            <a:chOff x="781087" y="1266431"/>
            <a:chExt cx="344055" cy="340914"/>
          </a:xfrm>
        </p:grpSpPr>
        <p:sp>
          <p:nvSpPr>
            <p:cNvPr id="55" name="SMARTInkShape-1586"/>
            <p:cNvSpPr/>
            <p:nvPr>
              <p:custDataLst>
                <p:tags r:id="rId178"/>
              </p:custDataLst>
            </p:nvPr>
          </p:nvSpPr>
          <p:spPr bwMode="auto">
            <a:xfrm>
              <a:off x="781087" y="1437680"/>
              <a:ext cx="76164" cy="168961"/>
            </a:xfrm>
            <a:custGeom>
              <a:avLst/>
              <a:gdLst/>
              <a:ahLst/>
              <a:cxnLst/>
              <a:rect l="0" t="0" r="0" b="0"/>
              <a:pathLst>
                <a:path w="76164" h="168961">
                  <a:moveTo>
                    <a:pt x="58304" y="0"/>
                  </a:moveTo>
                  <a:lnTo>
                    <a:pt x="58304" y="0"/>
                  </a:lnTo>
                  <a:lnTo>
                    <a:pt x="45001" y="0"/>
                  </a:lnTo>
                  <a:lnTo>
                    <a:pt x="39824" y="5291"/>
                  </a:lnTo>
                  <a:lnTo>
                    <a:pt x="19343" y="44720"/>
                  </a:lnTo>
                  <a:lnTo>
                    <a:pt x="9498" y="78294"/>
                  </a:lnTo>
                  <a:lnTo>
                    <a:pt x="3022" y="119902"/>
                  </a:lnTo>
                  <a:lnTo>
                    <a:pt x="0" y="134649"/>
                  </a:lnTo>
                  <a:lnTo>
                    <a:pt x="1964" y="147818"/>
                  </a:lnTo>
                  <a:lnTo>
                    <a:pt x="8790" y="157639"/>
                  </a:lnTo>
                  <a:lnTo>
                    <a:pt x="13388" y="161647"/>
                  </a:lnTo>
                  <a:lnTo>
                    <a:pt x="23789" y="166101"/>
                  </a:lnTo>
                  <a:lnTo>
                    <a:pt x="46635" y="168960"/>
                  </a:lnTo>
                  <a:lnTo>
                    <a:pt x="58410" y="164059"/>
                  </a:lnTo>
                  <a:lnTo>
                    <a:pt x="68273" y="156259"/>
                  </a:lnTo>
                  <a:lnTo>
                    <a:pt x="72656" y="149485"/>
                  </a:lnTo>
                  <a:lnTo>
                    <a:pt x="76163" y="1339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6" name="SMARTInkShape-1587"/>
            <p:cNvSpPr/>
            <p:nvPr>
              <p:custDataLst>
                <p:tags r:id="rId179"/>
              </p:custDataLst>
            </p:nvPr>
          </p:nvSpPr>
          <p:spPr bwMode="auto">
            <a:xfrm>
              <a:off x="785813" y="1509117"/>
              <a:ext cx="89298" cy="26790"/>
            </a:xfrm>
            <a:custGeom>
              <a:avLst/>
              <a:gdLst/>
              <a:ahLst/>
              <a:cxnLst/>
              <a:rect l="0" t="0" r="0" b="0"/>
              <a:pathLst>
                <a:path w="89298" h="26790">
                  <a:moveTo>
                    <a:pt x="0" y="26789"/>
                  </a:moveTo>
                  <a:lnTo>
                    <a:pt x="0" y="26789"/>
                  </a:lnTo>
                  <a:lnTo>
                    <a:pt x="14258" y="25797"/>
                  </a:lnTo>
                  <a:lnTo>
                    <a:pt x="8929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7" name="SMARTInkShape-1588"/>
            <p:cNvSpPr/>
            <p:nvPr>
              <p:custDataLst>
                <p:tags r:id="rId180"/>
              </p:custDataLst>
            </p:nvPr>
          </p:nvSpPr>
          <p:spPr bwMode="auto">
            <a:xfrm>
              <a:off x="910828" y="1437680"/>
              <a:ext cx="17861" cy="160735"/>
            </a:xfrm>
            <a:custGeom>
              <a:avLst/>
              <a:gdLst/>
              <a:ahLst/>
              <a:cxnLst/>
              <a:rect l="0" t="0" r="0" b="0"/>
              <a:pathLst>
                <a:path w="17861" h="160735">
                  <a:moveTo>
                    <a:pt x="0" y="0"/>
                  </a:moveTo>
                  <a:lnTo>
                    <a:pt x="0" y="0"/>
                  </a:lnTo>
                  <a:lnTo>
                    <a:pt x="4741" y="4740"/>
                  </a:lnTo>
                  <a:lnTo>
                    <a:pt x="11024" y="44587"/>
                  </a:lnTo>
                  <a:lnTo>
                    <a:pt x="16509" y="85095"/>
                  </a:lnTo>
                  <a:lnTo>
                    <a:pt x="17741" y="127129"/>
                  </a:lnTo>
                  <a:lnTo>
                    <a:pt x="17860" y="1607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8" name="SMARTInkShape-1589"/>
            <p:cNvSpPr/>
            <p:nvPr>
              <p:custDataLst>
                <p:tags r:id="rId181"/>
              </p:custDataLst>
            </p:nvPr>
          </p:nvSpPr>
          <p:spPr bwMode="auto">
            <a:xfrm>
              <a:off x="955477" y="1446609"/>
              <a:ext cx="17860" cy="160736"/>
            </a:xfrm>
            <a:custGeom>
              <a:avLst/>
              <a:gdLst/>
              <a:ahLst/>
              <a:cxnLst/>
              <a:rect l="0" t="0" r="0" b="0"/>
              <a:pathLst>
                <a:path w="17860" h="160736">
                  <a:moveTo>
                    <a:pt x="0" y="0"/>
                  </a:moveTo>
                  <a:lnTo>
                    <a:pt x="0" y="0"/>
                  </a:lnTo>
                  <a:lnTo>
                    <a:pt x="992" y="28497"/>
                  </a:lnTo>
                  <a:lnTo>
                    <a:pt x="8562" y="69653"/>
                  </a:lnTo>
                  <a:lnTo>
                    <a:pt x="17293" y="111711"/>
                  </a:lnTo>
                  <a:lnTo>
                    <a:pt x="17859" y="16073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9" name="SMARTInkShape-1590"/>
            <p:cNvSpPr/>
            <p:nvPr>
              <p:custDataLst>
                <p:tags r:id="rId182"/>
              </p:custDataLst>
            </p:nvPr>
          </p:nvSpPr>
          <p:spPr bwMode="auto">
            <a:xfrm>
              <a:off x="964406" y="1419929"/>
              <a:ext cx="89298" cy="107049"/>
            </a:xfrm>
            <a:custGeom>
              <a:avLst/>
              <a:gdLst/>
              <a:ahLst/>
              <a:cxnLst/>
              <a:rect l="0" t="0" r="0" b="0"/>
              <a:pathLst>
                <a:path w="89298" h="107049">
                  <a:moveTo>
                    <a:pt x="0" y="8821"/>
                  </a:moveTo>
                  <a:lnTo>
                    <a:pt x="0" y="8821"/>
                  </a:lnTo>
                  <a:lnTo>
                    <a:pt x="0" y="1133"/>
                  </a:lnTo>
                  <a:lnTo>
                    <a:pt x="24858" y="0"/>
                  </a:lnTo>
                  <a:lnTo>
                    <a:pt x="41982" y="4664"/>
                  </a:lnTo>
                  <a:lnTo>
                    <a:pt x="54883" y="12330"/>
                  </a:lnTo>
                  <a:lnTo>
                    <a:pt x="57425" y="16121"/>
                  </a:lnTo>
                  <a:lnTo>
                    <a:pt x="60249" y="25625"/>
                  </a:lnTo>
                  <a:lnTo>
                    <a:pt x="60010" y="29946"/>
                  </a:lnTo>
                  <a:lnTo>
                    <a:pt x="49881" y="51903"/>
                  </a:lnTo>
                  <a:lnTo>
                    <a:pt x="41459" y="64030"/>
                  </a:lnTo>
                  <a:lnTo>
                    <a:pt x="32978" y="68085"/>
                  </a:lnTo>
                  <a:lnTo>
                    <a:pt x="11056" y="71139"/>
                  </a:lnTo>
                  <a:lnTo>
                    <a:pt x="11340" y="72194"/>
                  </a:lnTo>
                  <a:lnTo>
                    <a:pt x="21546" y="83741"/>
                  </a:lnTo>
                  <a:lnTo>
                    <a:pt x="51187" y="101139"/>
                  </a:lnTo>
                  <a:lnTo>
                    <a:pt x="63894" y="105297"/>
                  </a:lnTo>
                  <a:lnTo>
                    <a:pt x="89297" y="1070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0" name="SMARTInkShape-1591"/>
            <p:cNvSpPr/>
            <p:nvPr>
              <p:custDataLst>
                <p:tags r:id="rId183"/>
              </p:custDataLst>
            </p:nvPr>
          </p:nvSpPr>
          <p:spPr bwMode="auto">
            <a:xfrm>
              <a:off x="1046688" y="1266431"/>
              <a:ext cx="78454" cy="203865"/>
            </a:xfrm>
            <a:custGeom>
              <a:avLst/>
              <a:gdLst/>
              <a:ahLst/>
              <a:cxnLst/>
              <a:rect l="0" t="0" r="0" b="0"/>
              <a:pathLst>
                <a:path w="78454" h="203865">
                  <a:moveTo>
                    <a:pt x="33804" y="108741"/>
                  </a:moveTo>
                  <a:lnTo>
                    <a:pt x="33804" y="108741"/>
                  </a:lnTo>
                  <a:lnTo>
                    <a:pt x="29064" y="104000"/>
                  </a:lnTo>
                  <a:lnTo>
                    <a:pt x="26736" y="99027"/>
                  </a:lnTo>
                  <a:lnTo>
                    <a:pt x="24984" y="91358"/>
                  </a:lnTo>
                  <a:lnTo>
                    <a:pt x="20166" y="95763"/>
                  </a:lnTo>
                  <a:lnTo>
                    <a:pt x="10642" y="118414"/>
                  </a:lnTo>
                  <a:lnTo>
                    <a:pt x="1197" y="156276"/>
                  </a:lnTo>
                  <a:lnTo>
                    <a:pt x="0" y="184892"/>
                  </a:lnTo>
                  <a:lnTo>
                    <a:pt x="3236" y="196495"/>
                  </a:lnTo>
                  <a:lnTo>
                    <a:pt x="5488" y="199986"/>
                  </a:lnTo>
                  <a:lnTo>
                    <a:pt x="10636" y="203864"/>
                  </a:lnTo>
                  <a:lnTo>
                    <a:pt x="14390" y="202914"/>
                  </a:lnTo>
                  <a:lnTo>
                    <a:pt x="23853" y="196567"/>
                  </a:lnTo>
                  <a:lnTo>
                    <a:pt x="32027" y="181840"/>
                  </a:lnTo>
                  <a:lnTo>
                    <a:pt x="45359" y="144788"/>
                  </a:lnTo>
                  <a:lnTo>
                    <a:pt x="49796" y="117768"/>
                  </a:lnTo>
                  <a:lnTo>
                    <a:pt x="46370" y="81429"/>
                  </a:lnTo>
                  <a:lnTo>
                    <a:pt x="42460" y="44109"/>
                  </a:lnTo>
                  <a:lnTo>
                    <a:pt x="33162" y="8515"/>
                  </a:lnTo>
                  <a:lnTo>
                    <a:pt x="28558" y="696"/>
                  </a:lnTo>
                  <a:lnTo>
                    <a:pt x="27330" y="0"/>
                  </a:lnTo>
                  <a:lnTo>
                    <a:pt x="26512" y="528"/>
                  </a:lnTo>
                  <a:lnTo>
                    <a:pt x="25360" y="15493"/>
                  </a:lnTo>
                  <a:lnTo>
                    <a:pt x="32099" y="54346"/>
                  </a:lnTo>
                  <a:lnTo>
                    <a:pt x="41126" y="89537"/>
                  </a:lnTo>
                  <a:lnTo>
                    <a:pt x="54936" y="126973"/>
                  </a:lnTo>
                  <a:lnTo>
                    <a:pt x="78453" y="17124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5" name="SMARTInkShape-Group398"/>
          <p:cNvGrpSpPr/>
          <p:nvPr/>
        </p:nvGrpSpPr>
        <p:grpSpPr>
          <a:xfrm>
            <a:off x="1393140" y="1796476"/>
            <a:ext cx="2607361" cy="1703444"/>
            <a:chOff x="1393140" y="1796476"/>
            <a:chExt cx="2607361" cy="1703444"/>
          </a:xfrm>
        </p:grpSpPr>
        <p:sp>
          <p:nvSpPr>
            <p:cNvPr id="62" name="SMARTInkShape-1592"/>
            <p:cNvSpPr/>
            <p:nvPr>
              <p:custDataLst>
                <p:tags r:id="rId165"/>
              </p:custDataLst>
            </p:nvPr>
          </p:nvSpPr>
          <p:spPr bwMode="auto">
            <a:xfrm>
              <a:off x="1393140" y="2491383"/>
              <a:ext cx="714528" cy="80366"/>
            </a:xfrm>
            <a:custGeom>
              <a:avLst/>
              <a:gdLst/>
              <a:ahLst/>
              <a:cxnLst/>
              <a:rect l="0" t="0" r="0" b="0"/>
              <a:pathLst>
                <a:path w="714528" h="80366">
                  <a:moveTo>
                    <a:pt x="8821" y="71437"/>
                  </a:moveTo>
                  <a:lnTo>
                    <a:pt x="8821" y="71437"/>
                  </a:lnTo>
                  <a:lnTo>
                    <a:pt x="8821" y="66697"/>
                  </a:lnTo>
                  <a:lnTo>
                    <a:pt x="7829" y="65300"/>
                  </a:lnTo>
                  <a:lnTo>
                    <a:pt x="6175" y="64370"/>
                  </a:lnTo>
                  <a:lnTo>
                    <a:pt x="0" y="62540"/>
                  </a:lnTo>
                  <a:lnTo>
                    <a:pt x="15163" y="63506"/>
                  </a:lnTo>
                  <a:lnTo>
                    <a:pt x="56819" y="71602"/>
                  </a:lnTo>
                  <a:lnTo>
                    <a:pt x="98559" y="79017"/>
                  </a:lnTo>
                  <a:lnTo>
                    <a:pt x="126757" y="79767"/>
                  </a:lnTo>
                  <a:lnTo>
                    <a:pt x="159463" y="80100"/>
                  </a:lnTo>
                  <a:lnTo>
                    <a:pt x="200189" y="80288"/>
                  </a:lnTo>
                  <a:lnTo>
                    <a:pt x="238384" y="80343"/>
                  </a:lnTo>
                  <a:lnTo>
                    <a:pt x="279687" y="80360"/>
                  </a:lnTo>
                  <a:lnTo>
                    <a:pt x="318494" y="80365"/>
                  </a:lnTo>
                  <a:lnTo>
                    <a:pt x="360970" y="79374"/>
                  </a:lnTo>
                  <a:lnTo>
                    <a:pt x="404975" y="74230"/>
                  </a:lnTo>
                  <a:lnTo>
                    <a:pt x="449433" y="71273"/>
                  </a:lnTo>
                  <a:lnTo>
                    <a:pt x="493032" y="65545"/>
                  </a:lnTo>
                  <a:lnTo>
                    <a:pt x="531527" y="62415"/>
                  </a:lnTo>
                  <a:lnTo>
                    <a:pt x="568069" y="56637"/>
                  </a:lnTo>
                  <a:lnTo>
                    <a:pt x="608992" y="53492"/>
                  </a:lnTo>
                  <a:lnTo>
                    <a:pt x="651603" y="49240"/>
                  </a:lnTo>
                  <a:lnTo>
                    <a:pt x="695678" y="45555"/>
                  </a:lnTo>
                  <a:lnTo>
                    <a:pt x="714527" y="44827"/>
                  </a:lnTo>
                  <a:lnTo>
                    <a:pt x="709577" y="39943"/>
                  </a:lnTo>
                  <a:lnTo>
                    <a:pt x="67854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 name="SMARTInkShape-1593"/>
            <p:cNvSpPr/>
            <p:nvPr>
              <p:custDataLst>
                <p:tags r:id="rId166"/>
              </p:custDataLst>
            </p:nvPr>
          </p:nvSpPr>
          <p:spPr bwMode="auto">
            <a:xfrm>
              <a:off x="2018110" y="2384227"/>
              <a:ext cx="84194" cy="258962"/>
            </a:xfrm>
            <a:custGeom>
              <a:avLst/>
              <a:gdLst/>
              <a:ahLst/>
              <a:cxnLst/>
              <a:rect l="0" t="0" r="0" b="0"/>
              <a:pathLst>
                <a:path w="84194" h="258962">
                  <a:moveTo>
                    <a:pt x="17859" y="0"/>
                  </a:moveTo>
                  <a:lnTo>
                    <a:pt x="17859" y="0"/>
                  </a:lnTo>
                  <a:lnTo>
                    <a:pt x="17859" y="9480"/>
                  </a:lnTo>
                  <a:lnTo>
                    <a:pt x="20505" y="16781"/>
                  </a:lnTo>
                  <a:lnTo>
                    <a:pt x="48331" y="55801"/>
                  </a:lnTo>
                  <a:lnTo>
                    <a:pt x="66836" y="89735"/>
                  </a:lnTo>
                  <a:lnTo>
                    <a:pt x="80046" y="127748"/>
                  </a:lnTo>
                  <a:lnTo>
                    <a:pt x="84193" y="149050"/>
                  </a:lnTo>
                  <a:lnTo>
                    <a:pt x="82729" y="168440"/>
                  </a:lnTo>
                  <a:lnTo>
                    <a:pt x="76125" y="184333"/>
                  </a:lnTo>
                  <a:lnTo>
                    <a:pt x="50976" y="215446"/>
                  </a:lnTo>
                  <a:lnTo>
                    <a:pt x="8133" y="251568"/>
                  </a:lnTo>
                  <a:lnTo>
                    <a:pt x="0" y="2589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 name="SMARTInkShape-1594"/>
            <p:cNvSpPr/>
            <p:nvPr>
              <p:custDataLst>
                <p:tags r:id="rId167"/>
              </p:custDataLst>
            </p:nvPr>
          </p:nvSpPr>
          <p:spPr bwMode="auto">
            <a:xfrm>
              <a:off x="1643703" y="2091297"/>
              <a:ext cx="113371" cy="330134"/>
            </a:xfrm>
            <a:custGeom>
              <a:avLst/>
              <a:gdLst/>
              <a:ahLst/>
              <a:cxnLst/>
              <a:rect l="0" t="0" r="0" b="0"/>
              <a:pathLst>
                <a:path w="113371" h="330134">
                  <a:moveTo>
                    <a:pt x="70797" y="33969"/>
                  </a:moveTo>
                  <a:lnTo>
                    <a:pt x="70797" y="33969"/>
                  </a:lnTo>
                  <a:lnTo>
                    <a:pt x="70797" y="29228"/>
                  </a:lnTo>
                  <a:lnTo>
                    <a:pt x="68151" y="24255"/>
                  </a:lnTo>
                  <a:lnTo>
                    <a:pt x="58368" y="12978"/>
                  </a:lnTo>
                  <a:lnTo>
                    <a:pt x="45066" y="4157"/>
                  </a:lnTo>
                  <a:lnTo>
                    <a:pt x="33297" y="0"/>
                  </a:lnTo>
                  <a:lnTo>
                    <a:pt x="28930" y="1401"/>
                  </a:lnTo>
                  <a:lnTo>
                    <a:pt x="18786" y="8249"/>
                  </a:lnTo>
                  <a:lnTo>
                    <a:pt x="6659" y="28002"/>
                  </a:lnTo>
                  <a:lnTo>
                    <a:pt x="801" y="66488"/>
                  </a:lnTo>
                  <a:lnTo>
                    <a:pt x="0" y="81825"/>
                  </a:lnTo>
                  <a:lnTo>
                    <a:pt x="4936" y="97902"/>
                  </a:lnTo>
                  <a:lnTo>
                    <a:pt x="9030" y="106357"/>
                  </a:lnTo>
                  <a:lnTo>
                    <a:pt x="21517" y="118396"/>
                  </a:lnTo>
                  <a:lnTo>
                    <a:pt x="29014" y="122996"/>
                  </a:lnTo>
                  <a:lnTo>
                    <a:pt x="35996" y="125070"/>
                  </a:lnTo>
                  <a:lnTo>
                    <a:pt x="49046" y="124729"/>
                  </a:lnTo>
                  <a:lnTo>
                    <a:pt x="53320" y="123249"/>
                  </a:lnTo>
                  <a:lnTo>
                    <a:pt x="56169" y="121270"/>
                  </a:lnTo>
                  <a:lnTo>
                    <a:pt x="67254" y="108120"/>
                  </a:lnTo>
                  <a:lnTo>
                    <a:pt x="69222" y="102313"/>
                  </a:lnTo>
                  <a:lnTo>
                    <a:pt x="71478" y="84363"/>
                  </a:lnTo>
                  <a:lnTo>
                    <a:pt x="76842" y="72492"/>
                  </a:lnTo>
                  <a:lnTo>
                    <a:pt x="87303" y="29685"/>
                  </a:lnTo>
                  <a:lnTo>
                    <a:pt x="87754" y="30121"/>
                  </a:lnTo>
                  <a:lnTo>
                    <a:pt x="98317" y="73763"/>
                  </a:lnTo>
                  <a:lnTo>
                    <a:pt x="104896" y="113377"/>
                  </a:lnTo>
                  <a:lnTo>
                    <a:pt x="110777" y="155062"/>
                  </a:lnTo>
                  <a:lnTo>
                    <a:pt x="113370" y="185353"/>
                  </a:lnTo>
                  <a:lnTo>
                    <a:pt x="112185" y="227651"/>
                  </a:lnTo>
                  <a:lnTo>
                    <a:pt x="102895" y="268019"/>
                  </a:lnTo>
                  <a:lnTo>
                    <a:pt x="84377" y="301238"/>
                  </a:lnTo>
                  <a:lnTo>
                    <a:pt x="60483" y="329387"/>
                  </a:lnTo>
                  <a:lnTo>
                    <a:pt x="55984" y="330133"/>
                  </a:lnTo>
                  <a:lnTo>
                    <a:pt x="33483" y="321482"/>
                  </a:lnTo>
                  <a:lnTo>
                    <a:pt x="26762" y="309919"/>
                  </a:lnTo>
                  <a:lnTo>
                    <a:pt x="19104" y="279639"/>
                  </a:lnTo>
                  <a:lnTo>
                    <a:pt x="35078" y="22149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 name="SMARTInkShape-1595"/>
            <p:cNvSpPr/>
            <p:nvPr>
              <p:custDataLst>
                <p:tags r:id="rId168"/>
              </p:custDataLst>
            </p:nvPr>
          </p:nvSpPr>
          <p:spPr bwMode="auto">
            <a:xfrm>
              <a:off x="1789723" y="2286000"/>
              <a:ext cx="14075" cy="107157"/>
            </a:xfrm>
            <a:custGeom>
              <a:avLst/>
              <a:gdLst/>
              <a:ahLst/>
              <a:cxnLst/>
              <a:rect l="0" t="0" r="0" b="0"/>
              <a:pathLst>
                <a:path w="14075" h="107157">
                  <a:moveTo>
                    <a:pt x="5144" y="0"/>
                  </a:moveTo>
                  <a:lnTo>
                    <a:pt x="5144" y="0"/>
                  </a:lnTo>
                  <a:lnTo>
                    <a:pt x="404" y="4740"/>
                  </a:lnTo>
                  <a:lnTo>
                    <a:pt x="0" y="8121"/>
                  </a:lnTo>
                  <a:lnTo>
                    <a:pt x="7402" y="52017"/>
                  </a:lnTo>
                  <a:lnTo>
                    <a:pt x="12097" y="73621"/>
                  </a:lnTo>
                  <a:lnTo>
                    <a:pt x="14074" y="1071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 name="SMARTInkShape-1596"/>
            <p:cNvSpPr/>
            <p:nvPr>
              <p:custDataLst>
                <p:tags r:id="rId169"/>
              </p:custDataLst>
            </p:nvPr>
          </p:nvSpPr>
          <p:spPr bwMode="auto">
            <a:xfrm>
              <a:off x="2179445" y="1799725"/>
              <a:ext cx="213712" cy="1667856"/>
            </a:xfrm>
            <a:custGeom>
              <a:avLst/>
              <a:gdLst/>
              <a:ahLst/>
              <a:cxnLst/>
              <a:rect l="0" t="0" r="0" b="0"/>
              <a:pathLst>
                <a:path w="213712" h="1667856">
                  <a:moveTo>
                    <a:pt x="213711" y="21931"/>
                  </a:moveTo>
                  <a:lnTo>
                    <a:pt x="213711" y="21931"/>
                  </a:lnTo>
                  <a:lnTo>
                    <a:pt x="192974" y="3840"/>
                  </a:lnTo>
                  <a:lnTo>
                    <a:pt x="187980" y="940"/>
                  </a:lnTo>
                  <a:lnTo>
                    <a:pt x="182667" y="0"/>
                  </a:lnTo>
                  <a:lnTo>
                    <a:pt x="157235" y="5619"/>
                  </a:lnTo>
                  <a:lnTo>
                    <a:pt x="137777" y="13460"/>
                  </a:lnTo>
                  <a:lnTo>
                    <a:pt x="129361" y="20151"/>
                  </a:lnTo>
                  <a:lnTo>
                    <a:pt x="112768" y="46293"/>
                  </a:lnTo>
                  <a:lnTo>
                    <a:pt x="107782" y="75802"/>
                  </a:lnTo>
                  <a:lnTo>
                    <a:pt x="106603" y="118318"/>
                  </a:lnTo>
                  <a:lnTo>
                    <a:pt x="106559" y="160688"/>
                  </a:lnTo>
                  <a:lnTo>
                    <a:pt x="112693" y="204819"/>
                  </a:lnTo>
                  <a:lnTo>
                    <a:pt x="114658" y="238839"/>
                  </a:lnTo>
                  <a:lnTo>
                    <a:pt x="115117" y="272455"/>
                  </a:lnTo>
                  <a:lnTo>
                    <a:pt x="115376" y="316206"/>
                  </a:lnTo>
                  <a:lnTo>
                    <a:pt x="115453" y="354304"/>
                  </a:lnTo>
                  <a:lnTo>
                    <a:pt x="110735" y="390728"/>
                  </a:lnTo>
                  <a:lnTo>
                    <a:pt x="105767" y="427935"/>
                  </a:lnTo>
                  <a:lnTo>
                    <a:pt x="101244" y="470268"/>
                  </a:lnTo>
                  <a:lnTo>
                    <a:pt x="99234" y="505619"/>
                  </a:lnTo>
                  <a:lnTo>
                    <a:pt x="95694" y="537867"/>
                  </a:lnTo>
                  <a:lnTo>
                    <a:pt x="91806" y="569728"/>
                  </a:lnTo>
                  <a:lnTo>
                    <a:pt x="90078" y="603732"/>
                  </a:lnTo>
                  <a:lnTo>
                    <a:pt x="88625" y="626096"/>
                  </a:lnTo>
                  <a:lnTo>
                    <a:pt x="86664" y="651918"/>
                  </a:lnTo>
                  <a:lnTo>
                    <a:pt x="84365" y="680048"/>
                  </a:lnTo>
                  <a:lnTo>
                    <a:pt x="81840" y="704754"/>
                  </a:lnTo>
                  <a:lnTo>
                    <a:pt x="76388" y="748080"/>
                  </a:lnTo>
                  <a:lnTo>
                    <a:pt x="73304" y="787180"/>
                  </a:lnTo>
                  <a:lnTo>
                    <a:pt x="70941" y="824401"/>
                  </a:lnTo>
                  <a:lnTo>
                    <a:pt x="66583" y="860788"/>
                  </a:lnTo>
                  <a:lnTo>
                    <a:pt x="65024" y="885770"/>
                  </a:lnTo>
                  <a:lnTo>
                    <a:pt x="63985" y="915324"/>
                  </a:lnTo>
                  <a:lnTo>
                    <a:pt x="63292" y="947925"/>
                  </a:lnTo>
                  <a:lnTo>
                    <a:pt x="61838" y="975612"/>
                  </a:lnTo>
                  <a:lnTo>
                    <a:pt x="59877" y="1000023"/>
                  </a:lnTo>
                  <a:lnTo>
                    <a:pt x="57577" y="1022250"/>
                  </a:lnTo>
                  <a:lnTo>
                    <a:pt x="54059" y="1054928"/>
                  </a:lnTo>
                  <a:lnTo>
                    <a:pt x="49730" y="1094572"/>
                  </a:lnTo>
                  <a:lnTo>
                    <a:pt x="44859" y="1138861"/>
                  </a:lnTo>
                  <a:lnTo>
                    <a:pt x="41612" y="1174340"/>
                  </a:lnTo>
                  <a:lnTo>
                    <a:pt x="39447" y="1203946"/>
                  </a:lnTo>
                  <a:lnTo>
                    <a:pt x="38004" y="1229636"/>
                  </a:lnTo>
                  <a:lnTo>
                    <a:pt x="33754" y="1271410"/>
                  </a:lnTo>
                  <a:lnTo>
                    <a:pt x="29551" y="1306513"/>
                  </a:lnTo>
                  <a:lnTo>
                    <a:pt x="27682" y="1338650"/>
                  </a:lnTo>
                  <a:lnTo>
                    <a:pt x="24206" y="1369471"/>
                  </a:lnTo>
                  <a:lnTo>
                    <a:pt x="19317" y="1412067"/>
                  </a:lnTo>
                  <a:lnTo>
                    <a:pt x="17868" y="1449823"/>
                  </a:lnTo>
                  <a:lnTo>
                    <a:pt x="14793" y="1486146"/>
                  </a:lnTo>
                  <a:lnTo>
                    <a:pt x="9605" y="1529234"/>
                  </a:lnTo>
                  <a:lnTo>
                    <a:pt x="2444" y="1566409"/>
                  </a:lnTo>
                  <a:lnTo>
                    <a:pt x="0" y="1605061"/>
                  </a:lnTo>
                  <a:lnTo>
                    <a:pt x="470" y="1641961"/>
                  </a:lnTo>
                  <a:lnTo>
                    <a:pt x="6551" y="1658279"/>
                  </a:lnTo>
                  <a:lnTo>
                    <a:pt x="11838" y="1666309"/>
                  </a:lnTo>
                  <a:lnTo>
                    <a:pt x="16621" y="1667855"/>
                  </a:lnTo>
                  <a:lnTo>
                    <a:pt x="29873" y="1666927"/>
                  </a:lnTo>
                  <a:lnTo>
                    <a:pt x="72924" y="1646965"/>
                  </a:lnTo>
                  <a:lnTo>
                    <a:pt x="114729" y="1625708"/>
                  </a:lnTo>
                  <a:lnTo>
                    <a:pt x="151203" y="15935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7" name="SMARTInkShape-1597"/>
            <p:cNvSpPr/>
            <p:nvPr>
              <p:custDataLst>
                <p:tags r:id="rId170"/>
              </p:custDataLst>
            </p:nvPr>
          </p:nvSpPr>
          <p:spPr bwMode="auto">
            <a:xfrm>
              <a:off x="2455664" y="1826608"/>
              <a:ext cx="212849" cy="1658457"/>
            </a:xfrm>
            <a:custGeom>
              <a:avLst/>
              <a:gdLst/>
              <a:ahLst/>
              <a:cxnLst/>
              <a:rect l="0" t="0" r="0" b="0"/>
              <a:pathLst>
                <a:path w="212849" h="1658457">
                  <a:moveTo>
                    <a:pt x="116086" y="39697"/>
                  </a:moveTo>
                  <a:lnTo>
                    <a:pt x="116086" y="39697"/>
                  </a:lnTo>
                  <a:lnTo>
                    <a:pt x="120827" y="39697"/>
                  </a:lnTo>
                  <a:lnTo>
                    <a:pt x="149506" y="27268"/>
                  </a:lnTo>
                  <a:lnTo>
                    <a:pt x="192524" y="3958"/>
                  </a:lnTo>
                  <a:lnTo>
                    <a:pt x="196810" y="988"/>
                  </a:lnTo>
                  <a:lnTo>
                    <a:pt x="199668" y="0"/>
                  </a:lnTo>
                  <a:lnTo>
                    <a:pt x="201573" y="334"/>
                  </a:lnTo>
                  <a:lnTo>
                    <a:pt x="202843" y="1549"/>
                  </a:lnTo>
                  <a:lnTo>
                    <a:pt x="209371" y="12739"/>
                  </a:lnTo>
                  <a:lnTo>
                    <a:pt x="212848" y="38103"/>
                  </a:lnTo>
                  <a:lnTo>
                    <a:pt x="209138" y="75495"/>
                  </a:lnTo>
                  <a:lnTo>
                    <a:pt x="206496" y="108512"/>
                  </a:lnTo>
                  <a:lnTo>
                    <a:pt x="205877" y="138411"/>
                  </a:lnTo>
                  <a:lnTo>
                    <a:pt x="205603" y="171874"/>
                  </a:lnTo>
                  <a:lnTo>
                    <a:pt x="205448" y="213026"/>
                  </a:lnTo>
                  <a:lnTo>
                    <a:pt x="205402" y="250355"/>
                  </a:lnTo>
                  <a:lnTo>
                    <a:pt x="204396" y="292504"/>
                  </a:lnTo>
                  <a:lnTo>
                    <a:pt x="202741" y="314399"/>
                  </a:lnTo>
                  <a:lnTo>
                    <a:pt x="200645" y="338917"/>
                  </a:lnTo>
                  <a:lnTo>
                    <a:pt x="198316" y="382035"/>
                  </a:lnTo>
                  <a:lnTo>
                    <a:pt x="197281" y="420050"/>
                  </a:lnTo>
                  <a:lnTo>
                    <a:pt x="196821" y="453482"/>
                  </a:lnTo>
                  <a:lnTo>
                    <a:pt x="196699" y="481249"/>
                  </a:lnTo>
                  <a:lnTo>
                    <a:pt x="196617" y="516627"/>
                  </a:lnTo>
                  <a:lnTo>
                    <a:pt x="196562" y="557080"/>
                  </a:lnTo>
                  <a:lnTo>
                    <a:pt x="196526" y="590994"/>
                  </a:lnTo>
                  <a:lnTo>
                    <a:pt x="196502" y="620548"/>
                  </a:lnTo>
                  <a:lnTo>
                    <a:pt x="196485" y="647197"/>
                  </a:lnTo>
                  <a:lnTo>
                    <a:pt x="195483" y="682822"/>
                  </a:lnTo>
                  <a:lnTo>
                    <a:pt x="193822" y="724431"/>
                  </a:lnTo>
                  <a:lnTo>
                    <a:pt x="191722" y="770030"/>
                  </a:lnTo>
                  <a:lnTo>
                    <a:pt x="190323" y="806382"/>
                  </a:lnTo>
                  <a:lnTo>
                    <a:pt x="189390" y="836571"/>
                  </a:lnTo>
                  <a:lnTo>
                    <a:pt x="188768" y="862649"/>
                  </a:lnTo>
                  <a:lnTo>
                    <a:pt x="187361" y="885988"/>
                  </a:lnTo>
                  <a:lnTo>
                    <a:pt x="183152" y="927795"/>
                  </a:lnTo>
                  <a:lnTo>
                    <a:pt x="180640" y="953231"/>
                  </a:lnTo>
                  <a:lnTo>
                    <a:pt x="177974" y="982094"/>
                  </a:lnTo>
                  <a:lnTo>
                    <a:pt x="175204" y="1013243"/>
                  </a:lnTo>
                  <a:lnTo>
                    <a:pt x="172365" y="1039962"/>
                  </a:lnTo>
                  <a:lnTo>
                    <a:pt x="169480" y="1063728"/>
                  </a:lnTo>
                  <a:lnTo>
                    <a:pt x="164621" y="1106009"/>
                  </a:lnTo>
                  <a:lnTo>
                    <a:pt x="162462" y="1144644"/>
                  </a:lnTo>
                  <a:lnTo>
                    <a:pt x="159902" y="1173204"/>
                  </a:lnTo>
                  <a:lnTo>
                    <a:pt x="156211" y="1208118"/>
                  </a:lnTo>
                  <a:lnTo>
                    <a:pt x="151766" y="1247269"/>
                  </a:lnTo>
                  <a:lnTo>
                    <a:pt x="147810" y="1278331"/>
                  </a:lnTo>
                  <a:lnTo>
                    <a:pt x="144180" y="1303999"/>
                  </a:lnTo>
                  <a:lnTo>
                    <a:pt x="137502" y="1345750"/>
                  </a:lnTo>
                  <a:lnTo>
                    <a:pt x="131227" y="1380842"/>
                  </a:lnTo>
                  <a:lnTo>
                    <a:pt x="125130" y="1423558"/>
                  </a:lnTo>
                  <a:lnTo>
                    <a:pt x="122115" y="1447451"/>
                  </a:lnTo>
                  <a:lnTo>
                    <a:pt x="119113" y="1470324"/>
                  </a:lnTo>
                  <a:lnTo>
                    <a:pt x="113132" y="1514260"/>
                  </a:lnTo>
                  <a:lnTo>
                    <a:pt x="109812" y="1554293"/>
                  </a:lnTo>
                  <a:lnTo>
                    <a:pt x="108337" y="1587960"/>
                  </a:lnTo>
                  <a:lnTo>
                    <a:pt x="110035" y="1631034"/>
                  </a:lnTo>
                  <a:lnTo>
                    <a:pt x="114891" y="1658210"/>
                  </a:lnTo>
                  <a:lnTo>
                    <a:pt x="115289" y="1658456"/>
                  </a:lnTo>
                  <a:lnTo>
                    <a:pt x="115981" y="1644195"/>
                  </a:lnTo>
                  <a:lnTo>
                    <a:pt x="103648" y="1606098"/>
                  </a:lnTo>
                  <a:lnTo>
                    <a:pt x="90184" y="1568434"/>
                  </a:lnTo>
                  <a:lnTo>
                    <a:pt x="70047" y="1542390"/>
                  </a:lnTo>
                  <a:lnTo>
                    <a:pt x="57260" y="1531737"/>
                  </a:lnTo>
                  <a:lnTo>
                    <a:pt x="0" y="150416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 name="SMARTInkShape-1598"/>
            <p:cNvSpPr/>
            <p:nvPr>
              <p:custDataLst>
                <p:tags r:id="rId171"/>
              </p:custDataLst>
            </p:nvPr>
          </p:nvSpPr>
          <p:spPr bwMode="auto">
            <a:xfrm>
              <a:off x="2799605" y="2419945"/>
              <a:ext cx="457094" cy="79619"/>
            </a:xfrm>
            <a:custGeom>
              <a:avLst/>
              <a:gdLst/>
              <a:ahLst/>
              <a:cxnLst/>
              <a:rect l="0" t="0" r="0" b="0"/>
              <a:pathLst>
                <a:path w="457094" h="79619">
                  <a:moveTo>
                    <a:pt x="13247" y="62508"/>
                  </a:moveTo>
                  <a:lnTo>
                    <a:pt x="13247" y="62508"/>
                  </a:lnTo>
                  <a:lnTo>
                    <a:pt x="8506" y="62508"/>
                  </a:lnTo>
                  <a:lnTo>
                    <a:pt x="3533" y="59862"/>
                  </a:lnTo>
                  <a:lnTo>
                    <a:pt x="0" y="57363"/>
                  </a:lnTo>
                  <a:lnTo>
                    <a:pt x="8293" y="66375"/>
                  </a:lnTo>
                  <a:lnTo>
                    <a:pt x="35481" y="74678"/>
                  </a:lnTo>
                  <a:lnTo>
                    <a:pt x="55851" y="76575"/>
                  </a:lnTo>
                  <a:lnTo>
                    <a:pt x="82329" y="77839"/>
                  </a:lnTo>
                  <a:lnTo>
                    <a:pt x="112880" y="78682"/>
                  </a:lnTo>
                  <a:lnTo>
                    <a:pt x="154762" y="79618"/>
                  </a:lnTo>
                  <a:lnTo>
                    <a:pt x="197722" y="77500"/>
                  </a:lnTo>
                  <a:lnTo>
                    <a:pt x="235586" y="73234"/>
                  </a:lnTo>
                  <a:lnTo>
                    <a:pt x="271940" y="69324"/>
                  </a:lnTo>
                  <a:lnTo>
                    <a:pt x="315039" y="59114"/>
                  </a:lnTo>
                  <a:lnTo>
                    <a:pt x="357360" y="48535"/>
                  </a:lnTo>
                  <a:lnTo>
                    <a:pt x="394824" y="42771"/>
                  </a:lnTo>
                  <a:lnTo>
                    <a:pt x="434893" y="37112"/>
                  </a:lnTo>
                  <a:lnTo>
                    <a:pt x="446377" y="33692"/>
                  </a:lnTo>
                  <a:lnTo>
                    <a:pt x="457093" y="28153"/>
                  </a:lnTo>
                  <a:lnTo>
                    <a:pt x="456980" y="26706"/>
                  </a:lnTo>
                  <a:lnTo>
                    <a:pt x="452081" y="19930"/>
                  </a:lnTo>
                  <a:lnTo>
                    <a:pt x="445337" y="11638"/>
                  </a:lnTo>
                  <a:lnTo>
                    <a:pt x="44187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 name="SMARTInkShape-1599"/>
            <p:cNvSpPr/>
            <p:nvPr>
              <p:custDataLst>
                <p:tags r:id="rId172"/>
              </p:custDataLst>
            </p:nvPr>
          </p:nvSpPr>
          <p:spPr bwMode="auto">
            <a:xfrm>
              <a:off x="3214688" y="2348508"/>
              <a:ext cx="68061" cy="151806"/>
            </a:xfrm>
            <a:custGeom>
              <a:avLst/>
              <a:gdLst/>
              <a:ahLst/>
              <a:cxnLst/>
              <a:rect l="0" t="0" r="0" b="0"/>
              <a:pathLst>
                <a:path w="68061" h="151806">
                  <a:moveTo>
                    <a:pt x="0" y="0"/>
                  </a:moveTo>
                  <a:lnTo>
                    <a:pt x="0" y="0"/>
                  </a:lnTo>
                  <a:lnTo>
                    <a:pt x="41108" y="33419"/>
                  </a:lnTo>
                  <a:lnTo>
                    <a:pt x="59364" y="50802"/>
                  </a:lnTo>
                  <a:lnTo>
                    <a:pt x="66071" y="67888"/>
                  </a:lnTo>
                  <a:lnTo>
                    <a:pt x="68060" y="87719"/>
                  </a:lnTo>
                  <a:lnTo>
                    <a:pt x="65637" y="106455"/>
                  </a:lnTo>
                  <a:lnTo>
                    <a:pt x="55960" y="122058"/>
                  </a:lnTo>
                  <a:lnTo>
                    <a:pt x="34976" y="143503"/>
                  </a:lnTo>
                  <a:lnTo>
                    <a:pt x="8929" y="1518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 name="SMARTInkShape-1600"/>
            <p:cNvSpPr/>
            <p:nvPr>
              <p:custDataLst>
                <p:tags r:id="rId173"/>
              </p:custDataLst>
            </p:nvPr>
          </p:nvSpPr>
          <p:spPr bwMode="auto">
            <a:xfrm>
              <a:off x="2987689" y="2125993"/>
              <a:ext cx="98196" cy="307218"/>
            </a:xfrm>
            <a:custGeom>
              <a:avLst/>
              <a:gdLst/>
              <a:ahLst/>
              <a:cxnLst/>
              <a:rect l="0" t="0" r="0" b="0"/>
              <a:pathLst>
                <a:path w="98196" h="307218">
                  <a:moveTo>
                    <a:pt x="66264" y="43921"/>
                  </a:moveTo>
                  <a:lnTo>
                    <a:pt x="66264" y="43921"/>
                  </a:lnTo>
                  <a:lnTo>
                    <a:pt x="65272" y="34807"/>
                  </a:lnTo>
                  <a:lnTo>
                    <a:pt x="61524" y="22011"/>
                  </a:lnTo>
                  <a:lnTo>
                    <a:pt x="57151" y="16416"/>
                  </a:lnTo>
                  <a:lnTo>
                    <a:pt x="34637" y="1726"/>
                  </a:lnTo>
                  <a:lnTo>
                    <a:pt x="22277" y="0"/>
                  </a:lnTo>
                  <a:lnTo>
                    <a:pt x="14303" y="2242"/>
                  </a:lnTo>
                  <a:lnTo>
                    <a:pt x="10787" y="4229"/>
                  </a:lnTo>
                  <a:lnTo>
                    <a:pt x="4235" y="17020"/>
                  </a:lnTo>
                  <a:lnTo>
                    <a:pt x="0" y="34941"/>
                  </a:lnTo>
                  <a:lnTo>
                    <a:pt x="5366" y="70700"/>
                  </a:lnTo>
                  <a:lnTo>
                    <a:pt x="11417" y="86581"/>
                  </a:lnTo>
                  <a:lnTo>
                    <a:pt x="20721" y="96946"/>
                  </a:lnTo>
                  <a:lnTo>
                    <a:pt x="28825" y="102214"/>
                  </a:lnTo>
                  <a:lnTo>
                    <a:pt x="32375" y="103619"/>
                  </a:lnTo>
                  <a:lnTo>
                    <a:pt x="46903" y="97243"/>
                  </a:lnTo>
                  <a:lnTo>
                    <a:pt x="74346" y="78376"/>
                  </a:lnTo>
                  <a:lnTo>
                    <a:pt x="85967" y="58760"/>
                  </a:lnTo>
                  <a:lnTo>
                    <a:pt x="92431" y="29847"/>
                  </a:lnTo>
                  <a:lnTo>
                    <a:pt x="92777" y="33036"/>
                  </a:lnTo>
                  <a:lnTo>
                    <a:pt x="93017" y="71996"/>
                  </a:lnTo>
                  <a:lnTo>
                    <a:pt x="94035" y="108574"/>
                  </a:lnTo>
                  <a:lnTo>
                    <a:pt x="98195" y="134294"/>
                  </a:lnTo>
                  <a:lnTo>
                    <a:pt x="93926" y="178008"/>
                  </a:lnTo>
                  <a:lnTo>
                    <a:pt x="90796" y="209018"/>
                  </a:lnTo>
                  <a:lnTo>
                    <a:pt x="86097" y="244297"/>
                  </a:lnTo>
                  <a:lnTo>
                    <a:pt x="76881" y="279901"/>
                  </a:lnTo>
                  <a:lnTo>
                    <a:pt x="67345" y="296306"/>
                  </a:lnTo>
                  <a:lnTo>
                    <a:pt x="56492" y="304920"/>
                  </a:lnTo>
                  <a:lnTo>
                    <a:pt x="50819" y="307217"/>
                  </a:lnTo>
                  <a:lnTo>
                    <a:pt x="39225" y="307124"/>
                  </a:lnTo>
                  <a:lnTo>
                    <a:pt x="33355" y="305710"/>
                  </a:lnTo>
                  <a:lnTo>
                    <a:pt x="28450" y="301791"/>
                  </a:lnTo>
                  <a:lnTo>
                    <a:pt x="17798" y="284038"/>
                  </a:lnTo>
                  <a:lnTo>
                    <a:pt x="14958" y="275325"/>
                  </a:lnTo>
                  <a:lnTo>
                    <a:pt x="20264" y="242243"/>
                  </a:lnTo>
                  <a:lnTo>
                    <a:pt x="30545" y="2135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 name="SMARTInkShape-1601"/>
            <p:cNvSpPr/>
            <p:nvPr>
              <p:custDataLst>
                <p:tags r:id="rId174"/>
              </p:custDataLst>
            </p:nvPr>
          </p:nvSpPr>
          <p:spPr bwMode="auto">
            <a:xfrm>
              <a:off x="3107585" y="2303859"/>
              <a:ext cx="98174" cy="71436"/>
            </a:xfrm>
            <a:custGeom>
              <a:avLst/>
              <a:gdLst/>
              <a:ahLst/>
              <a:cxnLst/>
              <a:rect l="0" t="0" r="0" b="0"/>
              <a:pathLst>
                <a:path w="98174" h="71436">
                  <a:moveTo>
                    <a:pt x="8876" y="0"/>
                  </a:moveTo>
                  <a:lnTo>
                    <a:pt x="8876" y="0"/>
                  </a:lnTo>
                  <a:lnTo>
                    <a:pt x="13616" y="0"/>
                  </a:lnTo>
                  <a:lnTo>
                    <a:pt x="32815" y="7689"/>
                  </a:lnTo>
                  <a:lnTo>
                    <a:pt x="33765" y="9095"/>
                  </a:lnTo>
                  <a:lnTo>
                    <a:pt x="34820" y="13303"/>
                  </a:lnTo>
                  <a:lnTo>
                    <a:pt x="30674" y="25990"/>
                  </a:lnTo>
                  <a:lnTo>
                    <a:pt x="562" y="70409"/>
                  </a:lnTo>
                  <a:lnTo>
                    <a:pt x="0" y="71348"/>
                  </a:lnTo>
                  <a:lnTo>
                    <a:pt x="16198" y="71435"/>
                  </a:lnTo>
                  <a:lnTo>
                    <a:pt x="57899" y="63749"/>
                  </a:lnTo>
                  <a:lnTo>
                    <a:pt x="98173" y="625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 name="SMARTInkShape-1602"/>
            <p:cNvSpPr/>
            <p:nvPr>
              <p:custDataLst>
                <p:tags r:id="rId175"/>
              </p:custDataLst>
            </p:nvPr>
          </p:nvSpPr>
          <p:spPr bwMode="auto">
            <a:xfrm>
              <a:off x="3277208" y="1858616"/>
              <a:ext cx="187512" cy="1641304"/>
            </a:xfrm>
            <a:custGeom>
              <a:avLst/>
              <a:gdLst/>
              <a:ahLst/>
              <a:cxnLst/>
              <a:rect l="0" t="0" r="0" b="0"/>
              <a:pathLst>
                <a:path w="187512" h="1641304">
                  <a:moveTo>
                    <a:pt x="169651" y="7689"/>
                  </a:moveTo>
                  <a:lnTo>
                    <a:pt x="169651" y="7689"/>
                  </a:lnTo>
                  <a:lnTo>
                    <a:pt x="146586" y="0"/>
                  </a:lnTo>
                  <a:lnTo>
                    <a:pt x="134485" y="3867"/>
                  </a:lnTo>
                  <a:lnTo>
                    <a:pt x="110458" y="15042"/>
                  </a:lnTo>
                  <a:lnTo>
                    <a:pt x="107799" y="56105"/>
                  </a:lnTo>
                  <a:lnTo>
                    <a:pt x="107273" y="98612"/>
                  </a:lnTo>
                  <a:lnTo>
                    <a:pt x="107169" y="140191"/>
                  </a:lnTo>
                  <a:lnTo>
                    <a:pt x="111891" y="182217"/>
                  </a:lnTo>
                  <a:lnTo>
                    <a:pt x="114214" y="217879"/>
                  </a:lnTo>
                  <a:lnTo>
                    <a:pt x="114255" y="253904"/>
                  </a:lnTo>
                  <a:lnTo>
                    <a:pt x="109691" y="296497"/>
                  </a:lnTo>
                  <a:lnTo>
                    <a:pt x="108276" y="321918"/>
                  </a:lnTo>
                  <a:lnTo>
                    <a:pt x="105001" y="364966"/>
                  </a:lnTo>
                  <a:lnTo>
                    <a:pt x="102738" y="391725"/>
                  </a:lnTo>
                  <a:lnTo>
                    <a:pt x="97579" y="434687"/>
                  </a:lnTo>
                  <a:lnTo>
                    <a:pt x="91979" y="472301"/>
                  </a:lnTo>
                  <a:lnTo>
                    <a:pt x="86182" y="512170"/>
                  </a:lnTo>
                  <a:lnTo>
                    <a:pt x="80299" y="550395"/>
                  </a:lnTo>
                  <a:lnTo>
                    <a:pt x="74377" y="587227"/>
                  </a:lnTo>
                  <a:lnTo>
                    <a:pt x="68437" y="623441"/>
                  </a:lnTo>
                  <a:lnTo>
                    <a:pt x="62490" y="662025"/>
                  </a:lnTo>
                  <a:lnTo>
                    <a:pt x="56540" y="702325"/>
                  </a:lnTo>
                  <a:lnTo>
                    <a:pt x="50588" y="743387"/>
                  </a:lnTo>
                  <a:lnTo>
                    <a:pt x="44635" y="782142"/>
                  </a:lnTo>
                  <a:lnTo>
                    <a:pt x="38682" y="820203"/>
                  </a:lnTo>
                  <a:lnTo>
                    <a:pt x="32730" y="860270"/>
                  </a:lnTo>
                  <a:lnTo>
                    <a:pt x="29422" y="901228"/>
                  </a:lnTo>
                  <a:lnTo>
                    <a:pt x="26960" y="942583"/>
                  </a:lnTo>
                  <a:lnTo>
                    <a:pt x="22559" y="984114"/>
                  </a:lnTo>
                  <a:lnTo>
                    <a:pt x="17295" y="1025723"/>
                  </a:lnTo>
                  <a:lnTo>
                    <a:pt x="14502" y="1046542"/>
                  </a:lnTo>
                  <a:lnTo>
                    <a:pt x="11648" y="1079273"/>
                  </a:lnTo>
                  <a:lnTo>
                    <a:pt x="8753" y="1119946"/>
                  </a:lnTo>
                  <a:lnTo>
                    <a:pt x="5832" y="1165912"/>
                  </a:lnTo>
                  <a:lnTo>
                    <a:pt x="3883" y="1202509"/>
                  </a:lnTo>
                  <a:lnTo>
                    <a:pt x="2585" y="1232861"/>
                  </a:lnTo>
                  <a:lnTo>
                    <a:pt x="1719" y="1259048"/>
                  </a:lnTo>
                  <a:lnTo>
                    <a:pt x="757" y="1301374"/>
                  </a:lnTo>
                  <a:lnTo>
                    <a:pt x="330" y="1341683"/>
                  </a:lnTo>
                  <a:lnTo>
                    <a:pt x="215" y="1366323"/>
                  </a:lnTo>
                  <a:lnTo>
                    <a:pt x="139" y="1392672"/>
                  </a:lnTo>
                  <a:lnTo>
                    <a:pt x="55" y="1435177"/>
                  </a:lnTo>
                  <a:lnTo>
                    <a:pt x="17" y="1469612"/>
                  </a:lnTo>
                  <a:lnTo>
                    <a:pt x="0" y="1498146"/>
                  </a:lnTo>
                  <a:lnTo>
                    <a:pt x="2639" y="1531994"/>
                  </a:lnTo>
                  <a:lnTo>
                    <a:pt x="7119" y="1566220"/>
                  </a:lnTo>
                  <a:lnTo>
                    <a:pt x="15434" y="1607155"/>
                  </a:lnTo>
                  <a:lnTo>
                    <a:pt x="16238" y="1612757"/>
                  </a:lnTo>
                  <a:lnTo>
                    <a:pt x="31592" y="1634863"/>
                  </a:lnTo>
                  <a:lnTo>
                    <a:pt x="36932" y="1639167"/>
                  </a:lnTo>
                  <a:lnTo>
                    <a:pt x="41484" y="1641044"/>
                  </a:lnTo>
                  <a:lnTo>
                    <a:pt x="45511" y="1641303"/>
                  </a:lnTo>
                  <a:lnTo>
                    <a:pt x="70141" y="1627446"/>
                  </a:lnTo>
                  <a:lnTo>
                    <a:pt x="107721" y="1596005"/>
                  </a:lnTo>
                  <a:lnTo>
                    <a:pt x="142041" y="1562100"/>
                  </a:lnTo>
                  <a:lnTo>
                    <a:pt x="187511" y="151680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 name="SMARTInkShape-1603"/>
            <p:cNvSpPr/>
            <p:nvPr>
              <p:custDataLst>
                <p:tags r:id="rId176"/>
              </p:custDataLst>
            </p:nvPr>
          </p:nvSpPr>
          <p:spPr bwMode="auto">
            <a:xfrm>
              <a:off x="3562945" y="1796476"/>
              <a:ext cx="167490" cy="1691085"/>
            </a:xfrm>
            <a:custGeom>
              <a:avLst/>
              <a:gdLst/>
              <a:ahLst/>
              <a:cxnLst/>
              <a:rect l="0" t="0" r="0" b="0"/>
              <a:pathLst>
                <a:path w="167490" h="1691085">
                  <a:moveTo>
                    <a:pt x="71438" y="16251"/>
                  </a:moveTo>
                  <a:lnTo>
                    <a:pt x="71438" y="16251"/>
                  </a:lnTo>
                  <a:lnTo>
                    <a:pt x="83867" y="3822"/>
                  </a:lnTo>
                  <a:lnTo>
                    <a:pt x="92175" y="805"/>
                  </a:lnTo>
                  <a:lnTo>
                    <a:pt x="97169" y="0"/>
                  </a:lnTo>
                  <a:lnTo>
                    <a:pt x="105364" y="1752"/>
                  </a:lnTo>
                  <a:lnTo>
                    <a:pt x="118201" y="10963"/>
                  </a:lnTo>
                  <a:lnTo>
                    <a:pt x="131926" y="26259"/>
                  </a:lnTo>
                  <a:lnTo>
                    <a:pt x="145453" y="53946"/>
                  </a:lnTo>
                  <a:lnTo>
                    <a:pt x="157679" y="94215"/>
                  </a:lnTo>
                  <a:lnTo>
                    <a:pt x="165672" y="125671"/>
                  </a:lnTo>
                  <a:lnTo>
                    <a:pt x="167489" y="169388"/>
                  </a:lnTo>
                  <a:lnTo>
                    <a:pt x="163177" y="208358"/>
                  </a:lnTo>
                  <a:lnTo>
                    <a:pt x="160466" y="250993"/>
                  </a:lnTo>
                  <a:lnTo>
                    <a:pt x="158571" y="272957"/>
                  </a:lnTo>
                  <a:lnTo>
                    <a:pt x="156316" y="297521"/>
                  </a:lnTo>
                  <a:lnTo>
                    <a:pt x="151164" y="338043"/>
                  </a:lnTo>
                  <a:lnTo>
                    <a:pt x="146559" y="372590"/>
                  </a:lnTo>
                  <a:lnTo>
                    <a:pt x="144513" y="404480"/>
                  </a:lnTo>
                  <a:lnTo>
                    <a:pt x="140957" y="437836"/>
                  </a:lnTo>
                  <a:lnTo>
                    <a:pt x="137062" y="473497"/>
                  </a:lnTo>
                  <a:lnTo>
                    <a:pt x="135331" y="512497"/>
                  </a:lnTo>
                  <a:lnTo>
                    <a:pt x="131915" y="550336"/>
                  </a:lnTo>
                  <a:lnTo>
                    <a:pt x="128082" y="586997"/>
                  </a:lnTo>
                  <a:lnTo>
                    <a:pt x="126379" y="623134"/>
                  </a:lnTo>
                  <a:lnTo>
                    <a:pt x="122976" y="661685"/>
                  </a:lnTo>
                  <a:lnTo>
                    <a:pt x="120679" y="681688"/>
                  </a:lnTo>
                  <a:lnTo>
                    <a:pt x="118156" y="708915"/>
                  </a:lnTo>
                  <a:lnTo>
                    <a:pt x="115482" y="740957"/>
                  </a:lnTo>
                  <a:lnTo>
                    <a:pt x="112707" y="776208"/>
                  </a:lnTo>
                  <a:lnTo>
                    <a:pt x="110857" y="806655"/>
                  </a:lnTo>
                  <a:lnTo>
                    <a:pt x="109623" y="833898"/>
                  </a:lnTo>
                  <a:lnTo>
                    <a:pt x="108801" y="859005"/>
                  </a:lnTo>
                  <a:lnTo>
                    <a:pt x="107260" y="882688"/>
                  </a:lnTo>
                  <a:lnTo>
                    <a:pt x="105242" y="905422"/>
                  </a:lnTo>
                  <a:lnTo>
                    <a:pt x="102903" y="927524"/>
                  </a:lnTo>
                  <a:lnTo>
                    <a:pt x="100352" y="962102"/>
                  </a:lnTo>
                  <a:lnTo>
                    <a:pt x="97659" y="1004998"/>
                  </a:lnTo>
                  <a:lnTo>
                    <a:pt x="94872" y="1053439"/>
                  </a:lnTo>
                  <a:lnTo>
                    <a:pt x="93014" y="1091686"/>
                  </a:lnTo>
                  <a:lnTo>
                    <a:pt x="91775" y="1123137"/>
                  </a:lnTo>
                  <a:lnTo>
                    <a:pt x="90949" y="1150058"/>
                  </a:lnTo>
                  <a:lnTo>
                    <a:pt x="90399" y="1185864"/>
                  </a:lnTo>
                  <a:lnTo>
                    <a:pt x="90031" y="1227594"/>
                  </a:lnTo>
                  <a:lnTo>
                    <a:pt x="89787" y="1273274"/>
                  </a:lnTo>
                  <a:lnTo>
                    <a:pt x="89624" y="1308688"/>
                  </a:lnTo>
                  <a:lnTo>
                    <a:pt x="89515" y="1337258"/>
                  </a:lnTo>
                  <a:lnTo>
                    <a:pt x="89442" y="1361266"/>
                  </a:lnTo>
                  <a:lnTo>
                    <a:pt x="89362" y="1401171"/>
                  </a:lnTo>
                  <a:lnTo>
                    <a:pt x="89326" y="1438419"/>
                  </a:lnTo>
                  <a:lnTo>
                    <a:pt x="89310" y="1481432"/>
                  </a:lnTo>
                  <a:lnTo>
                    <a:pt x="89303" y="1516424"/>
                  </a:lnTo>
                  <a:lnTo>
                    <a:pt x="89300" y="1548182"/>
                  </a:lnTo>
                  <a:lnTo>
                    <a:pt x="89298" y="1585447"/>
                  </a:lnTo>
                  <a:lnTo>
                    <a:pt x="86652" y="1617223"/>
                  </a:lnTo>
                  <a:lnTo>
                    <a:pt x="81609" y="1660480"/>
                  </a:lnTo>
                  <a:lnTo>
                    <a:pt x="72788" y="1691084"/>
                  </a:lnTo>
                  <a:lnTo>
                    <a:pt x="70353" y="1689423"/>
                  </a:lnTo>
                  <a:lnTo>
                    <a:pt x="32439" y="1647334"/>
                  </a:lnTo>
                  <a:lnTo>
                    <a:pt x="0" y="160573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 name="SMARTInkShape-1604"/>
            <p:cNvSpPr/>
            <p:nvPr>
              <p:custDataLst>
                <p:tags r:id="rId177"/>
              </p:custDataLst>
            </p:nvPr>
          </p:nvSpPr>
          <p:spPr bwMode="auto">
            <a:xfrm>
              <a:off x="3902273" y="2652117"/>
              <a:ext cx="98228" cy="8931"/>
            </a:xfrm>
            <a:custGeom>
              <a:avLst/>
              <a:gdLst/>
              <a:ahLst/>
              <a:cxnLst/>
              <a:rect l="0" t="0" r="0" b="0"/>
              <a:pathLst>
                <a:path w="98228" h="8931">
                  <a:moveTo>
                    <a:pt x="0" y="8930"/>
                  </a:moveTo>
                  <a:lnTo>
                    <a:pt x="0" y="8930"/>
                  </a:lnTo>
                  <a:lnTo>
                    <a:pt x="26418" y="6284"/>
                  </a:lnTo>
                  <a:lnTo>
                    <a:pt x="58760" y="1862"/>
                  </a:lnTo>
                  <a:lnTo>
                    <a:pt x="9822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8" name="SMARTInkShape-Group399"/>
          <p:cNvGrpSpPr/>
          <p:nvPr/>
        </p:nvGrpSpPr>
        <p:grpSpPr>
          <a:xfrm>
            <a:off x="4286250" y="2643188"/>
            <a:ext cx="401837" cy="35719"/>
            <a:chOff x="4286250" y="2643188"/>
            <a:chExt cx="401837" cy="35719"/>
          </a:xfrm>
        </p:grpSpPr>
        <p:sp>
          <p:nvSpPr>
            <p:cNvPr id="76" name="SMARTInkShape-1605"/>
            <p:cNvSpPr/>
            <p:nvPr>
              <p:custDataLst>
                <p:tags r:id="rId163"/>
              </p:custDataLst>
            </p:nvPr>
          </p:nvSpPr>
          <p:spPr bwMode="auto">
            <a:xfrm>
              <a:off x="4286250" y="2643188"/>
              <a:ext cx="17860" cy="17860"/>
            </a:xfrm>
            <a:custGeom>
              <a:avLst/>
              <a:gdLst/>
              <a:ahLst/>
              <a:cxnLst/>
              <a:rect l="0" t="0" r="0" b="0"/>
              <a:pathLst>
                <a:path w="17860" h="17860">
                  <a:moveTo>
                    <a:pt x="17859" y="0"/>
                  </a:moveTo>
                  <a:lnTo>
                    <a:pt x="17859" y="0"/>
                  </a:lnTo>
                  <a:lnTo>
                    <a:pt x="17859" y="7688"/>
                  </a:lnTo>
                  <a:lnTo>
                    <a:pt x="0"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 name="SMARTInkShape-1606"/>
            <p:cNvSpPr/>
            <p:nvPr>
              <p:custDataLst>
                <p:tags r:id="rId164"/>
              </p:custDataLst>
            </p:nvPr>
          </p:nvSpPr>
          <p:spPr bwMode="auto">
            <a:xfrm>
              <a:off x="4616648" y="2669977"/>
              <a:ext cx="71439" cy="8930"/>
            </a:xfrm>
            <a:custGeom>
              <a:avLst/>
              <a:gdLst/>
              <a:ahLst/>
              <a:cxnLst/>
              <a:rect l="0" t="0" r="0" b="0"/>
              <a:pathLst>
                <a:path w="71439" h="8930">
                  <a:moveTo>
                    <a:pt x="0" y="0"/>
                  </a:moveTo>
                  <a:lnTo>
                    <a:pt x="0" y="0"/>
                  </a:lnTo>
                  <a:lnTo>
                    <a:pt x="40631" y="7067"/>
                  </a:lnTo>
                  <a:lnTo>
                    <a:pt x="71438" y="892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79" name="SMARTInkShape-1607"/>
          <p:cNvSpPr/>
          <p:nvPr>
            <p:custDataLst>
              <p:tags r:id="rId4"/>
            </p:custDataLst>
          </p:nvPr>
        </p:nvSpPr>
        <p:spPr bwMode="auto">
          <a:xfrm>
            <a:off x="5072063" y="2652117"/>
            <a:ext cx="80368" cy="1"/>
          </a:xfrm>
          <a:custGeom>
            <a:avLst/>
            <a:gdLst/>
            <a:ahLst/>
            <a:cxnLst/>
            <a:rect l="0" t="0" r="0" b="0"/>
            <a:pathLst>
              <a:path w="80368" h="1">
                <a:moveTo>
                  <a:pt x="0" y="0"/>
                </a:moveTo>
                <a:lnTo>
                  <a:pt x="0" y="0"/>
                </a:lnTo>
                <a:lnTo>
                  <a:pt x="41500" y="0"/>
                </a:lnTo>
                <a:lnTo>
                  <a:pt x="8036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 name="SMARTInkShape-1608"/>
          <p:cNvSpPr/>
          <p:nvPr>
            <p:custDataLst>
              <p:tags r:id="rId5"/>
            </p:custDataLst>
          </p:nvPr>
        </p:nvSpPr>
        <p:spPr bwMode="auto">
          <a:xfrm>
            <a:off x="5723930" y="2580680"/>
            <a:ext cx="62509" cy="17860"/>
          </a:xfrm>
          <a:custGeom>
            <a:avLst/>
            <a:gdLst/>
            <a:ahLst/>
            <a:cxnLst/>
            <a:rect l="0" t="0" r="0" b="0"/>
            <a:pathLst>
              <a:path w="62509" h="17860">
                <a:moveTo>
                  <a:pt x="0" y="17859"/>
                </a:moveTo>
                <a:lnTo>
                  <a:pt x="0" y="17859"/>
                </a:lnTo>
                <a:lnTo>
                  <a:pt x="6250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85" name="SMARTInkShape-Group402"/>
          <p:cNvGrpSpPr/>
          <p:nvPr/>
        </p:nvGrpSpPr>
        <p:grpSpPr>
          <a:xfrm>
            <a:off x="6295430" y="2036510"/>
            <a:ext cx="1279351" cy="1417449"/>
            <a:chOff x="6295430" y="2036510"/>
            <a:chExt cx="1279351" cy="1417449"/>
          </a:xfrm>
        </p:grpSpPr>
        <p:sp>
          <p:nvSpPr>
            <p:cNvPr id="81" name="SMARTInkShape-1609"/>
            <p:cNvSpPr/>
            <p:nvPr>
              <p:custDataLst>
                <p:tags r:id="rId159"/>
              </p:custDataLst>
            </p:nvPr>
          </p:nvSpPr>
          <p:spPr bwMode="auto">
            <a:xfrm>
              <a:off x="6295430" y="2580680"/>
              <a:ext cx="739193" cy="79987"/>
            </a:xfrm>
            <a:custGeom>
              <a:avLst/>
              <a:gdLst/>
              <a:ahLst/>
              <a:cxnLst/>
              <a:rect l="0" t="0" r="0" b="0"/>
              <a:pathLst>
                <a:path w="739193" h="79987">
                  <a:moveTo>
                    <a:pt x="0" y="0"/>
                  </a:moveTo>
                  <a:lnTo>
                    <a:pt x="0" y="0"/>
                  </a:lnTo>
                  <a:lnTo>
                    <a:pt x="4740" y="4740"/>
                  </a:lnTo>
                  <a:lnTo>
                    <a:pt x="40164" y="18091"/>
                  </a:lnTo>
                  <a:lnTo>
                    <a:pt x="84221" y="29811"/>
                  </a:lnTo>
                  <a:lnTo>
                    <a:pt x="125005" y="40688"/>
                  </a:lnTo>
                  <a:lnTo>
                    <a:pt x="159628" y="43475"/>
                  </a:lnTo>
                  <a:lnTo>
                    <a:pt x="200866" y="45293"/>
                  </a:lnTo>
                  <a:lnTo>
                    <a:pt x="244503" y="50682"/>
                  </a:lnTo>
                  <a:lnTo>
                    <a:pt x="288853" y="53712"/>
                  </a:lnTo>
                  <a:lnTo>
                    <a:pt x="318548" y="57937"/>
                  </a:lnTo>
                  <a:lnTo>
                    <a:pt x="339365" y="60452"/>
                  </a:lnTo>
                  <a:lnTo>
                    <a:pt x="364157" y="63122"/>
                  </a:lnTo>
                  <a:lnTo>
                    <a:pt x="391600" y="65894"/>
                  </a:lnTo>
                  <a:lnTo>
                    <a:pt x="415847" y="67741"/>
                  </a:lnTo>
                  <a:lnTo>
                    <a:pt x="458665" y="69795"/>
                  </a:lnTo>
                  <a:lnTo>
                    <a:pt x="494892" y="70707"/>
                  </a:lnTo>
                  <a:lnTo>
                    <a:pt x="527530" y="72105"/>
                  </a:lnTo>
                  <a:lnTo>
                    <a:pt x="558572" y="76033"/>
                  </a:lnTo>
                  <a:lnTo>
                    <a:pt x="599199" y="79083"/>
                  </a:lnTo>
                  <a:lnTo>
                    <a:pt x="636372" y="79986"/>
                  </a:lnTo>
                  <a:lnTo>
                    <a:pt x="680336" y="79299"/>
                  </a:lnTo>
                  <a:lnTo>
                    <a:pt x="721487" y="73216"/>
                  </a:lnTo>
                  <a:lnTo>
                    <a:pt x="736718" y="67928"/>
                  </a:lnTo>
                  <a:lnTo>
                    <a:pt x="739192" y="64137"/>
                  </a:lnTo>
                  <a:lnTo>
                    <a:pt x="738857" y="59625"/>
                  </a:lnTo>
                  <a:lnTo>
                    <a:pt x="733194" y="49320"/>
                  </a:lnTo>
                  <a:lnTo>
                    <a:pt x="714375" y="26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 name="SMARTInkShape-1610"/>
            <p:cNvSpPr/>
            <p:nvPr>
              <p:custDataLst>
                <p:tags r:id="rId160"/>
              </p:custDataLst>
            </p:nvPr>
          </p:nvSpPr>
          <p:spPr bwMode="auto">
            <a:xfrm>
              <a:off x="6947297" y="2540062"/>
              <a:ext cx="96022" cy="147775"/>
            </a:xfrm>
            <a:custGeom>
              <a:avLst/>
              <a:gdLst/>
              <a:ahLst/>
              <a:cxnLst/>
              <a:rect l="0" t="0" r="0" b="0"/>
              <a:pathLst>
                <a:path w="96022" h="147775">
                  <a:moveTo>
                    <a:pt x="0" y="13829"/>
                  </a:moveTo>
                  <a:lnTo>
                    <a:pt x="0" y="13829"/>
                  </a:lnTo>
                  <a:lnTo>
                    <a:pt x="0" y="9088"/>
                  </a:lnTo>
                  <a:lnTo>
                    <a:pt x="992" y="7692"/>
                  </a:lnTo>
                  <a:lnTo>
                    <a:pt x="2645" y="6761"/>
                  </a:lnTo>
                  <a:lnTo>
                    <a:pt x="4741" y="6140"/>
                  </a:lnTo>
                  <a:lnTo>
                    <a:pt x="12429" y="526"/>
                  </a:lnTo>
                  <a:lnTo>
                    <a:pt x="16224" y="0"/>
                  </a:lnTo>
                  <a:lnTo>
                    <a:pt x="25731" y="2060"/>
                  </a:lnTo>
                  <a:lnTo>
                    <a:pt x="67562" y="37160"/>
                  </a:lnTo>
                  <a:lnTo>
                    <a:pt x="82967" y="54256"/>
                  </a:lnTo>
                  <a:lnTo>
                    <a:pt x="94918" y="80904"/>
                  </a:lnTo>
                  <a:lnTo>
                    <a:pt x="96021" y="85335"/>
                  </a:lnTo>
                  <a:lnTo>
                    <a:pt x="94772" y="90273"/>
                  </a:lnTo>
                  <a:lnTo>
                    <a:pt x="82541" y="107696"/>
                  </a:lnTo>
                  <a:lnTo>
                    <a:pt x="61498" y="128292"/>
                  </a:lnTo>
                  <a:lnTo>
                    <a:pt x="17859" y="14777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 name="SMARTInkShape-1611"/>
            <p:cNvSpPr/>
            <p:nvPr>
              <p:custDataLst>
                <p:tags r:id="rId161"/>
              </p:custDataLst>
            </p:nvPr>
          </p:nvSpPr>
          <p:spPr bwMode="auto">
            <a:xfrm>
              <a:off x="7073742" y="2036510"/>
              <a:ext cx="212884" cy="1377660"/>
            </a:xfrm>
            <a:custGeom>
              <a:avLst/>
              <a:gdLst/>
              <a:ahLst/>
              <a:cxnLst/>
              <a:rect l="0" t="0" r="0" b="0"/>
              <a:pathLst>
                <a:path w="212884" h="1377660">
                  <a:moveTo>
                    <a:pt x="195024" y="35178"/>
                  </a:moveTo>
                  <a:lnTo>
                    <a:pt x="195024" y="35178"/>
                  </a:lnTo>
                  <a:lnTo>
                    <a:pt x="187956" y="18396"/>
                  </a:lnTo>
                  <a:lnTo>
                    <a:pt x="187335" y="15060"/>
                  </a:lnTo>
                  <a:lnTo>
                    <a:pt x="183999" y="8708"/>
                  </a:lnTo>
                  <a:lnTo>
                    <a:pt x="181721" y="5625"/>
                  </a:lnTo>
                  <a:lnTo>
                    <a:pt x="176543" y="2199"/>
                  </a:lnTo>
                  <a:lnTo>
                    <a:pt x="169943" y="677"/>
                  </a:lnTo>
                  <a:lnTo>
                    <a:pt x="160395" y="0"/>
                  </a:lnTo>
                  <a:lnTo>
                    <a:pt x="156062" y="1804"/>
                  </a:lnTo>
                  <a:lnTo>
                    <a:pt x="148604" y="9100"/>
                  </a:lnTo>
                  <a:lnTo>
                    <a:pt x="138826" y="24364"/>
                  </a:lnTo>
                  <a:lnTo>
                    <a:pt x="127625" y="62550"/>
                  </a:lnTo>
                  <a:lnTo>
                    <a:pt x="123791" y="99622"/>
                  </a:lnTo>
                  <a:lnTo>
                    <a:pt x="117804" y="132434"/>
                  </a:lnTo>
                  <a:lnTo>
                    <a:pt x="116055" y="175968"/>
                  </a:lnTo>
                  <a:lnTo>
                    <a:pt x="115278" y="212514"/>
                  </a:lnTo>
                  <a:lnTo>
                    <a:pt x="114841" y="255401"/>
                  </a:lnTo>
                  <a:lnTo>
                    <a:pt x="112064" y="295890"/>
                  </a:lnTo>
                  <a:lnTo>
                    <a:pt x="108544" y="328651"/>
                  </a:lnTo>
                  <a:lnTo>
                    <a:pt x="106979" y="372977"/>
                  </a:lnTo>
                  <a:lnTo>
                    <a:pt x="103637" y="411860"/>
                  </a:lnTo>
                  <a:lnTo>
                    <a:pt x="99837" y="445678"/>
                  </a:lnTo>
                  <a:lnTo>
                    <a:pt x="98148" y="477244"/>
                  </a:lnTo>
                  <a:lnTo>
                    <a:pt x="97397" y="507810"/>
                  </a:lnTo>
                  <a:lnTo>
                    <a:pt x="96072" y="537932"/>
                  </a:lnTo>
                  <a:lnTo>
                    <a:pt x="92176" y="567856"/>
                  </a:lnTo>
                  <a:lnTo>
                    <a:pt x="89782" y="600338"/>
                  </a:lnTo>
                  <a:lnTo>
                    <a:pt x="87726" y="633625"/>
                  </a:lnTo>
                  <a:lnTo>
                    <a:pt x="83506" y="664956"/>
                  </a:lnTo>
                  <a:lnTo>
                    <a:pt x="78322" y="698063"/>
                  </a:lnTo>
                  <a:lnTo>
                    <a:pt x="71718" y="738575"/>
                  </a:lnTo>
                  <a:lnTo>
                    <a:pt x="67179" y="766046"/>
                  </a:lnTo>
                  <a:lnTo>
                    <a:pt x="62170" y="796267"/>
                  </a:lnTo>
                  <a:lnTo>
                    <a:pt x="57837" y="822367"/>
                  </a:lnTo>
                  <a:lnTo>
                    <a:pt x="53956" y="845721"/>
                  </a:lnTo>
                  <a:lnTo>
                    <a:pt x="46999" y="887544"/>
                  </a:lnTo>
                  <a:lnTo>
                    <a:pt x="40599" y="925976"/>
                  </a:lnTo>
                  <a:lnTo>
                    <a:pt x="36512" y="949520"/>
                  </a:lnTo>
                  <a:lnTo>
                    <a:pt x="31803" y="976129"/>
                  </a:lnTo>
                  <a:lnTo>
                    <a:pt x="26678" y="1004783"/>
                  </a:lnTo>
                  <a:lnTo>
                    <a:pt x="22270" y="1028847"/>
                  </a:lnTo>
                  <a:lnTo>
                    <a:pt x="14726" y="1068814"/>
                  </a:lnTo>
                  <a:lnTo>
                    <a:pt x="10712" y="1103113"/>
                  </a:lnTo>
                  <a:lnTo>
                    <a:pt x="7935" y="1134894"/>
                  </a:lnTo>
                  <a:lnTo>
                    <a:pt x="3394" y="1165555"/>
                  </a:lnTo>
                  <a:lnTo>
                    <a:pt x="0" y="1205967"/>
                  </a:lnTo>
                  <a:lnTo>
                    <a:pt x="1851" y="1238815"/>
                  </a:lnTo>
                  <a:lnTo>
                    <a:pt x="4989" y="1274580"/>
                  </a:lnTo>
                  <a:lnTo>
                    <a:pt x="6384" y="1307013"/>
                  </a:lnTo>
                  <a:lnTo>
                    <a:pt x="16650" y="1343682"/>
                  </a:lnTo>
                  <a:lnTo>
                    <a:pt x="25623" y="1368481"/>
                  </a:lnTo>
                  <a:lnTo>
                    <a:pt x="34076" y="1376196"/>
                  </a:lnTo>
                  <a:lnTo>
                    <a:pt x="40100" y="1377659"/>
                  </a:lnTo>
                  <a:lnTo>
                    <a:pt x="54731" y="1376638"/>
                  </a:lnTo>
                  <a:lnTo>
                    <a:pt x="92715" y="1362535"/>
                  </a:lnTo>
                  <a:lnTo>
                    <a:pt x="136755" y="1334526"/>
                  </a:lnTo>
                  <a:lnTo>
                    <a:pt x="172247" y="1311815"/>
                  </a:lnTo>
                  <a:lnTo>
                    <a:pt x="212883" y="12853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 name="SMARTInkShape-1612"/>
            <p:cNvSpPr/>
            <p:nvPr>
              <p:custDataLst>
                <p:tags r:id="rId162"/>
              </p:custDataLst>
            </p:nvPr>
          </p:nvSpPr>
          <p:spPr bwMode="auto">
            <a:xfrm>
              <a:off x="7134820" y="2187773"/>
              <a:ext cx="439961" cy="1266186"/>
            </a:xfrm>
            <a:custGeom>
              <a:avLst/>
              <a:gdLst/>
              <a:ahLst/>
              <a:cxnLst/>
              <a:rect l="0" t="0" r="0" b="0"/>
              <a:pathLst>
                <a:path w="439961" h="1266186">
                  <a:moveTo>
                    <a:pt x="375047" y="0"/>
                  </a:moveTo>
                  <a:lnTo>
                    <a:pt x="375047" y="0"/>
                  </a:lnTo>
                  <a:lnTo>
                    <a:pt x="384161" y="993"/>
                  </a:lnTo>
                  <a:lnTo>
                    <a:pt x="416155" y="12429"/>
                  </a:lnTo>
                  <a:lnTo>
                    <a:pt x="425729" y="23384"/>
                  </a:lnTo>
                  <a:lnTo>
                    <a:pt x="439960" y="49929"/>
                  </a:lnTo>
                  <a:lnTo>
                    <a:pt x="439811" y="87224"/>
                  </a:lnTo>
                  <a:lnTo>
                    <a:pt x="438223" y="126496"/>
                  </a:lnTo>
                  <a:lnTo>
                    <a:pt x="437753" y="163268"/>
                  </a:lnTo>
                  <a:lnTo>
                    <a:pt x="432873" y="199299"/>
                  </a:lnTo>
                  <a:lnTo>
                    <a:pt x="429884" y="239850"/>
                  </a:lnTo>
                  <a:lnTo>
                    <a:pt x="424257" y="283285"/>
                  </a:lnTo>
                  <a:lnTo>
                    <a:pt x="419078" y="315412"/>
                  </a:lnTo>
                  <a:lnTo>
                    <a:pt x="413467" y="349535"/>
                  </a:lnTo>
                  <a:lnTo>
                    <a:pt x="407667" y="384544"/>
                  </a:lnTo>
                  <a:lnTo>
                    <a:pt x="401782" y="419948"/>
                  </a:lnTo>
                  <a:lnTo>
                    <a:pt x="394867" y="461480"/>
                  </a:lnTo>
                  <a:lnTo>
                    <a:pt x="390245" y="489223"/>
                  </a:lnTo>
                  <a:lnTo>
                    <a:pt x="385178" y="519626"/>
                  </a:lnTo>
                  <a:lnTo>
                    <a:pt x="379817" y="546839"/>
                  </a:lnTo>
                  <a:lnTo>
                    <a:pt x="374258" y="571927"/>
                  </a:lnTo>
                  <a:lnTo>
                    <a:pt x="368568" y="595597"/>
                  </a:lnTo>
                  <a:lnTo>
                    <a:pt x="359600" y="637773"/>
                  </a:lnTo>
                  <a:lnTo>
                    <a:pt x="352307" y="676361"/>
                  </a:lnTo>
                  <a:lnTo>
                    <a:pt x="345758" y="713355"/>
                  </a:lnTo>
                  <a:lnTo>
                    <a:pt x="341630" y="738500"/>
                  </a:lnTo>
                  <a:lnTo>
                    <a:pt x="336894" y="768162"/>
                  </a:lnTo>
                  <a:lnTo>
                    <a:pt x="331753" y="800835"/>
                  </a:lnTo>
                  <a:lnTo>
                    <a:pt x="327332" y="827577"/>
                  </a:lnTo>
                  <a:lnTo>
                    <a:pt x="319775" y="870521"/>
                  </a:lnTo>
                  <a:lnTo>
                    <a:pt x="313110" y="908789"/>
                  </a:lnTo>
                  <a:lnTo>
                    <a:pt x="307831" y="949609"/>
                  </a:lnTo>
                  <a:lnTo>
                    <a:pt x="306425" y="974386"/>
                  </a:lnTo>
                  <a:lnTo>
                    <a:pt x="305486" y="1000825"/>
                  </a:lnTo>
                  <a:lnTo>
                    <a:pt x="304444" y="1040785"/>
                  </a:lnTo>
                  <a:lnTo>
                    <a:pt x="303980" y="1071775"/>
                  </a:lnTo>
                  <a:lnTo>
                    <a:pt x="303720" y="1111533"/>
                  </a:lnTo>
                  <a:lnTo>
                    <a:pt x="304634" y="1147457"/>
                  </a:lnTo>
                  <a:lnTo>
                    <a:pt x="313329" y="1186765"/>
                  </a:lnTo>
                  <a:lnTo>
                    <a:pt x="321389" y="1227036"/>
                  </a:lnTo>
                  <a:lnTo>
                    <a:pt x="329989" y="1266185"/>
                  </a:lnTo>
                  <a:lnTo>
                    <a:pt x="297688" y="1258061"/>
                  </a:lnTo>
                  <a:lnTo>
                    <a:pt x="265259" y="1253670"/>
                  </a:lnTo>
                  <a:lnTo>
                    <a:pt x="231002" y="1251718"/>
                  </a:lnTo>
                  <a:lnTo>
                    <a:pt x="209564" y="1251198"/>
                  </a:lnTo>
                  <a:lnTo>
                    <a:pt x="185350" y="1250850"/>
                  </a:lnTo>
                  <a:lnTo>
                    <a:pt x="159286" y="1250619"/>
                  </a:lnTo>
                  <a:lnTo>
                    <a:pt x="117096" y="1250362"/>
                  </a:lnTo>
                  <a:lnTo>
                    <a:pt x="79824" y="1251240"/>
                  </a:lnTo>
                  <a:lnTo>
                    <a:pt x="40108" y="1254937"/>
                  </a:lnTo>
                  <a:lnTo>
                    <a:pt x="0" y="12590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00" name="SMARTInkShape-Group403"/>
          <p:cNvGrpSpPr/>
          <p:nvPr/>
        </p:nvGrpSpPr>
        <p:grpSpPr>
          <a:xfrm>
            <a:off x="589359" y="3750469"/>
            <a:ext cx="847122" cy="1621463"/>
            <a:chOff x="589359" y="3750469"/>
            <a:chExt cx="847122" cy="1621463"/>
          </a:xfrm>
        </p:grpSpPr>
        <p:sp>
          <p:nvSpPr>
            <p:cNvPr id="86" name="SMARTInkShape-1613"/>
            <p:cNvSpPr/>
            <p:nvPr>
              <p:custDataLst>
                <p:tags r:id="rId145"/>
              </p:custDataLst>
            </p:nvPr>
          </p:nvSpPr>
          <p:spPr bwMode="auto">
            <a:xfrm>
              <a:off x="607219" y="4054356"/>
              <a:ext cx="226860" cy="576205"/>
            </a:xfrm>
            <a:custGeom>
              <a:avLst/>
              <a:gdLst/>
              <a:ahLst/>
              <a:cxnLst/>
              <a:rect l="0" t="0" r="0" b="0"/>
              <a:pathLst>
                <a:path w="226860" h="576205">
                  <a:moveTo>
                    <a:pt x="196453" y="285472"/>
                  </a:moveTo>
                  <a:lnTo>
                    <a:pt x="196453" y="285472"/>
                  </a:lnTo>
                  <a:lnTo>
                    <a:pt x="178994" y="268013"/>
                  </a:lnTo>
                  <a:lnTo>
                    <a:pt x="156719" y="267648"/>
                  </a:lnTo>
                  <a:lnTo>
                    <a:pt x="137496" y="272364"/>
                  </a:lnTo>
                  <a:lnTo>
                    <a:pt x="107086" y="289975"/>
                  </a:lnTo>
                  <a:lnTo>
                    <a:pt x="87181" y="304776"/>
                  </a:lnTo>
                  <a:lnTo>
                    <a:pt x="68716" y="313020"/>
                  </a:lnTo>
                  <a:lnTo>
                    <a:pt x="56668" y="325497"/>
                  </a:lnTo>
                  <a:lnTo>
                    <a:pt x="33988" y="363477"/>
                  </a:lnTo>
                  <a:lnTo>
                    <a:pt x="14908" y="406273"/>
                  </a:lnTo>
                  <a:lnTo>
                    <a:pt x="10701" y="425334"/>
                  </a:lnTo>
                  <a:lnTo>
                    <a:pt x="9163" y="467662"/>
                  </a:lnTo>
                  <a:lnTo>
                    <a:pt x="16105" y="507624"/>
                  </a:lnTo>
                  <a:lnTo>
                    <a:pt x="25167" y="540031"/>
                  </a:lnTo>
                  <a:lnTo>
                    <a:pt x="45504" y="569765"/>
                  </a:lnTo>
                  <a:lnTo>
                    <a:pt x="51172" y="576204"/>
                  </a:lnTo>
                  <a:lnTo>
                    <a:pt x="61896" y="575535"/>
                  </a:lnTo>
                  <a:lnTo>
                    <a:pt x="105211" y="553869"/>
                  </a:lnTo>
                  <a:lnTo>
                    <a:pt x="124812" y="540028"/>
                  </a:lnTo>
                  <a:lnTo>
                    <a:pt x="148076" y="508741"/>
                  </a:lnTo>
                  <a:lnTo>
                    <a:pt x="170983" y="471023"/>
                  </a:lnTo>
                  <a:lnTo>
                    <a:pt x="189458" y="431070"/>
                  </a:lnTo>
                  <a:lnTo>
                    <a:pt x="201215" y="389687"/>
                  </a:lnTo>
                  <a:lnTo>
                    <a:pt x="210983" y="351849"/>
                  </a:lnTo>
                  <a:lnTo>
                    <a:pt x="220161" y="311533"/>
                  </a:lnTo>
                  <a:lnTo>
                    <a:pt x="226172" y="272581"/>
                  </a:lnTo>
                  <a:lnTo>
                    <a:pt x="226859" y="239394"/>
                  </a:lnTo>
                  <a:lnTo>
                    <a:pt x="221668" y="198398"/>
                  </a:lnTo>
                  <a:lnTo>
                    <a:pt x="213846" y="163760"/>
                  </a:lnTo>
                  <a:lnTo>
                    <a:pt x="197574" y="125390"/>
                  </a:lnTo>
                  <a:lnTo>
                    <a:pt x="169419" y="82821"/>
                  </a:lnTo>
                  <a:lnTo>
                    <a:pt x="131278" y="44610"/>
                  </a:lnTo>
                  <a:lnTo>
                    <a:pt x="93098" y="20773"/>
                  </a:lnTo>
                  <a:lnTo>
                    <a:pt x="53043" y="4468"/>
                  </a:lnTo>
                  <a:lnTo>
                    <a:pt x="20458" y="139"/>
                  </a:lnTo>
                  <a:lnTo>
                    <a:pt x="16615" y="0"/>
                  </a:lnTo>
                  <a:lnTo>
                    <a:pt x="9700" y="2491"/>
                  </a:lnTo>
                  <a:lnTo>
                    <a:pt x="0" y="865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7" name="SMARTInkShape-1614"/>
            <p:cNvSpPr/>
            <p:nvPr>
              <p:custDataLst>
                <p:tags r:id="rId146"/>
              </p:custDataLst>
            </p:nvPr>
          </p:nvSpPr>
          <p:spPr bwMode="auto">
            <a:xfrm>
              <a:off x="956727" y="4091038"/>
              <a:ext cx="213063" cy="459119"/>
            </a:xfrm>
            <a:custGeom>
              <a:avLst/>
              <a:gdLst/>
              <a:ahLst/>
              <a:cxnLst/>
              <a:rect l="0" t="0" r="0" b="0"/>
              <a:pathLst>
                <a:path w="213063" h="459119">
                  <a:moveTo>
                    <a:pt x="16609" y="7689"/>
                  </a:moveTo>
                  <a:lnTo>
                    <a:pt x="16609" y="7689"/>
                  </a:lnTo>
                  <a:lnTo>
                    <a:pt x="16609" y="0"/>
                  </a:lnTo>
                  <a:lnTo>
                    <a:pt x="16609" y="36001"/>
                  </a:lnTo>
                  <a:lnTo>
                    <a:pt x="16609" y="65912"/>
                  </a:lnTo>
                  <a:lnTo>
                    <a:pt x="16609" y="99050"/>
                  </a:lnTo>
                  <a:lnTo>
                    <a:pt x="16609" y="136268"/>
                  </a:lnTo>
                  <a:lnTo>
                    <a:pt x="16609" y="171991"/>
                  </a:lnTo>
                  <a:lnTo>
                    <a:pt x="16609" y="209829"/>
                  </a:lnTo>
                  <a:lnTo>
                    <a:pt x="16609" y="245734"/>
                  </a:lnTo>
                  <a:lnTo>
                    <a:pt x="15617" y="283493"/>
                  </a:lnTo>
                  <a:lnTo>
                    <a:pt x="10472" y="327533"/>
                  </a:lnTo>
                  <a:lnTo>
                    <a:pt x="8231" y="364849"/>
                  </a:lnTo>
                  <a:lnTo>
                    <a:pt x="6760" y="401399"/>
                  </a:lnTo>
                  <a:lnTo>
                    <a:pt x="2971" y="410213"/>
                  </a:lnTo>
                  <a:lnTo>
                    <a:pt x="1564" y="410976"/>
                  </a:lnTo>
                  <a:lnTo>
                    <a:pt x="626" y="409500"/>
                  </a:lnTo>
                  <a:lnTo>
                    <a:pt x="0" y="406531"/>
                  </a:lnTo>
                  <a:lnTo>
                    <a:pt x="5982" y="367814"/>
                  </a:lnTo>
                  <a:lnTo>
                    <a:pt x="8910" y="352291"/>
                  </a:lnTo>
                  <a:lnTo>
                    <a:pt x="26958" y="309988"/>
                  </a:lnTo>
                  <a:lnTo>
                    <a:pt x="39068" y="288887"/>
                  </a:lnTo>
                  <a:lnTo>
                    <a:pt x="74192" y="254580"/>
                  </a:lnTo>
                  <a:lnTo>
                    <a:pt x="96862" y="242061"/>
                  </a:lnTo>
                  <a:lnTo>
                    <a:pt x="108860" y="240295"/>
                  </a:lnTo>
                  <a:lnTo>
                    <a:pt x="114826" y="242699"/>
                  </a:lnTo>
                  <a:lnTo>
                    <a:pt x="131480" y="257068"/>
                  </a:lnTo>
                  <a:lnTo>
                    <a:pt x="143359" y="278032"/>
                  </a:lnTo>
                  <a:lnTo>
                    <a:pt x="150125" y="319904"/>
                  </a:lnTo>
                  <a:lnTo>
                    <a:pt x="156270" y="358606"/>
                  </a:lnTo>
                  <a:lnTo>
                    <a:pt x="159524" y="392784"/>
                  </a:lnTo>
                  <a:lnTo>
                    <a:pt x="166331" y="434330"/>
                  </a:lnTo>
                  <a:lnTo>
                    <a:pt x="171788" y="449653"/>
                  </a:lnTo>
                  <a:lnTo>
                    <a:pt x="175624" y="454137"/>
                  </a:lnTo>
                  <a:lnTo>
                    <a:pt x="185178" y="459118"/>
                  </a:lnTo>
                  <a:lnTo>
                    <a:pt x="190504" y="457469"/>
                  </a:lnTo>
                  <a:lnTo>
                    <a:pt x="213062" y="43631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8" name="SMARTInkShape-1615"/>
            <p:cNvSpPr/>
            <p:nvPr>
              <p:custDataLst>
                <p:tags r:id="rId147"/>
              </p:custDataLst>
            </p:nvPr>
          </p:nvSpPr>
          <p:spPr bwMode="auto">
            <a:xfrm>
              <a:off x="875110" y="3920133"/>
              <a:ext cx="151805" cy="53579"/>
            </a:xfrm>
            <a:custGeom>
              <a:avLst/>
              <a:gdLst/>
              <a:ahLst/>
              <a:cxnLst/>
              <a:rect l="0" t="0" r="0" b="0"/>
              <a:pathLst>
                <a:path w="151805" h="53579">
                  <a:moveTo>
                    <a:pt x="0" y="53578"/>
                  </a:moveTo>
                  <a:lnTo>
                    <a:pt x="0" y="53578"/>
                  </a:lnTo>
                  <a:lnTo>
                    <a:pt x="16781" y="46510"/>
                  </a:lnTo>
                  <a:lnTo>
                    <a:pt x="55051" y="42166"/>
                  </a:lnTo>
                  <a:lnTo>
                    <a:pt x="98420" y="29438"/>
                  </a:lnTo>
                  <a:lnTo>
                    <a:pt x="142708" y="12870"/>
                  </a:lnTo>
                  <a:lnTo>
                    <a:pt x="15180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9" name="SMARTInkShape-1616"/>
            <p:cNvSpPr/>
            <p:nvPr>
              <p:custDataLst>
                <p:tags r:id="rId148"/>
              </p:custDataLst>
            </p:nvPr>
          </p:nvSpPr>
          <p:spPr bwMode="auto">
            <a:xfrm>
              <a:off x="991195" y="3848695"/>
              <a:ext cx="74847" cy="133947"/>
            </a:xfrm>
            <a:custGeom>
              <a:avLst/>
              <a:gdLst/>
              <a:ahLst/>
              <a:cxnLst/>
              <a:rect l="0" t="0" r="0" b="0"/>
              <a:pathLst>
                <a:path w="74847" h="133947">
                  <a:moveTo>
                    <a:pt x="0" y="0"/>
                  </a:moveTo>
                  <a:lnTo>
                    <a:pt x="0" y="0"/>
                  </a:lnTo>
                  <a:lnTo>
                    <a:pt x="39218" y="39217"/>
                  </a:lnTo>
                  <a:lnTo>
                    <a:pt x="53149" y="56126"/>
                  </a:lnTo>
                  <a:lnTo>
                    <a:pt x="73574" y="96639"/>
                  </a:lnTo>
                  <a:lnTo>
                    <a:pt x="74846" y="101137"/>
                  </a:lnTo>
                  <a:lnTo>
                    <a:pt x="74702" y="105128"/>
                  </a:lnTo>
                  <a:lnTo>
                    <a:pt x="70876" y="121772"/>
                  </a:lnTo>
                  <a:lnTo>
                    <a:pt x="62508" y="13394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0" name="SMARTInkShape-1617"/>
            <p:cNvSpPr/>
            <p:nvPr>
              <p:custDataLst>
                <p:tags r:id="rId149"/>
              </p:custDataLst>
            </p:nvPr>
          </p:nvSpPr>
          <p:spPr bwMode="auto">
            <a:xfrm>
              <a:off x="1241810" y="3805202"/>
              <a:ext cx="97644" cy="274910"/>
            </a:xfrm>
            <a:custGeom>
              <a:avLst/>
              <a:gdLst/>
              <a:ahLst/>
              <a:cxnLst/>
              <a:rect l="0" t="0" r="0" b="0"/>
              <a:pathLst>
                <a:path w="97644" h="274910">
                  <a:moveTo>
                    <a:pt x="8346" y="257806"/>
                  </a:moveTo>
                  <a:lnTo>
                    <a:pt x="8346" y="257806"/>
                  </a:lnTo>
                  <a:lnTo>
                    <a:pt x="23578" y="220214"/>
                  </a:lnTo>
                  <a:lnTo>
                    <a:pt x="35204" y="183353"/>
                  </a:lnTo>
                  <a:lnTo>
                    <a:pt x="43890" y="139706"/>
                  </a:lnTo>
                  <a:lnTo>
                    <a:pt x="51600" y="96806"/>
                  </a:lnTo>
                  <a:lnTo>
                    <a:pt x="52582" y="60723"/>
                  </a:lnTo>
                  <a:lnTo>
                    <a:pt x="52940" y="18581"/>
                  </a:lnTo>
                  <a:lnTo>
                    <a:pt x="52984" y="2743"/>
                  </a:lnTo>
                  <a:lnTo>
                    <a:pt x="51996" y="1444"/>
                  </a:lnTo>
                  <a:lnTo>
                    <a:pt x="48251" y="0"/>
                  </a:lnTo>
                  <a:lnTo>
                    <a:pt x="31084" y="22889"/>
                  </a:lnTo>
                  <a:lnTo>
                    <a:pt x="12874" y="60810"/>
                  </a:lnTo>
                  <a:lnTo>
                    <a:pt x="3845" y="89966"/>
                  </a:lnTo>
                  <a:lnTo>
                    <a:pt x="729" y="130133"/>
                  </a:lnTo>
                  <a:lnTo>
                    <a:pt x="0" y="162367"/>
                  </a:lnTo>
                  <a:lnTo>
                    <a:pt x="1516" y="205035"/>
                  </a:lnTo>
                  <a:lnTo>
                    <a:pt x="16221" y="244332"/>
                  </a:lnTo>
                  <a:lnTo>
                    <a:pt x="19549" y="251800"/>
                  </a:lnTo>
                  <a:lnTo>
                    <a:pt x="31185" y="262743"/>
                  </a:lnTo>
                  <a:lnTo>
                    <a:pt x="49178" y="271836"/>
                  </a:lnTo>
                  <a:lnTo>
                    <a:pt x="68888" y="274909"/>
                  </a:lnTo>
                  <a:lnTo>
                    <a:pt x="74504" y="272184"/>
                  </a:lnTo>
                  <a:lnTo>
                    <a:pt x="97643" y="24887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1" name="SMARTInkShape-1618"/>
            <p:cNvSpPr/>
            <p:nvPr>
              <p:custDataLst>
                <p:tags r:id="rId150"/>
              </p:custDataLst>
            </p:nvPr>
          </p:nvSpPr>
          <p:spPr bwMode="auto">
            <a:xfrm>
              <a:off x="1154004" y="3812977"/>
              <a:ext cx="122943" cy="294680"/>
            </a:xfrm>
            <a:custGeom>
              <a:avLst/>
              <a:gdLst/>
              <a:ahLst/>
              <a:cxnLst/>
              <a:rect l="0" t="0" r="0" b="0"/>
              <a:pathLst>
                <a:path w="122943" h="294680">
                  <a:moveTo>
                    <a:pt x="24715" y="0"/>
                  </a:moveTo>
                  <a:lnTo>
                    <a:pt x="24715" y="0"/>
                  </a:lnTo>
                  <a:lnTo>
                    <a:pt x="12286" y="37286"/>
                  </a:lnTo>
                  <a:lnTo>
                    <a:pt x="6936" y="77884"/>
                  </a:lnTo>
                  <a:lnTo>
                    <a:pt x="0" y="118241"/>
                  </a:lnTo>
                  <a:lnTo>
                    <a:pt x="1186" y="149797"/>
                  </a:lnTo>
                  <a:lnTo>
                    <a:pt x="10476" y="191867"/>
                  </a:lnTo>
                  <a:lnTo>
                    <a:pt x="29987" y="232258"/>
                  </a:lnTo>
                  <a:lnTo>
                    <a:pt x="58829" y="272133"/>
                  </a:lnTo>
                  <a:lnTo>
                    <a:pt x="71627" y="284659"/>
                  </a:lnTo>
                  <a:lnTo>
                    <a:pt x="83929" y="290225"/>
                  </a:lnTo>
                  <a:lnTo>
                    <a:pt x="122942" y="29467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2" name="SMARTInkShape-1619"/>
            <p:cNvSpPr/>
            <p:nvPr>
              <p:custDataLst>
                <p:tags r:id="rId151"/>
              </p:custDataLst>
            </p:nvPr>
          </p:nvSpPr>
          <p:spPr bwMode="auto">
            <a:xfrm>
              <a:off x="1339453" y="3750469"/>
              <a:ext cx="97028" cy="437555"/>
            </a:xfrm>
            <a:custGeom>
              <a:avLst/>
              <a:gdLst/>
              <a:ahLst/>
              <a:cxnLst/>
              <a:rect l="0" t="0" r="0" b="0"/>
              <a:pathLst>
                <a:path w="97028" h="437555">
                  <a:moveTo>
                    <a:pt x="0" y="0"/>
                  </a:moveTo>
                  <a:lnTo>
                    <a:pt x="0" y="0"/>
                  </a:lnTo>
                  <a:lnTo>
                    <a:pt x="8121" y="34653"/>
                  </a:lnTo>
                  <a:lnTo>
                    <a:pt x="27806" y="78098"/>
                  </a:lnTo>
                  <a:lnTo>
                    <a:pt x="46062" y="115638"/>
                  </a:lnTo>
                  <a:lnTo>
                    <a:pt x="65360" y="151716"/>
                  </a:lnTo>
                  <a:lnTo>
                    <a:pt x="79755" y="187506"/>
                  </a:lnTo>
                  <a:lnTo>
                    <a:pt x="92153" y="223238"/>
                  </a:lnTo>
                  <a:lnTo>
                    <a:pt x="95527" y="254329"/>
                  </a:lnTo>
                  <a:lnTo>
                    <a:pt x="97027" y="290636"/>
                  </a:lnTo>
                  <a:lnTo>
                    <a:pt x="96879" y="334382"/>
                  </a:lnTo>
                  <a:lnTo>
                    <a:pt x="90000" y="378322"/>
                  </a:lnTo>
                  <a:lnTo>
                    <a:pt x="77820" y="417799"/>
                  </a:lnTo>
                  <a:lnTo>
                    <a:pt x="71438" y="43755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3" name="SMARTInkShape-1620"/>
            <p:cNvSpPr/>
            <p:nvPr>
              <p:custDataLst>
                <p:tags r:id="rId152"/>
              </p:custDataLst>
            </p:nvPr>
          </p:nvSpPr>
          <p:spPr bwMode="auto">
            <a:xfrm>
              <a:off x="589359" y="4670227"/>
              <a:ext cx="678658" cy="107157"/>
            </a:xfrm>
            <a:custGeom>
              <a:avLst/>
              <a:gdLst/>
              <a:ahLst/>
              <a:cxnLst/>
              <a:rect l="0" t="0" r="0" b="0"/>
              <a:pathLst>
                <a:path w="678658" h="107157">
                  <a:moveTo>
                    <a:pt x="0" y="107156"/>
                  </a:moveTo>
                  <a:lnTo>
                    <a:pt x="0" y="107156"/>
                  </a:lnTo>
                  <a:lnTo>
                    <a:pt x="19220" y="100027"/>
                  </a:lnTo>
                  <a:lnTo>
                    <a:pt x="48560" y="94727"/>
                  </a:lnTo>
                  <a:lnTo>
                    <a:pt x="87398" y="89064"/>
                  </a:lnTo>
                  <a:lnTo>
                    <a:pt x="127148" y="83240"/>
                  </a:lnTo>
                  <a:lnTo>
                    <a:pt x="158045" y="77344"/>
                  </a:lnTo>
                  <a:lnTo>
                    <a:pt x="202492" y="68447"/>
                  </a:lnTo>
                  <a:lnTo>
                    <a:pt x="247080" y="64267"/>
                  </a:lnTo>
                  <a:lnTo>
                    <a:pt x="286971" y="58288"/>
                  </a:lnTo>
                  <a:lnTo>
                    <a:pt x="328666" y="50233"/>
                  </a:lnTo>
                  <a:lnTo>
                    <a:pt x="372439" y="46303"/>
                  </a:lnTo>
                  <a:lnTo>
                    <a:pt x="416828" y="40398"/>
                  </a:lnTo>
                  <a:lnTo>
                    <a:pt x="456660" y="37105"/>
                  </a:lnTo>
                  <a:lnTo>
                    <a:pt x="492017" y="31043"/>
                  </a:lnTo>
                  <a:lnTo>
                    <a:pt x="530221" y="23718"/>
                  </a:lnTo>
                  <a:lnTo>
                    <a:pt x="573050" y="18603"/>
                  </a:lnTo>
                  <a:lnTo>
                    <a:pt x="608009" y="11244"/>
                  </a:lnTo>
                  <a:lnTo>
                    <a:pt x="649787" y="3772"/>
                  </a:lnTo>
                  <a:lnTo>
                    <a:pt x="67865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4" name="SMARTInkShape-1621"/>
            <p:cNvSpPr/>
            <p:nvPr>
              <p:custDataLst>
                <p:tags r:id="rId153"/>
              </p:custDataLst>
            </p:nvPr>
          </p:nvSpPr>
          <p:spPr bwMode="auto">
            <a:xfrm>
              <a:off x="893087" y="5009555"/>
              <a:ext cx="223125" cy="362377"/>
            </a:xfrm>
            <a:custGeom>
              <a:avLst/>
              <a:gdLst/>
              <a:ahLst/>
              <a:cxnLst/>
              <a:rect l="0" t="0" r="0" b="0"/>
              <a:pathLst>
                <a:path w="223125" h="362377">
                  <a:moveTo>
                    <a:pt x="17741" y="0"/>
                  </a:moveTo>
                  <a:lnTo>
                    <a:pt x="17741" y="0"/>
                  </a:lnTo>
                  <a:lnTo>
                    <a:pt x="10053" y="0"/>
                  </a:lnTo>
                  <a:lnTo>
                    <a:pt x="16043" y="40631"/>
                  </a:lnTo>
                  <a:lnTo>
                    <a:pt x="17238" y="77192"/>
                  </a:lnTo>
                  <a:lnTo>
                    <a:pt x="17518" y="115666"/>
                  </a:lnTo>
                  <a:lnTo>
                    <a:pt x="17642" y="155917"/>
                  </a:lnTo>
                  <a:lnTo>
                    <a:pt x="15051" y="191666"/>
                  </a:lnTo>
                  <a:lnTo>
                    <a:pt x="10660" y="234391"/>
                  </a:lnTo>
                  <a:lnTo>
                    <a:pt x="4436" y="275494"/>
                  </a:lnTo>
                  <a:lnTo>
                    <a:pt x="0" y="319866"/>
                  </a:lnTo>
                  <a:lnTo>
                    <a:pt x="9398" y="306772"/>
                  </a:lnTo>
                  <a:lnTo>
                    <a:pt x="23222" y="269544"/>
                  </a:lnTo>
                  <a:lnTo>
                    <a:pt x="38153" y="227207"/>
                  </a:lnTo>
                  <a:lnTo>
                    <a:pt x="54216" y="193989"/>
                  </a:lnTo>
                  <a:lnTo>
                    <a:pt x="84823" y="152372"/>
                  </a:lnTo>
                  <a:lnTo>
                    <a:pt x="107390" y="132844"/>
                  </a:lnTo>
                  <a:lnTo>
                    <a:pt x="112234" y="131227"/>
                  </a:lnTo>
                  <a:lnTo>
                    <a:pt x="122907" y="132075"/>
                  </a:lnTo>
                  <a:lnTo>
                    <a:pt x="140073" y="138132"/>
                  </a:lnTo>
                  <a:lnTo>
                    <a:pt x="149171" y="148704"/>
                  </a:lnTo>
                  <a:lnTo>
                    <a:pt x="152986" y="155691"/>
                  </a:lnTo>
                  <a:lnTo>
                    <a:pt x="158355" y="189226"/>
                  </a:lnTo>
                  <a:lnTo>
                    <a:pt x="159946" y="221100"/>
                  </a:lnTo>
                  <a:lnTo>
                    <a:pt x="160319" y="253378"/>
                  </a:lnTo>
                  <a:lnTo>
                    <a:pt x="160484" y="288230"/>
                  </a:lnTo>
                  <a:lnTo>
                    <a:pt x="163236" y="326772"/>
                  </a:lnTo>
                  <a:lnTo>
                    <a:pt x="168726" y="340693"/>
                  </a:lnTo>
                  <a:lnTo>
                    <a:pt x="177780" y="353494"/>
                  </a:lnTo>
                  <a:lnTo>
                    <a:pt x="188419" y="360507"/>
                  </a:lnTo>
                  <a:lnTo>
                    <a:pt x="194034" y="362376"/>
                  </a:lnTo>
                  <a:lnTo>
                    <a:pt x="199762" y="360647"/>
                  </a:lnTo>
                  <a:lnTo>
                    <a:pt x="223124" y="33932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5" name="SMARTInkShape-1622"/>
            <p:cNvSpPr/>
            <p:nvPr>
              <p:custDataLst>
                <p:tags r:id="rId154"/>
              </p:custDataLst>
            </p:nvPr>
          </p:nvSpPr>
          <p:spPr bwMode="auto">
            <a:xfrm>
              <a:off x="1250156" y="4813102"/>
              <a:ext cx="82888" cy="178594"/>
            </a:xfrm>
            <a:custGeom>
              <a:avLst/>
              <a:gdLst/>
              <a:ahLst/>
              <a:cxnLst/>
              <a:rect l="0" t="0" r="0" b="0"/>
              <a:pathLst>
                <a:path w="82888" h="178594">
                  <a:moveTo>
                    <a:pt x="0" y="0"/>
                  </a:moveTo>
                  <a:lnTo>
                    <a:pt x="0" y="0"/>
                  </a:lnTo>
                  <a:lnTo>
                    <a:pt x="14222" y="4740"/>
                  </a:lnTo>
                  <a:lnTo>
                    <a:pt x="42028" y="26650"/>
                  </a:lnTo>
                  <a:lnTo>
                    <a:pt x="65921" y="58277"/>
                  </a:lnTo>
                  <a:lnTo>
                    <a:pt x="80827" y="97524"/>
                  </a:lnTo>
                  <a:lnTo>
                    <a:pt x="82887" y="120734"/>
                  </a:lnTo>
                  <a:lnTo>
                    <a:pt x="80368" y="17859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6" name="SMARTInkShape-1623"/>
            <p:cNvSpPr/>
            <p:nvPr>
              <p:custDataLst>
                <p:tags r:id="rId155"/>
              </p:custDataLst>
            </p:nvPr>
          </p:nvSpPr>
          <p:spPr bwMode="auto">
            <a:xfrm>
              <a:off x="1080534" y="4786313"/>
              <a:ext cx="44608" cy="241102"/>
            </a:xfrm>
            <a:custGeom>
              <a:avLst/>
              <a:gdLst/>
              <a:ahLst/>
              <a:cxnLst/>
              <a:rect l="0" t="0" r="0" b="0"/>
              <a:pathLst>
                <a:path w="44608" h="241102">
                  <a:moveTo>
                    <a:pt x="17818" y="0"/>
                  </a:moveTo>
                  <a:lnTo>
                    <a:pt x="17818" y="0"/>
                  </a:lnTo>
                  <a:lnTo>
                    <a:pt x="5389" y="12428"/>
                  </a:lnTo>
                  <a:lnTo>
                    <a:pt x="2372" y="23383"/>
                  </a:lnTo>
                  <a:lnTo>
                    <a:pt x="435" y="59409"/>
                  </a:lnTo>
                  <a:lnTo>
                    <a:pt x="100" y="102599"/>
                  </a:lnTo>
                  <a:lnTo>
                    <a:pt x="0" y="138878"/>
                  </a:lnTo>
                  <a:lnTo>
                    <a:pt x="4711" y="173220"/>
                  </a:lnTo>
                  <a:lnTo>
                    <a:pt x="21872" y="213271"/>
                  </a:lnTo>
                  <a:lnTo>
                    <a:pt x="44607" y="24110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7" name="SMARTInkShape-1624"/>
            <p:cNvSpPr/>
            <p:nvPr>
              <p:custDataLst>
                <p:tags r:id="rId156"/>
              </p:custDataLst>
            </p:nvPr>
          </p:nvSpPr>
          <p:spPr bwMode="auto">
            <a:xfrm>
              <a:off x="928688" y="4777383"/>
              <a:ext cx="59063" cy="107157"/>
            </a:xfrm>
            <a:custGeom>
              <a:avLst/>
              <a:gdLst/>
              <a:ahLst/>
              <a:cxnLst/>
              <a:rect l="0" t="0" r="0" b="0"/>
              <a:pathLst>
                <a:path w="59063" h="107157">
                  <a:moveTo>
                    <a:pt x="0" y="0"/>
                  </a:moveTo>
                  <a:lnTo>
                    <a:pt x="0" y="0"/>
                  </a:lnTo>
                  <a:lnTo>
                    <a:pt x="7688" y="15377"/>
                  </a:lnTo>
                  <a:lnTo>
                    <a:pt x="50879" y="43526"/>
                  </a:lnTo>
                  <a:lnTo>
                    <a:pt x="57339" y="54402"/>
                  </a:lnTo>
                  <a:lnTo>
                    <a:pt x="59062" y="60081"/>
                  </a:lnTo>
                  <a:lnTo>
                    <a:pt x="56746" y="82293"/>
                  </a:lnTo>
                  <a:lnTo>
                    <a:pt x="44648" y="1071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8" name="SMARTInkShape-1625"/>
            <p:cNvSpPr/>
            <p:nvPr>
              <p:custDataLst>
                <p:tags r:id="rId157"/>
              </p:custDataLst>
            </p:nvPr>
          </p:nvSpPr>
          <p:spPr bwMode="auto">
            <a:xfrm>
              <a:off x="839391" y="4857750"/>
              <a:ext cx="133946" cy="14075"/>
            </a:xfrm>
            <a:custGeom>
              <a:avLst/>
              <a:gdLst/>
              <a:ahLst/>
              <a:cxnLst/>
              <a:rect l="0" t="0" r="0" b="0"/>
              <a:pathLst>
                <a:path w="133946" h="14075">
                  <a:moveTo>
                    <a:pt x="0" y="8930"/>
                  </a:moveTo>
                  <a:lnTo>
                    <a:pt x="0" y="8930"/>
                  </a:lnTo>
                  <a:lnTo>
                    <a:pt x="4740" y="13670"/>
                  </a:lnTo>
                  <a:lnTo>
                    <a:pt x="8121" y="14074"/>
                  </a:lnTo>
                  <a:lnTo>
                    <a:pt x="46276" y="8520"/>
                  </a:lnTo>
                  <a:lnTo>
                    <a:pt x="84770" y="1318"/>
                  </a:lnTo>
                  <a:lnTo>
                    <a:pt x="13394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9" name="SMARTInkShape-1626"/>
            <p:cNvSpPr/>
            <p:nvPr>
              <p:custDataLst>
                <p:tags r:id="rId158"/>
              </p:custDataLst>
            </p:nvPr>
          </p:nvSpPr>
          <p:spPr bwMode="auto">
            <a:xfrm>
              <a:off x="1136043" y="4839891"/>
              <a:ext cx="86713" cy="154037"/>
            </a:xfrm>
            <a:custGeom>
              <a:avLst/>
              <a:gdLst/>
              <a:ahLst/>
              <a:cxnLst/>
              <a:rect l="0" t="0" r="0" b="0"/>
              <a:pathLst>
                <a:path w="86713" h="154037">
                  <a:moveTo>
                    <a:pt x="33746" y="8929"/>
                  </a:moveTo>
                  <a:lnTo>
                    <a:pt x="33746" y="8929"/>
                  </a:lnTo>
                  <a:lnTo>
                    <a:pt x="26617" y="17051"/>
                  </a:lnTo>
                  <a:lnTo>
                    <a:pt x="4686" y="54213"/>
                  </a:lnTo>
                  <a:lnTo>
                    <a:pt x="0" y="75704"/>
                  </a:lnTo>
                  <a:lnTo>
                    <a:pt x="1063" y="114871"/>
                  </a:lnTo>
                  <a:lnTo>
                    <a:pt x="5793" y="142083"/>
                  </a:lnTo>
                  <a:lnTo>
                    <a:pt x="10150" y="146316"/>
                  </a:lnTo>
                  <a:lnTo>
                    <a:pt x="25574" y="153664"/>
                  </a:lnTo>
                  <a:lnTo>
                    <a:pt x="34251" y="154036"/>
                  </a:lnTo>
                  <a:lnTo>
                    <a:pt x="51830" y="149159"/>
                  </a:lnTo>
                  <a:lnTo>
                    <a:pt x="64273" y="137730"/>
                  </a:lnTo>
                  <a:lnTo>
                    <a:pt x="80346" y="115620"/>
                  </a:lnTo>
                  <a:lnTo>
                    <a:pt x="85256" y="85962"/>
                  </a:lnTo>
                  <a:lnTo>
                    <a:pt x="86712" y="50495"/>
                  </a:lnTo>
                  <a:lnTo>
                    <a:pt x="79115" y="26741"/>
                  </a:lnTo>
                  <a:lnTo>
                    <a:pt x="72921" y="14851"/>
                  </a:lnTo>
                  <a:lnTo>
                    <a:pt x="65816" y="7916"/>
                  </a:lnTo>
                  <a:lnTo>
                    <a:pt x="3374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01" name="SMARTInkShape-1627"/>
          <p:cNvSpPr/>
          <p:nvPr>
            <p:custDataLst>
              <p:tags r:id="rId6"/>
            </p:custDataLst>
          </p:nvPr>
        </p:nvSpPr>
        <p:spPr bwMode="auto">
          <a:xfrm>
            <a:off x="500063" y="5047868"/>
            <a:ext cx="240092" cy="455824"/>
          </a:xfrm>
          <a:custGeom>
            <a:avLst/>
            <a:gdLst/>
            <a:ahLst/>
            <a:cxnLst/>
            <a:rect l="0" t="0" r="0" b="0"/>
            <a:pathLst>
              <a:path w="240092" h="455824">
                <a:moveTo>
                  <a:pt x="214312" y="193859"/>
                </a:moveTo>
                <a:lnTo>
                  <a:pt x="214312" y="193859"/>
                </a:lnTo>
                <a:lnTo>
                  <a:pt x="214312" y="189118"/>
                </a:lnTo>
                <a:lnTo>
                  <a:pt x="212328" y="187722"/>
                </a:lnTo>
                <a:lnTo>
                  <a:pt x="177071" y="177349"/>
                </a:lnTo>
                <a:lnTo>
                  <a:pt x="157637" y="181140"/>
                </a:lnTo>
                <a:lnTo>
                  <a:pt x="141498" y="196474"/>
                </a:lnTo>
                <a:lnTo>
                  <a:pt x="116365" y="237259"/>
                </a:lnTo>
                <a:lnTo>
                  <a:pt x="101846" y="274971"/>
                </a:lnTo>
                <a:lnTo>
                  <a:pt x="92069" y="316963"/>
                </a:lnTo>
                <a:lnTo>
                  <a:pt x="85104" y="358956"/>
                </a:lnTo>
                <a:lnTo>
                  <a:pt x="82295" y="399331"/>
                </a:lnTo>
                <a:lnTo>
                  <a:pt x="87773" y="429915"/>
                </a:lnTo>
                <a:lnTo>
                  <a:pt x="92919" y="441978"/>
                </a:lnTo>
                <a:lnTo>
                  <a:pt x="101159" y="450647"/>
                </a:lnTo>
                <a:lnTo>
                  <a:pt x="106135" y="454348"/>
                </a:lnTo>
                <a:lnTo>
                  <a:pt x="112428" y="455823"/>
                </a:lnTo>
                <a:lnTo>
                  <a:pt x="127358" y="454816"/>
                </a:lnTo>
                <a:lnTo>
                  <a:pt x="141270" y="448415"/>
                </a:lnTo>
                <a:lnTo>
                  <a:pt x="166370" y="428137"/>
                </a:lnTo>
                <a:lnTo>
                  <a:pt x="194690" y="388471"/>
                </a:lnTo>
                <a:lnTo>
                  <a:pt x="211392" y="353237"/>
                </a:lnTo>
                <a:lnTo>
                  <a:pt x="225132" y="320567"/>
                </a:lnTo>
                <a:lnTo>
                  <a:pt x="231078" y="285752"/>
                </a:lnTo>
                <a:lnTo>
                  <a:pt x="237690" y="249308"/>
                </a:lnTo>
                <a:lnTo>
                  <a:pt x="240091" y="208524"/>
                </a:lnTo>
                <a:lnTo>
                  <a:pt x="239810" y="169871"/>
                </a:lnTo>
                <a:lnTo>
                  <a:pt x="231899" y="125456"/>
                </a:lnTo>
                <a:lnTo>
                  <a:pt x="219152" y="88713"/>
                </a:lnTo>
                <a:lnTo>
                  <a:pt x="199981" y="47941"/>
                </a:lnTo>
                <a:lnTo>
                  <a:pt x="176993" y="21749"/>
                </a:lnTo>
                <a:lnTo>
                  <a:pt x="151330" y="6162"/>
                </a:lnTo>
                <a:lnTo>
                  <a:pt x="110653" y="0"/>
                </a:lnTo>
                <a:lnTo>
                  <a:pt x="72661" y="6496"/>
                </a:lnTo>
                <a:lnTo>
                  <a:pt x="36262" y="18313"/>
                </a:lnTo>
                <a:lnTo>
                  <a:pt x="0" y="4205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04" name="SMARTInkShape-Group405"/>
          <p:cNvGrpSpPr/>
          <p:nvPr/>
        </p:nvGrpSpPr>
        <p:grpSpPr>
          <a:xfrm>
            <a:off x="1678781" y="4518585"/>
            <a:ext cx="258962" cy="196291"/>
            <a:chOff x="1678781" y="4518585"/>
            <a:chExt cx="258962" cy="196291"/>
          </a:xfrm>
        </p:grpSpPr>
        <p:sp>
          <p:nvSpPr>
            <p:cNvPr id="102" name="SMARTInkShape-1628"/>
            <p:cNvSpPr/>
            <p:nvPr>
              <p:custDataLst>
                <p:tags r:id="rId143"/>
              </p:custDataLst>
            </p:nvPr>
          </p:nvSpPr>
          <p:spPr bwMode="auto">
            <a:xfrm>
              <a:off x="1696641" y="4683880"/>
              <a:ext cx="241102" cy="30996"/>
            </a:xfrm>
            <a:custGeom>
              <a:avLst/>
              <a:gdLst/>
              <a:ahLst/>
              <a:cxnLst/>
              <a:rect l="0" t="0" r="0" b="0"/>
              <a:pathLst>
                <a:path w="241102" h="30996">
                  <a:moveTo>
                    <a:pt x="0" y="30995"/>
                  </a:moveTo>
                  <a:lnTo>
                    <a:pt x="0" y="30995"/>
                  </a:lnTo>
                  <a:lnTo>
                    <a:pt x="9113" y="30003"/>
                  </a:lnTo>
                  <a:lnTo>
                    <a:pt x="50589" y="23306"/>
                  </a:lnTo>
                  <a:lnTo>
                    <a:pt x="85546" y="15181"/>
                  </a:lnTo>
                  <a:lnTo>
                    <a:pt x="125227" y="7899"/>
                  </a:lnTo>
                  <a:lnTo>
                    <a:pt x="169007" y="2289"/>
                  </a:lnTo>
                  <a:lnTo>
                    <a:pt x="208826" y="0"/>
                  </a:lnTo>
                  <a:lnTo>
                    <a:pt x="241101" y="420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3" name="SMARTInkShape-1629"/>
            <p:cNvSpPr/>
            <p:nvPr>
              <p:custDataLst>
                <p:tags r:id="rId144"/>
              </p:custDataLst>
            </p:nvPr>
          </p:nvSpPr>
          <p:spPr bwMode="auto">
            <a:xfrm>
              <a:off x="1678781" y="4518585"/>
              <a:ext cx="169666" cy="26627"/>
            </a:xfrm>
            <a:custGeom>
              <a:avLst/>
              <a:gdLst/>
              <a:ahLst/>
              <a:cxnLst/>
              <a:rect l="0" t="0" r="0" b="0"/>
              <a:pathLst>
                <a:path w="169666" h="26627">
                  <a:moveTo>
                    <a:pt x="0" y="8767"/>
                  </a:moveTo>
                  <a:lnTo>
                    <a:pt x="0" y="8767"/>
                  </a:lnTo>
                  <a:lnTo>
                    <a:pt x="16782" y="1699"/>
                  </a:lnTo>
                  <a:lnTo>
                    <a:pt x="59474" y="0"/>
                  </a:lnTo>
                  <a:lnTo>
                    <a:pt x="99943" y="4609"/>
                  </a:lnTo>
                  <a:lnTo>
                    <a:pt x="140458" y="8937"/>
                  </a:lnTo>
                  <a:lnTo>
                    <a:pt x="155361" y="13142"/>
                  </a:lnTo>
                  <a:lnTo>
                    <a:pt x="163307" y="18318"/>
                  </a:lnTo>
                  <a:lnTo>
                    <a:pt x="169665" y="2662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05" name="SMARTInkShape-1630"/>
          <p:cNvSpPr/>
          <p:nvPr>
            <p:custDataLst>
              <p:tags r:id="rId7"/>
            </p:custDataLst>
          </p:nvPr>
        </p:nvSpPr>
        <p:spPr bwMode="auto">
          <a:xfrm>
            <a:off x="482203" y="5612457"/>
            <a:ext cx="821533" cy="66825"/>
          </a:xfrm>
          <a:custGeom>
            <a:avLst/>
            <a:gdLst/>
            <a:ahLst/>
            <a:cxnLst/>
            <a:rect l="0" t="0" r="0" b="0"/>
            <a:pathLst>
              <a:path w="821533" h="66825">
                <a:moveTo>
                  <a:pt x="0" y="66824"/>
                </a:moveTo>
                <a:lnTo>
                  <a:pt x="0" y="66824"/>
                </a:lnTo>
                <a:lnTo>
                  <a:pt x="0" y="49106"/>
                </a:lnTo>
                <a:lnTo>
                  <a:pt x="13303" y="48968"/>
                </a:lnTo>
                <a:lnTo>
                  <a:pt x="50006" y="56654"/>
                </a:lnTo>
                <a:lnTo>
                  <a:pt x="87246" y="52786"/>
                </a:lnTo>
                <a:lnTo>
                  <a:pt x="126503" y="50097"/>
                </a:lnTo>
                <a:lnTo>
                  <a:pt x="168010" y="44559"/>
                </a:lnTo>
                <a:lnTo>
                  <a:pt x="211728" y="41376"/>
                </a:lnTo>
                <a:lnTo>
                  <a:pt x="256101" y="35692"/>
                </a:lnTo>
                <a:lnTo>
                  <a:pt x="288448" y="30498"/>
                </a:lnTo>
                <a:lnTo>
                  <a:pt x="321676" y="24882"/>
                </a:lnTo>
                <a:lnTo>
                  <a:pt x="352980" y="19079"/>
                </a:lnTo>
                <a:lnTo>
                  <a:pt x="386076" y="18484"/>
                </a:lnTo>
                <a:lnTo>
                  <a:pt x="419636" y="19543"/>
                </a:lnTo>
                <a:lnTo>
                  <a:pt x="451088" y="16706"/>
                </a:lnTo>
                <a:lnTo>
                  <a:pt x="481604" y="14784"/>
                </a:lnTo>
                <a:lnTo>
                  <a:pt x="512695" y="13929"/>
                </a:lnTo>
                <a:lnTo>
                  <a:pt x="546357" y="13550"/>
                </a:lnTo>
                <a:lnTo>
                  <a:pt x="578515" y="13381"/>
                </a:lnTo>
                <a:lnTo>
                  <a:pt x="621865" y="13286"/>
                </a:lnTo>
                <a:lnTo>
                  <a:pt x="654408" y="12272"/>
                </a:lnTo>
                <a:lnTo>
                  <a:pt x="678366" y="10612"/>
                </a:lnTo>
                <a:lnTo>
                  <a:pt x="705252" y="8513"/>
                </a:lnTo>
                <a:lnTo>
                  <a:pt x="730121" y="6122"/>
                </a:lnTo>
                <a:lnTo>
                  <a:pt x="753646" y="3536"/>
                </a:lnTo>
                <a:lnTo>
                  <a:pt x="791360" y="0"/>
                </a:lnTo>
                <a:lnTo>
                  <a:pt x="821532" y="431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19" name="SMARTInkShape-Group407"/>
          <p:cNvGrpSpPr/>
          <p:nvPr/>
        </p:nvGrpSpPr>
        <p:grpSpPr>
          <a:xfrm>
            <a:off x="2357438" y="3853955"/>
            <a:ext cx="696516" cy="1223677"/>
            <a:chOff x="2357438" y="3853955"/>
            <a:chExt cx="696516" cy="1223677"/>
          </a:xfrm>
        </p:grpSpPr>
        <p:sp>
          <p:nvSpPr>
            <p:cNvPr id="106" name="SMARTInkShape-1631"/>
            <p:cNvSpPr/>
            <p:nvPr>
              <p:custDataLst>
                <p:tags r:id="rId130"/>
              </p:custDataLst>
            </p:nvPr>
          </p:nvSpPr>
          <p:spPr bwMode="auto">
            <a:xfrm>
              <a:off x="2357438" y="4527757"/>
              <a:ext cx="562571" cy="124611"/>
            </a:xfrm>
            <a:custGeom>
              <a:avLst/>
              <a:gdLst/>
              <a:ahLst/>
              <a:cxnLst/>
              <a:rect l="0" t="0" r="0" b="0"/>
              <a:pathLst>
                <a:path w="562571" h="124611">
                  <a:moveTo>
                    <a:pt x="0" y="124610"/>
                  </a:moveTo>
                  <a:lnTo>
                    <a:pt x="0" y="124610"/>
                  </a:lnTo>
                  <a:lnTo>
                    <a:pt x="37923" y="105648"/>
                  </a:lnTo>
                  <a:lnTo>
                    <a:pt x="75728" y="89116"/>
                  </a:lnTo>
                  <a:lnTo>
                    <a:pt x="110522" y="73193"/>
                  </a:lnTo>
                  <a:lnTo>
                    <a:pt x="149993" y="59094"/>
                  </a:lnTo>
                  <a:lnTo>
                    <a:pt x="174409" y="51167"/>
                  </a:lnTo>
                  <a:lnTo>
                    <a:pt x="212122" y="39714"/>
                  </a:lnTo>
                  <a:lnTo>
                    <a:pt x="243104" y="31316"/>
                  </a:lnTo>
                  <a:lnTo>
                    <a:pt x="273411" y="24276"/>
                  </a:lnTo>
                  <a:lnTo>
                    <a:pt x="298360" y="20018"/>
                  </a:lnTo>
                  <a:lnTo>
                    <a:pt x="329875" y="15194"/>
                  </a:lnTo>
                  <a:lnTo>
                    <a:pt x="365768" y="9994"/>
                  </a:lnTo>
                  <a:lnTo>
                    <a:pt x="393666" y="6527"/>
                  </a:lnTo>
                  <a:lnTo>
                    <a:pt x="435246" y="2676"/>
                  </a:lnTo>
                  <a:lnTo>
                    <a:pt x="476227" y="508"/>
                  </a:lnTo>
                  <a:lnTo>
                    <a:pt x="507990" y="0"/>
                  </a:lnTo>
                  <a:lnTo>
                    <a:pt x="538312" y="1759"/>
                  </a:lnTo>
                  <a:lnTo>
                    <a:pt x="546398" y="5007"/>
                  </a:lnTo>
                  <a:lnTo>
                    <a:pt x="562570" y="1745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7" name="SMARTInkShape-1632"/>
            <p:cNvSpPr/>
            <p:nvPr>
              <p:custDataLst>
                <p:tags r:id="rId131"/>
              </p:custDataLst>
            </p:nvPr>
          </p:nvSpPr>
          <p:spPr bwMode="auto">
            <a:xfrm>
              <a:off x="2723555" y="3893344"/>
              <a:ext cx="35719" cy="80368"/>
            </a:xfrm>
            <a:custGeom>
              <a:avLst/>
              <a:gdLst/>
              <a:ahLst/>
              <a:cxnLst/>
              <a:rect l="0" t="0" r="0" b="0"/>
              <a:pathLst>
                <a:path w="35719" h="80368">
                  <a:moveTo>
                    <a:pt x="0" y="0"/>
                  </a:moveTo>
                  <a:lnTo>
                    <a:pt x="0" y="0"/>
                  </a:lnTo>
                  <a:lnTo>
                    <a:pt x="4740" y="0"/>
                  </a:lnTo>
                  <a:lnTo>
                    <a:pt x="17169" y="4740"/>
                  </a:lnTo>
                  <a:lnTo>
                    <a:pt x="25159" y="12359"/>
                  </a:lnTo>
                  <a:lnTo>
                    <a:pt x="31025" y="22360"/>
                  </a:lnTo>
                  <a:lnTo>
                    <a:pt x="34328" y="41131"/>
                  </a:lnTo>
                  <a:lnTo>
                    <a:pt x="35718" y="803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8" name="SMARTInkShape-1633"/>
            <p:cNvSpPr/>
            <p:nvPr>
              <p:custDataLst>
                <p:tags r:id="rId132"/>
              </p:custDataLst>
            </p:nvPr>
          </p:nvSpPr>
          <p:spPr bwMode="auto">
            <a:xfrm>
              <a:off x="2652117" y="3937992"/>
              <a:ext cx="98228" cy="5146"/>
            </a:xfrm>
            <a:custGeom>
              <a:avLst/>
              <a:gdLst/>
              <a:ahLst/>
              <a:cxnLst/>
              <a:rect l="0" t="0" r="0" b="0"/>
              <a:pathLst>
                <a:path w="98228" h="5146">
                  <a:moveTo>
                    <a:pt x="0" y="0"/>
                  </a:moveTo>
                  <a:lnTo>
                    <a:pt x="0" y="0"/>
                  </a:lnTo>
                  <a:lnTo>
                    <a:pt x="7689" y="0"/>
                  </a:lnTo>
                  <a:lnTo>
                    <a:pt x="28087" y="5145"/>
                  </a:lnTo>
                  <a:lnTo>
                    <a:pt x="68604" y="582"/>
                  </a:lnTo>
                  <a:lnTo>
                    <a:pt x="9822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9" name="SMARTInkShape-1634"/>
            <p:cNvSpPr/>
            <p:nvPr>
              <p:custDataLst>
                <p:tags r:id="rId133"/>
              </p:custDataLst>
            </p:nvPr>
          </p:nvSpPr>
          <p:spPr bwMode="auto">
            <a:xfrm>
              <a:off x="2857500" y="3853955"/>
              <a:ext cx="116087" cy="225730"/>
            </a:xfrm>
            <a:custGeom>
              <a:avLst/>
              <a:gdLst/>
              <a:ahLst/>
              <a:cxnLst/>
              <a:rect l="0" t="0" r="0" b="0"/>
              <a:pathLst>
                <a:path w="116087" h="225730">
                  <a:moveTo>
                    <a:pt x="0" y="191193"/>
                  </a:moveTo>
                  <a:lnTo>
                    <a:pt x="0" y="191193"/>
                  </a:lnTo>
                  <a:lnTo>
                    <a:pt x="0" y="186453"/>
                  </a:lnTo>
                  <a:lnTo>
                    <a:pt x="24858" y="145345"/>
                  </a:lnTo>
                  <a:lnTo>
                    <a:pt x="34566" y="109597"/>
                  </a:lnTo>
                  <a:lnTo>
                    <a:pt x="42212" y="74853"/>
                  </a:lnTo>
                  <a:lnTo>
                    <a:pt x="47785" y="31707"/>
                  </a:lnTo>
                  <a:lnTo>
                    <a:pt x="42405" y="12493"/>
                  </a:lnTo>
                  <a:lnTo>
                    <a:pt x="36044" y="2630"/>
                  </a:lnTo>
                  <a:lnTo>
                    <a:pt x="32959" y="0"/>
                  </a:lnTo>
                  <a:lnTo>
                    <a:pt x="28918" y="2216"/>
                  </a:lnTo>
                  <a:lnTo>
                    <a:pt x="19137" y="15261"/>
                  </a:lnTo>
                  <a:lnTo>
                    <a:pt x="7214" y="44917"/>
                  </a:lnTo>
                  <a:lnTo>
                    <a:pt x="3206" y="77895"/>
                  </a:lnTo>
                  <a:lnTo>
                    <a:pt x="1425" y="114050"/>
                  </a:lnTo>
                  <a:lnTo>
                    <a:pt x="1414" y="150146"/>
                  </a:lnTo>
                  <a:lnTo>
                    <a:pt x="8246" y="174842"/>
                  </a:lnTo>
                  <a:lnTo>
                    <a:pt x="27830" y="206705"/>
                  </a:lnTo>
                  <a:lnTo>
                    <a:pt x="33436" y="213441"/>
                  </a:lnTo>
                  <a:lnTo>
                    <a:pt x="47603" y="220925"/>
                  </a:lnTo>
                  <a:lnTo>
                    <a:pt x="71470" y="225729"/>
                  </a:lnTo>
                  <a:lnTo>
                    <a:pt x="86996" y="215803"/>
                  </a:lnTo>
                  <a:lnTo>
                    <a:pt x="116086" y="19119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0" name="SMARTInkShape-1635"/>
            <p:cNvSpPr/>
            <p:nvPr>
              <p:custDataLst>
                <p:tags r:id="rId134"/>
              </p:custDataLst>
            </p:nvPr>
          </p:nvSpPr>
          <p:spPr bwMode="auto">
            <a:xfrm>
              <a:off x="2652626" y="4045148"/>
              <a:ext cx="178086" cy="331966"/>
            </a:xfrm>
            <a:custGeom>
              <a:avLst/>
              <a:gdLst/>
              <a:ahLst/>
              <a:cxnLst/>
              <a:rect l="0" t="0" r="0" b="0"/>
              <a:pathLst>
                <a:path w="178086" h="331966">
                  <a:moveTo>
                    <a:pt x="26280" y="0"/>
                  </a:moveTo>
                  <a:lnTo>
                    <a:pt x="26280" y="0"/>
                  </a:lnTo>
                  <a:lnTo>
                    <a:pt x="26280" y="36132"/>
                  </a:lnTo>
                  <a:lnTo>
                    <a:pt x="26280" y="80485"/>
                  </a:lnTo>
                  <a:lnTo>
                    <a:pt x="26280" y="102275"/>
                  </a:lnTo>
                  <a:lnTo>
                    <a:pt x="26280" y="127714"/>
                  </a:lnTo>
                  <a:lnTo>
                    <a:pt x="26280" y="163919"/>
                  </a:lnTo>
                  <a:lnTo>
                    <a:pt x="25288" y="192908"/>
                  </a:lnTo>
                  <a:lnTo>
                    <a:pt x="21540" y="225636"/>
                  </a:lnTo>
                  <a:lnTo>
                    <a:pt x="13851" y="263308"/>
                  </a:lnTo>
                  <a:lnTo>
                    <a:pt x="5289" y="288582"/>
                  </a:lnTo>
                  <a:lnTo>
                    <a:pt x="3357" y="291607"/>
                  </a:lnTo>
                  <a:lnTo>
                    <a:pt x="2068" y="291639"/>
                  </a:lnTo>
                  <a:lnTo>
                    <a:pt x="1209" y="289676"/>
                  </a:lnTo>
                  <a:lnTo>
                    <a:pt x="0" y="277433"/>
                  </a:lnTo>
                  <a:lnTo>
                    <a:pt x="18995" y="237107"/>
                  </a:lnTo>
                  <a:lnTo>
                    <a:pt x="33933" y="212688"/>
                  </a:lnTo>
                  <a:lnTo>
                    <a:pt x="62445" y="183565"/>
                  </a:lnTo>
                  <a:lnTo>
                    <a:pt x="65273" y="178931"/>
                  </a:lnTo>
                  <a:lnTo>
                    <a:pt x="70135" y="176835"/>
                  </a:lnTo>
                  <a:lnTo>
                    <a:pt x="83474" y="177151"/>
                  </a:lnTo>
                  <a:lnTo>
                    <a:pt x="90207" y="181601"/>
                  </a:lnTo>
                  <a:lnTo>
                    <a:pt x="107178" y="203848"/>
                  </a:lnTo>
                  <a:lnTo>
                    <a:pt x="111844" y="213961"/>
                  </a:lnTo>
                  <a:lnTo>
                    <a:pt x="119211" y="248935"/>
                  </a:lnTo>
                  <a:lnTo>
                    <a:pt x="130590" y="287555"/>
                  </a:lnTo>
                  <a:lnTo>
                    <a:pt x="142392" y="323406"/>
                  </a:lnTo>
                  <a:lnTo>
                    <a:pt x="145360" y="328713"/>
                  </a:lnTo>
                  <a:lnTo>
                    <a:pt x="149323" y="331259"/>
                  </a:lnTo>
                  <a:lnTo>
                    <a:pt x="153950" y="331965"/>
                  </a:lnTo>
                  <a:lnTo>
                    <a:pt x="163389" y="330102"/>
                  </a:lnTo>
                  <a:lnTo>
                    <a:pt x="178085" y="32146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1" name="SMARTInkShape-1636"/>
            <p:cNvSpPr/>
            <p:nvPr>
              <p:custDataLst>
                <p:tags r:id="rId135"/>
              </p:custDataLst>
            </p:nvPr>
          </p:nvSpPr>
          <p:spPr bwMode="auto">
            <a:xfrm>
              <a:off x="2425786" y="4018359"/>
              <a:ext cx="170729" cy="438173"/>
            </a:xfrm>
            <a:custGeom>
              <a:avLst/>
              <a:gdLst/>
              <a:ahLst/>
              <a:cxnLst/>
              <a:rect l="0" t="0" r="0" b="0"/>
              <a:pathLst>
                <a:path w="170729" h="438173">
                  <a:moveTo>
                    <a:pt x="163823" y="241102"/>
                  </a:moveTo>
                  <a:lnTo>
                    <a:pt x="163823" y="241102"/>
                  </a:lnTo>
                  <a:lnTo>
                    <a:pt x="151394" y="220985"/>
                  </a:lnTo>
                  <a:lnTo>
                    <a:pt x="145732" y="217278"/>
                  </a:lnTo>
                  <a:lnTo>
                    <a:pt x="136931" y="215631"/>
                  </a:lnTo>
                  <a:lnTo>
                    <a:pt x="101589" y="217219"/>
                  </a:lnTo>
                  <a:lnTo>
                    <a:pt x="81594" y="223542"/>
                  </a:lnTo>
                  <a:lnTo>
                    <a:pt x="56170" y="236274"/>
                  </a:lnTo>
                  <a:lnTo>
                    <a:pt x="18706" y="279138"/>
                  </a:lnTo>
                  <a:lnTo>
                    <a:pt x="5069" y="308278"/>
                  </a:lnTo>
                  <a:lnTo>
                    <a:pt x="0" y="336442"/>
                  </a:lnTo>
                  <a:lnTo>
                    <a:pt x="1055" y="368803"/>
                  </a:lnTo>
                  <a:lnTo>
                    <a:pt x="16708" y="411011"/>
                  </a:lnTo>
                  <a:lnTo>
                    <a:pt x="25976" y="434430"/>
                  </a:lnTo>
                  <a:lnTo>
                    <a:pt x="31245" y="437456"/>
                  </a:lnTo>
                  <a:lnTo>
                    <a:pt x="47684" y="438172"/>
                  </a:lnTo>
                  <a:lnTo>
                    <a:pt x="69770" y="432998"/>
                  </a:lnTo>
                  <a:lnTo>
                    <a:pt x="93622" y="406218"/>
                  </a:lnTo>
                  <a:lnTo>
                    <a:pt x="116086" y="362112"/>
                  </a:lnTo>
                  <a:lnTo>
                    <a:pt x="129022" y="333682"/>
                  </a:lnTo>
                  <a:lnTo>
                    <a:pt x="146041" y="291509"/>
                  </a:lnTo>
                  <a:lnTo>
                    <a:pt x="158555" y="248100"/>
                  </a:lnTo>
                  <a:lnTo>
                    <a:pt x="164908" y="205803"/>
                  </a:lnTo>
                  <a:lnTo>
                    <a:pt x="169266" y="172827"/>
                  </a:lnTo>
                  <a:lnTo>
                    <a:pt x="170728" y="138521"/>
                  </a:lnTo>
                  <a:lnTo>
                    <a:pt x="163333" y="111378"/>
                  </a:lnTo>
                  <a:lnTo>
                    <a:pt x="144165" y="71366"/>
                  </a:lnTo>
                  <a:lnTo>
                    <a:pt x="131605" y="52885"/>
                  </a:lnTo>
                  <a:lnTo>
                    <a:pt x="103532" y="32765"/>
                  </a:lnTo>
                  <a:lnTo>
                    <a:pt x="68567" y="14562"/>
                  </a:lnTo>
                  <a:lnTo>
                    <a:pt x="1201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2" name="SMARTInkShape-1637"/>
            <p:cNvSpPr/>
            <p:nvPr>
              <p:custDataLst>
                <p:tags r:id="rId136"/>
              </p:custDataLst>
            </p:nvPr>
          </p:nvSpPr>
          <p:spPr bwMode="auto">
            <a:xfrm>
              <a:off x="2411016" y="4697714"/>
              <a:ext cx="167352" cy="379918"/>
            </a:xfrm>
            <a:custGeom>
              <a:avLst/>
              <a:gdLst/>
              <a:ahLst/>
              <a:cxnLst/>
              <a:rect l="0" t="0" r="0" b="0"/>
              <a:pathLst>
                <a:path w="167352" h="379918">
                  <a:moveTo>
                    <a:pt x="142875" y="133247"/>
                  </a:moveTo>
                  <a:lnTo>
                    <a:pt x="142875" y="133247"/>
                  </a:lnTo>
                  <a:lnTo>
                    <a:pt x="138134" y="123766"/>
                  </a:lnTo>
                  <a:lnTo>
                    <a:pt x="133761" y="120973"/>
                  </a:lnTo>
                  <a:lnTo>
                    <a:pt x="120965" y="117870"/>
                  </a:lnTo>
                  <a:lnTo>
                    <a:pt x="100064" y="129720"/>
                  </a:lnTo>
                  <a:lnTo>
                    <a:pt x="65186" y="163528"/>
                  </a:lnTo>
                  <a:lnTo>
                    <a:pt x="52277" y="187860"/>
                  </a:lnTo>
                  <a:lnTo>
                    <a:pt x="42747" y="221019"/>
                  </a:lnTo>
                  <a:lnTo>
                    <a:pt x="33881" y="260561"/>
                  </a:lnTo>
                  <a:lnTo>
                    <a:pt x="29941" y="291365"/>
                  </a:lnTo>
                  <a:lnTo>
                    <a:pt x="36127" y="326222"/>
                  </a:lnTo>
                  <a:lnTo>
                    <a:pt x="51053" y="369018"/>
                  </a:lnTo>
                  <a:lnTo>
                    <a:pt x="54871" y="376748"/>
                  </a:lnTo>
                  <a:lnTo>
                    <a:pt x="62378" y="379917"/>
                  </a:lnTo>
                  <a:lnTo>
                    <a:pt x="83947" y="378147"/>
                  </a:lnTo>
                  <a:lnTo>
                    <a:pt x="102133" y="370745"/>
                  </a:lnTo>
                  <a:lnTo>
                    <a:pt x="129976" y="349824"/>
                  </a:lnTo>
                  <a:lnTo>
                    <a:pt x="148534" y="313504"/>
                  </a:lnTo>
                  <a:lnTo>
                    <a:pt x="161860" y="279261"/>
                  </a:lnTo>
                  <a:lnTo>
                    <a:pt x="164461" y="256386"/>
                  </a:lnTo>
                  <a:lnTo>
                    <a:pt x="166195" y="225261"/>
                  </a:lnTo>
                  <a:lnTo>
                    <a:pt x="167351" y="188637"/>
                  </a:lnTo>
                  <a:lnTo>
                    <a:pt x="167130" y="159259"/>
                  </a:lnTo>
                  <a:lnTo>
                    <a:pt x="165990" y="134714"/>
                  </a:lnTo>
                  <a:lnTo>
                    <a:pt x="161086" y="95204"/>
                  </a:lnTo>
                  <a:lnTo>
                    <a:pt x="152291" y="64414"/>
                  </a:lnTo>
                  <a:lnTo>
                    <a:pt x="131185" y="29563"/>
                  </a:lnTo>
                  <a:lnTo>
                    <a:pt x="117222" y="10546"/>
                  </a:lnTo>
                  <a:lnTo>
                    <a:pt x="99976" y="1837"/>
                  </a:lnTo>
                  <a:lnTo>
                    <a:pt x="80541" y="0"/>
                  </a:lnTo>
                  <a:lnTo>
                    <a:pt x="43734" y="6557"/>
                  </a:lnTo>
                  <a:lnTo>
                    <a:pt x="0" y="2609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3" name="SMARTInkShape-1638"/>
            <p:cNvSpPr/>
            <p:nvPr>
              <p:custDataLst>
                <p:tags r:id="rId137"/>
              </p:custDataLst>
            </p:nvPr>
          </p:nvSpPr>
          <p:spPr bwMode="auto">
            <a:xfrm>
              <a:off x="2661565" y="4679156"/>
              <a:ext cx="160217" cy="279831"/>
            </a:xfrm>
            <a:custGeom>
              <a:avLst/>
              <a:gdLst/>
              <a:ahLst/>
              <a:cxnLst/>
              <a:rect l="0" t="0" r="0" b="0"/>
              <a:pathLst>
                <a:path w="160217" h="279831">
                  <a:moveTo>
                    <a:pt x="26271" y="0"/>
                  </a:moveTo>
                  <a:lnTo>
                    <a:pt x="26271" y="0"/>
                  </a:lnTo>
                  <a:lnTo>
                    <a:pt x="33339" y="16781"/>
                  </a:lnTo>
                  <a:lnTo>
                    <a:pt x="34649" y="50282"/>
                  </a:lnTo>
                  <a:lnTo>
                    <a:pt x="33963" y="89816"/>
                  </a:lnTo>
                  <a:lnTo>
                    <a:pt x="27999" y="128808"/>
                  </a:lnTo>
                  <a:lnTo>
                    <a:pt x="19948" y="162189"/>
                  </a:lnTo>
                  <a:lnTo>
                    <a:pt x="14200" y="192139"/>
                  </a:lnTo>
                  <a:lnTo>
                    <a:pt x="8339" y="222647"/>
                  </a:lnTo>
                  <a:lnTo>
                    <a:pt x="2106" y="262423"/>
                  </a:lnTo>
                  <a:lnTo>
                    <a:pt x="259" y="279830"/>
                  </a:lnTo>
                  <a:lnTo>
                    <a:pt x="0" y="278827"/>
                  </a:lnTo>
                  <a:lnTo>
                    <a:pt x="11910" y="242652"/>
                  </a:lnTo>
                  <a:lnTo>
                    <a:pt x="28175" y="198523"/>
                  </a:lnTo>
                  <a:lnTo>
                    <a:pt x="52223" y="157983"/>
                  </a:lnTo>
                  <a:lnTo>
                    <a:pt x="57649" y="149590"/>
                  </a:lnTo>
                  <a:lnTo>
                    <a:pt x="60088" y="149336"/>
                  </a:lnTo>
                  <a:lnTo>
                    <a:pt x="62707" y="151151"/>
                  </a:lnTo>
                  <a:lnTo>
                    <a:pt x="68261" y="159452"/>
                  </a:lnTo>
                  <a:lnTo>
                    <a:pt x="82868" y="202201"/>
                  </a:lnTo>
                  <a:lnTo>
                    <a:pt x="96508" y="240710"/>
                  </a:lnTo>
                  <a:lnTo>
                    <a:pt x="110074" y="258456"/>
                  </a:lnTo>
                  <a:lnTo>
                    <a:pt x="123048" y="267666"/>
                  </a:lnTo>
                  <a:lnTo>
                    <a:pt x="126507" y="268733"/>
                  </a:lnTo>
                  <a:lnTo>
                    <a:pt x="128814" y="268452"/>
                  </a:lnTo>
                  <a:lnTo>
                    <a:pt x="160216" y="2232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4" name="SMARTInkShape-1639"/>
            <p:cNvSpPr/>
            <p:nvPr>
              <p:custDataLst>
                <p:tags r:id="rId138"/>
              </p:custDataLst>
            </p:nvPr>
          </p:nvSpPr>
          <p:spPr bwMode="auto">
            <a:xfrm>
              <a:off x="2839641" y="4609643"/>
              <a:ext cx="98227" cy="153973"/>
            </a:xfrm>
            <a:custGeom>
              <a:avLst/>
              <a:gdLst/>
              <a:ahLst/>
              <a:cxnLst/>
              <a:rect l="0" t="0" r="0" b="0"/>
              <a:pathLst>
                <a:path w="98227" h="153973">
                  <a:moveTo>
                    <a:pt x="0" y="149880"/>
                  </a:moveTo>
                  <a:lnTo>
                    <a:pt x="0" y="149880"/>
                  </a:lnTo>
                  <a:lnTo>
                    <a:pt x="9480" y="145140"/>
                  </a:lnTo>
                  <a:lnTo>
                    <a:pt x="16781" y="132229"/>
                  </a:lnTo>
                  <a:lnTo>
                    <a:pt x="26469" y="97356"/>
                  </a:lnTo>
                  <a:lnTo>
                    <a:pt x="32978" y="59903"/>
                  </a:lnTo>
                  <a:lnTo>
                    <a:pt x="35177" y="19990"/>
                  </a:lnTo>
                  <a:lnTo>
                    <a:pt x="32832" y="7815"/>
                  </a:lnTo>
                  <a:lnTo>
                    <a:pt x="27982" y="0"/>
                  </a:lnTo>
                  <a:lnTo>
                    <a:pt x="22402" y="12867"/>
                  </a:lnTo>
                  <a:lnTo>
                    <a:pt x="12619" y="56156"/>
                  </a:lnTo>
                  <a:lnTo>
                    <a:pt x="12304" y="100719"/>
                  </a:lnTo>
                  <a:lnTo>
                    <a:pt x="14156" y="114130"/>
                  </a:lnTo>
                  <a:lnTo>
                    <a:pt x="24150" y="134322"/>
                  </a:lnTo>
                  <a:lnTo>
                    <a:pt x="41221" y="151554"/>
                  </a:lnTo>
                  <a:lnTo>
                    <a:pt x="45339" y="153972"/>
                  </a:lnTo>
                  <a:lnTo>
                    <a:pt x="60500" y="151369"/>
                  </a:lnTo>
                  <a:lnTo>
                    <a:pt x="98226" y="13202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5" name="SMARTInkShape-1640"/>
            <p:cNvSpPr/>
            <p:nvPr>
              <p:custDataLst>
                <p:tags r:id="rId139"/>
              </p:custDataLst>
            </p:nvPr>
          </p:nvSpPr>
          <p:spPr bwMode="auto">
            <a:xfrm>
              <a:off x="2928938" y="4705945"/>
              <a:ext cx="80368" cy="14076"/>
            </a:xfrm>
            <a:custGeom>
              <a:avLst/>
              <a:gdLst/>
              <a:ahLst/>
              <a:cxnLst/>
              <a:rect l="0" t="0" r="0" b="0"/>
              <a:pathLst>
                <a:path w="80368" h="14076">
                  <a:moveTo>
                    <a:pt x="0" y="8930"/>
                  </a:moveTo>
                  <a:lnTo>
                    <a:pt x="0" y="8930"/>
                  </a:lnTo>
                  <a:lnTo>
                    <a:pt x="4740" y="13670"/>
                  </a:lnTo>
                  <a:lnTo>
                    <a:pt x="8121" y="14075"/>
                  </a:lnTo>
                  <a:lnTo>
                    <a:pt x="50428" y="8520"/>
                  </a:lnTo>
                  <a:lnTo>
                    <a:pt x="8036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6" name="SMARTInkShape-1641"/>
            <p:cNvSpPr/>
            <p:nvPr>
              <p:custDataLst>
                <p:tags r:id="rId140"/>
              </p:custDataLst>
            </p:nvPr>
          </p:nvSpPr>
          <p:spPr bwMode="auto">
            <a:xfrm>
              <a:off x="2580680" y="4598789"/>
              <a:ext cx="125016" cy="26790"/>
            </a:xfrm>
            <a:custGeom>
              <a:avLst/>
              <a:gdLst/>
              <a:ahLst/>
              <a:cxnLst/>
              <a:rect l="0" t="0" r="0" b="0"/>
              <a:pathLst>
                <a:path w="125016" h="26790">
                  <a:moveTo>
                    <a:pt x="0" y="26789"/>
                  </a:moveTo>
                  <a:lnTo>
                    <a:pt x="0" y="26789"/>
                  </a:lnTo>
                  <a:lnTo>
                    <a:pt x="42785" y="26789"/>
                  </a:lnTo>
                  <a:lnTo>
                    <a:pt x="82914" y="25797"/>
                  </a:lnTo>
                  <a:lnTo>
                    <a:pt x="105926" y="19660"/>
                  </a:lnTo>
                  <a:lnTo>
                    <a:pt x="115870" y="14360"/>
                  </a:lnTo>
                  <a:lnTo>
                    <a:pt x="120951" y="8698"/>
                  </a:lnTo>
                  <a:lnTo>
                    <a:pt x="12501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7" name="SMARTInkShape-1642"/>
            <p:cNvSpPr/>
            <p:nvPr>
              <p:custDataLst>
                <p:tags r:id="rId141"/>
              </p:custDataLst>
            </p:nvPr>
          </p:nvSpPr>
          <p:spPr bwMode="auto">
            <a:xfrm>
              <a:off x="2669977" y="4572000"/>
              <a:ext cx="44856" cy="98228"/>
            </a:xfrm>
            <a:custGeom>
              <a:avLst/>
              <a:gdLst/>
              <a:ahLst/>
              <a:cxnLst/>
              <a:rect l="0" t="0" r="0" b="0"/>
              <a:pathLst>
                <a:path w="44856" h="98228">
                  <a:moveTo>
                    <a:pt x="0" y="0"/>
                  </a:moveTo>
                  <a:lnTo>
                    <a:pt x="0" y="0"/>
                  </a:lnTo>
                  <a:lnTo>
                    <a:pt x="0" y="4740"/>
                  </a:lnTo>
                  <a:lnTo>
                    <a:pt x="14258" y="22360"/>
                  </a:lnTo>
                  <a:lnTo>
                    <a:pt x="41981" y="50802"/>
                  </a:lnTo>
                  <a:lnTo>
                    <a:pt x="44855" y="58672"/>
                  </a:lnTo>
                  <a:lnTo>
                    <a:pt x="44648" y="982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8" name="SMARTInkShape-1643"/>
            <p:cNvSpPr/>
            <p:nvPr>
              <p:custDataLst>
                <p:tags r:id="rId142"/>
              </p:custDataLst>
            </p:nvPr>
          </p:nvSpPr>
          <p:spPr bwMode="auto">
            <a:xfrm>
              <a:off x="3045023" y="4580930"/>
              <a:ext cx="8931" cy="151805"/>
            </a:xfrm>
            <a:custGeom>
              <a:avLst/>
              <a:gdLst/>
              <a:ahLst/>
              <a:cxnLst/>
              <a:rect l="0" t="0" r="0" b="0"/>
              <a:pathLst>
                <a:path w="8931" h="151805">
                  <a:moveTo>
                    <a:pt x="8930" y="0"/>
                  </a:moveTo>
                  <a:lnTo>
                    <a:pt x="8930" y="0"/>
                  </a:lnTo>
                  <a:lnTo>
                    <a:pt x="8930" y="35211"/>
                  </a:lnTo>
                  <a:lnTo>
                    <a:pt x="7938" y="79458"/>
                  </a:lnTo>
                  <a:lnTo>
                    <a:pt x="2793" y="117580"/>
                  </a:lnTo>
                  <a:lnTo>
                    <a:pt x="0" y="1518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36" name="SMARTInkShape-Group408"/>
          <p:cNvGrpSpPr/>
          <p:nvPr/>
        </p:nvGrpSpPr>
        <p:grpSpPr>
          <a:xfrm>
            <a:off x="3420070" y="3792528"/>
            <a:ext cx="928689" cy="1170766"/>
            <a:chOff x="3420070" y="3792528"/>
            <a:chExt cx="928689" cy="1170766"/>
          </a:xfrm>
        </p:grpSpPr>
        <p:sp>
          <p:nvSpPr>
            <p:cNvPr id="120" name="SMARTInkShape-1644"/>
            <p:cNvSpPr/>
            <p:nvPr>
              <p:custDataLst>
                <p:tags r:id="rId114"/>
              </p:custDataLst>
            </p:nvPr>
          </p:nvSpPr>
          <p:spPr bwMode="auto">
            <a:xfrm>
              <a:off x="3955852" y="4527352"/>
              <a:ext cx="26790" cy="62508"/>
            </a:xfrm>
            <a:custGeom>
              <a:avLst/>
              <a:gdLst/>
              <a:ahLst/>
              <a:cxnLst/>
              <a:rect l="0" t="0" r="0" b="0"/>
              <a:pathLst>
                <a:path w="26790" h="62508">
                  <a:moveTo>
                    <a:pt x="0" y="0"/>
                  </a:moveTo>
                  <a:lnTo>
                    <a:pt x="0" y="0"/>
                  </a:lnTo>
                  <a:lnTo>
                    <a:pt x="20117" y="20117"/>
                  </a:lnTo>
                  <a:lnTo>
                    <a:pt x="23823" y="29115"/>
                  </a:lnTo>
                  <a:lnTo>
                    <a:pt x="26789" y="6250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1" name="SMARTInkShape-1645"/>
            <p:cNvSpPr/>
            <p:nvPr>
              <p:custDataLst>
                <p:tags r:id="rId115"/>
              </p:custDataLst>
            </p:nvPr>
          </p:nvSpPr>
          <p:spPr bwMode="auto">
            <a:xfrm>
              <a:off x="3893344" y="4536281"/>
              <a:ext cx="107157" cy="17861"/>
            </a:xfrm>
            <a:custGeom>
              <a:avLst/>
              <a:gdLst/>
              <a:ahLst/>
              <a:cxnLst/>
              <a:rect l="0" t="0" r="0" b="0"/>
              <a:pathLst>
                <a:path w="107157" h="17861">
                  <a:moveTo>
                    <a:pt x="0" y="17860"/>
                  </a:moveTo>
                  <a:lnTo>
                    <a:pt x="0" y="17860"/>
                  </a:lnTo>
                  <a:lnTo>
                    <a:pt x="39952" y="17860"/>
                  </a:lnTo>
                  <a:lnTo>
                    <a:pt x="74542" y="15214"/>
                  </a:lnTo>
                  <a:lnTo>
                    <a:pt x="10715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2" name="SMARTInkShape-1646"/>
            <p:cNvSpPr/>
            <p:nvPr>
              <p:custDataLst>
                <p:tags r:id="rId116"/>
              </p:custDataLst>
            </p:nvPr>
          </p:nvSpPr>
          <p:spPr bwMode="auto">
            <a:xfrm>
              <a:off x="4232672" y="4572000"/>
              <a:ext cx="116087" cy="124274"/>
            </a:xfrm>
            <a:custGeom>
              <a:avLst/>
              <a:gdLst/>
              <a:ahLst/>
              <a:cxnLst/>
              <a:rect l="0" t="0" r="0" b="0"/>
              <a:pathLst>
                <a:path w="116087" h="124274">
                  <a:moveTo>
                    <a:pt x="0" y="0"/>
                  </a:moveTo>
                  <a:lnTo>
                    <a:pt x="0" y="0"/>
                  </a:lnTo>
                  <a:lnTo>
                    <a:pt x="7689" y="7689"/>
                  </a:lnTo>
                  <a:lnTo>
                    <a:pt x="39683" y="18480"/>
                  </a:lnTo>
                  <a:lnTo>
                    <a:pt x="49387" y="26072"/>
                  </a:lnTo>
                  <a:lnTo>
                    <a:pt x="60314" y="39369"/>
                  </a:lnTo>
                  <a:lnTo>
                    <a:pt x="63848" y="57846"/>
                  </a:lnTo>
                  <a:lnTo>
                    <a:pt x="62111" y="75319"/>
                  </a:lnTo>
                  <a:lnTo>
                    <a:pt x="60259" y="79978"/>
                  </a:lnTo>
                  <a:lnTo>
                    <a:pt x="40029" y="112328"/>
                  </a:lnTo>
                  <a:lnTo>
                    <a:pt x="38592" y="116557"/>
                  </a:lnTo>
                  <a:lnTo>
                    <a:pt x="38627" y="119376"/>
                  </a:lnTo>
                  <a:lnTo>
                    <a:pt x="39641" y="121256"/>
                  </a:lnTo>
                  <a:lnTo>
                    <a:pt x="41311" y="122509"/>
                  </a:lnTo>
                  <a:lnTo>
                    <a:pt x="62621" y="124273"/>
                  </a:lnTo>
                  <a:lnTo>
                    <a:pt x="75126" y="122039"/>
                  </a:lnTo>
                  <a:lnTo>
                    <a:pt x="116086" y="982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3" name="SMARTInkShape-1647"/>
            <p:cNvSpPr/>
            <p:nvPr>
              <p:custDataLst>
                <p:tags r:id="rId117"/>
              </p:custDataLst>
            </p:nvPr>
          </p:nvSpPr>
          <p:spPr bwMode="auto">
            <a:xfrm>
              <a:off x="4161234" y="4652367"/>
              <a:ext cx="44650" cy="17861"/>
            </a:xfrm>
            <a:custGeom>
              <a:avLst/>
              <a:gdLst/>
              <a:ahLst/>
              <a:cxnLst/>
              <a:rect l="0" t="0" r="0" b="0"/>
              <a:pathLst>
                <a:path w="44650" h="17861">
                  <a:moveTo>
                    <a:pt x="0" y="17860"/>
                  </a:moveTo>
                  <a:lnTo>
                    <a:pt x="0" y="17860"/>
                  </a:lnTo>
                  <a:lnTo>
                    <a:pt x="4464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4" name="SMARTInkShape-1648"/>
            <p:cNvSpPr/>
            <p:nvPr>
              <p:custDataLst>
                <p:tags r:id="rId118"/>
              </p:custDataLst>
            </p:nvPr>
          </p:nvSpPr>
          <p:spPr bwMode="auto">
            <a:xfrm>
              <a:off x="4089797" y="4558374"/>
              <a:ext cx="53579" cy="156502"/>
            </a:xfrm>
            <a:custGeom>
              <a:avLst/>
              <a:gdLst/>
              <a:ahLst/>
              <a:cxnLst/>
              <a:rect l="0" t="0" r="0" b="0"/>
              <a:pathLst>
                <a:path w="53579" h="156502">
                  <a:moveTo>
                    <a:pt x="0" y="102923"/>
                  </a:moveTo>
                  <a:lnTo>
                    <a:pt x="0" y="102923"/>
                  </a:lnTo>
                  <a:lnTo>
                    <a:pt x="8121" y="95794"/>
                  </a:lnTo>
                  <a:lnTo>
                    <a:pt x="21368" y="86699"/>
                  </a:lnTo>
                  <a:lnTo>
                    <a:pt x="32018" y="70886"/>
                  </a:lnTo>
                  <a:lnTo>
                    <a:pt x="41859" y="42024"/>
                  </a:lnTo>
                  <a:lnTo>
                    <a:pt x="44097" y="12180"/>
                  </a:lnTo>
                  <a:lnTo>
                    <a:pt x="43289" y="6709"/>
                  </a:lnTo>
                  <a:lnTo>
                    <a:pt x="41757" y="3061"/>
                  </a:lnTo>
                  <a:lnTo>
                    <a:pt x="39745" y="630"/>
                  </a:lnTo>
                  <a:lnTo>
                    <a:pt x="37410" y="0"/>
                  </a:lnTo>
                  <a:lnTo>
                    <a:pt x="34862" y="574"/>
                  </a:lnTo>
                  <a:lnTo>
                    <a:pt x="32171" y="1948"/>
                  </a:lnTo>
                  <a:lnTo>
                    <a:pt x="30377" y="4848"/>
                  </a:lnTo>
                  <a:lnTo>
                    <a:pt x="20967" y="46095"/>
                  </a:lnTo>
                  <a:lnTo>
                    <a:pt x="19240" y="77997"/>
                  </a:lnTo>
                  <a:lnTo>
                    <a:pt x="19124" y="118431"/>
                  </a:lnTo>
                  <a:lnTo>
                    <a:pt x="25584" y="140524"/>
                  </a:lnTo>
                  <a:lnTo>
                    <a:pt x="26978" y="142873"/>
                  </a:lnTo>
                  <a:lnTo>
                    <a:pt x="28899" y="144439"/>
                  </a:lnTo>
                  <a:lnTo>
                    <a:pt x="53578" y="15650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5" name="SMARTInkShape-1649"/>
            <p:cNvSpPr/>
            <p:nvPr>
              <p:custDataLst>
                <p:tags r:id="rId119"/>
              </p:custDataLst>
            </p:nvPr>
          </p:nvSpPr>
          <p:spPr bwMode="auto">
            <a:xfrm>
              <a:off x="3895225" y="4616648"/>
              <a:ext cx="167784" cy="293508"/>
            </a:xfrm>
            <a:custGeom>
              <a:avLst/>
              <a:gdLst/>
              <a:ahLst/>
              <a:cxnLst/>
              <a:rect l="0" t="0" r="0" b="0"/>
              <a:pathLst>
                <a:path w="167784" h="293508">
                  <a:moveTo>
                    <a:pt x="33838" y="0"/>
                  </a:moveTo>
                  <a:lnTo>
                    <a:pt x="33838" y="0"/>
                  </a:lnTo>
                  <a:lnTo>
                    <a:pt x="38578" y="4740"/>
                  </a:lnTo>
                  <a:lnTo>
                    <a:pt x="40905" y="12359"/>
                  </a:lnTo>
                  <a:lnTo>
                    <a:pt x="47140" y="42901"/>
                  </a:lnTo>
                  <a:lnTo>
                    <a:pt x="44380" y="74960"/>
                  </a:lnTo>
                  <a:lnTo>
                    <a:pt x="36538" y="116660"/>
                  </a:lnTo>
                  <a:lnTo>
                    <a:pt x="31669" y="140281"/>
                  </a:lnTo>
                  <a:lnTo>
                    <a:pt x="26439" y="164959"/>
                  </a:lnTo>
                  <a:lnTo>
                    <a:pt x="17982" y="205606"/>
                  </a:lnTo>
                  <a:lnTo>
                    <a:pt x="10915" y="238225"/>
                  </a:lnTo>
                  <a:lnTo>
                    <a:pt x="0" y="278904"/>
                  </a:lnTo>
                  <a:lnTo>
                    <a:pt x="8157" y="264760"/>
                  </a:lnTo>
                  <a:lnTo>
                    <a:pt x="23085" y="232765"/>
                  </a:lnTo>
                  <a:lnTo>
                    <a:pt x="40965" y="195725"/>
                  </a:lnTo>
                  <a:lnTo>
                    <a:pt x="62187" y="164708"/>
                  </a:lnTo>
                  <a:lnTo>
                    <a:pt x="74880" y="153240"/>
                  </a:lnTo>
                  <a:lnTo>
                    <a:pt x="80051" y="153754"/>
                  </a:lnTo>
                  <a:lnTo>
                    <a:pt x="84490" y="158065"/>
                  </a:lnTo>
                  <a:lnTo>
                    <a:pt x="91077" y="171454"/>
                  </a:lnTo>
                  <a:lnTo>
                    <a:pt x="100392" y="211731"/>
                  </a:lnTo>
                  <a:lnTo>
                    <a:pt x="107278" y="251553"/>
                  </a:lnTo>
                  <a:lnTo>
                    <a:pt x="117577" y="281310"/>
                  </a:lnTo>
                  <a:lnTo>
                    <a:pt x="123310" y="288738"/>
                  </a:lnTo>
                  <a:lnTo>
                    <a:pt x="130335" y="293507"/>
                  </a:lnTo>
                  <a:lnTo>
                    <a:pt x="156270" y="275045"/>
                  </a:lnTo>
                  <a:lnTo>
                    <a:pt x="167783" y="2589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6" name="SMARTInkShape-1650"/>
            <p:cNvSpPr/>
            <p:nvPr>
              <p:custDataLst>
                <p:tags r:id="rId120"/>
              </p:custDataLst>
            </p:nvPr>
          </p:nvSpPr>
          <p:spPr bwMode="auto">
            <a:xfrm>
              <a:off x="3670102" y="4582237"/>
              <a:ext cx="158451" cy="381057"/>
            </a:xfrm>
            <a:custGeom>
              <a:avLst/>
              <a:gdLst/>
              <a:ahLst/>
              <a:cxnLst/>
              <a:rect l="0" t="0" r="0" b="0"/>
              <a:pathLst>
                <a:path w="158451" h="381057">
                  <a:moveTo>
                    <a:pt x="142875" y="168357"/>
                  </a:moveTo>
                  <a:lnTo>
                    <a:pt x="142875" y="168357"/>
                  </a:lnTo>
                  <a:lnTo>
                    <a:pt x="118017" y="155928"/>
                  </a:lnTo>
                  <a:lnTo>
                    <a:pt x="104045" y="155557"/>
                  </a:lnTo>
                  <a:lnTo>
                    <a:pt x="96153" y="156847"/>
                  </a:lnTo>
                  <a:lnTo>
                    <a:pt x="66082" y="172884"/>
                  </a:lnTo>
                  <a:lnTo>
                    <a:pt x="34624" y="211106"/>
                  </a:lnTo>
                  <a:lnTo>
                    <a:pt x="21672" y="230021"/>
                  </a:lnTo>
                  <a:lnTo>
                    <a:pt x="11947" y="269516"/>
                  </a:lnTo>
                  <a:lnTo>
                    <a:pt x="7965" y="295327"/>
                  </a:lnTo>
                  <a:lnTo>
                    <a:pt x="6185" y="329298"/>
                  </a:lnTo>
                  <a:lnTo>
                    <a:pt x="7100" y="341136"/>
                  </a:lnTo>
                  <a:lnTo>
                    <a:pt x="13663" y="352004"/>
                  </a:lnTo>
                  <a:lnTo>
                    <a:pt x="36830" y="372016"/>
                  </a:lnTo>
                  <a:lnTo>
                    <a:pt x="56387" y="380250"/>
                  </a:lnTo>
                  <a:lnTo>
                    <a:pt x="64380" y="381056"/>
                  </a:lnTo>
                  <a:lnTo>
                    <a:pt x="86491" y="368723"/>
                  </a:lnTo>
                  <a:lnTo>
                    <a:pt x="122146" y="334605"/>
                  </a:lnTo>
                  <a:lnTo>
                    <a:pt x="139930" y="310219"/>
                  </a:lnTo>
                  <a:lnTo>
                    <a:pt x="149173" y="282339"/>
                  </a:lnTo>
                  <a:lnTo>
                    <a:pt x="155595" y="249773"/>
                  </a:lnTo>
                  <a:lnTo>
                    <a:pt x="158450" y="222071"/>
                  </a:lnTo>
                  <a:lnTo>
                    <a:pt x="157073" y="183299"/>
                  </a:lnTo>
                  <a:lnTo>
                    <a:pt x="154146" y="141264"/>
                  </a:lnTo>
                  <a:lnTo>
                    <a:pt x="152845" y="109352"/>
                  </a:lnTo>
                  <a:lnTo>
                    <a:pt x="147372" y="69073"/>
                  </a:lnTo>
                  <a:lnTo>
                    <a:pt x="134726" y="36744"/>
                  </a:lnTo>
                  <a:lnTo>
                    <a:pt x="108931" y="8313"/>
                  </a:lnTo>
                  <a:lnTo>
                    <a:pt x="98417" y="3122"/>
                  </a:lnTo>
                  <a:lnTo>
                    <a:pt x="76152" y="0"/>
                  </a:lnTo>
                  <a:lnTo>
                    <a:pt x="55673" y="7211"/>
                  </a:lnTo>
                  <a:lnTo>
                    <a:pt x="12182" y="41486"/>
                  </a:lnTo>
                  <a:lnTo>
                    <a:pt x="0" y="5227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7" name="SMARTInkShape-1651"/>
            <p:cNvSpPr/>
            <p:nvPr>
              <p:custDataLst>
                <p:tags r:id="rId121"/>
              </p:custDataLst>
            </p:nvPr>
          </p:nvSpPr>
          <p:spPr bwMode="auto">
            <a:xfrm>
              <a:off x="3679031" y="4455961"/>
              <a:ext cx="571501" cy="35673"/>
            </a:xfrm>
            <a:custGeom>
              <a:avLst/>
              <a:gdLst/>
              <a:ahLst/>
              <a:cxnLst/>
              <a:rect l="0" t="0" r="0" b="0"/>
              <a:pathLst>
                <a:path w="571501" h="35673">
                  <a:moveTo>
                    <a:pt x="0" y="35672"/>
                  </a:moveTo>
                  <a:lnTo>
                    <a:pt x="0" y="35672"/>
                  </a:lnTo>
                  <a:lnTo>
                    <a:pt x="32485" y="22406"/>
                  </a:lnTo>
                  <a:lnTo>
                    <a:pt x="68678" y="15554"/>
                  </a:lnTo>
                  <a:lnTo>
                    <a:pt x="109976" y="6119"/>
                  </a:lnTo>
                  <a:lnTo>
                    <a:pt x="145806" y="1780"/>
                  </a:lnTo>
                  <a:lnTo>
                    <a:pt x="181557" y="494"/>
                  </a:lnTo>
                  <a:lnTo>
                    <a:pt x="215960" y="194"/>
                  </a:lnTo>
                  <a:lnTo>
                    <a:pt x="254732" y="60"/>
                  </a:lnTo>
                  <a:lnTo>
                    <a:pt x="288501" y="0"/>
                  </a:lnTo>
                  <a:lnTo>
                    <a:pt x="320045" y="2620"/>
                  </a:lnTo>
                  <a:lnTo>
                    <a:pt x="354571" y="6099"/>
                  </a:lnTo>
                  <a:lnTo>
                    <a:pt x="376279" y="7027"/>
                  </a:lnTo>
                  <a:lnTo>
                    <a:pt x="420243" y="9050"/>
                  </a:lnTo>
                  <a:lnTo>
                    <a:pt x="456319" y="13257"/>
                  </a:lnTo>
                  <a:lnTo>
                    <a:pt x="495039" y="16463"/>
                  </a:lnTo>
                  <a:lnTo>
                    <a:pt x="539584" y="22153"/>
                  </a:lnTo>
                  <a:lnTo>
                    <a:pt x="571500" y="356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8" name="SMARTInkShape-1652"/>
            <p:cNvSpPr/>
            <p:nvPr>
              <p:custDataLst>
                <p:tags r:id="rId122"/>
              </p:custDataLst>
            </p:nvPr>
          </p:nvSpPr>
          <p:spPr bwMode="auto">
            <a:xfrm>
              <a:off x="3991570" y="3866555"/>
              <a:ext cx="44650" cy="62509"/>
            </a:xfrm>
            <a:custGeom>
              <a:avLst/>
              <a:gdLst/>
              <a:ahLst/>
              <a:cxnLst/>
              <a:rect l="0" t="0" r="0" b="0"/>
              <a:pathLst>
                <a:path w="44650" h="62509">
                  <a:moveTo>
                    <a:pt x="0" y="0"/>
                  </a:moveTo>
                  <a:lnTo>
                    <a:pt x="0" y="0"/>
                  </a:lnTo>
                  <a:lnTo>
                    <a:pt x="8122" y="7129"/>
                  </a:lnTo>
                  <a:lnTo>
                    <a:pt x="33420" y="20990"/>
                  </a:lnTo>
                  <a:lnTo>
                    <a:pt x="37163" y="25900"/>
                  </a:lnTo>
                  <a:lnTo>
                    <a:pt x="42431" y="45046"/>
                  </a:lnTo>
                  <a:lnTo>
                    <a:pt x="44649" y="625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9" name="SMARTInkShape-1653"/>
            <p:cNvSpPr/>
            <p:nvPr>
              <p:custDataLst>
                <p:tags r:id="rId123"/>
              </p:custDataLst>
            </p:nvPr>
          </p:nvSpPr>
          <p:spPr bwMode="auto">
            <a:xfrm>
              <a:off x="3929063" y="3875484"/>
              <a:ext cx="89297" cy="25549"/>
            </a:xfrm>
            <a:custGeom>
              <a:avLst/>
              <a:gdLst/>
              <a:ahLst/>
              <a:cxnLst/>
              <a:rect l="0" t="0" r="0" b="0"/>
              <a:pathLst>
                <a:path w="89297" h="25549">
                  <a:moveTo>
                    <a:pt x="0" y="17860"/>
                  </a:moveTo>
                  <a:lnTo>
                    <a:pt x="0" y="17860"/>
                  </a:lnTo>
                  <a:lnTo>
                    <a:pt x="14258" y="23997"/>
                  </a:lnTo>
                  <a:lnTo>
                    <a:pt x="24857" y="25548"/>
                  </a:lnTo>
                  <a:lnTo>
                    <a:pt x="67510" y="17622"/>
                  </a:lnTo>
                  <a:lnTo>
                    <a:pt x="78291" y="13455"/>
                  </a:lnTo>
                  <a:lnTo>
                    <a:pt x="81959" y="10954"/>
                  </a:lnTo>
                  <a:lnTo>
                    <a:pt x="8929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0" name="SMARTInkShape-1654"/>
            <p:cNvSpPr/>
            <p:nvPr>
              <p:custDataLst>
                <p:tags r:id="rId124"/>
              </p:custDataLst>
            </p:nvPr>
          </p:nvSpPr>
          <p:spPr bwMode="auto">
            <a:xfrm>
              <a:off x="4295180" y="3804047"/>
              <a:ext cx="8930" cy="169665"/>
            </a:xfrm>
            <a:custGeom>
              <a:avLst/>
              <a:gdLst/>
              <a:ahLst/>
              <a:cxnLst/>
              <a:rect l="0" t="0" r="0" b="0"/>
              <a:pathLst>
                <a:path w="8930" h="169665">
                  <a:moveTo>
                    <a:pt x="0" y="0"/>
                  </a:moveTo>
                  <a:lnTo>
                    <a:pt x="0" y="0"/>
                  </a:lnTo>
                  <a:lnTo>
                    <a:pt x="0" y="33183"/>
                  </a:lnTo>
                  <a:lnTo>
                    <a:pt x="0" y="77521"/>
                  </a:lnTo>
                  <a:lnTo>
                    <a:pt x="4740" y="122078"/>
                  </a:lnTo>
                  <a:lnTo>
                    <a:pt x="8929" y="1696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1" name="SMARTInkShape-1655"/>
            <p:cNvSpPr/>
            <p:nvPr>
              <p:custDataLst>
                <p:tags r:id="rId125"/>
              </p:custDataLst>
            </p:nvPr>
          </p:nvSpPr>
          <p:spPr bwMode="auto">
            <a:xfrm>
              <a:off x="4196953" y="3911203"/>
              <a:ext cx="98228" cy="44650"/>
            </a:xfrm>
            <a:custGeom>
              <a:avLst/>
              <a:gdLst/>
              <a:ahLst/>
              <a:cxnLst/>
              <a:rect l="0" t="0" r="0" b="0"/>
              <a:pathLst>
                <a:path w="98228" h="44650">
                  <a:moveTo>
                    <a:pt x="0" y="44649"/>
                  </a:moveTo>
                  <a:lnTo>
                    <a:pt x="0" y="44649"/>
                  </a:lnTo>
                  <a:lnTo>
                    <a:pt x="9481" y="44649"/>
                  </a:lnTo>
                  <a:lnTo>
                    <a:pt x="48873" y="31383"/>
                  </a:lnTo>
                  <a:lnTo>
                    <a:pt x="72138" y="20323"/>
                  </a:lnTo>
                  <a:lnTo>
                    <a:pt x="9822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2" name="SMARTInkShape-1656"/>
            <p:cNvSpPr/>
            <p:nvPr>
              <p:custDataLst>
                <p:tags r:id="rId126"/>
              </p:custDataLst>
            </p:nvPr>
          </p:nvSpPr>
          <p:spPr bwMode="auto">
            <a:xfrm>
              <a:off x="4071938" y="3792528"/>
              <a:ext cx="116086" cy="225832"/>
            </a:xfrm>
            <a:custGeom>
              <a:avLst/>
              <a:gdLst/>
              <a:ahLst/>
              <a:cxnLst/>
              <a:rect l="0" t="0" r="0" b="0"/>
              <a:pathLst>
                <a:path w="116086" h="225832">
                  <a:moveTo>
                    <a:pt x="0" y="225831"/>
                  </a:moveTo>
                  <a:lnTo>
                    <a:pt x="0" y="225831"/>
                  </a:lnTo>
                  <a:lnTo>
                    <a:pt x="39729" y="185110"/>
                  </a:lnTo>
                  <a:lnTo>
                    <a:pt x="54876" y="162834"/>
                  </a:lnTo>
                  <a:lnTo>
                    <a:pt x="66292" y="121151"/>
                  </a:lnTo>
                  <a:lnTo>
                    <a:pt x="74111" y="85048"/>
                  </a:lnTo>
                  <a:lnTo>
                    <a:pt x="77587" y="52467"/>
                  </a:lnTo>
                  <a:lnTo>
                    <a:pt x="74803" y="15714"/>
                  </a:lnTo>
                  <a:lnTo>
                    <a:pt x="70287" y="3461"/>
                  </a:lnTo>
                  <a:lnTo>
                    <a:pt x="67694" y="194"/>
                  </a:lnTo>
                  <a:lnTo>
                    <a:pt x="64973" y="0"/>
                  </a:lnTo>
                  <a:lnTo>
                    <a:pt x="62167" y="1855"/>
                  </a:lnTo>
                  <a:lnTo>
                    <a:pt x="56403" y="10200"/>
                  </a:lnTo>
                  <a:lnTo>
                    <a:pt x="44618" y="47749"/>
                  </a:lnTo>
                  <a:lnTo>
                    <a:pt x="38355" y="86746"/>
                  </a:lnTo>
                  <a:lnTo>
                    <a:pt x="36500" y="130381"/>
                  </a:lnTo>
                  <a:lnTo>
                    <a:pt x="36066" y="164558"/>
                  </a:lnTo>
                  <a:lnTo>
                    <a:pt x="35873" y="183054"/>
                  </a:lnTo>
                  <a:lnTo>
                    <a:pt x="41078" y="197228"/>
                  </a:lnTo>
                  <a:lnTo>
                    <a:pt x="55849" y="217756"/>
                  </a:lnTo>
                  <a:lnTo>
                    <a:pt x="64840" y="222242"/>
                  </a:lnTo>
                  <a:lnTo>
                    <a:pt x="70015" y="223438"/>
                  </a:lnTo>
                  <a:lnTo>
                    <a:pt x="116085" y="2079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3" name="SMARTInkShape-1657"/>
            <p:cNvSpPr/>
            <p:nvPr>
              <p:custDataLst>
                <p:tags r:id="rId127"/>
              </p:custDataLst>
            </p:nvPr>
          </p:nvSpPr>
          <p:spPr bwMode="auto">
            <a:xfrm>
              <a:off x="3902795" y="4026591"/>
              <a:ext cx="187003" cy="308318"/>
            </a:xfrm>
            <a:custGeom>
              <a:avLst/>
              <a:gdLst/>
              <a:ahLst/>
              <a:cxnLst/>
              <a:rect l="0" t="0" r="0" b="0"/>
              <a:pathLst>
                <a:path w="187003" h="308318">
                  <a:moveTo>
                    <a:pt x="35197" y="18557"/>
                  </a:moveTo>
                  <a:lnTo>
                    <a:pt x="35197" y="18557"/>
                  </a:lnTo>
                  <a:lnTo>
                    <a:pt x="35197" y="4336"/>
                  </a:lnTo>
                  <a:lnTo>
                    <a:pt x="36189" y="1139"/>
                  </a:lnTo>
                  <a:lnTo>
                    <a:pt x="37843" y="0"/>
                  </a:lnTo>
                  <a:lnTo>
                    <a:pt x="39938" y="232"/>
                  </a:lnTo>
                  <a:lnTo>
                    <a:pt x="42886" y="29003"/>
                  </a:lnTo>
                  <a:lnTo>
                    <a:pt x="42307" y="49333"/>
                  </a:lnTo>
                  <a:lnTo>
                    <a:pt x="40929" y="74794"/>
                  </a:lnTo>
                  <a:lnTo>
                    <a:pt x="39019" y="103673"/>
                  </a:lnTo>
                  <a:lnTo>
                    <a:pt x="34250" y="146345"/>
                  </a:lnTo>
                  <a:lnTo>
                    <a:pt x="25987" y="190035"/>
                  </a:lnTo>
                  <a:lnTo>
                    <a:pt x="17255" y="229769"/>
                  </a:lnTo>
                  <a:lnTo>
                    <a:pt x="8383" y="266016"/>
                  </a:lnTo>
                  <a:lnTo>
                    <a:pt x="3436" y="280344"/>
                  </a:lnTo>
                  <a:lnTo>
                    <a:pt x="0" y="308317"/>
                  </a:lnTo>
                  <a:lnTo>
                    <a:pt x="18974" y="264021"/>
                  </a:lnTo>
                  <a:lnTo>
                    <a:pt x="35682" y="227878"/>
                  </a:lnTo>
                  <a:lnTo>
                    <a:pt x="58492" y="193027"/>
                  </a:lnTo>
                  <a:lnTo>
                    <a:pt x="87534" y="151026"/>
                  </a:lnTo>
                  <a:lnTo>
                    <a:pt x="98476" y="141925"/>
                  </a:lnTo>
                  <a:lnTo>
                    <a:pt x="104172" y="139498"/>
                  </a:lnTo>
                  <a:lnTo>
                    <a:pt x="107970" y="139864"/>
                  </a:lnTo>
                  <a:lnTo>
                    <a:pt x="110501" y="142093"/>
                  </a:lnTo>
                  <a:lnTo>
                    <a:pt x="112189" y="145562"/>
                  </a:lnTo>
                  <a:lnTo>
                    <a:pt x="115120" y="185152"/>
                  </a:lnTo>
                  <a:lnTo>
                    <a:pt x="115433" y="221047"/>
                  </a:lnTo>
                  <a:lnTo>
                    <a:pt x="118171" y="263432"/>
                  </a:lnTo>
                  <a:lnTo>
                    <a:pt x="120279" y="271104"/>
                  </a:lnTo>
                  <a:lnTo>
                    <a:pt x="127912" y="282274"/>
                  </a:lnTo>
                  <a:lnTo>
                    <a:pt x="132726" y="286642"/>
                  </a:lnTo>
                  <a:lnTo>
                    <a:pt x="138912" y="287570"/>
                  </a:lnTo>
                  <a:lnTo>
                    <a:pt x="153722" y="283308"/>
                  </a:lnTo>
                  <a:lnTo>
                    <a:pt x="187002" y="2596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4" name="SMARTInkShape-1658"/>
            <p:cNvSpPr/>
            <p:nvPr>
              <p:custDataLst>
                <p:tags r:id="rId128"/>
              </p:custDataLst>
            </p:nvPr>
          </p:nvSpPr>
          <p:spPr bwMode="auto">
            <a:xfrm>
              <a:off x="3667098" y="3915551"/>
              <a:ext cx="169500" cy="484452"/>
            </a:xfrm>
            <a:custGeom>
              <a:avLst/>
              <a:gdLst/>
              <a:ahLst/>
              <a:cxnLst/>
              <a:rect l="0" t="0" r="0" b="0"/>
              <a:pathLst>
                <a:path w="169500" h="484452">
                  <a:moveTo>
                    <a:pt x="128019" y="308191"/>
                  </a:moveTo>
                  <a:lnTo>
                    <a:pt x="128019" y="308191"/>
                  </a:lnTo>
                  <a:lnTo>
                    <a:pt x="115590" y="288074"/>
                  </a:lnTo>
                  <a:lnTo>
                    <a:pt x="102288" y="278638"/>
                  </a:lnTo>
                  <a:lnTo>
                    <a:pt x="85779" y="274299"/>
                  </a:lnTo>
                  <a:lnTo>
                    <a:pt x="71542" y="281222"/>
                  </a:lnTo>
                  <a:lnTo>
                    <a:pt x="37532" y="311144"/>
                  </a:lnTo>
                  <a:lnTo>
                    <a:pt x="13773" y="350411"/>
                  </a:lnTo>
                  <a:lnTo>
                    <a:pt x="1454" y="378909"/>
                  </a:lnTo>
                  <a:lnTo>
                    <a:pt x="0" y="407751"/>
                  </a:lnTo>
                  <a:lnTo>
                    <a:pt x="4760" y="449807"/>
                  </a:lnTo>
                  <a:lnTo>
                    <a:pt x="7151" y="459157"/>
                  </a:lnTo>
                  <a:lnTo>
                    <a:pt x="20391" y="474836"/>
                  </a:lnTo>
                  <a:lnTo>
                    <a:pt x="29478" y="481796"/>
                  </a:lnTo>
                  <a:lnTo>
                    <a:pt x="39505" y="484451"/>
                  </a:lnTo>
                  <a:lnTo>
                    <a:pt x="61229" y="482109"/>
                  </a:lnTo>
                  <a:lnTo>
                    <a:pt x="105253" y="450673"/>
                  </a:lnTo>
                  <a:lnTo>
                    <a:pt x="141779" y="408396"/>
                  </a:lnTo>
                  <a:lnTo>
                    <a:pt x="150091" y="385908"/>
                  </a:lnTo>
                  <a:lnTo>
                    <a:pt x="156624" y="358018"/>
                  </a:lnTo>
                  <a:lnTo>
                    <a:pt x="161972" y="326526"/>
                  </a:lnTo>
                  <a:lnTo>
                    <a:pt x="165537" y="301563"/>
                  </a:lnTo>
                  <a:lnTo>
                    <a:pt x="169499" y="263242"/>
                  </a:lnTo>
                  <a:lnTo>
                    <a:pt x="167578" y="234569"/>
                  </a:lnTo>
                  <a:lnTo>
                    <a:pt x="163322" y="198586"/>
                  </a:lnTo>
                  <a:lnTo>
                    <a:pt x="157507" y="157731"/>
                  </a:lnTo>
                  <a:lnTo>
                    <a:pt x="152639" y="126525"/>
                  </a:lnTo>
                  <a:lnTo>
                    <a:pt x="148401" y="101752"/>
                  </a:lnTo>
                  <a:lnTo>
                    <a:pt x="140054" y="63644"/>
                  </a:lnTo>
                  <a:lnTo>
                    <a:pt x="129730" y="33477"/>
                  </a:lnTo>
                  <a:lnTo>
                    <a:pt x="113236" y="12133"/>
                  </a:lnTo>
                  <a:lnTo>
                    <a:pt x="103280" y="3662"/>
                  </a:lnTo>
                  <a:lnTo>
                    <a:pt x="92675" y="0"/>
                  </a:lnTo>
                  <a:lnTo>
                    <a:pt x="70308" y="1222"/>
                  </a:lnTo>
                  <a:lnTo>
                    <a:pt x="55076" y="8380"/>
                  </a:lnTo>
                  <a:lnTo>
                    <a:pt x="49625" y="13067"/>
                  </a:lnTo>
                  <a:lnTo>
                    <a:pt x="29793" y="670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5" name="SMARTInkShape-1659"/>
            <p:cNvSpPr/>
            <p:nvPr>
              <p:custDataLst>
                <p:tags r:id="rId129"/>
              </p:custDataLst>
            </p:nvPr>
          </p:nvSpPr>
          <p:spPr bwMode="auto">
            <a:xfrm>
              <a:off x="3420070" y="4384477"/>
              <a:ext cx="1" cy="8930"/>
            </a:xfrm>
            <a:custGeom>
              <a:avLst/>
              <a:gdLst/>
              <a:ahLst/>
              <a:cxnLst/>
              <a:rect l="0" t="0" r="0" b="0"/>
              <a:pathLst>
                <a:path w="1" h="8930">
                  <a:moveTo>
                    <a:pt x="0" y="0"/>
                  </a:moveTo>
                  <a:lnTo>
                    <a:pt x="0" y="0"/>
                  </a:lnTo>
                  <a:lnTo>
                    <a:pt x="0" y="892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39" name="SMARTInkShape-Group409"/>
          <p:cNvGrpSpPr/>
          <p:nvPr/>
        </p:nvGrpSpPr>
        <p:grpSpPr>
          <a:xfrm>
            <a:off x="4607719" y="4446984"/>
            <a:ext cx="241102" cy="35720"/>
            <a:chOff x="4607719" y="4446984"/>
            <a:chExt cx="241102" cy="35720"/>
          </a:xfrm>
        </p:grpSpPr>
        <p:sp>
          <p:nvSpPr>
            <p:cNvPr id="137" name="SMARTInkShape-1660"/>
            <p:cNvSpPr/>
            <p:nvPr>
              <p:custDataLst>
                <p:tags r:id="rId112"/>
              </p:custDataLst>
            </p:nvPr>
          </p:nvSpPr>
          <p:spPr bwMode="auto">
            <a:xfrm>
              <a:off x="4839891" y="4473773"/>
              <a:ext cx="8930" cy="8931"/>
            </a:xfrm>
            <a:custGeom>
              <a:avLst/>
              <a:gdLst/>
              <a:ahLst/>
              <a:cxnLst/>
              <a:rect l="0" t="0" r="0" b="0"/>
              <a:pathLst>
                <a:path w="8930" h="8931">
                  <a:moveTo>
                    <a:pt x="8929" y="0"/>
                  </a:moveTo>
                  <a:lnTo>
                    <a:pt x="8929" y="0"/>
                  </a:lnTo>
                  <a:lnTo>
                    <a:pt x="0"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8" name="SMARTInkShape-1661"/>
            <p:cNvSpPr/>
            <p:nvPr>
              <p:custDataLst>
                <p:tags r:id="rId113"/>
              </p:custDataLst>
            </p:nvPr>
          </p:nvSpPr>
          <p:spPr bwMode="auto">
            <a:xfrm>
              <a:off x="4607719" y="4446984"/>
              <a:ext cx="44649" cy="17861"/>
            </a:xfrm>
            <a:custGeom>
              <a:avLst/>
              <a:gdLst/>
              <a:ahLst/>
              <a:cxnLst/>
              <a:rect l="0" t="0" r="0" b="0"/>
              <a:pathLst>
                <a:path w="44649" h="17861">
                  <a:moveTo>
                    <a:pt x="0" y="17860"/>
                  </a:moveTo>
                  <a:lnTo>
                    <a:pt x="0" y="17860"/>
                  </a:lnTo>
                  <a:lnTo>
                    <a:pt x="7688" y="17860"/>
                  </a:lnTo>
                  <a:lnTo>
                    <a:pt x="4464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42" name="SMARTInkShape-Group410"/>
          <p:cNvGrpSpPr/>
          <p:nvPr/>
        </p:nvGrpSpPr>
        <p:grpSpPr>
          <a:xfrm>
            <a:off x="5107781" y="4446984"/>
            <a:ext cx="366118" cy="26790"/>
            <a:chOff x="5107781" y="4446984"/>
            <a:chExt cx="366118" cy="26790"/>
          </a:xfrm>
        </p:grpSpPr>
        <p:sp>
          <p:nvSpPr>
            <p:cNvPr id="140" name="SMARTInkShape-1662"/>
            <p:cNvSpPr/>
            <p:nvPr>
              <p:custDataLst>
                <p:tags r:id="rId110"/>
              </p:custDataLst>
            </p:nvPr>
          </p:nvSpPr>
          <p:spPr bwMode="auto">
            <a:xfrm>
              <a:off x="5456039" y="4446984"/>
              <a:ext cx="17860" cy="26790"/>
            </a:xfrm>
            <a:custGeom>
              <a:avLst/>
              <a:gdLst/>
              <a:ahLst/>
              <a:cxnLst/>
              <a:rect l="0" t="0" r="0" b="0"/>
              <a:pathLst>
                <a:path w="17860" h="26790">
                  <a:moveTo>
                    <a:pt x="0" y="26789"/>
                  </a:moveTo>
                  <a:lnTo>
                    <a:pt x="0" y="26789"/>
                  </a:lnTo>
                  <a:lnTo>
                    <a:pt x="15377" y="26789"/>
                  </a:lnTo>
                  <a:lnTo>
                    <a:pt x="15212" y="25797"/>
                  </a:lnTo>
                  <a:lnTo>
                    <a:pt x="12384" y="22049"/>
                  </a:lnTo>
                  <a:lnTo>
                    <a:pt x="12224" y="18668"/>
                  </a:lnTo>
                  <a:lnTo>
                    <a:pt x="1785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1" name="SMARTInkShape-1663"/>
            <p:cNvSpPr/>
            <p:nvPr>
              <p:custDataLst>
                <p:tags r:id="rId111"/>
              </p:custDataLst>
            </p:nvPr>
          </p:nvSpPr>
          <p:spPr bwMode="auto">
            <a:xfrm>
              <a:off x="5107781" y="4455914"/>
              <a:ext cx="89298" cy="8931"/>
            </a:xfrm>
            <a:custGeom>
              <a:avLst/>
              <a:gdLst/>
              <a:ahLst/>
              <a:cxnLst/>
              <a:rect l="0" t="0" r="0" b="0"/>
              <a:pathLst>
                <a:path w="89298" h="8931">
                  <a:moveTo>
                    <a:pt x="0" y="8930"/>
                  </a:moveTo>
                  <a:lnTo>
                    <a:pt x="0" y="8930"/>
                  </a:lnTo>
                  <a:lnTo>
                    <a:pt x="42385" y="8930"/>
                  </a:lnTo>
                  <a:lnTo>
                    <a:pt x="8929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54" name="SMARTInkShape-Group411"/>
          <p:cNvGrpSpPr/>
          <p:nvPr/>
        </p:nvGrpSpPr>
        <p:grpSpPr>
          <a:xfrm>
            <a:off x="5761327" y="3708303"/>
            <a:ext cx="661529" cy="1169911"/>
            <a:chOff x="5761327" y="3708303"/>
            <a:chExt cx="661529" cy="1169911"/>
          </a:xfrm>
        </p:grpSpPr>
        <p:sp>
          <p:nvSpPr>
            <p:cNvPr id="143" name="SMARTInkShape-1664"/>
            <p:cNvSpPr/>
            <p:nvPr>
              <p:custDataLst>
                <p:tags r:id="rId99"/>
              </p:custDataLst>
            </p:nvPr>
          </p:nvSpPr>
          <p:spPr bwMode="auto">
            <a:xfrm>
              <a:off x="5768578" y="4438090"/>
              <a:ext cx="654278" cy="26584"/>
            </a:xfrm>
            <a:custGeom>
              <a:avLst/>
              <a:gdLst/>
              <a:ahLst/>
              <a:cxnLst/>
              <a:rect l="0" t="0" r="0" b="0"/>
              <a:pathLst>
                <a:path w="654278" h="26584">
                  <a:moveTo>
                    <a:pt x="0" y="8894"/>
                  </a:moveTo>
                  <a:lnTo>
                    <a:pt x="0" y="8894"/>
                  </a:lnTo>
                  <a:lnTo>
                    <a:pt x="0" y="1206"/>
                  </a:lnTo>
                  <a:lnTo>
                    <a:pt x="16243" y="13475"/>
                  </a:lnTo>
                  <a:lnTo>
                    <a:pt x="47697" y="22378"/>
                  </a:lnTo>
                  <a:lnTo>
                    <a:pt x="81061" y="24809"/>
                  </a:lnTo>
                  <a:lnTo>
                    <a:pt x="124670" y="26177"/>
                  </a:lnTo>
                  <a:lnTo>
                    <a:pt x="167467" y="26583"/>
                  </a:lnTo>
                  <a:lnTo>
                    <a:pt x="188043" y="25648"/>
                  </a:lnTo>
                  <a:lnTo>
                    <a:pt x="212674" y="24032"/>
                  </a:lnTo>
                  <a:lnTo>
                    <a:pt x="240010" y="21963"/>
                  </a:lnTo>
                  <a:lnTo>
                    <a:pt x="283611" y="19663"/>
                  </a:lnTo>
                  <a:lnTo>
                    <a:pt x="320519" y="17649"/>
                  </a:lnTo>
                  <a:lnTo>
                    <a:pt x="356765" y="13447"/>
                  </a:lnTo>
                  <a:lnTo>
                    <a:pt x="392719" y="10918"/>
                  </a:lnTo>
                  <a:lnTo>
                    <a:pt x="433503" y="8801"/>
                  </a:lnTo>
                  <a:lnTo>
                    <a:pt x="459658" y="6848"/>
                  </a:lnTo>
                  <a:lnTo>
                    <a:pt x="488009" y="4554"/>
                  </a:lnTo>
                  <a:lnTo>
                    <a:pt x="511870" y="3024"/>
                  </a:lnTo>
                  <a:lnTo>
                    <a:pt x="551613" y="1324"/>
                  </a:lnTo>
                  <a:lnTo>
                    <a:pt x="592397" y="367"/>
                  </a:lnTo>
                  <a:lnTo>
                    <a:pt x="632813" y="84"/>
                  </a:lnTo>
                  <a:lnTo>
                    <a:pt x="652506" y="0"/>
                  </a:lnTo>
                  <a:lnTo>
                    <a:pt x="654277" y="980"/>
                  </a:lnTo>
                  <a:lnTo>
                    <a:pt x="651867" y="889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4" name="SMARTInkShape-1665"/>
            <p:cNvSpPr/>
            <p:nvPr>
              <p:custDataLst>
                <p:tags r:id="rId100"/>
              </p:custDataLst>
            </p:nvPr>
          </p:nvSpPr>
          <p:spPr bwMode="auto">
            <a:xfrm>
              <a:off x="5831086" y="4463402"/>
              <a:ext cx="160456" cy="414812"/>
            </a:xfrm>
            <a:custGeom>
              <a:avLst/>
              <a:gdLst/>
              <a:ahLst/>
              <a:cxnLst/>
              <a:rect l="0" t="0" r="0" b="0"/>
              <a:pathLst>
                <a:path w="160456" h="414812">
                  <a:moveTo>
                    <a:pt x="151805" y="242543"/>
                  </a:moveTo>
                  <a:lnTo>
                    <a:pt x="151805" y="242543"/>
                  </a:lnTo>
                  <a:lnTo>
                    <a:pt x="151805" y="237803"/>
                  </a:lnTo>
                  <a:lnTo>
                    <a:pt x="150812" y="236406"/>
                  </a:lnTo>
                  <a:lnTo>
                    <a:pt x="149159" y="235476"/>
                  </a:lnTo>
                  <a:lnTo>
                    <a:pt x="139376" y="233981"/>
                  </a:lnTo>
                  <a:lnTo>
                    <a:pt x="101357" y="241807"/>
                  </a:lnTo>
                  <a:lnTo>
                    <a:pt x="63126" y="261433"/>
                  </a:lnTo>
                  <a:lnTo>
                    <a:pt x="46908" y="272767"/>
                  </a:lnTo>
                  <a:lnTo>
                    <a:pt x="20153" y="302135"/>
                  </a:lnTo>
                  <a:lnTo>
                    <a:pt x="5010" y="343317"/>
                  </a:lnTo>
                  <a:lnTo>
                    <a:pt x="2227" y="356123"/>
                  </a:lnTo>
                  <a:lnTo>
                    <a:pt x="14881" y="387873"/>
                  </a:lnTo>
                  <a:lnTo>
                    <a:pt x="24142" y="401392"/>
                  </a:lnTo>
                  <a:lnTo>
                    <a:pt x="28001" y="404997"/>
                  </a:lnTo>
                  <a:lnTo>
                    <a:pt x="57134" y="414811"/>
                  </a:lnTo>
                  <a:lnTo>
                    <a:pt x="92445" y="414522"/>
                  </a:lnTo>
                  <a:lnTo>
                    <a:pt x="113516" y="405299"/>
                  </a:lnTo>
                  <a:lnTo>
                    <a:pt x="141816" y="384605"/>
                  </a:lnTo>
                  <a:lnTo>
                    <a:pt x="153585" y="359931"/>
                  </a:lnTo>
                  <a:lnTo>
                    <a:pt x="159322" y="317031"/>
                  </a:lnTo>
                  <a:lnTo>
                    <a:pt x="160455" y="276219"/>
                  </a:lnTo>
                  <a:lnTo>
                    <a:pt x="157634" y="245604"/>
                  </a:lnTo>
                  <a:lnTo>
                    <a:pt x="152714" y="220771"/>
                  </a:lnTo>
                  <a:lnTo>
                    <a:pt x="146458" y="192310"/>
                  </a:lnTo>
                  <a:lnTo>
                    <a:pt x="141295" y="168375"/>
                  </a:lnTo>
                  <a:lnTo>
                    <a:pt x="132912" y="128551"/>
                  </a:lnTo>
                  <a:lnTo>
                    <a:pt x="122615" y="87721"/>
                  </a:lnTo>
                  <a:lnTo>
                    <a:pt x="108404" y="58640"/>
                  </a:lnTo>
                  <a:lnTo>
                    <a:pt x="81165" y="15165"/>
                  </a:lnTo>
                  <a:lnTo>
                    <a:pt x="65177" y="4895"/>
                  </a:lnTo>
                  <a:lnTo>
                    <a:pt x="55358" y="768"/>
                  </a:lnTo>
                  <a:lnTo>
                    <a:pt x="45835" y="0"/>
                  </a:lnTo>
                  <a:lnTo>
                    <a:pt x="27316" y="4439"/>
                  </a:lnTo>
                  <a:lnTo>
                    <a:pt x="9637" y="13354"/>
                  </a:lnTo>
                  <a:lnTo>
                    <a:pt x="0" y="2823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5" name="SMARTInkShape-1666"/>
            <p:cNvSpPr/>
            <p:nvPr>
              <p:custDataLst>
                <p:tags r:id="rId101"/>
              </p:custDataLst>
            </p:nvPr>
          </p:nvSpPr>
          <p:spPr bwMode="auto">
            <a:xfrm>
              <a:off x="6063777" y="4580930"/>
              <a:ext cx="204865" cy="271606"/>
            </a:xfrm>
            <a:custGeom>
              <a:avLst/>
              <a:gdLst/>
              <a:ahLst/>
              <a:cxnLst/>
              <a:rect l="0" t="0" r="0" b="0"/>
              <a:pathLst>
                <a:path w="204865" h="271606">
                  <a:moveTo>
                    <a:pt x="44129" y="0"/>
                  </a:moveTo>
                  <a:lnTo>
                    <a:pt x="44129" y="0"/>
                  </a:lnTo>
                  <a:lnTo>
                    <a:pt x="37061" y="41500"/>
                  </a:lnTo>
                  <a:lnTo>
                    <a:pt x="33105" y="76788"/>
                  </a:lnTo>
                  <a:lnTo>
                    <a:pt x="25649" y="114033"/>
                  </a:lnTo>
                  <a:lnTo>
                    <a:pt x="20041" y="145931"/>
                  </a:lnTo>
                  <a:lnTo>
                    <a:pt x="14241" y="179952"/>
                  </a:lnTo>
                  <a:lnTo>
                    <a:pt x="8356" y="212270"/>
                  </a:lnTo>
                  <a:lnTo>
                    <a:pt x="2110" y="250418"/>
                  </a:lnTo>
                  <a:lnTo>
                    <a:pt x="0" y="271605"/>
                  </a:lnTo>
                  <a:lnTo>
                    <a:pt x="21622" y="237279"/>
                  </a:lnTo>
                  <a:lnTo>
                    <a:pt x="44424" y="197462"/>
                  </a:lnTo>
                  <a:lnTo>
                    <a:pt x="66603" y="159941"/>
                  </a:lnTo>
                  <a:lnTo>
                    <a:pt x="97764" y="117904"/>
                  </a:lnTo>
                  <a:lnTo>
                    <a:pt x="105339" y="111933"/>
                  </a:lnTo>
                  <a:lnTo>
                    <a:pt x="108749" y="110340"/>
                  </a:lnTo>
                  <a:lnTo>
                    <a:pt x="112013" y="110271"/>
                  </a:lnTo>
                  <a:lnTo>
                    <a:pt x="118287" y="112840"/>
                  </a:lnTo>
                  <a:lnTo>
                    <a:pt x="119365" y="117891"/>
                  </a:lnTo>
                  <a:lnTo>
                    <a:pt x="116263" y="156035"/>
                  </a:lnTo>
                  <a:lnTo>
                    <a:pt x="114712" y="193503"/>
                  </a:lnTo>
                  <a:lnTo>
                    <a:pt x="110463" y="216525"/>
                  </a:lnTo>
                  <a:lnTo>
                    <a:pt x="112637" y="233155"/>
                  </a:lnTo>
                  <a:lnTo>
                    <a:pt x="119556" y="247822"/>
                  </a:lnTo>
                  <a:lnTo>
                    <a:pt x="124179" y="254511"/>
                  </a:lnTo>
                  <a:lnTo>
                    <a:pt x="134608" y="261945"/>
                  </a:lnTo>
                  <a:lnTo>
                    <a:pt x="140167" y="263926"/>
                  </a:lnTo>
                  <a:lnTo>
                    <a:pt x="145858" y="263263"/>
                  </a:lnTo>
                  <a:lnTo>
                    <a:pt x="175167" y="247425"/>
                  </a:lnTo>
                  <a:lnTo>
                    <a:pt x="204864" y="20538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6" name="SMARTInkShape-1667"/>
            <p:cNvSpPr/>
            <p:nvPr>
              <p:custDataLst>
                <p:tags r:id="rId102"/>
              </p:custDataLst>
            </p:nvPr>
          </p:nvSpPr>
          <p:spPr bwMode="auto">
            <a:xfrm>
              <a:off x="6243860" y="4563070"/>
              <a:ext cx="59602" cy="104674"/>
            </a:xfrm>
            <a:custGeom>
              <a:avLst/>
              <a:gdLst/>
              <a:ahLst/>
              <a:cxnLst/>
              <a:rect l="0" t="0" r="0" b="0"/>
              <a:pathLst>
                <a:path w="59602" h="104674">
                  <a:moveTo>
                    <a:pt x="33710" y="0"/>
                  </a:moveTo>
                  <a:lnTo>
                    <a:pt x="33710" y="0"/>
                  </a:lnTo>
                  <a:lnTo>
                    <a:pt x="26022" y="0"/>
                  </a:lnTo>
                  <a:lnTo>
                    <a:pt x="4772" y="35494"/>
                  </a:lnTo>
                  <a:lnTo>
                    <a:pt x="0" y="60898"/>
                  </a:lnTo>
                  <a:lnTo>
                    <a:pt x="3327" y="84080"/>
                  </a:lnTo>
                  <a:lnTo>
                    <a:pt x="10615" y="94585"/>
                  </a:lnTo>
                  <a:lnTo>
                    <a:pt x="19477" y="101569"/>
                  </a:lnTo>
                  <a:lnTo>
                    <a:pt x="26723" y="104673"/>
                  </a:lnTo>
                  <a:lnTo>
                    <a:pt x="30044" y="104509"/>
                  </a:lnTo>
                  <a:lnTo>
                    <a:pt x="36381" y="101680"/>
                  </a:lnTo>
                  <a:lnTo>
                    <a:pt x="53677" y="85643"/>
                  </a:lnTo>
                  <a:lnTo>
                    <a:pt x="57467" y="78413"/>
                  </a:lnTo>
                  <a:lnTo>
                    <a:pt x="59601" y="54542"/>
                  </a:lnTo>
                  <a:lnTo>
                    <a:pt x="54808" y="38793"/>
                  </a:lnTo>
                  <a:lnTo>
                    <a:pt x="46064" y="26172"/>
                  </a:lnTo>
                  <a:lnTo>
                    <a:pt x="35563" y="17254"/>
                  </a:lnTo>
                  <a:lnTo>
                    <a:pt x="24281" y="12630"/>
                  </a:lnTo>
                  <a:lnTo>
                    <a:pt x="6921"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7" name="SMARTInkShape-1668"/>
            <p:cNvSpPr/>
            <p:nvPr>
              <p:custDataLst>
                <p:tags r:id="rId103"/>
              </p:custDataLst>
            </p:nvPr>
          </p:nvSpPr>
          <p:spPr bwMode="auto">
            <a:xfrm>
              <a:off x="6063258" y="4527352"/>
              <a:ext cx="116597" cy="26790"/>
            </a:xfrm>
            <a:custGeom>
              <a:avLst/>
              <a:gdLst/>
              <a:ahLst/>
              <a:cxnLst/>
              <a:rect l="0" t="0" r="0" b="0"/>
              <a:pathLst>
                <a:path w="116597" h="26790">
                  <a:moveTo>
                    <a:pt x="0" y="26789"/>
                  </a:moveTo>
                  <a:lnTo>
                    <a:pt x="0" y="26789"/>
                  </a:lnTo>
                  <a:lnTo>
                    <a:pt x="42124" y="25796"/>
                  </a:lnTo>
                  <a:lnTo>
                    <a:pt x="83801" y="17075"/>
                  </a:lnTo>
                  <a:lnTo>
                    <a:pt x="115362" y="9010"/>
                  </a:lnTo>
                  <a:lnTo>
                    <a:pt x="116596" y="6998"/>
                  </a:lnTo>
                  <a:lnTo>
                    <a:pt x="1160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8" name="SMARTInkShape-1669"/>
            <p:cNvSpPr/>
            <p:nvPr>
              <p:custDataLst>
                <p:tags r:id="rId104"/>
              </p:custDataLst>
            </p:nvPr>
          </p:nvSpPr>
          <p:spPr bwMode="auto">
            <a:xfrm>
              <a:off x="6152555" y="4509492"/>
              <a:ext cx="42790" cy="116087"/>
            </a:xfrm>
            <a:custGeom>
              <a:avLst/>
              <a:gdLst/>
              <a:ahLst/>
              <a:cxnLst/>
              <a:rect l="0" t="0" r="0" b="0"/>
              <a:pathLst>
                <a:path w="42790" h="116087">
                  <a:moveTo>
                    <a:pt x="0" y="0"/>
                  </a:moveTo>
                  <a:lnTo>
                    <a:pt x="0" y="0"/>
                  </a:lnTo>
                  <a:lnTo>
                    <a:pt x="8121" y="7129"/>
                  </a:lnTo>
                  <a:lnTo>
                    <a:pt x="21367" y="16223"/>
                  </a:lnTo>
                  <a:lnTo>
                    <a:pt x="32018" y="32037"/>
                  </a:lnTo>
                  <a:lnTo>
                    <a:pt x="40465" y="56125"/>
                  </a:lnTo>
                  <a:lnTo>
                    <a:pt x="42789" y="76869"/>
                  </a:lnTo>
                  <a:lnTo>
                    <a:pt x="38531" y="94026"/>
                  </a:lnTo>
                  <a:lnTo>
                    <a:pt x="26789" y="1160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9" name="SMARTInkShape-1670"/>
            <p:cNvSpPr/>
            <p:nvPr>
              <p:custDataLst>
                <p:tags r:id="rId105"/>
              </p:custDataLst>
            </p:nvPr>
          </p:nvSpPr>
          <p:spPr bwMode="auto">
            <a:xfrm>
              <a:off x="6138480" y="3708303"/>
              <a:ext cx="67654" cy="149323"/>
            </a:xfrm>
            <a:custGeom>
              <a:avLst/>
              <a:gdLst/>
              <a:ahLst/>
              <a:cxnLst/>
              <a:rect l="0" t="0" r="0" b="0"/>
              <a:pathLst>
                <a:path w="67654" h="149323">
                  <a:moveTo>
                    <a:pt x="5145" y="15377"/>
                  </a:moveTo>
                  <a:lnTo>
                    <a:pt x="5145" y="15377"/>
                  </a:lnTo>
                  <a:lnTo>
                    <a:pt x="405" y="5896"/>
                  </a:lnTo>
                  <a:lnTo>
                    <a:pt x="0" y="3103"/>
                  </a:lnTo>
                  <a:lnTo>
                    <a:pt x="723" y="1241"/>
                  </a:lnTo>
                  <a:lnTo>
                    <a:pt x="2197" y="0"/>
                  </a:lnTo>
                  <a:lnTo>
                    <a:pt x="9126" y="6558"/>
                  </a:lnTo>
                  <a:lnTo>
                    <a:pt x="36427" y="46333"/>
                  </a:lnTo>
                  <a:lnTo>
                    <a:pt x="57078" y="87718"/>
                  </a:lnTo>
                  <a:lnTo>
                    <a:pt x="67653" y="14932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0" name="SMARTInkShape-1671"/>
            <p:cNvSpPr/>
            <p:nvPr>
              <p:custDataLst>
                <p:tags r:id="rId106"/>
              </p:custDataLst>
            </p:nvPr>
          </p:nvSpPr>
          <p:spPr bwMode="auto">
            <a:xfrm>
              <a:off x="5982891" y="3772517"/>
              <a:ext cx="178594" cy="4742"/>
            </a:xfrm>
            <a:custGeom>
              <a:avLst/>
              <a:gdLst/>
              <a:ahLst/>
              <a:cxnLst/>
              <a:rect l="0" t="0" r="0" b="0"/>
              <a:pathLst>
                <a:path w="178594" h="4742">
                  <a:moveTo>
                    <a:pt x="0" y="4741"/>
                  </a:moveTo>
                  <a:lnTo>
                    <a:pt x="0" y="4741"/>
                  </a:lnTo>
                  <a:lnTo>
                    <a:pt x="14221" y="0"/>
                  </a:lnTo>
                  <a:lnTo>
                    <a:pt x="29141" y="319"/>
                  </a:lnTo>
                  <a:lnTo>
                    <a:pt x="72453" y="3867"/>
                  </a:lnTo>
                  <a:lnTo>
                    <a:pt x="114292" y="4482"/>
                  </a:lnTo>
                  <a:lnTo>
                    <a:pt x="155892" y="4707"/>
                  </a:lnTo>
                  <a:lnTo>
                    <a:pt x="178593" y="474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1" name="SMARTInkShape-1672"/>
            <p:cNvSpPr/>
            <p:nvPr>
              <p:custDataLst>
                <p:tags r:id="rId107"/>
              </p:custDataLst>
            </p:nvPr>
          </p:nvSpPr>
          <p:spPr bwMode="auto">
            <a:xfrm>
              <a:off x="6313507" y="3733850"/>
              <a:ext cx="17642" cy="204811"/>
            </a:xfrm>
            <a:custGeom>
              <a:avLst/>
              <a:gdLst/>
              <a:ahLst/>
              <a:cxnLst/>
              <a:rect l="0" t="0" r="0" b="0"/>
              <a:pathLst>
                <a:path w="17642" h="204811">
                  <a:moveTo>
                    <a:pt x="17641" y="7689"/>
                  </a:moveTo>
                  <a:lnTo>
                    <a:pt x="17641" y="7689"/>
                  </a:lnTo>
                  <a:lnTo>
                    <a:pt x="17641" y="0"/>
                  </a:lnTo>
                  <a:lnTo>
                    <a:pt x="17641" y="36155"/>
                  </a:lnTo>
                  <a:lnTo>
                    <a:pt x="17641" y="75673"/>
                  </a:lnTo>
                  <a:lnTo>
                    <a:pt x="15657" y="102026"/>
                  </a:lnTo>
                  <a:lnTo>
                    <a:pt x="5368" y="141805"/>
                  </a:lnTo>
                  <a:lnTo>
                    <a:pt x="885" y="177681"/>
                  </a:lnTo>
                  <a:lnTo>
                    <a:pt x="0" y="203655"/>
                  </a:lnTo>
                  <a:lnTo>
                    <a:pt x="920" y="204810"/>
                  </a:lnTo>
                  <a:lnTo>
                    <a:pt x="2525" y="203595"/>
                  </a:lnTo>
                  <a:lnTo>
                    <a:pt x="8712" y="1952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2" name="SMARTInkShape-1673"/>
            <p:cNvSpPr/>
            <p:nvPr>
              <p:custDataLst>
                <p:tags r:id="rId108"/>
              </p:custDataLst>
            </p:nvPr>
          </p:nvSpPr>
          <p:spPr bwMode="auto">
            <a:xfrm>
              <a:off x="6063434" y="3911203"/>
              <a:ext cx="223067" cy="393211"/>
            </a:xfrm>
            <a:custGeom>
              <a:avLst/>
              <a:gdLst/>
              <a:ahLst/>
              <a:cxnLst/>
              <a:rect l="0" t="0" r="0" b="0"/>
              <a:pathLst>
                <a:path w="223067" h="393211">
                  <a:moveTo>
                    <a:pt x="35543" y="0"/>
                  </a:moveTo>
                  <a:lnTo>
                    <a:pt x="35543" y="0"/>
                  </a:lnTo>
                  <a:lnTo>
                    <a:pt x="32897" y="39724"/>
                  </a:lnTo>
                  <a:lnTo>
                    <a:pt x="29406" y="73218"/>
                  </a:lnTo>
                  <a:lnTo>
                    <a:pt x="27854" y="107948"/>
                  </a:lnTo>
                  <a:lnTo>
                    <a:pt x="25456" y="130504"/>
                  </a:lnTo>
                  <a:lnTo>
                    <a:pt x="21873" y="156456"/>
                  </a:lnTo>
                  <a:lnTo>
                    <a:pt x="17499" y="184671"/>
                  </a:lnTo>
                  <a:lnTo>
                    <a:pt x="13592" y="213403"/>
                  </a:lnTo>
                  <a:lnTo>
                    <a:pt x="9995" y="242480"/>
                  </a:lnTo>
                  <a:lnTo>
                    <a:pt x="6604" y="271786"/>
                  </a:lnTo>
                  <a:lnTo>
                    <a:pt x="2837" y="309640"/>
                  </a:lnTo>
                  <a:lnTo>
                    <a:pt x="221" y="353461"/>
                  </a:lnTo>
                  <a:lnTo>
                    <a:pt x="88" y="353711"/>
                  </a:lnTo>
                  <a:lnTo>
                    <a:pt x="0" y="351893"/>
                  </a:lnTo>
                  <a:lnTo>
                    <a:pt x="14852" y="311659"/>
                  </a:lnTo>
                  <a:lnTo>
                    <a:pt x="32058" y="272921"/>
                  </a:lnTo>
                  <a:lnTo>
                    <a:pt x="50959" y="230042"/>
                  </a:lnTo>
                  <a:lnTo>
                    <a:pt x="72936" y="196724"/>
                  </a:lnTo>
                  <a:lnTo>
                    <a:pt x="82258" y="191612"/>
                  </a:lnTo>
                  <a:lnTo>
                    <a:pt x="104412" y="188331"/>
                  </a:lnTo>
                  <a:lnTo>
                    <a:pt x="121383" y="198466"/>
                  </a:lnTo>
                  <a:lnTo>
                    <a:pt x="145313" y="221192"/>
                  </a:lnTo>
                  <a:lnTo>
                    <a:pt x="150394" y="227829"/>
                  </a:lnTo>
                  <a:lnTo>
                    <a:pt x="153395" y="259015"/>
                  </a:lnTo>
                  <a:lnTo>
                    <a:pt x="152414" y="295696"/>
                  </a:lnTo>
                  <a:lnTo>
                    <a:pt x="151861" y="331471"/>
                  </a:lnTo>
                  <a:lnTo>
                    <a:pt x="152690" y="373049"/>
                  </a:lnTo>
                  <a:lnTo>
                    <a:pt x="156400" y="388381"/>
                  </a:lnTo>
                  <a:lnTo>
                    <a:pt x="159770" y="391873"/>
                  </a:lnTo>
                  <a:lnTo>
                    <a:pt x="164001" y="393210"/>
                  </a:lnTo>
                  <a:lnTo>
                    <a:pt x="168807" y="393109"/>
                  </a:lnTo>
                  <a:lnTo>
                    <a:pt x="189791" y="383485"/>
                  </a:lnTo>
                  <a:lnTo>
                    <a:pt x="223066" y="35718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3" name="SMARTInkShape-1674"/>
            <p:cNvSpPr/>
            <p:nvPr>
              <p:custDataLst>
                <p:tags r:id="rId109"/>
              </p:custDataLst>
            </p:nvPr>
          </p:nvSpPr>
          <p:spPr bwMode="auto">
            <a:xfrm>
              <a:off x="5761327" y="3833215"/>
              <a:ext cx="229948" cy="576118"/>
            </a:xfrm>
            <a:custGeom>
              <a:avLst/>
              <a:gdLst/>
              <a:ahLst/>
              <a:cxnLst/>
              <a:rect l="0" t="0" r="0" b="0"/>
              <a:pathLst>
                <a:path w="229948" h="576118">
                  <a:moveTo>
                    <a:pt x="212634" y="408387"/>
                  </a:moveTo>
                  <a:lnTo>
                    <a:pt x="212634" y="408387"/>
                  </a:lnTo>
                  <a:lnTo>
                    <a:pt x="212634" y="403646"/>
                  </a:lnTo>
                  <a:lnTo>
                    <a:pt x="209988" y="398673"/>
                  </a:lnTo>
                  <a:lnTo>
                    <a:pt x="195464" y="382655"/>
                  </a:lnTo>
                  <a:lnTo>
                    <a:pt x="174473" y="370887"/>
                  </a:lnTo>
                  <a:lnTo>
                    <a:pt x="149402" y="365856"/>
                  </a:lnTo>
                  <a:lnTo>
                    <a:pt x="118382" y="373846"/>
                  </a:lnTo>
                  <a:lnTo>
                    <a:pt x="84056" y="388782"/>
                  </a:lnTo>
                  <a:lnTo>
                    <a:pt x="48749" y="410515"/>
                  </a:lnTo>
                  <a:lnTo>
                    <a:pt x="22633" y="440547"/>
                  </a:lnTo>
                  <a:lnTo>
                    <a:pt x="8796" y="470966"/>
                  </a:lnTo>
                  <a:lnTo>
                    <a:pt x="0" y="504661"/>
                  </a:lnTo>
                  <a:lnTo>
                    <a:pt x="2706" y="532865"/>
                  </a:lnTo>
                  <a:lnTo>
                    <a:pt x="18461" y="555984"/>
                  </a:lnTo>
                  <a:lnTo>
                    <a:pt x="29607" y="566316"/>
                  </a:lnTo>
                  <a:lnTo>
                    <a:pt x="41999" y="572212"/>
                  </a:lnTo>
                  <a:lnTo>
                    <a:pt x="68996" y="576117"/>
                  </a:lnTo>
                  <a:lnTo>
                    <a:pt x="89594" y="571899"/>
                  </a:lnTo>
                  <a:lnTo>
                    <a:pt x="131535" y="553612"/>
                  </a:lnTo>
                  <a:lnTo>
                    <a:pt x="164521" y="526974"/>
                  </a:lnTo>
                  <a:lnTo>
                    <a:pt x="193869" y="484140"/>
                  </a:lnTo>
                  <a:lnTo>
                    <a:pt x="211279" y="442312"/>
                  </a:lnTo>
                  <a:lnTo>
                    <a:pt x="217985" y="414535"/>
                  </a:lnTo>
                  <a:lnTo>
                    <a:pt x="224273" y="372424"/>
                  </a:lnTo>
                  <a:lnTo>
                    <a:pt x="227728" y="337172"/>
                  </a:lnTo>
                  <a:lnTo>
                    <a:pt x="229264" y="306290"/>
                  </a:lnTo>
                  <a:lnTo>
                    <a:pt x="229947" y="272721"/>
                  </a:lnTo>
                  <a:lnTo>
                    <a:pt x="227153" y="246505"/>
                  </a:lnTo>
                  <a:lnTo>
                    <a:pt x="222313" y="214146"/>
                  </a:lnTo>
                  <a:lnTo>
                    <a:pt x="216110" y="177689"/>
                  </a:lnTo>
                  <a:lnTo>
                    <a:pt x="210983" y="149416"/>
                  </a:lnTo>
                  <a:lnTo>
                    <a:pt x="202640" y="107419"/>
                  </a:lnTo>
                  <a:lnTo>
                    <a:pt x="187624" y="66203"/>
                  </a:lnTo>
                  <a:lnTo>
                    <a:pt x="165866" y="39880"/>
                  </a:lnTo>
                  <a:lnTo>
                    <a:pt x="131088" y="19513"/>
                  </a:lnTo>
                  <a:lnTo>
                    <a:pt x="90141" y="2974"/>
                  </a:lnTo>
                  <a:lnTo>
                    <a:pt x="75180" y="0"/>
                  </a:lnTo>
                  <a:lnTo>
                    <a:pt x="25111" y="2441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55" name="SMARTInkShape-1675"/>
          <p:cNvSpPr/>
          <p:nvPr>
            <p:custDataLst>
              <p:tags r:id="rId8"/>
            </p:custDataLst>
          </p:nvPr>
        </p:nvSpPr>
        <p:spPr bwMode="auto">
          <a:xfrm>
            <a:off x="2072134" y="5322743"/>
            <a:ext cx="294234" cy="1156811"/>
          </a:xfrm>
          <a:custGeom>
            <a:avLst/>
            <a:gdLst/>
            <a:ahLst/>
            <a:cxnLst/>
            <a:rect l="0" t="0" r="0" b="0"/>
            <a:pathLst>
              <a:path w="294234" h="1156811">
                <a:moveTo>
                  <a:pt x="240655" y="26140"/>
                </a:moveTo>
                <a:lnTo>
                  <a:pt x="240655" y="26140"/>
                </a:lnTo>
                <a:lnTo>
                  <a:pt x="227389" y="13866"/>
                </a:lnTo>
                <a:lnTo>
                  <a:pt x="201622" y="4275"/>
                </a:lnTo>
                <a:lnTo>
                  <a:pt x="161628" y="0"/>
                </a:lnTo>
                <a:lnTo>
                  <a:pt x="119674" y="4834"/>
                </a:lnTo>
                <a:lnTo>
                  <a:pt x="88659" y="14686"/>
                </a:lnTo>
                <a:lnTo>
                  <a:pt x="61646" y="28987"/>
                </a:lnTo>
                <a:lnTo>
                  <a:pt x="54839" y="37959"/>
                </a:lnTo>
                <a:lnTo>
                  <a:pt x="52286" y="47910"/>
                </a:lnTo>
                <a:lnTo>
                  <a:pt x="55527" y="75585"/>
                </a:lnTo>
                <a:lnTo>
                  <a:pt x="62771" y="106936"/>
                </a:lnTo>
                <a:lnTo>
                  <a:pt x="71201" y="151283"/>
                </a:lnTo>
                <a:lnTo>
                  <a:pt x="76046" y="183954"/>
                </a:lnTo>
                <a:lnTo>
                  <a:pt x="78198" y="224933"/>
                </a:lnTo>
                <a:lnTo>
                  <a:pt x="79155" y="259021"/>
                </a:lnTo>
                <a:lnTo>
                  <a:pt x="79694" y="297878"/>
                </a:lnTo>
                <a:lnTo>
                  <a:pt x="77208" y="341473"/>
                </a:lnTo>
                <a:lnTo>
                  <a:pt x="72762" y="378616"/>
                </a:lnTo>
                <a:lnTo>
                  <a:pt x="65673" y="421840"/>
                </a:lnTo>
                <a:lnTo>
                  <a:pt x="63666" y="447407"/>
                </a:lnTo>
                <a:lnTo>
                  <a:pt x="61147" y="468711"/>
                </a:lnTo>
                <a:lnTo>
                  <a:pt x="57483" y="495812"/>
                </a:lnTo>
                <a:lnTo>
                  <a:pt x="53056" y="526778"/>
                </a:lnTo>
                <a:lnTo>
                  <a:pt x="49112" y="551391"/>
                </a:lnTo>
                <a:lnTo>
                  <a:pt x="42085" y="589322"/>
                </a:lnTo>
                <a:lnTo>
                  <a:pt x="35654" y="622055"/>
                </a:lnTo>
                <a:lnTo>
                  <a:pt x="28497" y="662069"/>
                </a:lnTo>
                <a:lnTo>
                  <a:pt x="23810" y="692186"/>
                </a:lnTo>
                <a:lnTo>
                  <a:pt x="18701" y="726155"/>
                </a:lnTo>
                <a:lnTo>
                  <a:pt x="15295" y="753762"/>
                </a:lnTo>
                <a:lnTo>
                  <a:pt x="11511" y="797666"/>
                </a:lnTo>
                <a:lnTo>
                  <a:pt x="9509" y="824255"/>
                </a:lnTo>
                <a:lnTo>
                  <a:pt x="7183" y="854881"/>
                </a:lnTo>
                <a:lnTo>
                  <a:pt x="4640" y="888196"/>
                </a:lnTo>
                <a:lnTo>
                  <a:pt x="2944" y="914376"/>
                </a:lnTo>
                <a:lnTo>
                  <a:pt x="1061" y="954047"/>
                </a:lnTo>
                <a:lnTo>
                  <a:pt x="0" y="998693"/>
                </a:lnTo>
                <a:lnTo>
                  <a:pt x="2398" y="1037823"/>
                </a:lnTo>
                <a:lnTo>
                  <a:pt x="7763" y="1082003"/>
                </a:lnTo>
                <a:lnTo>
                  <a:pt x="16762" y="1121483"/>
                </a:lnTo>
                <a:lnTo>
                  <a:pt x="24731" y="1142998"/>
                </a:lnTo>
                <a:lnTo>
                  <a:pt x="28244" y="1148735"/>
                </a:lnTo>
                <a:lnTo>
                  <a:pt x="33564" y="1152560"/>
                </a:lnTo>
                <a:lnTo>
                  <a:pt x="47411" y="1156810"/>
                </a:lnTo>
                <a:lnTo>
                  <a:pt x="71942" y="1154462"/>
                </a:lnTo>
                <a:lnTo>
                  <a:pt x="99856" y="1147403"/>
                </a:lnTo>
                <a:lnTo>
                  <a:pt x="144036" y="1134918"/>
                </a:lnTo>
                <a:lnTo>
                  <a:pt x="185631" y="1121811"/>
                </a:lnTo>
                <a:lnTo>
                  <a:pt x="222919" y="1107932"/>
                </a:lnTo>
                <a:lnTo>
                  <a:pt x="264712" y="1092594"/>
                </a:lnTo>
                <a:lnTo>
                  <a:pt x="294233" y="107984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58" name="SMARTInkShape-Group413"/>
          <p:cNvGrpSpPr/>
          <p:nvPr/>
        </p:nvGrpSpPr>
        <p:grpSpPr>
          <a:xfrm>
            <a:off x="3125391" y="5161552"/>
            <a:ext cx="571501" cy="1202504"/>
            <a:chOff x="3125391" y="5161552"/>
            <a:chExt cx="571501" cy="1202504"/>
          </a:xfrm>
        </p:grpSpPr>
        <p:sp>
          <p:nvSpPr>
            <p:cNvPr id="156" name="SMARTInkShape-1676"/>
            <p:cNvSpPr/>
            <p:nvPr>
              <p:custDataLst>
                <p:tags r:id="rId97"/>
              </p:custDataLst>
            </p:nvPr>
          </p:nvSpPr>
          <p:spPr bwMode="auto">
            <a:xfrm>
              <a:off x="3125391" y="5252976"/>
              <a:ext cx="186145" cy="1111080"/>
            </a:xfrm>
            <a:custGeom>
              <a:avLst/>
              <a:gdLst/>
              <a:ahLst/>
              <a:cxnLst/>
              <a:rect l="0" t="0" r="0" b="0"/>
              <a:pathLst>
                <a:path w="186145" h="1111080">
                  <a:moveTo>
                    <a:pt x="0" y="95907"/>
                  </a:moveTo>
                  <a:lnTo>
                    <a:pt x="0" y="95907"/>
                  </a:lnTo>
                  <a:lnTo>
                    <a:pt x="4740" y="81686"/>
                  </a:lnTo>
                  <a:lnTo>
                    <a:pt x="26650" y="58620"/>
                  </a:lnTo>
                  <a:lnTo>
                    <a:pt x="65457" y="31289"/>
                  </a:lnTo>
                  <a:lnTo>
                    <a:pt x="107699" y="13812"/>
                  </a:lnTo>
                  <a:lnTo>
                    <a:pt x="150149" y="0"/>
                  </a:lnTo>
                  <a:lnTo>
                    <a:pt x="171819" y="3108"/>
                  </a:lnTo>
                  <a:lnTo>
                    <a:pt x="177054" y="6260"/>
                  </a:lnTo>
                  <a:lnTo>
                    <a:pt x="180543" y="10345"/>
                  </a:lnTo>
                  <a:lnTo>
                    <a:pt x="182870" y="15053"/>
                  </a:lnTo>
                  <a:lnTo>
                    <a:pt x="186144" y="59603"/>
                  </a:lnTo>
                  <a:lnTo>
                    <a:pt x="182374" y="104112"/>
                  </a:lnTo>
                  <a:lnTo>
                    <a:pt x="177628" y="148501"/>
                  </a:lnTo>
                  <a:lnTo>
                    <a:pt x="174973" y="175618"/>
                  </a:lnTo>
                  <a:lnTo>
                    <a:pt x="169378" y="216331"/>
                  </a:lnTo>
                  <a:lnTo>
                    <a:pt x="163583" y="247655"/>
                  </a:lnTo>
                  <a:lnTo>
                    <a:pt x="157701" y="274806"/>
                  </a:lnTo>
                  <a:lnTo>
                    <a:pt x="154743" y="296533"/>
                  </a:lnTo>
                  <a:lnTo>
                    <a:pt x="151779" y="323915"/>
                  </a:lnTo>
                  <a:lnTo>
                    <a:pt x="148811" y="355069"/>
                  </a:lnTo>
                  <a:lnTo>
                    <a:pt x="146832" y="379807"/>
                  </a:lnTo>
                  <a:lnTo>
                    <a:pt x="144633" y="417876"/>
                  </a:lnTo>
                  <a:lnTo>
                    <a:pt x="143656" y="450670"/>
                  </a:lnTo>
                  <a:lnTo>
                    <a:pt x="143222" y="485752"/>
                  </a:lnTo>
                  <a:lnTo>
                    <a:pt x="143106" y="507608"/>
                  </a:lnTo>
                  <a:lnTo>
                    <a:pt x="142978" y="551736"/>
                  </a:lnTo>
                  <a:lnTo>
                    <a:pt x="142920" y="587885"/>
                  </a:lnTo>
                  <a:lnTo>
                    <a:pt x="142888" y="631387"/>
                  </a:lnTo>
                  <a:lnTo>
                    <a:pt x="142881" y="670250"/>
                  </a:lnTo>
                  <a:lnTo>
                    <a:pt x="142877" y="712326"/>
                  </a:lnTo>
                  <a:lnTo>
                    <a:pt x="142876" y="744256"/>
                  </a:lnTo>
                  <a:lnTo>
                    <a:pt x="142875" y="774322"/>
                  </a:lnTo>
                  <a:lnTo>
                    <a:pt x="145521" y="816494"/>
                  </a:lnTo>
                  <a:lnTo>
                    <a:pt x="149011" y="845785"/>
                  </a:lnTo>
                  <a:lnTo>
                    <a:pt x="150563" y="885262"/>
                  </a:lnTo>
                  <a:lnTo>
                    <a:pt x="151253" y="926619"/>
                  </a:lnTo>
                  <a:lnTo>
                    <a:pt x="151559" y="966167"/>
                  </a:lnTo>
                  <a:lnTo>
                    <a:pt x="151695" y="1000280"/>
                  </a:lnTo>
                  <a:lnTo>
                    <a:pt x="152775" y="1042207"/>
                  </a:lnTo>
                  <a:lnTo>
                    <a:pt x="158868" y="1078124"/>
                  </a:lnTo>
                  <a:lnTo>
                    <a:pt x="160625" y="1111079"/>
                  </a:lnTo>
                  <a:lnTo>
                    <a:pt x="132919" y="1098267"/>
                  </a:lnTo>
                  <a:lnTo>
                    <a:pt x="88423" y="1068423"/>
                  </a:lnTo>
                  <a:lnTo>
                    <a:pt x="71730" y="1057975"/>
                  </a:lnTo>
                  <a:lnTo>
                    <a:pt x="53377" y="1056959"/>
                  </a:lnTo>
                  <a:lnTo>
                    <a:pt x="8929" y="10603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7" name="SMARTInkShape-1677"/>
            <p:cNvSpPr/>
            <p:nvPr>
              <p:custDataLst>
                <p:tags r:id="rId98"/>
              </p:custDataLst>
            </p:nvPr>
          </p:nvSpPr>
          <p:spPr bwMode="auto">
            <a:xfrm>
              <a:off x="3474429" y="5161552"/>
              <a:ext cx="222463" cy="1124289"/>
            </a:xfrm>
            <a:custGeom>
              <a:avLst/>
              <a:gdLst/>
              <a:ahLst/>
              <a:cxnLst/>
              <a:rect l="0" t="0" r="0" b="0"/>
              <a:pathLst>
                <a:path w="222463" h="1124289">
                  <a:moveTo>
                    <a:pt x="204602" y="44456"/>
                  </a:moveTo>
                  <a:lnTo>
                    <a:pt x="204602" y="44456"/>
                  </a:lnTo>
                  <a:lnTo>
                    <a:pt x="168394" y="25028"/>
                  </a:lnTo>
                  <a:lnTo>
                    <a:pt x="135452" y="4745"/>
                  </a:lnTo>
                  <a:lnTo>
                    <a:pt x="93184" y="241"/>
                  </a:lnTo>
                  <a:lnTo>
                    <a:pt x="81992" y="0"/>
                  </a:lnTo>
                  <a:lnTo>
                    <a:pt x="77221" y="1920"/>
                  </a:lnTo>
                  <a:lnTo>
                    <a:pt x="69275" y="9345"/>
                  </a:lnTo>
                  <a:lnTo>
                    <a:pt x="59224" y="29423"/>
                  </a:lnTo>
                  <a:lnTo>
                    <a:pt x="59442" y="68444"/>
                  </a:lnTo>
                  <a:lnTo>
                    <a:pt x="65791" y="108228"/>
                  </a:lnTo>
                  <a:lnTo>
                    <a:pt x="68494" y="143575"/>
                  </a:lnTo>
                  <a:lnTo>
                    <a:pt x="69696" y="184751"/>
                  </a:lnTo>
                  <a:lnTo>
                    <a:pt x="70230" y="226202"/>
                  </a:lnTo>
                  <a:lnTo>
                    <a:pt x="70467" y="267776"/>
                  </a:lnTo>
                  <a:lnTo>
                    <a:pt x="69580" y="306428"/>
                  </a:lnTo>
                  <a:lnTo>
                    <a:pt x="65879" y="336836"/>
                  </a:lnTo>
                  <a:lnTo>
                    <a:pt x="62957" y="381008"/>
                  </a:lnTo>
                  <a:lnTo>
                    <a:pt x="61555" y="403761"/>
                  </a:lnTo>
                  <a:lnTo>
                    <a:pt x="59628" y="431829"/>
                  </a:lnTo>
                  <a:lnTo>
                    <a:pt x="57352" y="463439"/>
                  </a:lnTo>
                  <a:lnTo>
                    <a:pt x="55833" y="489473"/>
                  </a:lnTo>
                  <a:lnTo>
                    <a:pt x="54147" y="531629"/>
                  </a:lnTo>
                  <a:lnTo>
                    <a:pt x="51713" y="557754"/>
                  </a:lnTo>
                  <a:lnTo>
                    <a:pt x="48106" y="588068"/>
                  </a:lnTo>
                  <a:lnTo>
                    <a:pt x="43716" y="621176"/>
                  </a:lnTo>
                  <a:lnTo>
                    <a:pt x="40791" y="648210"/>
                  </a:lnTo>
                  <a:lnTo>
                    <a:pt x="37539" y="691476"/>
                  </a:lnTo>
                  <a:lnTo>
                    <a:pt x="33448" y="724596"/>
                  </a:lnTo>
                  <a:lnTo>
                    <a:pt x="25567" y="765554"/>
                  </a:lnTo>
                  <a:lnTo>
                    <a:pt x="16948" y="802826"/>
                  </a:lnTo>
                  <a:lnTo>
                    <a:pt x="8110" y="846942"/>
                  </a:lnTo>
                  <a:lnTo>
                    <a:pt x="3171" y="885303"/>
                  </a:lnTo>
                  <a:lnTo>
                    <a:pt x="976" y="928812"/>
                  </a:lnTo>
                  <a:lnTo>
                    <a:pt x="0" y="964024"/>
                  </a:lnTo>
                  <a:lnTo>
                    <a:pt x="559" y="993894"/>
                  </a:lnTo>
                  <a:lnTo>
                    <a:pt x="5459" y="1036618"/>
                  </a:lnTo>
                  <a:lnTo>
                    <a:pt x="10264" y="1076080"/>
                  </a:lnTo>
                  <a:lnTo>
                    <a:pt x="23310" y="1113662"/>
                  </a:lnTo>
                  <a:lnTo>
                    <a:pt x="29109" y="1119932"/>
                  </a:lnTo>
                  <a:lnTo>
                    <a:pt x="65088" y="1124288"/>
                  </a:lnTo>
                  <a:lnTo>
                    <a:pt x="76119" y="1123662"/>
                  </a:lnTo>
                  <a:lnTo>
                    <a:pt x="98072" y="1116740"/>
                  </a:lnTo>
                  <a:lnTo>
                    <a:pt x="134354" y="1094479"/>
                  </a:lnTo>
                  <a:lnTo>
                    <a:pt x="172874" y="1075571"/>
                  </a:lnTo>
                  <a:lnTo>
                    <a:pt x="222462" y="105351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59" name="SMARTInkShape-1678"/>
          <p:cNvSpPr/>
          <p:nvPr>
            <p:custDataLst>
              <p:tags r:id="rId9"/>
            </p:custDataLst>
          </p:nvPr>
        </p:nvSpPr>
        <p:spPr bwMode="auto">
          <a:xfrm>
            <a:off x="4366617" y="5101089"/>
            <a:ext cx="222820" cy="1245179"/>
          </a:xfrm>
          <a:custGeom>
            <a:avLst/>
            <a:gdLst/>
            <a:ahLst/>
            <a:cxnLst/>
            <a:rect l="0" t="0" r="0" b="0"/>
            <a:pathLst>
              <a:path w="222820" h="1245179">
                <a:moveTo>
                  <a:pt x="0" y="95989"/>
                </a:moveTo>
                <a:lnTo>
                  <a:pt x="0" y="95989"/>
                </a:lnTo>
                <a:lnTo>
                  <a:pt x="7129" y="87868"/>
                </a:lnTo>
                <a:lnTo>
                  <a:pt x="36189" y="45561"/>
                </a:lnTo>
                <a:lnTo>
                  <a:pt x="57787" y="23704"/>
                </a:lnTo>
                <a:lnTo>
                  <a:pt x="74300" y="13260"/>
                </a:lnTo>
                <a:lnTo>
                  <a:pt x="105910" y="2796"/>
                </a:lnTo>
                <a:lnTo>
                  <a:pt x="128761" y="0"/>
                </a:lnTo>
                <a:lnTo>
                  <a:pt x="149501" y="4048"/>
                </a:lnTo>
                <a:lnTo>
                  <a:pt x="159199" y="7906"/>
                </a:lnTo>
                <a:lnTo>
                  <a:pt x="191809" y="37038"/>
                </a:lnTo>
                <a:lnTo>
                  <a:pt x="212386" y="77089"/>
                </a:lnTo>
                <a:lnTo>
                  <a:pt x="218417" y="108425"/>
                </a:lnTo>
                <a:lnTo>
                  <a:pt x="221813" y="151598"/>
                </a:lnTo>
                <a:lnTo>
                  <a:pt x="222819" y="185888"/>
                </a:lnTo>
                <a:lnTo>
                  <a:pt x="222062" y="213334"/>
                </a:lnTo>
                <a:lnTo>
                  <a:pt x="218418" y="251991"/>
                </a:lnTo>
                <a:lnTo>
                  <a:pt x="216137" y="285047"/>
                </a:lnTo>
                <a:lnTo>
                  <a:pt x="214853" y="328616"/>
                </a:lnTo>
                <a:lnTo>
                  <a:pt x="214473" y="370299"/>
                </a:lnTo>
                <a:lnTo>
                  <a:pt x="213392" y="401459"/>
                </a:lnTo>
                <a:lnTo>
                  <a:pt x="211714" y="423659"/>
                </a:lnTo>
                <a:lnTo>
                  <a:pt x="209604" y="448381"/>
                </a:lnTo>
                <a:lnTo>
                  <a:pt x="207259" y="489079"/>
                </a:lnTo>
                <a:lnTo>
                  <a:pt x="205224" y="523703"/>
                </a:lnTo>
                <a:lnTo>
                  <a:pt x="201013" y="555629"/>
                </a:lnTo>
                <a:lnTo>
                  <a:pt x="199493" y="582001"/>
                </a:lnTo>
                <a:lnTo>
                  <a:pt x="198480" y="615458"/>
                </a:lnTo>
                <a:lnTo>
                  <a:pt x="197804" y="653638"/>
                </a:lnTo>
                <a:lnTo>
                  <a:pt x="197354" y="685044"/>
                </a:lnTo>
                <a:lnTo>
                  <a:pt x="197054" y="711934"/>
                </a:lnTo>
                <a:lnTo>
                  <a:pt x="196854" y="735814"/>
                </a:lnTo>
                <a:lnTo>
                  <a:pt x="196631" y="775577"/>
                </a:lnTo>
                <a:lnTo>
                  <a:pt x="196532" y="814747"/>
                </a:lnTo>
                <a:lnTo>
                  <a:pt x="196506" y="839083"/>
                </a:lnTo>
                <a:lnTo>
                  <a:pt x="196489" y="865228"/>
                </a:lnTo>
                <a:lnTo>
                  <a:pt x="195484" y="888612"/>
                </a:lnTo>
                <a:lnTo>
                  <a:pt x="191723" y="930469"/>
                </a:lnTo>
                <a:lnTo>
                  <a:pt x="189390" y="966270"/>
                </a:lnTo>
                <a:lnTo>
                  <a:pt x="186369" y="1007648"/>
                </a:lnTo>
                <a:lnTo>
                  <a:pt x="182785" y="1038129"/>
                </a:lnTo>
                <a:lnTo>
                  <a:pt x="178411" y="1072340"/>
                </a:lnTo>
                <a:lnTo>
                  <a:pt x="174503" y="1098124"/>
                </a:lnTo>
                <a:lnTo>
                  <a:pt x="167516" y="1134711"/>
                </a:lnTo>
                <a:lnTo>
                  <a:pt x="162744" y="1172042"/>
                </a:lnTo>
                <a:lnTo>
                  <a:pt x="154995" y="1215475"/>
                </a:lnTo>
                <a:lnTo>
                  <a:pt x="153223" y="1227877"/>
                </a:lnTo>
                <a:lnTo>
                  <a:pt x="147143" y="1239342"/>
                </a:lnTo>
                <a:lnTo>
                  <a:pt x="142744" y="1245178"/>
                </a:lnTo>
                <a:lnTo>
                  <a:pt x="136834" y="1245099"/>
                </a:lnTo>
                <a:lnTo>
                  <a:pt x="106912" y="1225070"/>
                </a:lnTo>
                <a:lnTo>
                  <a:pt x="99441" y="1214943"/>
                </a:lnTo>
                <a:lnTo>
                  <a:pt x="92814" y="1203497"/>
                </a:lnTo>
                <a:lnTo>
                  <a:pt x="83504" y="1194077"/>
                </a:lnTo>
                <a:lnTo>
                  <a:pt x="71438" y="115862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0" name="SMARTInkShape-1679"/>
          <p:cNvSpPr/>
          <p:nvPr>
            <p:custDataLst>
              <p:tags r:id="rId10"/>
            </p:custDataLst>
          </p:nvPr>
        </p:nvSpPr>
        <p:spPr bwMode="auto">
          <a:xfrm>
            <a:off x="4848820" y="5857875"/>
            <a:ext cx="35720" cy="8931"/>
          </a:xfrm>
          <a:custGeom>
            <a:avLst/>
            <a:gdLst/>
            <a:ahLst/>
            <a:cxnLst/>
            <a:rect l="0" t="0" r="0" b="0"/>
            <a:pathLst>
              <a:path w="35720" h="8931">
                <a:moveTo>
                  <a:pt x="0" y="8930"/>
                </a:moveTo>
                <a:lnTo>
                  <a:pt x="0" y="8930"/>
                </a:lnTo>
                <a:lnTo>
                  <a:pt x="14258" y="2793"/>
                </a:lnTo>
                <a:lnTo>
                  <a:pt x="3571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63" name="SMARTInkShape-Group416"/>
          <p:cNvGrpSpPr/>
          <p:nvPr/>
        </p:nvGrpSpPr>
        <p:grpSpPr>
          <a:xfrm>
            <a:off x="5331023" y="5081817"/>
            <a:ext cx="544712" cy="1200058"/>
            <a:chOff x="5331023" y="5081817"/>
            <a:chExt cx="544712" cy="1200058"/>
          </a:xfrm>
        </p:grpSpPr>
        <p:sp>
          <p:nvSpPr>
            <p:cNvPr id="161" name="SMARTInkShape-1680"/>
            <p:cNvSpPr/>
            <p:nvPr>
              <p:custDataLst>
                <p:tags r:id="rId95"/>
              </p:custDataLst>
            </p:nvPr>
          </p:nvSpPr>
          <p:spPr bwMode="auto">
            <a:xfrm>
              <a:off x="5331023" y="5840016"/>
              <a:ext cx="196455" cy="17860"/>
            </a:xfrm>
            <a:custGeom>
              <a:avLst/>
              <a:gdLst/>
              <a:ahLst/>
              <a:cxnLst/>
              <a:rect l="0" t="0" r="0" b="0"/>
              <a:pathLst>
                <a:path w="196455" h="17860">
                  <a:moveTo>
                    <a:pt x="0" y="0"/>
                  </a:moveTo>
                  <a:lnTo>
                    <a:pt x="0" y="0"/>
                  </a:lnTo>
                  <a:lnTo>
                    <a:pt x="4741" y="4740"/>
                  </a:lnTo>
                  <a:lnTo>
                    <a:pt x="7068" y="9713"/>
                  </a:lnTo>
                  <a:lnTo>
                    <a:pt x="8562" y="16250"/>
                  </a:lnTo>
                  <a:lnTo>
                    <a:pt x="39358" y="16549"/>
                  </a:lnTo>
                  <a:lnTo>
                    <a:pt x="81115" y="11628"/>
                  </a:lnTo>
                  <a:lnTo>
                    <a:pt x="114654" y="9728"/>
                  </a:lnTo>
                  <a:lnTo>
                    <a:pt x="158623" y="9035"/>
                  </a:lnTo>
                  <a:lnTo>
                    <a:pt x="196454"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2" name="SMARTInkShape-1681"/>
            <p:cNvSpPr/>
            <p:nvPr>
              <p:custDataLst>
                <p:tags r:id="rId96"/>
              </p:custDataLst>
            </p:nvPr>
          </p:nvSpPr>
          <p:spPr bwMode="auto">
            <a:xfrm>
              <a:off x="5620611" y="5081817"/>
              <a:ext cx="255124" cy="1200058"/>
            </a:xfrm>
            <a:custGeom>
              <a:avLst/>
              <a:gdLst/>
              <a:ahLst/>
              <a:cxnLst/>
              <a:rect l="0" t="0" r="0" b="0"/>
              <a:pathLst>
                <a:path w="255124" h="1200058">
                  <a:moveTo>
                    <a:pt x="255123" y="106331"/>
                  </a:moveTo>
                  <a:lnTo>
                    <a:pt x="255123" y="106331"/>
                  </a:lnTo>
                  <a:lnTo>
                    <a:pt x="235006" y="93903"/>
                  </a:lnTo>
                  <a:lnTo>
                    <a:pt x="217378" y="70142"/>
                  </a:lnTo>
                  <a:lnTo>
                    <a:pt x="213543" y="61143"/>
                  </a:lnTo>
                  <a:lnTo>
                    <a:pt x="178198" y="28632"/>
                  </a:lnTo>
                  <a:lnTo>
                    <a:pt x="166033" y="22189"/>
                  </a:lnTo>
                  <a:lnTo>
                    <a:pt x="123814" y="5439"/>
                  </a:lnTo>
                  <a:lnTo>
                    <a:pt x="89175" y="0"/>
                  </a:lnTo>
                  <a:lnTo>
                    <a:pt x="83968" y="3694"/>
                  </a:lnTo>
                  <a:lnTo>
                    <a:pt x="75536" y="18381"/>
                  </a:lnTo>
                  <a:lnTo>
                    <a:pt x="69952" y="39482"/>
                  </a:lnTo>
                  <a:lnTo>
                    <a:pt x="73038" y="72523"/>
                  </a:lnTo>
                  <a:lnTo>
                    <a:pt x="74977" y="102219"/>
                  </a:lnTo>
                  <a:lnTo>
                    <a:pt x="76070" y="144470"/>
                  </a:lnTo>
                  <a:lnTo>
                    <a:pt x="79040" y="178486"/>
                  </a:lnTo>
                  <a:lnTo>
                    <a:pt x="83598" y="205869"/>
                  </a:lnTo>
                  <a:lnTo>
                    <a:pt x="88932" y="244497"/>
                  </a:lnTo>
                  <a:lnTo>
                    <a:pt x="91963" y="277540"/>
                  </a:lnTo>
                  <a:lnTo>
                    <a:pt x="96316" y="321101"/>
                  </a:lnTo>
                  <a:lnTo>
                    <a:pt x="103890" y="362782"/>
                  </a:lnTo>
                  <a:lnTo>
                    <a:pt x="109772" y="402913"/>
                  </a:lnTo>
                  <a:lnTo>
                    <a:pt x="112140" y="437575"/>
                  </a:lnTo>
                  <a:lnTo>
                    <a:pt x="114161" y="462098"/>
                  </a:lnTo>
                  <a:lnTo>
                    <a:pt x="116500" y="489360"/>
                  </a:lnTo>
                  <a:lnTo>
                    <a:pt x="119098" y="532881"/>
                  </a:lnTo>
                  <a:lnTo>
                    <a:pt x="119791" y="551433"/>
                  </a:lnTo>
                  <a:lnTo>
                    <a:pt x="119262" y="579675"/>
                  </a:lnTo>
                  <a:lnTo>
                    <a:pt x="117916" y="614378"/>
                  </a:lnTo>
                  <a:lnTo>
                    <a:pt x="116026" y="653389"/>
                  </a:lnTo>
                  <a:lnTo>
                    <a:pt x="113775" y="684357"/>
                  </a:lnTo>
                  <a:lnTo>
                    <a:pt x="111282" y="709963"/>
                  </a:lnTo>
                  <a:lnTo>
                    <a:pt x="105866" y="751643"/>
                  </a:lnTo>
                  <a:lnTo>
                    <a:pt x="100151" y="786704"/>
                  </a:lnTo>
                  <a:lnTo>
                    <a:pt x="94304" y="818824"/>
                  </a:lnTo>
                  <a:lnTo>
                    <a:pt x="85421" y="855588"/>
                  </a:lnTo>
                  <a:lnTo>
                    <a:pt x="77496" y="880671"/>
                  </a:lnTo>
                  <a:lnTo>
                    <a:pt x="68245" y="908308"/>
                  </a:lnTo>
                  <a:lnTo>
                    <a:pt x="55319" y="949599"/>
                  </a:lnTo>
                  <a:lnTo>
                    <a:pt x="44282" y="990109"/>
                  </a:lnTo>
                  <a:lnTo>
                    <a:pt x="37172" y="1018970"/>
                  </a:lnTo>
                  <a:lnTo>
                    <a:pt x="29455" y="1051108"/>
                  </a:lnTo>
                  <a:lnTo>
                    <a:pt x="22327" y="1077495"/>
                  </a:lnTo>
                  <a:lnTo>
                    <a:pt x="9114" y="1120043"/>
                  </a:lnTo>
                  <a:lnTo>
                    <a:pt x="0" y="1162407"/>
                  </a:lnTo>
                  <a:lnTo>
                    <a:pt x="3160" y="1181263"/>
                  </a:lnTo>
                  <a:lnTo>
                    <a:pt x="6780" y="1189070"/>
                  </a:lnTo>
                  <a:lnTo>
                    <a:pt x="11179" y="1194274"/>
                  </a:lnTo>
                  <a:lnTo>
                    <a:pt x="21357" y="1200057"/>
                  </a:lnTo>
                  <a:lnTo>
                    <a:pt x="37787" y="1197335"/>
                  </a:lnTo>
                  <a:lnTo>
                    <a:pt x="71996" y="1184646"/>
                  </a:lnTo>
                  <a:lnTo>
                    <a:pt x="108259" y="1170965"/>
                  </a:lnTo>
                  <a:lnTo>
                    <a:pt x="147179" y="1152713"/>
                  </a:lnTo>
                  <a:lnTo>
                    <a:pt x="237264" y="11064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64" name="SMARTInkShape-1682"/>
          <p:cNvSpPr/>
          <p:nvPr>
            <p:custDataLst>
              <p:tags r:id="rId11"/>
            </p:custDataLst>
          </p:nvPr>
        </p:nvSpPr>
        <p:spPr bwMode="auto">
          <a:xfrm>
            <a:off x="6474023" y="5028655"/>
            <a:ext cx="460938" cy="1391791"/>
          </a:xfrm>
          <a:custGeom>
            <a:avLst/>
            <a:gdLst/>
            <a:ahLst/>
            <a:cxnLst/>
            <a:rect l="0" t="0" r="0" b="0"/>
            <a:pathLst>
              <a:path w="460938" h="1391791">
                <a:moveTo>
                  <a:pt x="294680" y="7689"/>
                </a:moveTo>
                <a:lnTo>
                  <a:pt x="294680" y="7689"/>
                </a:lnTo>
                <a:lnTo>
                  <a:pt x="294680" y="0"/>
                </a:lnTo>
                <a:lnTo>
                  <a:pt x="318383" y="3867"/>
                </a:lnTo>
                <a:lnTo>
                  <a:pt x="353832" y="19219"/>
                </a:lnTo>
                <a:lnTo>
                  <a:pt x="392407" y="39602"/>
                </a:lnTo>
                <a:lnTo>
                  <a:pt x="424288" y="63226"/>
                </a:lnTo>
                <a:lnTo>
                  <a:pt x="435958" y="79997"/>
                </a:lnTo>
                <a:lnTo>
                  <a:pt x="447098" y="115893"/>
                </a:lnTo>
                <a:lnTo>
                  <a:pt x="456679" y="157975"/>
                </a:lnTo>
                <a:lnTo>
                  <a:pt x="460937" y="186600"/>
                </a:lnTo>
                <a:lnTo>
                  <a:pt x="460184" y="225119"/>
                </a:lnTo>
                <a:lnTo>
                  <a:pt x="456542" y="268035"/>
                </a:lnTo>
                <a:lnTo>
                  <a:pt x="451616" y="303646"/>
                </a:lnTo>
                <a:lnTo>
                  <a:pt x="443474" y="336009"/>
                </a:lnTo>
                <a:lnTo>
                  <a:pt x="434233" y="367921"/>
                </a:lnTo>
                <a:lnTo>
                  <a:pt x="426818" y="401948"/>
                </a:lnTo>
                <a:lnTo>
                  <a:pt x="421467" y="425310"/>
                </a:lnTo>
                <a:lnTo>
                  <a:pt x="414924" y="452790"/>
                </a:lnTo>
                <a:lnTo>
                  <a:pt x="407585" y="483017"/>
                </a:lnTo>
                <a:lnTo>
                  <a:pt x="401700" y="509121"/>
                </a:lnTo>
                <a:lnTo>
                  <a:pt x="396784" y="532477"/>
                </a:lnTo>
                <a:lnTo>
                  <a:pt x="388677" y="574303"/>
                </a:lnTo>
                <a:lnTo>
                  <a:pt x="381766" y="612736"/>
                </a:lnTo>
                <a:lnTo>
                  <a:pt x="376550" y="644217"/>
                </a:lnTo>
                <a:lnTo>
                  <a:pt x="370096" y="684057"/>
                </a:lnTo>
                <a:lnTo>
                  <a:pt x="362817" y="729468"/>
                </a:lnTo>
                <a:lnTo>
                  <a:pt x="357964" y="765695"/>
                </a:lnTo>
                <a:lnTo>
                  <a:pt x="354729" y="795800"/>
                </a:lnTo>
                <a:lnTo>
                  <a:pt x="352572" y="821823"/>
                </a:lnTo>
                <a:lnTo>
                  <a:pt x="350142" y="845124"/>
                </a:lnTo>
                <a:lnTo>
                  <a:pt x="344796" y="886890"/>
                </a:lnTo>
                <a:lnTo>
                  <a:pt x="341759" y="922651"/>
                </a:lnTo>
                <a:lnTo>
                  <a:pt x="340409" y="956073"/>
                </a:lnTo>
                <a:lnTo>
                  <a:pt x="339808" y="990771"/>
                </a:lnTo>
                <a:lnTo>
                  <a:pt x="339542" y="1023390"/>
                </a:lnTo>
                <a:lnTo>
                  <a:pt x="342038" y="1067000"/>
                </a:lnTo>
                <a:lnTo>
                  <a:pt x="345493" y="1097618"/>
                </a:lnTo>
                <a:lnTo>
                  <a:pt x="347030" y="1140992"/>
                </a:lnTo>
                <a:lnTo>
                  <a:pt x="347713" y="1174161"/>
                </a:lnTo>
                <a:lnTo>
                  <a:pt x="348097" y="1212214"/>
                </a:lnTo>
                <a:lnTo>
                  <a:pt x="342918" y="1256561"/>
                </a:lnTo>
                <a:lnTo>
                  <a:pt x="328816" y="1300459"/>
                </a:lnTo>
                <a:lnTo>
                  <a:pt x="323391" y="1310067"/>
                </a:lnTo>
                <a:lnTo>
                  <a:pt x="301487" y="1326034"/>
                </a:lnTo>
                <a:lnTo>
                  <a:pt x="263625" y="1343534"/>
                </a:lnTo>
                <a:lnTo>
                  <a:pt x="237222" y="1352483"/>
                </a:lnTo>
                <a:lnTo>
                  <a:pt x="195721" y="1363076"/>
                </a:lnTo>
                <a:lnTo>
                  <a:pt x="158094" y="1369106"/>
                </a:lnTo>
                <a:lnTo>
                  <a:pt x="123842" y="1372779"/>
                </a:lnTo>
                <a:lnTo>
                  <a:pt x="88776" y="1377718"/>
                </a:lnTo>
                <a:lnTo>
                  <a:pt x="53347" y="1383221"/>
                </a:lnTo>
                <a:lnTo>
                  <a:pt x="0" y="13917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67" name="SMARTInkShape-Group418"/>
          <p:cNvGrpSpPr/>
          <p:nvPr/>
        </p:nvGrpSpPr>
        <p:grpSpPr>
          <a:xfrm>
            <a:off x="1705571" y="5774009"/>
            <a:ext cx="187524" cy="191023"/>
            <a:chOff x="1705571" y="5774009"/>
            <a:chExt cx="187524" cy="191023"/>
          </a:xfrm>
        </p:grpSpPr>
        <p:sp>
          <p:nvSpPr>
            <p:cNvPr id="165" name="SMARTInkShape-1683"/>
            <p:cNvSpPr/>
            <p:nvPr>
              <p:custDataLst>
                <p:tags r:id="rId93"/>
              </p:custDataLst>
            </p:nvPr>
          </p:nvSpPr>
          <p:spPr bwMode="auto">
            <a:xfrm>
              <a:off x="1705571" y="5774009"/>
              <a:ext cx="187524" cy="39219"/>
            </a:xfrm>
            <a:custGeom>
              <a:avLst/>
              <a:gdLst/>
              <a:ahLst/>
              <a:cxnLst/>
              <a:rect l="0" t="0" r="0" b="0"/>
              <a:pathLst>
                <a:path w="187524" h="39219">
                  <a:moveTo>
                    <a:pt x="0" y="12429"/>
                  </a:moveTo>
                  <a:lnTo>
                    <a:pt x="0" y="12429"/>
                  </a:lnTo>
                  <a:lnTo>
                    <a:pt x="0" y="7688"/>
                  </a:lnTo>
                  <a:lnTo>
                    <a:pt x="23702" y="0"/>
                  </a:lnTo>
                  <a:lnTo>
                    <a:pt x="53859" y="2274"/>
                  </a:lnTo>
                  <a:lnTo>
                    <a:pt x="86445" y="7916"/>
                  </a:lnTo>
                  <a:lnTo>
                    <a:pt x="124501" y="13076"/>
                  </a:lnTo>
                  <a:lnTo>
                    <a:pt x="166204" y="25298"/>
                  </a:lnTo>
                  <a:lnTo>
                    <a:pt x="187523" y="392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6" name="SMARTInkShape-1684"/>
            <p:cNvSpPr/>
            <p:nvPr>
              <p:custDataLst>
                <p:tags r:id="rId94"/>
              </p:custDataLst>
            </p:nvPr>
          </p:nvSpPr>
          <p:spPr bwMode="auto">
            <a:xfrm>
              <a:off x="1768078" y="5956102"/>
              <a:ext cx="98228" cy="8930"/>
            </a:xfrm>
            <a:custGeom>
              <a:avLst/>
              <a:gdLst/>
              <a:ahLst/>
              <a:cxnLst/>
              <a:rect l="0" t="0" r="0" b="0"/>
              <a:pathLst>
                <a:path w="98228" h="8930">
                  <a:moveTo>
                    <a:pt x="0" y="8929"/>
                  </a:moveTo>
                  <a:lnTo>
                    <a:pt x="0" y="8929"/>
                  </a:lnTo>
                  <a:lnTo>
                    <a:pt x="42664" y="4189"/>
                  </a:lnTo>
                  <a:lnTo>
                    <a:pt x="9822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68" name="SMARTInkShape-1685"/>
          <p:cNvSpPr/>
          <p:nvPr>
            <p:custDataLst>
              <p:tags r:id="rId12"/>
            </p:custDataLst>
          </p:nvPr>
        </p:nvSpPr>
        <p:spPr bwMode="auto">
          <a:xfrm>
            <a:off x="319488" y="5654469"/>
            <a:ext cx="225224" cy="1015595"/>
          </a:xfrm>
          <a:custGeom>
            <a:avLst/>
            <a:gdLst/>
            <a:ahLst/>
            <a:cxnLst/>
            <a:rect l="0" t="0" r="0" b="0"/>
            <a:pathLst>
              <a:path w="225224" h="1015595">
                <a:moveTo>
                  <a:pt x="118067" y="24812"/>
                </a:moveTo>
                <a:lnTo>
                  <a:pt x="118067" y="24812"/>
                </a:lnTo>
                <a:lnTo>
                  <a:pt x="105638" y="4695"/>
                </a:lnTo>
                <a:lnTo>
                  <a:pt x="99975" y="989"/>
                </a:lnTo>
                <a:lnTo>
                  <a:pt x="97076" y="0"/>
                </a:lnTo>
                <a:lnTo>
                  <a:pt x="93159" y="1325"/>
                </a:lnTo>
                <a:lnTo>
                  <a:pt x="66929" y="23054"/>
                </a:lnTo>
                <a:lnTo>
                  <a:pt x="33207" y="65897"/>
                </a:lnTo>
                <a:lnTo>
                  <a:pt x="13000" y="106790"/>
                </a:lnTo>
                <a:lnTo>
                  <a:pt x="505" y="143470"/>
                </a:lnTo>
                <a:lnTo>
                  <a:pt x="0" y="184213"/>
                </a:lnTo>
                <a:lnTo>
                  <a:pt x="3574" y="223023"/>
                </a:lnTo>
                <a:lnTo>
                  <a:pt x="21331" y="264203"/>
                </a:lnTo>
                <a:lnTo>
                  <a:pt x="49802" y="306184"/>
                </a:lnTo>
                <a:lnTo>
                  <a:pt x="66531" y="343440"/>
                </a:lnTo>
                <a:lnTo>
                  <a:pt x="77221" y="384906"/>
                </a:lnTo>
                <a:lnTo>
                  <a:pt x="80829" y="422769"/>
                </a:lnTo>
                <a:lnTo>
                  <a:pt x="81898" y="459123"/>
                </a:lnTo>
                <a:lnTo>
                  <a:pt x="82215" y="498006"/>
                </a:lnTo>
                <a:lnTo>
                  <a:pt x="82289" y="533108"/>
                </a:lnTo>
                <a:lnTo>
                  <a:pt x="82330" y="577695"/>
                </a:lnTo>
                <a:lnTo>
                  <a:pt x="77602" y="620782"/>
                </a:lnTo>
                <a:lnTo>
                  <a:pt x="74658" y="660228"/>
                </a:lnTo>
                <a:lnTo>
                  <a:pt x="69045" y="697050"/>
                </a:lnTo>
                <a:lnTo>
                  <a:pt x="65839" y="733096"/>
                </a:lnTo>
                <a:lnTo>
                  <a:pt x="60148" y="768912"/>
                </a:lnTo>
                <a:lnTo>
                  <a:pt x="56919" y="804659"/>
                </a:lnTo>
                <a:lnTo>
                  <a:pt x="53518" y="833771"/>
                </a:lnTo>
                <a:lnTo>
                  <a:pt x="48670" y="875691"/>
                </a:lnTo>
                <a:lnTo>
                  <a:pt x="47234" y="909609"/>
                </a:lnTo>
                <a:lnTo>
                  <a:pt x="49454" y="944795"/>
                </a:lnTo>
                <a:lnTo>
                  <a:pt x="56396" y="972417"/>
                </a:lnTo>
                <a:lnTo>
                  <a:pt x="72371" y="1000122"/>
                </a:lnTo>
                <a:lnTo>
                  <a:pt x="78673" y="1005416"/>
                </a:lnTo>
                <a:lnTo>
                  <a:pt x="93613" y="1011300"/>
                </a:lnTo>
                <a:lnTo>
                  <a:pt x="133595" y="1015077"/>
                </a:lnTo>
                <a:lnTo>
                  <a:pt x="152749" y="1015594"/>
                </a:lnTo>
                <a:lnTo>
                  <a:pt x="171184" y="1010532"/>
                </a:lnTo>
                <a:lnTo>
                  <a:pt x="225223" y="9802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9" name="SMARTInkShape-1686"/>
          <p:cNvSpPr/>
          <p:nvPr>
            <p:custDataLst>
              <p:tags r:id="rId13"/>
            </p:custDataLst>
          </p:nvPr>
        </p:nvSpPr>
        <p:spPr bwMode="auto">
          <a:xfrm>
            <a:off x="1268016" y="5500688"/>
            <a:ext cx="175717" cy="1035661"/>
          </a:xfrm>
          <a:custGeom>
            <a:avLst/>
            <a:gdLst/>
            <a:ahLst/>
            <a:cxnLst/>
            <a:rect l="0" t="0" r="0" b="0"/>
            <a:pathLst>
              <a:path w="175717" h="1035661">
                <a:moveTo>
                  <a:pt x="53578" y="0"/>
                </a:moveTo>
                <a:lnTo>
                  <a:pt x="53578" y="0"/>
                </a:lnTo>
                <a:lnTo>
                  <a:pt x="14059" y="0"/>
                </a:lnTo>
                <a:lnTo>
                  <a:pt x="50206" y="2645"/>
                </a:lnTo>
                <a:lnTo>
                  <a:pt x="82837" y="10105"/>
                </a:lnTo>
                <a:lnTo>
                  <a:pt x="117184" y="26650"/>
                </a:lnTo>
                <a:lnTo>
                  <a:pt x="151027" y="44056"/>
                </a:lnTo>
                <a:lnTo>
                  <a:pt x="164027" y="78449"/>
                </a:lnTo>
                <a:lnTo>
                  <a:pt x="168882" y="102901"/>
                </a:lnTo>
                <a:lnTo>
                  <a:pt x="174277" y="140653"/>
                </a:lnTo>
                <a:lnTo>
                  <a:pt x="175716" y="156276"/>
                </a:lnTo>
                <a:lnTo>
                  <a:pt x="172706" y="186535"/>
                </a:lnTo>
                <a:lnTo>
                  <a:pt x="166731" y="226552"/>
                </a:lnTo>
                <a:lnTo>
                  <a:pt x="158779" y="273074"/>
                </a:lnTo>
                <a:lnTo>
                  <a:pt x="152485" y="309049"/>
                </a:lnTo>
                <a:lnTo>
                  <a:pt x="147297" y="337994"/>
                </a:lnTo>
                <a:lnTo>
                  <a:pt x="142847" y="362251"/>
                </a:lnTo>
                <a:lnTo>
                  <a:pt x="137895" y="396281"/>
                </a:lnTo>
                <a:lnTo>
                  <a:pt x="132610" y="436828"/>
                </a:lnTo>
                <a:lnTo>
                  <a:pt x="127102" y="481718"/>
                </a:lnTo>
                <a:lnTo>
                  <a:pt x="122438" y="518590"/>
                </a:lnTo>
                <a:lnTo>
                  <a:pt x="118336" y="550118"/>
                </a:lnTo>
                <a:lnTo>
                  <a:pt x="114609" y="578080"/>
                </a:lnTo>
                <a:lnTo>
                  <a:pt x="113117" y="620535"/>
                </a:lnTo>
                <a:lnTo>
                  <a:pt x="113114" y="672651"/>
                </a:lnTo>
                <a:lnTo>
                  <a:pt x="114105" y="731207"/>
                </a:lnTo>
                <a:lnTo>
                  <a:pt x="114765" y="776198"/>
                </a:lnTo>
                <a:lnTo>
                  <a:pt x="115205" y="812145"/>
                </a:lnTo>
                <a:lnTo>
                  <a:pt x="115499" y="842062"/>
                </a:lnTo>
                <a:lnTo>
                  <a:pt x="118671" y="872921"/>
                </a:lnTo>
                <a:lnTo>
                  <a:pt x="123762" y="904408"/>
                </a:lnTo>
                <a:lnTo>
                  <a:pt x="130133" y="936314"/>
                </a:lnTo>
                <a:lnTo>
                  <a:pt x="136365" y="961552"/>
                </a:lnTo>
                <a:lnTo>
                  <a:pt x="148580" y="1000179"/>
                </a:lnTo>
                <a:lnTo>
                  <a:pt x="162486" y="1033943"/>
                </a:lnTo>
                <a:lnTo>
                  <a:pt x="160910" y="1035568"/>
                </a:lnTo>
                <a:lnTo>
                  <a:pt x="157875" y="1035660"/>
                </a:lnTo>
                <a:lnTo>
                  <a:pt x="154859" y="1033736"/>
                </a:lnTo>
                <a:lnTo>
                  <a:pt x="140244" y="1019037"/>
                </a:lnTo>
                <a:lnTo>
                  <a:pt x="104321" y="992064"/>
                </a:lnTo>
                <a:lnTo>
                  <a:pt x="73243" y="974144"/>
                </a:lnTo>
                <a:lnTo>
                  <a:pt x="30962" y="967291"/>
                </a:lnTo>
                <a:lnTo>
                  <a:pt x="0" y="96440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76" name="SMARTInkShape-Group421"/>
          <p:cNvGrpSpPr/>
          <p:nvPr/>
        </p:nvGrpSpPr>
        <p:grpSpPr>
          <a:xfrm>
            <a:off x="7608094" y="747367"/>
            <a:ext cx="607220" cy="767150"/>
            <a:chOff x="7608094" y="747367"/>
            <a:chExt cx="607220" cy="767150"/>
          </a:xfrm>
        </p:grpSpPr>
        <p:sp>
          <p:nvSpPr>
            <p:cNvPr id="170" name="SMARTInkShape-1687"/>
            <p:cNvSpPr/>
            <p:nvPr>
              <p:custDataLst>
                <p:tags r:id="rId87"/>
              </p:custDataLst>
            </p:nvPr>
          </p:nvSpPr>
          <p:spPr bwMode="auto">
            <a:xfrm>
              <a:off x="7626969" y="1179597"/>
              <a:ext cx="186509" cy="334920"/>
            </a:xfrm>
            <a:custGeom>
              <a:avLst/>
              <a:gdLst/>
              <a:ahLst/>
              <a:cxnLst/>
              <a:rect l="0" t="0" r="0" b="0"/>
              <a:pathLst>
                <a:path w="186509" h="334920">
                  <a:moveTo>
                    <a:pt x="168648" y="25911"/>
                  </a:moveTo>
                  <a:lnTo>
                    <a:pt x="168648" y="25911"/>
                  </a:lnTo>
                  <a:lnTo>
                    <a:pt x="149221" y="9129"/>
                  </a:lnTo>
                  <a:lnTo>
                    <a:pt x="143791" y="5793"/>
                  </a:lnTo>
                  <a:lnTo>
                    <a:pt x="103443" y="0"/>
                  </a:lnTo>
                  <a:lnTo>
                    <a:pt x="92043" y="504"/>
                  </a:lnTo>
                  <a:lnTo>
                    <a:pt x="77055" y="4036"/>
                  </a:lnTo>
                  <a:lnTo>
                    <a:pt x="56622" y="16343"/>
                  </a:lnTo>
                  <a:lnTo>
                    <a:pt x="27603" y="42240"/>
                  </a:lnTo>
                  <a:lnTo>
                    <a:pt x="10550" y="73303"/>
                  </a:lnTo>
                  <a:lnTo>
                    <a:pt x="4125" y="102536"/>
                  </a:lnTo>
                  <a:lnTo>
                    <a:pt x="1269" y="135373"/>
                  </a:lnTo>
                  <a:lnTo>
                    <a:pt x="0" y="169811"/>
                  </a:lnTo>
                  <a:lnTo>
                    <a:pt x="2081" y="202314"/>
                  </a:lnTo>
                  <a:lnTo>
                    <a:pt x="6185" y="240567"/>
                  </a:lnTo>
                  <a:lnTo>
                    <a:pt x="6762" y="249382"/>
                  </a:lnTo>
                  <a:lnTo>
                    <a:pt x="21794" y="285491"/>
                  </a:lnTo>
                  <a:lnTo>
                    <a:pt x="35618" y="308647"/>
                  </a:lnTo>
                  <a:lnTo>
                    <a:pt x="55480" y="326533"/>
                  </a:lnTo>
                  <a:lnTo>
                    <a:pt x="70735" y="334919"/>
                  </a:lnTo>
                  <a:lnTo>
                    <a:pt x="95760" y="332663"/>
                  </a:lnTo>
                  <a:lnTo>
                    <a:pt x="123570" y="320971"/>
                  </a:lnTo>
                  <a:lnTo>
                    <a:pt x="165111" y="287620"/>
                  </a:lnTo>
                  <a:lnTo>
                    <a:pt x="186508" y="2402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1" name="SMARTInkShape-1688"/>
            <p:cNvSpPr/>
            <p:nvPr>
              <p:custDataLst>
                <p:tags r:id="rId88"/>
              </p:custDataLst>
            </p:nvPr>
          </p:nvSpPr>
          <p:spPr bwMode="auto">
            <a:xfrm>
              <a:off x="7608094" y="1305571"/>
              <a:ext cx="187524" cy="42813"/>
            </a:xfrm>
            <a:custGeom>
              <a:avLst/>
              <a:gdLst/>
              <a:ahLst/>
              <a:cxnLst/>
              <a:rect l="0" t="0" r="0" b="0"/>
              <a:pathLst>
                <a:path w="187524" h="42813">
                  <a:moveTo>
                    <a:pt x="0" y="42812"/>
                  </a:moveTo>
                  <a:lnTo>
                    <a:pt x="0" y="42812"/>
                  </a:lnTo>
                  <a:lnTo>
                    <a:pt x="16782" y="35744"/>
                  </a:lnTo>
                  <a:lnTo>
                    <a:pt x="59132" y="20861"/>
                  </a:lnTo>
                  <a:lnTo>
                    <a:pt x="100205" y="7461"/>
                  </a:lnTo>
                  <a:lnTo>
                    <a:pt x="136761" y="0"/>
                  </a:lnTo>
                  <a:lnTo>
                    <a:pt x="187523" y="709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2" name="SMARTInkShape-1689"/>
            <p:cNvSpPr/>
            <p:nvPr>
              <p:custDataLst>
                <p:tags r:id="rId89"/>
              </p:custDataLst>
            </p:nvPr>
          </p:nvSpPr>
          <p:spPr bwMode="auto">
            <a:xfrm>
              <a:off x="7867055" y="1116211"/>
              <a:ext cx="44649" cy="348259"/>
            </a:xfrm>
            <a:custGeom>
              <a:avLst/>
              <a:gdLst/>
              <a:ahLst/>
              <a:cxnLst/>
              <a:rect l="0" t="0" r="0" b="0"/>
              <a:pathLst>
                <a:path w="44649" h="348259">
                  <a:moveTo>
                    <a:pt x="44648" y="0"/>
                  </a:moveTo>
                  <a:lnTo>
                    <a:pt x="44648" y="0"/>
                  </a:lnTo>
                  <a:lnTo>
                    <a:pt x="39907" y="0"/>
                  </a:lnTo>
                  <a:lnTo>
                    <a:pt x="38511" y="992"/>
                  </a:lnTo>
                  <a:lnTo>
                    <a:pt x="37580" y="2646"/>
                  </a:lnTo>
                  <a:lnTo>
                    <a:pt x="36959" y="4740"/>
                  </a:lnTo>
                  <a:lnTo>
                    <a:pt x="42101" y="37611"/>
                  </a:lnTo>
                  <a:lnTo>
                    <a:pt x="42901" y="75746"/>
                  </a:lnTo>
                  <a:lnTo>
                    <a:pt x="37295" y="117583"/>
                  </a:lnTo>
                  <a:lnTo>
                    <a:pt x="32120" y="160407"/>
                  </a:lnTo>
                  <a:lnTo>
                    <a:pt x="29158" y="193331"/>
                  </a:lnTo>
                  <a:lnTo>
                    <a:pt x="24845" y="233893"/>
                  </a:lnTo>
                  <a:lnTo>
                    <a:pt x="17283" y="272038"/>
                  </a:lnTo>
                  <a:lnTo>
                    <a:pt x="9037" y="314702"/>
                  </a:lnTo>
                  <a:lnTo>
                    <a:pt x="0" y="34825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3" name="SMARTInkShape-1690"/>
            <p:cNvSpPr/>
            <p:nvPr>
              <p:custDataLst>
                <p:tags r:id="rId90"/>
              </p:custDataLst>
            </p:nvPr>
          </p:nvSpPr>
          <p:spPr bwMode="auto">
            <a:xfrm>
              <a:off x="7965281" y="1107281"/>
              <a:ext cx="17861" cy="285751"/>
            </a:xfrm>
            <a:custGeom>
              <a:avLst/>
              <a:gdLst/>
              <a:ahLst/>
              <a:cxnLst/>
              <a:rect l="0" t="0" r="0" b="0"/>
              <a:pathLst>
                <a:path w="17861" h="285751">
                  <a:moveTo>
                    <a:pt x="17860" y="0"/>
                  </a:moveTo>
                  <a:lnTo>
                    <a:pt x="17860" y="0"/>
                  </a:lnTo>
                  <a:lnTo>
                    <a:pt x="13119" y="0"/>
                  </a:lnTo>
                  <a:lnTo>
                    <a:pt x="12715" y="992"/>
                  </a:lnTo>
                  <a:lnTo>
                    <a:pt x="15894" y="8121"/>
                  </a:lnTo>
                  <a:lnTo>
                    <a:pt x="17601" y="42901"/>
                  </a:lnTo>
                  <a:lnTo>
                    <a:pt x="10758" y="86421"/>
                  </a:lnTo>
                  <a:lnTo>
                    <a:pt x="6826" y="130117"/>
                  </a:lnTo>
                  <a:lnTo>
                    <a:pt x="3034" y="173916"/>
                  </a:lnTo>
                  <a:lnTo>
                    <a:pt x="899" y="211714"/>
                  </a:lnTo>
                  <a:lnTo>
                    <a:pt x="179" y="253744"/>
                  </a:lnTo>
                  <a:lnTo>
                    <a:pt x="0" y="28575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4" name="SMARTInkShape-1691"/>
            <p:cNvSpPr/>
            <p:nvPr>
              <p:custDataLst>
                <p:tags r:id="rId91"/>
              </p:custDataLst>
            </p:nvPr>
          </p:nvSpPr>
          <p:spPr bwMode="auto">
            <a:xfrm>
              <a:off x="7978400" y="1058936"/>
              <a:ext cx="129757" cy="280518"/>
            </a:xfrm>
            <a:custGeom>
              <a:avLst/>
              <a:gdLst/>
              <a:ahLst/>
              <a:cxnLst/>
              <a:rect l="0" t="0" r="0" b="0"/>
              <a:pathLst>
                <a:path w="129757" h="280518">
                  <a:moveTo>
                    <a:pt x="4741" y="57275"/>
                  </a:moveTo>
                  <a:lnTo>
                    <a:pt x="4741" y="57275"/>
                  </a:lnTo>
                  <a:lnTo>
                    <a:pt x="0" y="47794"/>
                  </a:lnTo>
                  <a:lnTo>
                    <a:pt x="319" y="35202"/>
                  </a:lnTo>
                  <a:lnTo>
                    <a:pt x="4482" y="9207"/>
                  </a:lnTo>
                  <a:lnTo>
                    <a:pt x="6552" y="6378"/>
                  </a:lnTo>
                  <a:lnTo>
                    <a:pt x="14145" y="589"/>
                  </a:lnTo>
                  <a:lnTo>
                    <a:pt x="26780" y="0"/>
                  </a:lnTo>
                  <a:lnTo>
                    <a:pt x="42317" y="4038"/>
                  </a:lnTo>
                  <a:lnTo>
                    <a:pt x="59144" y="12448"/>
                  </a:lnTo>
                  <a:lnTo>
                    <a:pt x="73899" y="28091"/>
                  </a:lnTo>
                  <a:lnTo>
                    <a:pt x="94799" y="56251"/>
                  </a:lnTo>
                  <a:lnTo>
                    <a:pt x="96692" y="77656"/>
                  </a:lnTo>
                  <a:lnTo>
                    <a:pt x="92178" y="109947"/>
                  </a:lnTo>
                  <a:lnTo>
                    <a:pt x="86266" y="122356"/>
                  </a:lnTo>
                  <a:lnTo>
                    <a:pt x="54921" y="163587"/>
                  </a:lnTo>
                  <a:lnTo>
                    <a:pt x="36366" y="177300"/>
                  </a:lnTo>
                  <a:lnTo>
                    <a:pt x="15435" y="187647"/>
                  </a:lnTo>
                  <a:lnTo>
                    <a:pt x="9493" y="193932"/>
                  </a:lnTo>
                  <a:lnTo>
                    <a:pt x="8901" y="196004"/>
                  </a:lnTo>
                  <a:lnTo>
                    <a:pt x="9498" y="197386"/>
                  </a:lnTo>
                  <a:lnTo>
                    <a:pt x="10889" y="198307"/>
                  </a:lnTo>
                  <a:lnTo>
                    <a:pt x="23226" y="214044"/>
                  </a:lnTo>
                  <a:lnTo>
                    <a:pt x="62836" y="241813"/>
                  </a:lnTo>
                  <a:lnTo>
                    <a:pt x="82766" y="257952"/>
                  </a:lnTo>
                  <a:lnTo>
                    <a:pt x="109829" y="271958"/>
                  </a:lnTo>
                  <a:lnTo>
                    <a:pt x="118654" y="278827"/>
                  </a:lnTo>
                  <a:lnTo>
                    <a:pt x="129756" y="28051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5" name="SMARTInkShape-1692"/>
            <p:cNvSpPr/>
            <p:nvPr>
              <p:custDataLst>
                <p:tags r:id="rId92"/>
              </p:custDataLst>
            </p:nvPr>
          </p:nvSpPr>
          <p:spPr bwMode="auto">
            <a:xfrm>
              <a:off x="8039870" y="747367"/>
              <a:ext cx="175444" cy="315267"/>
            </a:xfrm>
            <a:custGeom>
              <a:avLst/>
              <a:gdLst/>
              <a:ahLst/>
              <a:cxnLst/>
              <a:rect l="0" t="0" r="0" b="0"/>
              <a:pathLst>
                <a:path w="175444" h="315267">
                  <a:moveTo>
                    <a:pt x="112935" y="154531"/>
                  </a:moveTo>
                  <a:lnTo>
                    <a:pt x="112935" y="154531"/>
                  </a:lnTo>
                  <a:lnTo>
                    <a:pt x="96349" y="154531"/>
                  </a:lnTo>
                  <a:lnTo>
                    <a:pt x="95925" y="153539"/>
                  </a:lnTo>
                  <a:lnTo>
                    <a:pt x="95453" y="149791"/>
                  </a:lnTo>
                  <a:lnTo>
                    <a:pt x="87305" y="144818"/>
                  </a:lnTo>
                  <a:lnTo>
                    <a:pt x="67303" y="138281"/>
                  </a:lnTo>
                  <a:lnTo>
                    <a:pt x="52230" y="137149"/>
                  </a:lnTo>
                  <a:lnTo>
                    <a:pt x="40976" y="142176"/>
                  </a:lnTo>
                  <a:lnTo>
                    <a:pt x="22322" y="156831"/>
                  </a:lnTo>
                  <a:lnTo>
                    <a:pt x="7484" y="180459"/>
                  </a:lnTo>
                  <a:lnTo>
                    <a:pt x="0" y="217335"/>
                  </a:lnTo>
                  <a:lnTo>
                    <a:pt x="3541" y="237345"/>
                  </a:lnTo>
                  <a:lnTo>
                    <a:pt x="17242" y="261620"/>
                  </a:lnTo>
                  <a:lnTo>
                    <a:pt x="23343" y="263627"/>
                  </a:lnTo>
                  <a:lnTo>
                    <a:pt x="40704" y="263211"/>
                  </a:lnTo>
                  <a:lnTo>
                    <a:pt x="56358" y="257073"/>
                  </a:lnTo>
                  <a:lnTo>
                    <a:pt x="63311" y="252658"/>
                  </a:lnTo>
                  <a:lnTo>
                    <a:pt x="82577" y="222742"/>
                  </a:lnTo>
                  <a:lnTo>
                    <a:pt x="91372" y="182459"/>
                  </a:lnTo>
                  <a:lnTo>
                    <a:pt x="96075" y="151069"/>
                  </a:lnTo>
                  <a:lnTo>
                    <a:pt x="100481" y="119258"/>
                  </a:lnTo>
                  <a:lnTo>
                    <a:pt x="101969" y="80029"/>
                  </a:lnTo>
                  <a:lnTo>
                    <a:pt x="97559" y="47128"/>
                  </a:lnTo>
                  <a:lnTo>
                    <a:pt x="95565" y="5802"/>
                  </a:lnTo>
                  <a:lnTo>
                    <a:pt x="95402" y="1800"/>
                  </a:lnTo>
                  <a:lnTo>
                    <a:pt x="94301" y="125"/>
                  </a:lnTo>
                  <a:lnTo>
                    <a:pt x="92575" y="0"/>
                  </a:lnTo>
                  <a:lnTo>
                    <a:pt x="90431" y="909"/>
                  </a:lnTo>
                  <a:lnTo>
                    <a:pt x="88050" y="9856"/>
                  </a:lnTo>
                  <a:lnTo>
                    <a:pt x="86522" y="54075"/>
                  </a:lnTo>
                  <a:lnTo>
                    <a:pt x="86256" y="88717"/>
                  </a:lnTo>
                  <a:lnTo>
                    <a:pt x="92305" y="131058"/>
                  </a:lnTo>
                  <a:lnTo>
                    <a:pt x="93844" y="164273"/>
                  </a:lnTo>
                  <a:lnTo>
                    <a:pt x="99450" y="198318"/>
                  </a:lnTo>
                  <a:lnTo>
                    <a:pt x="107396" y="235194"/>
                  </a:lnTo>
                  <a:lnTo>
                    <a:pt x="120775" y="263319"/>
                  </a:lnTo>
                  <a:lnTo>
                    <a:pt x="149210" y="295744"/>
                  </a:lnTo>
                  <a:lnTo>
                    <a:pt x="175443" y="31526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77" name="SMARTInkShape-1693"/>
          <p:cNvSpPr/>
          <p:nvPr>
            <p:custDataLst>
              <p:tags r:id="rId14"/>
            </p:custDataLst>
          </p:nvPr>
        </p:nvSpPr>
        <p:spPr bwMode="auto">
          <a:xfrm>
            <a:off x="2268141" y="6385319"/>
            <a:ext cx="678657" cy="130461"/>
          </a:xfrm>
          <a:custGeom>
            <a:avLst/>
            <a:gdLst/>
            <a:ahLst/>
            <a:cxnLst/>
            <a:rect l="0" t="0" r="0" b="0"/>
            <a:pathLst>
              <a:path w="678657" h="130461">
                <a:moveTo>
                  <a:pt x="0" y="106564"/>
                </a:moveTo>
                <a:lnTo>
                  <a:pt x="0" y="106564"/>
                </a:lnTo>
                <a:lnTo>
                  <a:pt x="32656" y="118923"/>
                </a:lnTo>
                <a:lnTo>
                  <a:pt x="71522" y="129077"/>
                </a:lnTo>
                <a:lnTo>
                  <a:pt x="99256" y="130460"/>
                </a:lnTo>
                <a:lnTo>
                  <a:pt x="124710" y="129440"/>
                </a:lnTo>
                <a:lnTo>
                  <a:pt x="154577" y="127768"/>
                </a:lnTo>
                <a:lnTo>
                  <a:pt x="198346" y="123264"/>
                </a:lnTo>
                <a:lnTo>
                  <a:pt x="231029" y="117955"/>
                </a:lnTo>
                <a:lnTo>
                  <a:pt x="258783" y="112288"/>
                </a:lnTo>
                <a:lnTo>
                  <a:pt x="281663" y="106411"/>
                </a:lnTo>
                <a:lnTo>
                  <a:pt x="310806" y="98524"/>
                </a:lnTo>
                <a:lnTo>
                  <a:pt x="344126" y="89298"/>
                </a:lnTo>
                <a:lnTo>
                  <a:pt x="370308" y="81162"/>
                </a:lnTo>
                <a:lnTo>
                  <a:pt x="409982" y="66831"/>
                </a:lnTo>
                <a:lnTo>
                  <a:pt x="454631" y="52347"/>
                </a:lnTo>
                <a:lnTo>
                  <a:pt x="491115" y="39804"/>
                </a:lnTo>
                <a:lnTo>
                  <a:pt x="528828" y="26291"/>
                </a:lnTo>
                <a:lnTo>
                  <a:pt x="569770" y="13106"/>
                </a:lnTo>
                <a:lnTo>
                  <a:pt x="601489" y="6157"/>
                </a:lnTo>
                <a:lnTo>
                  <a:pt x="638594" y="1407"/>
                </a:lnTo>
                <a:lnTo>
                  <a:pt x="658958" y="0"/>
                </a:lnTo>
                <a:lnTo>
                  <a:pt x="663540" y="2779"/>
                </a:lnTo>
                <a:lnTo>
                  <a:pt x="678656" y="261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8" name="SMARTInkShape-1694"/>
          <p:cNvSpPr/>
          <p:nvPr>
            <p:custDataLst>
              <p:tags r:id="rId15"/>
            </p:custDataLst>
          </p:nvPr>
        </p:nvSpPr>
        <p:spPr bwMode="auto">
          <a:xfrm>
            <a:off x="3705820" y="6268796"/>
            <a:ext cx="482204" cy="52656"/>
          </a:xfrm>
          <a:custGeom>
            <a:avLst/>
            <a:gdLst/>
            <a:ahLst/>
            <a:cxnLst/>
            <a:rect l="0" t="0" r="0" b="0"/>
            <a:pathLst>
              <a:path w="482204" h="52656">
                <a:moveTo>
                  <a:pt x="0" y="17704"/>
                </a:moveTo>
                <a:lnTo>
                  <a:pt x="0" y="17704"/>
                </a:lnTo>
                <a:lnTo>
                  <a:pt x="7689" y="17704"/>
                </a:lnTo>
                <a:lnTo>
                  <a:pt x="8103" y="18696"/>
                </a:lnTo>
                <a:lnTo>
                  <a:pt x="8562" y="22444"/>
                </a:lnTo>
                <a:lnTo>
                  <a:pt x="9677" y="23841"/>
                </a:lnTo>
                <a:lnTo>
                  <a:pt x="50055" y="41792"/>
                </a:lnTo>
                <a:lnTo>
                  <a:pt x="93599" y="50831"/>
                </a:lnTo>
                <a:lnTo>
                  <a:pt x="129929" y="52655"/>
                </a:lnTo>
                <a:lnTo>
                  <a:pt x="156965" y="51097"/>
                </a:lnTo>
                <a:lnTo>
                  <a:pt x="178065" y="47903"/>
                </a:lnTo>
                <a:lnTo>
                  <a:pt x="221023" y="40055"/>
                </a:lnTo>
                <a:lnTo>
                  <a:pt x="262934" y="30059"/>
                </a:lnTo>
                <a:lnTo>
                  <a:pt x="303023" y="20814"/>
                </a:lnTo>
                <a:lnTo>
                  <a:pt x="338406" y="14786"/>
                </a:lnTo>
                <a:lnTo>
                  <a:pt x="378412" y="5815"/>
                </a:lnTo>
                <a:lnTo>
                  <a:pt x="420581" y="1024"/>
                </a:lnTo>
                <a:lnTo>
                  <a:pt x="464041" y="78"/>
                </a:lnTo>
                <a:lnTo>
                  <a:pt x="470096" y="0"/>
                </a:lnTo>
                <a:lnTo>
                  <a:pt x="474131" y="2925"/>
                </a:lnTo>
                <a:lnTo>
                  <a:pt x="482203" y="266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9" name="SMARTInkShape-1695"/>
          <p:cNvSpPr/>
          <p:nvPr>
            <p:custDataLst>
              <p:tags r:id="rId16"/>
            </p:custDataLst>
          </p:nvPr>
        </p:nvSpPr>
        <p:spPr bwMode="auto">
          <a:xfrm>
            <a:off x="5795367" y="6349008"/>
            <a:ext cx="446486" cy="20118"/>
          </a:xfrm>
          <a:custGeom>
            <a:avLst/>
            <a:gdLst/>
            <a:ahLst/>
            <a:cxnLst/>
            <a:rect l="0" t="0" r="0" b="0"/>
            <a:pathLst>
              <a:path w="446486" h="20118">
                <a:moveTo>
                  <a:pt x="0" y="0"/>
                </a:moveTo>
                <a:lnTo>
                  <a:pt x="0" y="0"/>
                </a:lnTo>
                <a:lnTo>
                  <a:pt x="34653" y="1984"/>
                </a:lnTo>
                <a:lnTo>
                  <a:pt x="72997" y="13266"/>
                </a:lnTo>
                <a:lnTo>
                  <a:pt x="111487" y="20117"/>
                </a:lnTo>
                <a:lnTo>
                  <a:pt x="154080" y="20071"/>
                </a:lnTo>
                <a:lnTo>
                  <a:pt x="190292" y="18514"/>
                </a:lnTo>
                <a:lnTo>
                  <a:pt x="210205" y="16312"/>
                </a:lnTo>
                <a:lnTo>
                  <a:pt x="235387" y="12859"/>
                </a:lnTo>
                <a:lnTo>
                  <a:pt x="264081" y="8573"/>
                </a:lnTo>
                <a:lnTo>
                  <a:pt x="306547" y="3810"/>
                </a:lnTo>
                <a:lnTo>
                  <a:pt x="338649" y="1694"/>
                </a:lnTo>
                <a:lnTo>
                  <a:pt x="381020" y="1494"/>
                </a:lnTo>
                <a:lnTo>
                  <a:pt x="446485"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0" name="SMARTInkShape-1696"/>
          <p:cNvSpPr/>
          <p:nvPr>
            <p:custDataLst>
              <p:tags r:id="rId17"/>
            </p:custDataLst>
          </p:nvPr>
        </p:nvSpPr>
        <p:spPr bwMode="auto">
          <a:xfrm>
            <a:off x="1742124" y="2232422"/>
            <a:ext cx="113052" cy="232852"/>
          </a:xfrm>
          <a:custGeom>
            <a:avLst/>
            <a:gdLst/>
            <a:ahLst/>
            <a:cxnLst/>
            <a:rect l="0" t="0" r="0" b="0"/>
            <a:pathLst>
              <a:path w="113052" h="232852">
                <a:moveTo>
                  <a:pt x="25954" y="0"/>
                </a:moveTo>
                <a:lnTo>
                  <a:pt x="25954" y="0"/>
                </a:lnTo>
                <a:lnTo>
                  <a:pt x="18886" y="16781"/>
                </a:lnTo>
                <a:lnTo>
                  <a:pt x="18266" y="20117"/>
                </a:lnTo>
                <a:lnTo>
                  <a:pt x="16860" y="22341"/>
                </a:lnTo>
                <a:lnTo>
                  <a:pt x="14930" y="23824"/>
                </a:lnTo>
                <a:lnTo>
                  <a:pt x="12652" y="24812"/>
                </a:lnTo>
                <a:lnTo>
                  <a:pt x="11133" y="26463"/>
                </a:lnTo>
                <a:lnTo>
                  <a:pt x="9445" y="30944"/>
                </a:lnTo>
                <a:lnTo>
                  <a:pt x="3390" y="70807"/>
                </a:lnTo>
                <a:lnTo>
                  <a:pt x="0" y="114161"/>
                </a:lnTo>
                <a:lnTo>
                  <a:pt x="405" y="149139"/>
                </a:lnTo>
                <a:lnTo>
                  <a:pt x="6282" y="188577"/>
                </a:lnTo>
                <a:lnTo>
                  <a:pt x="10204" y="205695"/>
                </a:lnTo>
                <a:lnTo>
                  <a:pt x="20418" y="229257"/>
                </a:lnTo>
                <a:lnTo>
                  <a:pt x="25240" y="232213"/>
                </a:lnTo>
                <a:lnTo>
                  <a:pt x="38535" y="232851"/>
                </a:lnTo>
                <a:lnTo>
                  <a:pt x="51720" y="227182"/>
                </a:lnTo>
                <a:lnTo>
                  <a:pt x="76354" y="207374"/>
                </a:lnTo>
                <a:lnTo>
                  <a:pt x="89615" y="190208"/>
                </a:lnTo>
                <a:lnTo>
                  <a:pt x="106081" y="148336"/>
                </a:lnTo>
                <a:lnTo>
                  <a:pt x="112534" y="115058"/>
                </a:lnTo>
                <a:lnTo>
                  <a:pt x="113051" y="93801"/>
                </a:lnTo>
                <a:lnTo>
                  <a:pt x="102663" y="52799"/>
                </a:lnTo>
                <a:lnTo>
                  <a:pt x="90166" y="14153"/>
                </a:lnTo>
                <a:lnTo>
                  <a:pt x="83928" y="8605"/>
                </a:lnTo>
                <a:lnTo>
                  <a:pt x="79486" y="5737"/>
                </a:lnTo>
                <a:lnTo>
                  <a:pt x="75533" y="4817"/>
                </a:lnTo>
                <a:lnTo>
                  <a:pt x="52743"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1" name="SMARTInkShape-1697"/>
          <p:cNvSpPr/>
          <p:nvPr>
            <p:custDataLst>
              <p:tags r:id="rId18"/>
            </p:custDataLst>
          </p:nvPr>
        </p:nvSpPr>
        <p:spPr bwMode="auto">
          <a:xfrm>
            <a:off x="3065162" y="2227277"/>
            <a:ext cx="125106" cy="211775"/>
          </a:xfrm>
          <a:custGeom>
            <a:avLst/>
            <a:gdLst/>
            <a:ahLst/>
            <a:cxnLst/>
            <a:rect l="0" t="0" r="0" b="0"/>
            <a:pathLst>
              <a:path w="125106" h="211775">
                <a:moveTo>
                  <a:pt x="87018" y="5145"/>
                </a:moveTo>
                <a:lnTo>
                  <a:pt x="87018" y="5145"/>
                </a:lnTo>
                <a:lnTo>
                  <a:pt x="82277" y="404"/>
                </a:lnTo>
                <a:lnTo>
                  <a:pt x="80881" y="0"/>
                </a:lnTo>
                <a:lnTo>
                  <a:pt x="79950" y="723"/>
                </a:lnTo>
                <a:lnTo>
                  <a:pt x="79329" y="2197"/>
                </a:lnTo>
                <a:lnTo>
                  <a:pt x="41953" y="35481"/>
                </a:lnTo>
                <a:lnTo>
                  <a:pt x="18475" y="73094"/>
                </a:lnTo>
                <a:lnTo>
                  <a:pt x="5414" y="97597"/>
                </a:lnTo>
                <a:lnTo>
                  <a:pt x="0" y="136387"/>
                </a:lnTo>
                <a:lnTo>
                  <a:pt x="4025" y="168647"/>
                </a:lnTo>
                <a:lnTo>
                  <a:pt x="12429" y="196875"/>
                </a:lnTo>
                <a:lnTo>
                  <a:pt x="17448" y="204402"/>
                </a:lnTo>
                <a:lnTo>
                  <a:pt x="22779" y="209421"/>
                </a:lnTo>
                <a:lnTo>
                  <a:pt x="29309" y="211774"/>
                </a:lnTo>
                <a:lnTo>
                  <a:pt x="44502" y="211743"/>
                </a:lnTo>
                <a:lnTo>
                  <a:pt x="55885" y="208422"/>
                </a:lnTo>
                <a:lnTo>
                  <a:pt x="80758" y="193465"/>
                </a:lnTo>
                <a:lnTo>
                  <a:pt x="100928" y="172399"/>
                </a:lnTo>
                <a:lnTo>
                  <a:pt x="114731" y="147306"/>
                </a:lnTo>
                <a:lnTo>
                  <a:pt x="125105" y="111538"/>
                </a:lnTo>
                <a:lnTo>
                  <a:pt x="124982" y="79002"/>
                </a:lnTo>
                <a:lnTo>
                  <a:pt x="113921" y="36289"/>
                </a:lnTo>
                <a:lnTo>
                  <a:pt x="107930" y="26900"/>
                </a:lnTo>
                <a:lnTo>
                  <a:pt x="78088" y="140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2" name="SMARTInkShape-1698"/>
          <p:cNvSpPr/>
          <p:nvPr>
            <p:custDataLst>
              <p:tags r:id="rId19"/>
            </p:custDataLst>
          </p:nvPr>
        </p:nvSpPr>
        <p:spPr bwMode="auto">
          <a:xfrm>
            <a:off x="5179219" y="6161484"/>
            <a:ext cx="1548219" cy="451861"/>
          </a:xfrm>
          <a:custGeom>
            <a:avLst/>
            <a:gdLst/>
            <a:ahLst/>
            <a:cxnLst/>
            <a:rect l="0" t="0" r="0" b="0"/>
            <a:pathLst>
              <a:path w="1548219" h="451861">
                <a:moveTo>
                  <a:pt x="0" y="71438"/>
                </a:moveTo>
                <a:lnTo>
                  <a:pt x="0" y="71438"/>
                </a:lnTo>
                <a:lnTo>
                  <a:pt x="0" y="110517"/>
                </a:lnTo>
                <a:lnTo>
                  <a:pt x="10583" y="152637"/>
                </a:lnTo>
                <a:lnTo>
                  <a:pt x="18961" y="179149"/>
                </a:lnTo>
                <a:lnTo>
                  <a:pt x="30917" y="213898"/>
                </a:lnTo>
                <a:lnTo>
                  <a:pt x="35494" y="225942"/>
                </a:lnTo>
                <a:lnTo>
                  <a:pt x="67038" y="252554"/>
                </a:lnTo>
                <a:lnTo>
                  <a:pt x="106192" y="275957"/>
                </a:lnTo>
                <a:lnTo>
                  <a:pt x="142369" y="289132"/>
                </a:lnTo>
                <a:lnTo>
                  <a:pt x="183184" y="292044"/>
                </a:lnTo>
                <a:lnTo>
                  <a:pt x="223720" y="287063"/>
                </a:lnTo>
                <a:lnTo>
                  <a:pt x="251606" y="277320"/>
                </a:lnTo>
                <a:lnTo>
                  <a:pt x="292932" y="251012"/>
                </a:lnTo>
                <a:lnTo>
                  <a:pt x="332961" y="220395"/>
                </a:lnTo>
                <a:lnTo>
                  <a:pt x="374561" y="191187"/>
                </a:lnTo>
                <a:lnTo>
                  <a:pt x="416905" y="161820"/>
                </a:lnTo>
                <a:lnTo>
                  <a:pt x="454587" y="139559"/>
                </a:lnTo>
                <a:lnTo>
                  <a:pt x="498135" y="123148"/>
                </a:lnTo>
                <a:lnTo>
                  <a:pt x="527648" y="116579"/>
                </a:lnTo>
                <a:lnTo>
                  <a:pt x="560940" y="112337"/>
                </a:lnTo>
                <a:lnTo>
                  <a:pt x="601003" y="115527"/>
                </a:lnTo>
                <a:lnTo>
                  <a:pt x="631174" y="123747"/>
                </a:lnTo>
                <a:lnTo>
                  <a:pt x="656098" y="141286"/>
                </a:lnTo>
                <a:lnTo>
                  <a:pt x="690603" y="175588"/>
                </a:lnTo>
                <a:lnTo>
                  <a:pt x="713725" y="211327"/>
                </a:lnTo>
                <a:lnTo>
                  <a:pt x="728294" y="250029"/>
                </a:lnTo>
                <a:lnTo>
                  <a:pt x="739081" y="285088"/>
                </a:lnTo>
                <a:lnTo>
                  <a:pt x="751571" y="329651"/>
                </a:lnTo>
                <a:lnTo>
                  <a:pt x="761556" y="363250"/>
                </a:lnTo>
                <a:lnTo>
                  <a:pt x="770798" y="401537"/>
                </a:lnTo>
                <a:lnTo>
                  <a:pt x="781089" y="443417"/>
                </a:lnTo>
                <a:lnTo>
                  <a:pt x="781671" y="447416"/>
                </a:lnTo>
                <a:lnTo>
                  <a:pt x="781067" y="450081"/>
                </a:lnTo>
                <a:lnTo>
                  <a:pt x="779672" y="451860"/>
                </a:lnTo>
                <a:lnTo>
                  <a:pt x="778742" y="451060"/>
                </a:lnTo>
                <a:lnTo>
                  <a:pt x="777709" y="444880"/>
                </a:lnTo>
                <a:lnTo>
                  <a:pt x="781868" y="411283"/>
                </a:lnTo>
                <a:lnTo>
                  <a:pt x="792162" y="367983"/>
                </a:lnTo>
                <a:lnTo>
                  <a:pt x="806701" y="326455"/>
                </a:lnTo>
                <a:lnTo>
                  <a:pt x="844104" y="294893"/>
                </a:lnTo>
                <a:lnTo>
                  <a:pt x="868017" y="276773"/>
                </a:lnTo>
                <a:lnTo>
                  <a:pt x="899467" y="269530"/>
                </a:lnTo>
                <a:lnTo>
                  <a:pt x="939512" y="264320"/>
                </a:lnTo>
                <a:lnTo>
                  <a:pt x="973847" y="261343"/>
                </a:lnTo>
                <a:lnTo>
                  <a:pt x="1015490" y="259667"/>
                </a:lnTo>
                <a:lnTo>
                  <a:pt x="1055610" y="259171"/>
                </a:lnTo>
                <a:lnTo>
                  <a:pt x="1086300" y="260046"/>
                </a:lnTo>
                <a:lnTo>
                  <a:pt x="1123092" y="263743"/>
                </a:lnTo>
                <a:lnTo>
                  <a:pt x="1154657" y="268693"/>
                </a:lnTo>
                <a:lnTo>
                  <a:pt x="1194740" y="274412"/>
                </a:lnTo>
                <a:lnTo>
                  <a:pt x="1222550" y="276742"/>
                </a:lnTo>
                <a:lnTo>
                  <a:pt x="1258061" y="281085"/>
                </a:lnTo>
                <a:lnTo>
                  <a:pt x="1289057" y="283677"/>
                </a:lnTo>
                <a:lnTo>
                  <a:pt x="1328820" y="285136"/>
                </a:lnTo>
                <a:lnTo>
                  <a:pt x="1373071" y="280889"/>
                </a:lnTo>
                <a:lnTo>
                  <a:pt x="1415560" y="268545"/>
                </a:lnTo>
                <a:lnTo>
                  <a:pt x="1451631" y="252320"/>
                </a:lnTo>
                <a:lnTo>
                  <a:pt x="1489493" y="221930"/>
                </a:lnTo>
                <a:lnTo>
                  <a:pt x="1504033" y="204800"/>
                </a:lnTo>
                <a:lnTo>
                  <a:pt x="1517110" y="176681"/>
                </a:lnTo>
                <a:lnTo>
                  <a:pt x="1532983" y="132386"/>
                </a:lnTo>
                <a:lnTo>
                  <a:pt x="1547235" y="90753"/>
                </a:lnTo>
                <a:lnTo>
                  <a:pt x="1548218" y="72085"/>
                </a:lnTo>
                <a:lnTo>
                  <a:pt x="153590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88" name="SMARTInkShape-Group428"/>
          <p:cNvGrpSpPr/>
          <p:nvPr/>
        </p:nvGrpSpPr>
        <p:grpSpPr>
          <a:xfrm>
            <a:off x="7305858" y="5866805"/>
            <a:ext cx="1054342" cy="660798"/>
            <a:chOff x="7305858" y="5866805"/>
            <a:chExt cx="1054342" cy="660798"/>
          </a:xfrm>
        </p:grpSpPr>
        <p:sp>
          <p:nvSpPr>
            <p:cNvPr id="183" name="SMARTInkShape-1699"/>
            <p:cNvSpPr/>
            <p:nvPr>
              <p:custDataLst>
                <p:tags r:id="rId82"/>
              </p:custDataLst>
            </p:nvPr>
          </p:nvSpPr>
          <p:spPr bwMode="auto">
            <a:xfrm>
              <a:off x="7611356" y="6054805"/>
              <a:ext cx="193192" cy="428149"/>
            </a:xfrm>
            <a:custGeom>
              <a:avLst/>
              <a:gdLst/>
              <a:ahLst/>
              <a:cxnLst/>
              <a:rect l="0" t="0" r="0" b="0"/>
              <a:pathLst>
                <a:path w="193192" h="428149">
                  <a:moveTo>
                    <a:pt x="193191" y="17383"/>
                  </a:moveTo>
                  <a:lnTo>
                    <a:pt x="193191" y="17383"/>
                  </a:lnTo>
                  <a:lnTo>
                    <a:pt x="188450" y="12642"/>
                  </a:lnTo>
                  <a:lnTo>
                    <a:pt x="165686" y="3143"/>
                  </a:lnTo>
                  <a:lnTo>
                    <a:pt x="141515" y="0"/>
                  </a:lnTo>
                  <a:lnTo>
                    <a:pt x="119671" y="9145"/>
                  </a:lnTo>
                  <a:lnTo>
                    <a:pt x="105614" y="24305"/>
                  </a:lnTo>
                  <a:lnTo>
                    <a:pt x="78606" y="68381"/>
                  </a:lnTo>
                  <a:lnTo>
                    <a:pt x="56936" y="107517"/>
                  </a:lnTo>
                  <a:lnTo>
                    <a:pt x="39158" y="147276"/>
                  </a:lnTo>
                  <a:lnTo>
                    <a:pt x="26615" y="187720"/>
                  </a:lnTo>
                  <a:lnTo>
                    <a:pt x="16301" y="226702"/>
                  </a:lnTo>
                  <a:lnTo>
                    <a:pt x="7747" y="259903"/>
                  </a:lnTo>
                  <a:lnTo>
                    <a:pt x="0" y="303553"/>
                  </a:lnTo>
                  <a:lnTo>
                    <a:pt x="172" y="333085"/>
                  </a:lnTo>
                  <a:lnTo>
                    <a:pt x="11425" y="376609"/>
                  </a:lnTo>
                  <a:lnTo>
                    <a:pt x="21787" y="402596"/>
                  </a:lnTo>
                  <a:lnTo>
                    <a:pt x="30305" y="412106"/>
                  </a:lnTo>
                  <a:lnTo>
                    <a:pt x="52997" y="425317"/>
                  </a:lnTo>
                  <a:lnTo>
                    <a:pt x="86035" y="4281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4" name="SMARTInkShape-1700"/>
            <p:cNvSpPr/>
            <p:nvPr>
              <p:custDataLst>
                <p:tags r:id="rId83"/>
              </p:custDataLst>
            </p:nvPr>
          </p:nvSpPr>
          <p:spPr bwMode="auto">
            <a:xfrm>
              <a:off x="7824853" y="6038518"/>
              <a:ext cx="220796" cy="391542"/>
            </a:xfrm>
            <a:custGeom>
              <a:avLst/>
              <a:gdLst/>
              <a:ahLst/>
              <a:cxnLst/>
              <a:rect l="0" t="0" r="0" b="0"/>
              <a:pathLst>
                <a:path w="220796" h="391542">
                  <a:moveTo>
                    <a:pt x="158288" y="239052"/>
                  </a:moveTo>
                  <a:lnTo>
                    <a:pt x="158288" y="239052"/>
                  </a:lnTo>
                  <a:lnTo>
                    <a:pt x="157295" y="229939"/>
                  </a:lnTo>
                  <a:lnTo>
                    <a:pt x="150166" y="210555"/>
                  </a:lnTo>
                  <a:lnTo>
                    <a:pt x="120133" y="168535"/>
                  </a:lnTo>
                  <a:lnTo>
                    <a:pt x="112226" y="158763"/>
                  </a:lnTo>
                  <a:lnTo>
                    <a:pt x="97467" y="153759"/>
                  </a:lnTo>
                  <a:lnTo>
                    <a:pt x="79662" y="152527"/>
                  </a:lnTo>
                  <a:lnTo>
                    <a:pt x="65134" y="155286"/>
                  </a:lnTo>
                  <a:lnTo>
                    <a:pt x="45800" y="167159"/>
                  </a:lnTo>
                  <a:lnTo>
                    <a:pt x="32243" y="183245"/>
                  </a:lnTo>
                  <a:lnTo>
                    <a:pt x="17202" y="210060"/>
                  </a:lnTo>
                  <a:lnTo>
                    <a:pt x="8601" y="245018"/>
                  </a:lnTo>
                  <a:lnTo>
                    <a:pt x="2463" y="285360"/>
                  </a:lnTo>
                  <a:lnTo>
                    <a:pt x="0" y="329392"/>
                  </a:lnTo>
                  <a:lnTo>
                    <a:pt x="5113" y="359746"/>
                  </a:lnTo>
                  <a:lnTo>
                    <a:pt x="10173" y="371408"/>
                  </a:lnTo>
                  <a:lnTo>
                    <a:pt x="18375" y="379898"/>
                  </a:lnTo>
                  <a:lnTo>
                    <a:pt x="28636" y="385986"/>
                  </a:lnTo>
                  <a:lnTo>
                    <a:pt x="39810" y="388692"/>
                  </a:lnTo>
                  <a:lnTo>
                    <a:pt x="48745" y="387249"/>
                  </a:lnTo>
                  <a:lnTo>
                    <a:pt x="59354" y="380858"/>
                  </a:lnTo>
                  <a:lnTo>
                    <a:pt x="64708" y="375499"/>
                  </a:lnTo>
                  <a:lnTo>
                    <a:pt x="73435" y="361328"/>
                  </a:lnTo>
                  <a:lnTo>
                    <a:pt x="92213" y="339087"/>
                  </a:lnTo>
                  <a:lnTo>
                    <a:pt x="107609" y="300622"/>
                  </a:lnTo>
                  <a:lnTo>
                    <a:pt x="120569" y="262680"/>
                  </a:lnTo>
                  <a:lnTo>
                    <a:pt x="134654" y="220587"/>
                  </a:lnTo>
                  <a:lnTo>
                    <a:pt x="148806" y="180834"/>
                  </a:lnTo>
                  <a:lnTo>
                    <a:pt x="161155" y="139358"/>
                  </a:lnTo>
                  <a:lnTo>
                    <a:pt x="166020" y="102796"/>
                  </a:lnTo>
                  <a:lnTo>
                    <a:pt x="165870" y="72782"/>
                  </a:lnTo>
                  <a:lnTo>
                    <a:pt x="154741" y="32745"/>
                  </a:lnTo>
                  <a:lnTo>
                    <a:pt x="149429" y="12026"/>
                  </a:lnTo>
                  <a:lnTo>
                    <a:pt x="141810" y="0"/>
                  </a:lnTo>
                  <a:lnTo>
                    <a:pt x="136097" y="12779"/>
                  </a:lnTo>
                  <a:lnTo>
                    <a:pt x="132861" y="44898"/>
                  </a:lnTo>
                  <a:lnTo>
                    <a:pt x="129458" y="74379"/>
                  </a:lnTo>
                  <a:lnTo>
                    <a:pt x="125631" y="106333"/>
                  </a:lnTo>
                  <a:lnTo>
                    <a:pt x="123930" y="137071"/>
                  </a:lnTo>
                  <a:lnTo>
                    <a:pt x="122972" y="177527"/>
                  </a:lnTo>
                  <a:lnTo>
                    <a:pt x="122688" y="214648"/>
                  </a:lnTo>
                  <a:lnTo>
                    <a:pt x="125268" y="246727"/>
                  </a:lnTo>
                  <a:lnTo>
                    <a:pt x="129721" y="280166"/>
                  </a:lnTo>
                  <a:lnTo>
                    <a:pt x="138799" y="318702"/>
                  </a:lnTo>
                  <a:lnTo>
                    <a:pt x="152624" y="361540"/>
                  </a:lnTo>
                  <a:lnTo>
                    <a:pt x="166686" y="387418"/>
                  </a:lnTo>
                  <a:lnTo>
                    <a:pt x="169840" y="391541"/>
                  </a:lnTo>
                  <a:lnTo>
                    <a:pt x="175911" y="390321"/>
                  </a:lnTo>
                  <a:lnTo>
                    <a:pt x="200441" y="371626"/>
                  </a:lnTo>
                  <a:lnTo>
                    <a:pt x="220795" y="34620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5" name="SMARTInkShape-1701"/>
            <p:cNvSpPr/>
            <p:nvPr>
              <p:custDataLst>
                <p:tags r:id="rId84"/>
              </p:custDataLst>
            </p:nvPr>
          </p:nvSpPr>
          <p:spPr bwMode="auto">
            <a:xfrm>
              <a:off x="8037087" y="5906922"/>
              <a:ext cx="140207" cy="279294"/>
            </a:xfrm>
            <a:custGeom>
              <a:avLst/>
              <a:gdLst/>
              <a:ahLst/>
              <a:cxnLst/>
              <a:rect l="0" t="0" r="0" b="0"/>
              <a:pathLst>
                <a:path w="140207" h="279294">
                  <a:moveTo>
                    <a:pt x="8561" y="49180"/>
                  </a:moveTo>
                  <a:lnTo>
                    <a:pt x="8561" y="49180"/>
                  </a:lnTo>
                  <a:lnTo>
                    <a:pt x="3821" y="49180"/>
                  </a:lnTo>
                  <a:lnTo>
                    <a:pt x="2425" y="48187"/>
                  </a:lnTo>
                  <a:lnTo>
                    <a:pt x="1494" y="46534"/>
                  </a:lnTo>
                  <a:lnTo>
                    <a:pt x="0" y="36751"/>
                  </a:lnTo>
                  <a:lnTo>
                    <a:pt x="5086" y="28442"/>
                  </a:lnTo>
                  <a:lnTo>
                    <a:pt x="16939" y="17143"/>
                  </a:lnTo>
                  <a:lnTo>
                    <a:pt x="38743" y="2198"/>
                  </a:lnTo>
                  <a:lnTo>
                    <a:pt x="48526" y="0"/>
                  </a:lnTo>
                  <a:lnTo>
                    <a:pt x="57033" y="1510"/>
                  </a:lnTo>
                  <a:lnTo>
                    <a:pt x="69792" y="9141"/>
                  </a:lnTo>
                  <a:lnTo>
                    <a:pt x="75462" y="15841"/>
                  </a:lnTo>
                  <a:lnTo>
                    <a:pt x="85240" y="42483"/>
                  </a:lnTo>
                  <a:lnTo>
                    <a:pt x="88443" y="75711"/>
                  </a:lnTo>
                  <a:lnTo>
                    <a:pt x="84044" y="91657"/>
                  </a:lnTo>
                  <a:lnTo>
                    <a:pt x="76505" y="100470"/>
                  </a:lnTo>
                  <a:lnTo>
                    <a:pt x="68524" y="107694"/>
                  </a:lnTo>
                  <a:lnTo>
                    <a:pt x="62980" y="118719"/>
                  </a:lnTo>
                  <a:lnTo>
                    <a:pt x="62388" y="124795"/>
                  </a:lnTo>
                  <a:lnTo>
                    <a:pt x="63298" y="126379"/>
                  </a:lnTo>
                  <a:lnTo>
                    <a:pt x="64896" y="127434"/>
                  </a:lnTo>
                  <a:lnTo>
                    <a:pt x="71303" y="128608"/>
                  </a:lnTo>
                  <a:lnTo>
                    <a:pt x="97022" y="132007"/>
                  </a:lnTo>
                  <a:lnTo>
                    <a:pt x="109393" y="137585"/>
                  </a:lnTo>
                  <a:lnTo>
                    <a:pt x="121505" y="146679"/>
                  </a:lnTo>
                  <a:lnTo>
                    <a:pt x="130857" y="165273"/>
                  </a:lnTo>
                  <a:lnTo>
                    <a:pt x="140206" y="198670"/>
                  </a:lnTo>
                  <a:lnTo>
                    <a:pt x="137085" y="220804"/>
                  </a:lnTo>
                  <a:lnTo>
                    <a:pt x="120395" y="246213"/>
                  </a:lnTo>
                  <a:lnTo>
                    <a:pt x="101339" y="263112"/>
                  </a:lnTo>
                  <a:lnTo>
                    <a:pt x="71978" y="276720"/>
                  </a:lnTo>
                  <a:lnTo>
                    <a:pt x="62212" y="279293"/>
                  </a:lnTo>
                  <a:lnTo>
                    <a:pt x="59211" y="277002"/>
                  </a:lnTo>
                  <a:lnTo>
                    <a:pt x="53210" y="25456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6" name="SMARTInkShape-1702"/>
            <p:cNvSpPr/>
            <p:nvPr>
              <p:custDataLst>
                <p:tags r:id="rId85"/>
              </p:custDataLst>
            </p:nvPr>
          </p:nvSpPr>
          <p:spPr bwMode="auto">
            <a:xfrm>
              <a:off x="8027789" y="5866805"/>
              <a:ext cx="332411" cy="660798"/>
            </a:xfrm>
            <a:custGeom>
              <a:avLst/>
              <a:gdLst/>
              <a:ahLst/>
              <a:cxnLst/>
              <a:rect l="0" t="0" r="0" b="0"/>
              <a:pathLst>
                <a:path w="332411" h="660798">
                  <a:moveTo>
                    <a:pt x="178594" y="0"/>
                  </a:moveTo>
                  <a:lnTo>
                    <a:pt x="178594" y="0"/>
                  </a:lnTo>
                  <a:lnTo>
                    <a:pt x="187156" y="0"/>
                  </a:lnTo>
                  <a:lnTo>
                    <a:pt x="230760" y="43251"/>
                  </a:lnTo>
                  <a:lnTo>
                    <a:pt x="267767" y="82890"/>
                  </a:lnTo>
                  <a:lnTo>
                    <a:pt x="296648" y="126340"/>
                  </a:lnTo>
                  <a:lnTo>
                    <a:pt x="309373" y="163001"/>
                  </a:lnTo>
                  <a:lnTo>
                    <a:pt x="319731" y="201098"/>
                  </a:lnTo>
                  <a:lnTo>
                    <a:pt x="331978" y="243470"/>
                  </a:lnTo>
                  <a:lnTo>
                    <a:pt x="332410" y="279616"/>
                  </a:lnTo>
                  <a:lnTo>
                    <a:pt x="327771" y="300512"/>
                  </a:lnTo>
                  <a:lnTo>
                    <a:pt x="320709" y="327341"/>
                  </a:lnTo>
                  <a:lnTo>
                    <a:pt x="312033" y="358126"/>
                  </a:lnTo>
                  <a:lnTo>
                    <a:pt x="297100" y="400268"/>
                  </a:lnTo>
                  <a:lnTo>
                    <a:pt x="277537" y="443374"/>
                  </a:lnTo>
                  <a:lnTo>
                    <a:pt x="256528" y="478635"/>
                  </a:lnTo>
                  <a:lnTo>
                    <a:pt x="220867" y="521164"/>
                  </a:lnTo>
                  <a:lnTo>
                    <a:pt x="188452" y="557066"/>
                  </a:lnTo>
                  <a:lnTo>
                    <a:pt x="147890" y="593020"/>
                  </a:lnTo>
                  <a:lnTo>
                    <a:pt x="111730" y="616681"/>
                  </a:lnTo>
                  <a:lnTo>
                    <a:pt x="69695" y="639809"/>
                  </a:lnTo>
                  <a:lnTo>
                    <a:pt x="0" y="6607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7" name="SMARTInkShape-1703"/>
            <p:cNvSpPr/>
            <p:nvPr>
              <p:custDataLst>
                <p:tags r:id="rId86"/>
              </p:custDataLst>
            </p:nvPr>
          </p:nvSpPr>
          <p:spPr bwMode="auto">
            <a:xfrm>
              <a:off x="7305858" y="5982847"/>
              <a:ext cx="251651" cy="471596"/>
            </a:xfrm>
            <a:custGeom>
              <a:avLst/>
              <a:gdLst/>
              <a:ahLst/>
              <a:cxnLst/>
              <a:rect l="0" t="0" r="0" b="0"/>
              <a:pathLst>
                <a:path w="251651" h="471596">
                  <a:moveTo>
                    <a:pt x="132572" y="44692"/>
                  </a:moveTo>
                  <a:lnTo>
                    <a:pt x="132572" y="44692"/>
                  </a:lnTo>
                  <a:lnTo>
                    <a:pt x="115402" y="44692"/>
                  </a:lnTo>
                  <a:lnTo>
                    <a:pt x="104766" y="52630"/>
                  </a:lnTo>
                  <a:lnTo>
                    <a:pt x="74891" y="92370"/>
                  </a:lnTo>
                  <a:lnTo>
                    <a:pt x="50989" y="136650"/>
                  </a:lnTo>
                  <a:lnTo>
                    <a:pt x="42464" y="160568"/>
                  </a:lnTo>
                  <a:lnTo>
                    <a:pt x="33804" y="187427"/>
                  </a:lnTo>
                  <a:lnTo>
                    <a:pt x="21537" y="230499"/>
                  </a:lnTo>
                  <a:lnTo>
                    <a:pt x="12777" y="265187"/>
                  </a:lnTo>
                  <a:lnTo>
                    <a:pt x="5577" y="293833"/>
                  </a:lnTo>
                  <a:lnTo>
                    <a:pt x="1716" y="327731"/>
                  </a:lnTo>
                  <a:lnTo>
                    <a:pt x="0" y="361979"/>
                  </a:lnTo>
                  <a:lnTo>
                    <a:pt x="25" y="398987"/>
                  </a:lnTo>
                  <a:lnTo>
                    <a:pt x="3548" y="422753"/>
                  </a:lnTo>
                  <a:lnTo>
                    <a:pt x="13712" y="443899"/>
                  </a:lnTo>
                  <a:lnTo>
                    <a:pt x="20589" y="453705"/>
                  </a:lnTo>
                  <a:lnTo>
                    <a:pt x="29144" y="460242"/>
                  </a:lnTo>
                  <a:lnTo>
                    <a:pt x="58160" y="469443"/>
                  </a:lnTo>
                  <a:lnTo>
                    <a:pt x="73372" y="471595"/>
                  </a:lnTo>
                  <a:lnTo>
                    <a:pt x="92039" y="464614"/>
                  </a:lnTo>
                  <a:lnTo>
                    <a:pt x="112573" y="450598"/>
                  </a:lnTo>
                  <a:lnTo>
                    <a:pt x="154339" y="407351"/>
                  </a:lnTo>
                  <a:lnTo>
                    <a:pt x="172673" y="378184"/>
                  </a:lnTo>
                  <a:lnTo>
                    <a:pt x="192067" y="342731"/>
                  </a:lnTo>
                  <a:lnTo>
                    <a:pt x="213149" y="300459"/>
                  </a:lnTo>
                  <a:lnTo>
                    <a:pt x="222293" y="275114"/>
                  </a:lnTo>
                  <a:lnTo>
                    <a:pt x="227112" y="254861"/>
                  </a:lnTo>
                  <a:lnTo>
                    <a:pt x="232310" y="229453"/>
                  </a:lnTo>
                  <a:lnTo>
                    <a:pt x="237759" y="200608"/>
                  </a:lnTo>
                  <a:lnTo>
                    <a:pt x="246459" y="160621"/>
                  </a:lnTo>
                  <a:lnTo>
                    <a:pt x="251650" y="132927"/>
                  </a:lnTo>
                  <a:lnTo>
                    <a:pt x="250649" y="110697"/>
                  </a:lnTo>
                  <a:lnTo>
                    <a:pt x="241605" y="80312"/>
                  </a:lnTo>
                  <a:lnTo>
                    <a:pt x="222425" y="37387"/>
                  </a:lnTo>
                  <a:lnTo>
                    <a:pt x="216286" y="27915"/>
                  </a:lnTo>
                  <a:lnTo>
                    <a:pt x="188299" y="12100"/>
                  </a:lnTo>
                  <a:lnTo>
                    <a:pt x="151386" y="1433"/>
                  </a:lnTo>
                  <a:lnTo>
                    <a:pt x="115137" y="0"/>
                  </a:lnTo>
                  <a:lnTo>
                    <a:pt x="76536" y="10607"/>
                  </a:lnTo>
                  <a:lnTo>
                    <a:pt x="42183" y="26566"/>
                  </a:lnTo>
                  <a:lnTo>
                    <a:pt x="7556" y="5362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89" name="SMARTInkShape-1704"/>
          <p:cNvSpPr/>
          <p:nvPr>
            <p:custDataLst>
              <p:tags r:id="rId20"/>
            </p:custDataLst>
          </p:nvPr>
        </p:nvSpPr>
        <p:spPr bwMode="auto">
          <a:xfrm>
            <a:off x="7715250" y="6139847"/>
            <a:ext cx="88805" cy="280599"/>
          </a:xfrm>
          <a:custGeom>
            <a:avLst/>
            <a:gdLst/>
            <a:ahLst/>
            <a:cxnLst/>
            <a:rect l="0" t="0" r="0" b="0"/>
            <a:pathLst>
              <a:path w="88805" h="280599">
                <a:moveTo>
                  <a:pt x="0" y="227020"/>
                </a:moveTo>
                <a:lnTo>
                  <a:pt x="0" y="227020"/>
                </a:lnTo>
                <a:lnTo>
                  <a:pt x="12359" y="207593"/>
                </a:lnTo>
                <a:lnTo>
                  <a:pt x="32018" y="184333"/>
                </a:lnTo>
                <a:lnTo>
                  <a:pt x="52270" y="145735"/>
                </a:lnTo>
                <a:lnTo>
                  <a:pt x="64215" y="119592"/>
                </a:lnTo>
                <a:lnTo>
                  <a:pt x="71003" y="78947"/>
                </a:lnTo>
                <a:lnTo>
                  <a:pt x="83678" y="38616"/>
                </a:lnTo>
                <a:lnTo>
                  <a:pt x="88804" y="10699"/>
                </a:lnTo>
                <a:lnTo>
                  <a:pt x="86432" y="4208"/>
                </a:lnTo>
                <a:lnTo>
                  <a:pt x="84410" y="1088"/>
                </a:lnTo>
                <a:lnTo>
                  <a:pt x="81078" y="0"/>
                </a:lnTo>
                <a:lnTo>
                  <a:pt x="72084" y="1437"/>
                </a:lnTo>
                <a:lnTo>
                  <a:pt x="60605" y="7825"/>
                </a:lnTo>
                <a:lnTo>
                  <a:pt x="46179" y="20741"/>
                </a:lnTo>
                <a:lnTo>
                  <a:pt x="40368" y="34137"/>
                </a:lnTo>
                <a:lnTo>
                  <a:pt x="36637" y="62250"/>
                </a:lnTo>
                <a:lnTo>
                  <a:pt x="40731" y="95076"/>
                </a:lnTo>
                <a:lnTo>
                  <a:pt x="43488" y="131481"/>
                </a:lnTo>
                <a:lnTo>
                  <a:pt x="51548" y="174193"/>
                </a:lnTo>
                <a:lnTo>
                  <a:pt x="58820" y="213132"/>
                </a:lnTo>
                <a:lnTo>
                  <a:pt x="64426" y="257056"/>
                </a:lnTo>
                <a:lnTo>
                  <a:pt x="69314" y="270135"/>
                </a:lnTo>
                <a:lnTo>
                  <a:pt x="80367" y="28059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0" name="SMARTInkShape-1705"/>
          <p:cNvSpPr/>
          <p:nvPr>
            <p:custDataLst>
              <p:tags r:id="rId21"/>
            </p:custDataLst>
          </p:nvPr>
        </p:nvSpPr>
        <p:spPr bwMode="auto">
          <a:xfrm>
            <a:off x="7143750" y="1607344"/>
            <a:ext cx="276821" cy="89298"/>
          </a:xfrm>
          <a:custGeom>
            <a:avLst/>
            <a:gdLst/>
            <a:ahLst/>
            <a:cxnLst/>
            <a:rect l="0" t="0" r="0" b="0"/>
            <a:pathLst>
              <a:path w="276821" h="89298">
                <a:moveTo>
                  <a:pt x="0" y="89297"/>
                </a:moveTo>
                <a:lnTo>
                  <a:pt x="0" y="89297"/>
                </a:lnTo>
                <a:lnTo>
                  <a:pt x="4741" y="89297"/>
                </a:lnTo>
                <a:lnTo>
                  <a:pt x="43114" y="75994"/>
                </a:lnTo>
                <a:lnTo>
                  <a:pt x="85764" y="55256"/>
                </a:lnTo>
                <a:lnTo>
                  <a:pt x="129695" y="37924"/>
                </a:lnTo>
                <a:lnTo>
                  <a:pt x="162152" y="28100"/>
                </a:lnTo>
                <a:lnTo>
                  <a:pt x="200511" y="20893"/>
                </a:lnTo>
                <a:lnTo>
                  <a:pt x="244968" y="8545"/>
                </a:lnTo>
                <a:lnTo>
                  <a:pt x="276820"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93" name="SMARTInkShape-Group431"/>
          <p:cNvGrpSpPr/>
          <p:nvPr/>
        </p:nvGrpSpPr>
        <p:grpSpPr>
          <a:xfrm>
            <a:off x="7599164" y="2599048"/>
            <a:ext cx="535066" cy="285242"/>
            <a:chOff x="7599164" y="2599048"/>
            <a:chExt cx="535066" cy="285242"/>
          </a:xfrm>
        </p:grpSpPr>
        <p:sp>
          <p:nvSpPr>
            <p:cNvPr id="191" name="SMARTInkShape-1706"/>
            <p:cNvSpPr/>
            <p:nvPr>
              <p:custDataLst>
                <p:tags r:id="rId80"/>
              </p:custDataLst>
            </p:nvPr>
          </p:nvSpPr>
          <p:spPr bwMode="auto">
            <a:xfrm>
              <a:off x="7599164" y="2696766"/>
              <a:ext cx="533511" cy="30289"/>
            </a:xfrm>
            <a:custGeom>
              <a:avLst/>
              <a:gdLst/>
              <a:ahLst/>
              <a:cxnLst/>
              <a:rect l="0" t="0" r="0" b="0"/>
              <a:pathLst>
                <a:path w="533511" h="30289">
                  <a:moveTo>
                    <a:pt x="0" y="17859"/>
                  </a:moveTo>
                  <a:lnTo>
                    <a:pt x="0" y="17859"/>
                  </a:lnTo>
                  <a:lnTo>
                    <a:pt x="0" y="22599"/>
                  </a:lnTo>
                  <a:lnTo>
                    <a:pt x="2646" y="27572"/>
                  </a:lnTo>
                  <a:lnTo>
                    <a:pt x="4741" y="30288"/>
                  </a:lnTo>
                  <a:lnTo>
                    <a:pt x="45612" y="29369"/>
                  </a:lnTo>
                  <a:lnTo>
                    <a:pt x="78150" y="27936"/>
                  </a:lnTo>
                  <a:lnTo>
                    <a:pt x="113116" y="26306"/>
                  </a:lnTo>
                  <a:lnTo>
                    <a:pt x="134942" y="24482"/>
                  </a:lnTo>
                  <a:lnTo>
                    <a:pt x="178044" y="20803"/>
                  </a:lnTo>
                  <a:lnTo>
                    <a:pt x="210431" y="19167"/>
                  </a:lnTo>
                  <a:lnTo>
                    <a:pt x="251282" y="15795"/>
                  </a:lnTo>
                  <a:lnTo>
                    <a:pt x="274678" y="13506"/>
                  </a:lnTo>
                  <a:lnTo>
                    <a:pt x="316548" y="10963"/>
                  </a:lnTo>
                  <a:lnTo>
                    <a:pt x="355993" y="9833"/>
                  </a:lnTo>
                  <a:lnTo>
                    <a:pt x="396675" y="9331"/>
                  </a:lnTo>
                  <a:lnTo>
                    <a:pt x="439663" y="4308"/>
                  </a:lnTo>
                  <a:lnTo>
                    <a:pt x="475993" y="1276"/>
                  </a:lnTo>
                  <a:lnTo>
                    <a:pt x="503429" y="1244"/>
                  </a:lnTo>
                  <a:lnTo>
                    <a:pt x="533510" y="8571"/>
                  </a:lnTo>
                  <a:lnTo>
                    <a:pt x="533275" y="8691"/>
                  </a:lnTo>
                  <a:lnTo>
                    <a:pt x="527160" y="8920"/>
                  </a:lnTo>
                  <a:lnTo>
                    <a:pt x="526852"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2" name="SMARTInkShape-1707"/>
            <p:cNvSpPr/>
            <p:nvPr>
              <p:custDataLst>
                <p:tags r:id="rId81"/>
              </p:custDataLst>
            </p:nvPr>
          </p:nvSpPr>
          <p:spPr bwMode="auto">
            <a:xfrm>
              <a:off x="8038894" y="2599048"/>
              <a:ext cx="95336" cy="285242"/>
            </a:xfrm>
            <a:custGeom>
              <a:avLst/>
              <a:gdLst/>
              <a:ahLst/>
              <a:cxnLst/>
              <a:rect l="0" t="0" r="0" b="0"/>
              <a:pathLst>
                <a:path w="95336" h="285242">
                  <a:moveTo>
                    <a:pt x="87122" y="26280"/>
                  </a:moveTo>
                  <a:lnTo>
                    <a:pt x="87122" y="26280"/>
                  </a:lnTo>
                  <a:lnTo>
                    <a:pt x="45140" y="5289"/>
                  </a:lnTo>
                  <a:lnTo>
                    <a:pt x="32239" y="1209"/>
                  </a:lnTo>
                  <a:lnTo>
                    <a:pt x="17393" y="0"/>
                  </a:lnTo>
                  <a:lnTo>
                    <a:pt x="8836" y="2363"/>
                  </a:lnTo>
                  <a:lnTo>
                    <a:pt x="5166" y="4382"/>
                  </a:lnTo>
                  <a:lnTo>
                    <a:pt x="2719" y="6720"/>
                  </a:lnTo>
                  <a:lnTo>
                    <a:pt x="0" y="11964"/>
                  </a:lnTo>
                  <a:lnTo>
                    <a:pt x="1259" y="15744"/>
                  </a:lnTo>
                  <a:lnTo>
                    <a:pt x="35543" y="54627"/>
                  </a:lnTo>
                  <a:lnTo>
                    <a:pt x="73715" y="93182"/>
                  </a:lnTo>
                  <a:lnTo>
                    <a:pt x="87890" y="116879"/>
                  </a:lnTo>
                  <a:lnTo>
                    <a:pt x="94439" y="157690"/>
                  </a:lnTo>
                  <a:lnTo>
                    <a:pt x="95335" y="176958"/>
                  </a:lnTo>
                  <a:lnTo>
                    <a:pt x="87795" y="198089"/>
                  </a:lnTo>
                  <a:lnTo>
                    <a:pt x="58530" y="241075"/>
                  </a:lnTo>
                  <a:lnTo>
                    <a:pt x="15684" y="28524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01" name="SMARTInkShape-Group432"/>
          <p:cNvGrpSpPr/>
          <p:nvPr/>
        </p:nvGrpSpPr>
        <p:grpSpPr>
          <a:xfrm>
            <a:off x="8224496" y="2196703"/>
            <a:ext cx="723052" cy="578234"/>
            <a:chOff x="8224496" y="2196703"/>
            <a:chExt cx="723052" cy="578234"/>
          </a:xfrm>
        </p:grpSpPr>
        <p:sp>
          <p:nvSpPr>
            <p:cNvPr id="194" name="SMARTInkShape-1708"/>
            <p:cNvSpPr/>
            <p:nvPr>
              <p:custDataLst>
                <p:tags r:id="rId73"/>
              </p:custDataLst>
            </p:nvPr>
          </p:nvSpPr>
          <p:spPr bwMode="auto">
            <a:xfrm>
              <a:off x="8224496" y="2348508"/>
              <a:ext cx="312286" cy="426429"/>
            </a:xfrm>
            <a:custGeom>
              <a:avLst/>
              <a:gdLst/>
              <a:ahLst/>
              <a:cxnLst/>
              <a:rect l="0" t="0" r="0" b="0"/>
              <a:pathLst>
                <a:path w="312286" h="426429">
                  <a:moveTo>
                    <a:pt x="80113" y="0"/>
                  </a:moveTo>
                  <a:lnTo>
                    <a:pt x="80113" y="0"/>
                  </a:lnTo>
                  <a:lnTo>
                    <a:pt x="84854" y="0"/>
                  </a:lnTo>
                  <a:lnTo>
                    <a:pt x="83061" y="28442"/>
                  </a:lnTo>
                  <a:lnTo>
                    <a:pt x="76131" y="66219"/>
                  </a:lnTo>
                  <a:lnTo>
                    <a:pt x="68422" y="107813"/>
                  </a:lnTo>
                  <a:lnTo>
                    <a:pt x="64995" y="139529"/>
                  </a:lnTo>
                  <a:lnTo>
                    <a:pt x="58326" y="179697"/>
                  </a:lnTo>
                  <a:lnTo>
                    <a:pt x="53320" y="216551"/>
                  </a:lnTo>
                  <a:lnTo>
                    <a:pt x="46488" y="249592"/>
                  </a:lnTo>
                  <a:lnTo>
                    <a:pt x="38180" y="289368"/>
                  </a:lnTo>
                  <a:lnTo>
                    <a:pt x="29129" y="330929"/>
                  </a:lnTo>
                  <a:lnTo>
                    <a:pt x="22308" y="359056"/>
                  </a:lnTo>
                  <a:lnTo>
                    <a:pt x="2641" y="396708"/>
                  </a:lnTo>
                  <a:lnTo>
                    <a:pt x="1676" y="396433"/>
                  </a:lnTo>
                  <a:lnTo>
                    <a:pt x="318" y="387557"/>
                  </a:lnTo>
                  <a:lnTo>
                    <a:pt x="0" y="381268"/>
                  </a:lnTo>
                  <a:lnTo>
                    <a:pt x="2505" y="375166"/>
                  </a:lnTo>
                  <a:lnTo>
                    <a:pt x="20743" y="346529"/>
                  </a:lnTo>
                  <a:lnTo>
                    <a:pt x="39040" y="336721"/>
                  </a:lnTo>
                  <a:lnTo>
                    <a:pt x="53833" y="332272"/>
                  </a:lnTo>
                  <a:lnTo>
                    <a:pt x="90286" y="330645"/>
                  </a:lnTo>
                  <a:lnTo>
                    <a:pt x="98801" y="330563"/>
                  </a:lnTo>
                  <a:lnTo>
                    <a:pt x="125007" y="339928"/>
                  </a:lnTo>
                  <a:lnTo>
                    <a:pt x="134793" y="347201"/>
                  </a:lnTo>
                  <a:lnTo>
                    <a:pt x="148719" y="364986"/>
                  </a:lnTo>
                  <a:lnTo>
                    <a:pt x="163477" y="393382"/>
                  </a:lnTo>
                  <a:lnTo>
                    <a:pt x="177133" y="408812"/>
                  </a:lnTo>
                  <a:lnTo>
                    <a:pt x="198488" y="421211"/>
                  </a:lnTo>
                  <a:lnTo>
                    <a:pt x="233147" y="426428"/>
                  </a:lnTo>
                  <a:lnTo>
                    <a:pt x="275046" y="421062"/>
                  </a:lnTo>
                  <a:lnTo>
                    <a:pt x="312285" y="41076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5" name="SMARTInkShape-1709"/>
            <p:cNvSpPr/>
            <p:nvPr>
              <p:custDataLst>
                <p:tags r:id="rId74"/>
              </p:custDataLst>
            </p:nvPr>
          </p:nvSpPr>
          <p:spPr bwMode="auto">
            <a:xfrm>
              <a:off x="8521671" y="2466203"/>
              <a:ext cx="175846" cy="214216"/>
            </a:xfrm>
            <a:custGeom>
              <a:avLst/>
              <a:gdLst/>
              <a:ahLst/>
              <a:cxnLst/>
              <a:rect l="0" t="0" r="0" b="0"/>
              <a:pathLst>
                <a:path w="175846" h="214216">
                  <a:moveTo>
                    <a:pt x="104407" y="16250"/>
                  </a:moveTo>
                  <a:lnTo>
                    <a:pt x="104407" y="16250"/>
                  </a:lnTo>
                  <a:lnTo>
                    <a:pt x="89176" y="2011"/>
                  </a:lnTo>
                  <a:lnTo>
                    <a:pt x="83416" y="0"/>
                  </a:lnTo>
                  <a:lnTo>
                    <a:pt x="74903" y="1752"/>
                  </a:lnTo>
                  <a:lnTo>
                    <a:pt x="69854" y="3608"/>
                  </a:lnTo>
                  <a:lnTo>
                    <a:pt x="48528" y="20442"/>
                  </a:lnTo>
                  <a:lnTo>
                    <a:pt x="31947" y="49202"/>
                  </a:lnTo>
                  <a:lnTo>
                    <a:pt x="16640" y="83481"/>
                  </a:lnTo>
                  <a:lnTo>
                    <a:pt x="3437" y="122491"/>
                  </a:lnTo>
                  <a:lnTo>
                    <a:pt x="0" y="153757"/>
                  </a:lnTo>
                  <a:lnTo>
                    <a:pt x="2806" y="190608"/>
                  </a:lnTo>
                  <a:lnTo>
                    <a:pt x="7900" y="198965"/>
                  </a:lnTo>
                  <a:lnTo>
                    <a:pt x="24142" y="210897"/>
                  </a:lnTo>
                  <a:lnTo>
                    <a:pt x="41944" y="214215"/>
                  </a:lnTo>
                  <a:lnTo>
                    <a:pt x="82368" y="208261"/>
                  </a:lnTo>
                  <a:lnTo>
                    <a:pt x="117289" y="189410"/>
                  </a:lnTo>
                  <a:lnTo>
                    <a:pt x="175845" y="15019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6" name="SMARTInkShape-1710"/>
            <p:cNvSpPr/>
            <p:nvPr>
              <p:custDataLst>
                <p:tags r:id="rId75"/>
              </p:custDataLst>
            </p:nvPr>
          </p:nvSpPr>
          <p:spPr bwMode="auto">
            <a:xfrm>
              <a:off x="8536781" y="2571750"/>
              <a:ext cx="125017" cy="16619"/>
            </a:xfrm>
            <a:custGeom>
              <a:avLst/>
              <a:gdLst/>
              <a:ahLst/>
              <a:cxnLst/>
              <a:rect l="0" t="0" r="0" b="0"/>
              <a:pathLst>
                <a:path w="125017" h="16619">
                  <a:moveTo>
                    <a:pt x="0" y="8930"/>
                  </a:moveTo>
                  <a:lnTo>
                    <a:pt x="0" y="8930"/>
                  </a:lnTo>
                  <a:lnTo>
                    <a:pt x="9481" y="13670"/>
                  </a:lnTo>
                  <a:lnTo>
                    <a:pt x="29598" y="16618"/>
                  </a:lnTo>
                  <a:lnTo>
                    <a:pt x="68207" y="11477"/>
                  </a:lnTo>
                  <a:lnTo>
                    <a:pt x="108103" y="4525"/>
                  </a:lnTo>
                  <a:lnTo>
                    <a:pt x="12501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7" name="SMARTInkShape-1711"/>
            <p:cNvSpPr/>
            <p:nvPr>
              <p:custDataLst>
                <p:tags r:id="rId76"/>
              </p:custDataLst>
            </p:nvPr>
          </p:nvSpPr>
          <p:spPr bwMode="auto">
            <a:xfrm>
              <a:off x="8743983" y="2384227"/>
              <a:ext cx="7112" cy="276821"/>
            </a:xfrm>
            <a:custGeom>
              <a:avLst/>
              <a:gdLst/>
              <a:ahLst/>
              <a:cxnLst/>
              <a:rect l="0" t="0" r="0" b="0"/>
              <a:pathLst>
                <a:path w="7112" h="276821">
                  <a:moveTo>
                    <a:pt x="7111" y="0"/>
                  </a:moveTo>
                  <a:lnTo>
                    <a:pt x="7111" y="0"/>
                  </a:lnTo>
                  <a:lnTo>
                    <a:pt x="7111" y="35404"/>
                  </a:lnTo>
                  <a:lnTo>
                    <a:pt x="6119" y="73769"/>
                  </a:lnTo>
                  <a:lnTo>
                    <a:pt x="2370" y="116130"/>
                  </a:lnTo>
                  <a:lnTo>
                    <a:pt x="42" y="156785"/>
                  </a:lnTo>
                  <a:lnTo>
                    <a:pt x="0" y="193705"/>
                  </a:lnTo>
                  <a:lnTo>
                    <a:pt x="7111" y="27682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8" name="SMARTInkShape-1712"/>
            <p:cNvSpPr/>
            <p:nvPr>
              <p:custDataLst>
                <p:tags r:id="rId77"/>
              </p:custDataLst>
            </p:nvPr>
          </p:nvSpPr>
          <p:spPr bwMode="auto">
            <a:xfrm>
              <a:off x="8814153" y="2411016"/>
              <a:ext cx="35168" cy="232173"/>
            </a:xfrm>
            <a:custGeom>
              <a:avLst/>
              <a:gdLst/>
              <a:ahLst/>
              <a:cxnLst/>
              <a:rect l="0" t="0" r="0" b="0"/>
              <a:pathLst>
                <a:path w="35168" h="232173">
                  <a:moveTo>
                    <a:pt x="8378" y="0"/>
                  </a:moveTo>
                  <a:lnTo>
                    <a:pt x="8378" y="0"/>
                  </a:lnTo>
                  <a:lnTo>
                    <a:pt x="3637" y="42900"/>
                  </a:lnTo>
                  <a:lnTo>
                    <a:pt x="0" y="84644"/>
                  </a:lnTo>
                  <a:lnTo>
                    <a:pt x="2257" y="122645"/>
                  </a:lnTo>
                  <a:lnTo>
                    <a:pt x="9210" y="163669"/>
                  </a:lnTo>
                  <a:lnTo>
                    <a:pt x="20449" y="204198"/>
                  </a:lnTo>
                  <a:lnTo>
                    <a:pt x="26086" y="220472"/>
                  </a:lnTo>
                  <a:lnTo>
                    <a:pt x="35167" y="23217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9" name="SMARTInkShape-1713"/>
            <p:cNvSpPr/>
            <p:nvPr>
              <p:custDataLst>
                <p:tags r:id="rId78"/>
              </p:custDataLst>
            </p:nvPr>
          </p:nvSpPr>
          <p:spPr bwMode="auto">
            <a:xfrm>
              <a:off x="8805407" y="2375126"/>
              <a:ext cx="142141" cy="250203"/>
            </a:xfrm>
            <a:custGeom>
              <a:avLst/>
              <a:gdLst/>
              <a:ahLst/>
              <a:cxnLst/>
              <a:rect l="0" t="0" r="0" b="0"/>
              <a:pathLst>
                <a:path w="142141" h="250203">
                  <a:moveTo>
                    <a:pt x="17124" y="53749"/>
                  </a:moveTo>
                  <a:lnTo>
                    <a:pt x="17124" y="53749"/>
                  </a:lnTo>
                  <a:lnTo>
                    <a:pt x="4851" y="40483"/>
                  </a:lnTo>
                  <a:lnTo>
                    <a:pt x="1747" y="33632"/>
                  </a:lnTo>
                  <a:lnTo>
                    <a:pt x="0" y="24196"/>
                  </a:lnTo>
                  <a:lnTo>
                    <a:pt x="2238" y="18125"/>
                  </a:lnTo>
                  <a:lnTo>
                    <a:pt x="4223" y="15117"/>
                  </a:lnTo>
                  <a:lnTo>
                    <a:pt x="21239" y="1402"/>
                  </a:lnTo>
                  <a:lnTo>
                    <a:pt x="29789" y="0"/>
                  </a:lnTo>
                  <a:lnTo>
                    <a:pt x="49873" y="3733"/>
                  </a:lnTo>
                  <a:lnTo>
                    <a:pt x="57809" y="8499"/>
                  </a:lnTo>
                  <a:lnTo>
                    <a:pt x="69271" y="21731"/>
                  </a:lnTo>
                  <a:lnTo>
                    <a:pt x="75026" y="37534"/>
                  </a:lnTo>
                  <a:lnTo>
                    <a:pt x="76593" y="53488"/>
                  </a:lnTo>
                  <a:lnTo>
                    <a:pt x="71896" y="73625"/>
                  </a:lnTo>
                  <a:lnTo>
                    <a:pt x="61421" y="95562"/>
                  </a:lnTo>
                  <a:lnTo>
                    <a:pt x="58561" y="99484"/>
                  </a:lnTo>
                  <a:lnTo>
                    <a:pt x="47446" y="103841"/>
                  </a:lnTo>
                  <a:lnTo>
                    <a:pt x="34570" y="104785"/>
                  </a:lnTo>
                  <a:lnTo>
                    <a:pt x="19618" y="99435"/>
                  </a:lnTo>
                  <a:lnTo>
                    <a:pt x="18786" y="100081"/>
                  </a:lnTo>
                  <a:lnTo>
                    <a:pt x="17863" y="103445"/>
                  </a:lnTo>
                  <a:lnTo>
                    <a:pt x="19602" y="105731"/>
                  </a:lnTo>
                  <a:lnTo>
                    <a:pt x="59904" y="147871"/>
                  </a:lnTo>
                  <a:lnTo>
                    <a:pt x="87604" y="182657"/>
                  </a:lnTo>
                  <a:lnTo>
                    <a:pt x="101035" y="202323"/>
                  </a:lnTo>
                  <a:lnTo>
                    <a:pt x="122353" y="224550"/>
                  </a:lnTo>
                  <a:lnTo>
                    <a:pt x="130986" y="241720"/>
                  </a:lnTo>
                  <a:lnTo>
                    <a:pt x="142140" y="25020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0" name="SMARTInkShape-1714"/>
            <p:cNvSpPr/>
            <p:nvPr>
              <p:custDataLst>
                <p:tags r:id="rId79"/>
              </p:custDataLst>
            </p:nvPr>
          </p:nvSpPr>
          <p:spPr bwMode="auto">
            <a:xfrm>
              <a:off x="8850035" y="2196703"/>
              <a:ext cx="17146" cy="241103"/>
            </a:xfrm>
            <a:custGeom>
              <a:avLst/>
              <a:gdLst/>
              <a:ahLst/>
              <a:cxnLst/>
              <a:rect l="0" t="0" r="0" b="0"/>
              <a:pathLst>
                <a:path w="17146" h="241103">
                  <a:moveTo>
                    <a:pt x="17145" y="0"/>
                  </a:moveTo>
                  <a:lnTo>
                    <a:pt x="17145" y="0"/>
                  </a:lnTo>
                  <a:lnTo>
                    <a:pt x="12404" y="34339"/>
                  </a:lnTo>
                  <a:lnTo>
                    <a:pt x="7431" y="63548"/>
                  </a:lnTo>
                  <a:lnTo>
                    <a:pt x="2905" y="97697"/>
                  </a:lnTo>
                  <a:lnTo>
                    <a:pt x="895" y="129410"/>
                  </a:lnTo>
                  <a:lnTo>
                    <a:pt x="0" y="160042"/>
                  </a:lnTo>
                  <a:lnTo>
                    <a:pt x="2143" y="202532"/>
                  </a:lnTo>
                  <a:lnTo>
                    <a:pt x="8215" y="24110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06" name="SMARTInkShape-Group433"/>
          <p:cNvGrpSpPr/>
          <p:nvPr/>
        </p:nvGrpSpPr>
        <p:grpSpPr>
          <a:xfrm>
            <a:off x="7224561" y="2241937"/>
            <a:ext cx="181404" cy="1022137"/>
            <a:chOff x="7224561" y="2241937"/>
            <a:chExt cx="181404" cy="1022137"/>
          </a:xfrm>
        </p:grpSpPr>
        <p:sp>
          <p:nvSpPr>
            <p:cNvPr id="202" name="SMARTInkShape-1715"/>
            <p:cNvSpPr/>
            <p:nvPr>
              <p:custDataLst>
                <p:tags r:id="rId69"/>
              </p:custDataLst>
            </p:nvPr>
          </p:nvSpPr>
          <p:spPr bwMode="auto">
            <a:xfrm>
              <a:off x="7324483" y="2241937"/>
              <a:ext cx="81482" cy="143741"/>
            </a:xfrm>
            <a:custGeom>
              <a:avLst/>
              <a:gdLst/>
              <a:ahLst/>
              <a:cxnLst/>
              <a:rect l="0" t="0" r="0" b="0"/>
              <a:pathLst>
                <a:path w="81482" h="143741">
                  <a:moveTo>
                    <a:pt x="33580" y="26204"/>
                  </a:moveTo>
                  <a:lnTo>
                    <a:pt x="33580" y="26204"/>
                  </a:lnTo>
                  <a:lnTo>
                    <a:pt x="26512" y="9422"/>
                  </a:lnTo>
                  <a:lnTo>
                    <a:pt x="25018" y="1391"/>
                  </a:lnTo>
                  <a:lnTo>
                    <a:pt x="23903" y="732"/>
                  </a:lnTo>
                  <a:lnTo>
                    <a:pt x="20018" y="0"/>
                  </a:lnTo>
                  <a:lnTo>
                    <a:pt x="14985" y="7613"/>
                  </a:lnTo>
                  <a:lnTo>
                    <a:pt x="1733" y="41982"/>
                  </a:lnTo>
                  <a:lnTo>
                    <a:pt x="0" y="80488"/>
                  </a:lnTo>
                  <a:lnTo>
                    <a:pt x="5701" y="115238"/>
                  </a:lnTo>
                  <a:lnTo>
                    <a:pt x="11598" y="125637"/>
                  </a:lnTo>
                  <a:lnTo>
                    <a:pt x="20833" y="135880"/>
                  </a:lnTo>
                  <a:lnTo>
                    <a:pt x="31552" y="143740"/>
                  </a:lnTo>
                  <a:lnTo>
                    <a:pt x="38181" y="143257"/>
                  </a:lnTo>
                  <a:lnTo>
                    <a:pt x="59748" y="130339"/>
                  </a:lnTo>
                  <a:lnTo>
                    <a:pt x="69353" y="122757"/>
                  </a:lnTo>
                  <a:lnTo>
                    <a:pt x="80338" y="93948"/>
                  </a:lnTo>
                  <a:lnTo>
                    <a:pt x="81481" y="75825"/>
                  </a:lnTo>
                  <a:lnTo>
                    <a:pt x="78228" y="5299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3" name="SMARTInkShape-1716"/>
            <p:cNvSpPr/>
            <p:nvPr>
              <p:custDataLst>
                <p:tags r:id="rId70"/>
              </p:custDataLst>
            </p:nvPr>
          </p:nvSpPr>
          <p:spPr bwMode="auto">
            <a:xfrm>
              <a:off x="7322344" y="2536140"/>
              <a:ext cx="52684" cy="115066"/>
            </a:xfrm>
            <a:custGeom>
              <a:avLst/>
              <a:gdLst/>
              <a:ahLst/>
              <a:cxnLst/>
              <a:rect l="0" t="0" r="0" b="0"/>
              <a:pathLst>
                <a:path w="52684" h="115066">
                  <a:moveTo>
                    <a:pt x="26789" y="8821"/>
                  </a:moveTo>
                  <a:lnTo>
                    <a:pt x="26789" y="8821"/>
                  </a:lnTo>
                  <a:lnTo>
                    <a:pt x="14430" y="43253"/>
                  </a:lnTo>
                  <a:lnTo>
                    <a:pt x="2850" y="82430"/>
                  </a:lnTo>
                  <a:lnTo>
                    <a:pt x="6558" y="99083"/>
                  </a:lnTo>
                  <a:lnTo>
                    <a:pt x="13828" y="112437"/>
                  </a:lnTo>
                  <a:lnTo>
                    <a:pt x="17157" y="114609"/>
                  </a:lnTo>
                  <a:lnTo>
                    <a:pt x="20367" y="115065"/>
                  </a:lnTo>
                  <a:lnTo>
                    <a:pt x="26581" y="112926"/>
                  </a:lnTo>
                  <a:lnTo>
                    <a:pt x="29627" y="110966"/>
                  </a:lnTo>
                  <a:lnTo>
                    <a:pt x="46789" y="88419"/>
                  </a:lnTo>
                  <a:lnTo>
                    <a:pt x="50561" y="79586"/>
                  </a:lnTo>
                  <a:lnTo>
                    <a:pt x="52683" y="45333"/>
                  </a:lnTo>
                  <a:lnTo>
                    <a:pt x="48572" y="16442"/>
                  </a:lnTo>
                  <a:lnTo>
                    <a:pt x="41101" y="4601"/>
                  </a:lnTo>
                  <a:lnTo>
                    <a:pt x="36330" y="55"/>
                  </a:lnTo>
                  <a:lnTo>
                    <a:pt x="30173" y="0"/>
                  </a:lnTo>
                  <a:lnTo>
                    <a:pt x="0" y="1775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4" name="SMARTInkShape-1717"/>
            <p:cNvSpPr/>
            <p:nvPr>
              <p:custDataLst>
                <p:tags r:id="rId71"/>
              </p:custDataLst>
            </p:nvPr>
          </p:nvSpPr>
          <p:spPr bwMode="auto">
            <a:xfrm>
              <a:off x="7269425" y="2807113"/>
              <a:ext cx="94692" cy="122278"/>
            </a:xfrm>
            <a:custGeom>
              <a:avLst/>
              <a:gdLst/>
              <a:ahLst/>
              <a:cxnLst/>
              <a:rect l="0" t="0" r="0" b="0"/>
              <a:pathLst>
                <a:path w="94692" h="122278">
                  <a:moveTo>
                    <a:pt x="52919" y="5739"/>
                  </a:moveTo>
                  <a:lnTo>
                    <a:pt x="52919" y="5739"/>
                  </a:lnTo>
                  <a:lnTo>
                    <a:pt x="48178" y="5739"/>
                  </a:lnTo>
                  <a:lnTo>
                    <a:pt x="35749" y="15219"/>
                  </a:lnTo>
                  <a:lnTo>
                    <a:pt x="6857" y="55408"/>
                  </a:lnTo>
                  <a:lnTo>
                    <a:pt x="826" y="92242"/>
                  </a:lnTo>
                  <a:lnTo>
                    <a:pt x="0" y="107354"/>
                  </a:lnTo>
                  <a:lnTo>
                    <a:pt x="2757" y="113170"/>
                  </a:lnTo>
                  <a:lnTo>
                    <a:pt x="13757" y="122277"/>
                  </a:lnTo>
                  <a:lnTo>
                    <a:pt x="21850" y="122126"/>
                  </a:lnTo>
                  <a:lnTo>
                    <a:pt x="41425" y="114021"/>
                  </a:lnTo>
                  <a:lnTo>
                    <a:pt x="70018" y="87983"/>
                  </a:lnTo>
                  <a:lnTo>
                    <a:pt x="87861" y="59873"/>
                  </a:lnTo>
                  <a:lnTo>
                    <a:pt x="94691" y="27952"/>
                  </a:lnTo>
                  <a:lnTo>
                    <a:pt x="93643" y="12965"/>
                  </a:lnTo>
                  <a:lnTo>
                    <a:pt x="89626" y="0"/>
                  </a:lnTo>
                  <a:lnTo>
                    <a:pt x="52919" y="2359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5" name="SMARTInkShape-1718"/>
            <p:cNvSpPr/>
            <p:nvPr>
              <p:custDataLst>
                <p:tags r:id="rId72"/>
              </p:custDataLst>
            </p:nvPr>
          </p:nvSpPr>
          <p:spPr bwMode="auto">
            <a:xfrm>
              <a:off x="7224561" y="3134688"/>
              <a:ext cx="76316" cy="129386"/>
            </a:xfrm>
            <a:custGeom>
              <a:avLst/>
              <a:gdLst/>
              <a:ahLst/>
              <a:cxnLst/>
              <a:rect l="0" t="0" r="0" b="0"/>
              <a:pathLst>
                <a:path w="76316" h="129386">
                  <a:moveTo>
                    <a:pt x="8486" y="8562"/>
                  </a:moveTo>
                  <a:lnTo>
                    <a:pt x="8486" y="8562"/>
                  </a:lnTo>
                  <a:lnTo>
                    <a:pt x="8486" y="874"/>
                  </a:lnTo>
                  <a:lnTo>
                    <a:pt x="9478" y="460"/>
                  </a:lnTo>
                  <a:lnTo>
                    <a:pt x="13227" y="0"/>
                  </a:lnTo>
                  <a:lnTo>
                    <a:pt x="13631" y="869"/>
                  </a:lnTo>
                  <a:lnTo>
                    <a:pt x="4619" y="31055"/>
                  </a:lnTo>
                  <a:lnTo>
                    <a:pt x="1056" y="65608"/>
                  </a:lnTo>
                  <a:lnTo>
                    <a:pt x="0" y="96240"/>
                  </a:lnTo>
                  <a:lnTo>
                    <a:pt x="5046" y="112353"/>
                  </a:lnTo>
                  <a:lnTo>
                    <a:pt x="9168" y="119428"/>
                  </a:lnTo>
                  <a:lnTo>
                    <a:pt x="14894" y="124144"/>
                  </a:lnTo>
                  <a:lnTo>
                    <a:pt x="29193" y="129385"/>
                  </a:lnTo>
                  <a:lnTo>
                    <a:pt x="42825" y="129068"/>
                  </a:lnTo>
                  <a:lnTo>
                    <a:pt x="49238" y="127595"/>
                  </a:lnTo>
                  <a:lnTo>
                    <a:pt x="61655" y="112729"/>
                  </a:lnTo>
                  <a:lnTo>
                    <a:pt x="76315" y="81724"/>
                  </a:lnTo>
                  <a:lnTo>
                    <a:pt x="70381" y="62576"/>
                  </a:lnTo>
                  <a:lnTo>
                    <a:pt x="55599" y="37134"/>
                  </a:lnTo>
                  <a:lnTo>
                    <a:pt x="48276" y="31182"/>
                  </a:lnTo>
                  <a:lnTo>
                    <a:pt x="35275" y="2642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13" name="SMARTInkShape-Group434"/>
          <p:cNvGrpSpPr/>
          <p:nvPr/>
        </p:nvGrpSpPr>
        <p:grpSpPr>
          <a:xfrm>
            <a:off x="7697654" y="2331174"/>
            <a:ext cx="803410" cy="508468"/>
            <a:chOff x="7697654" y="2331174"/>
            <a:chExt cx="803410" cy="508468"/>
          </a:xfrm>
        </p:grpSpPr>
        <p:sp>
          <p:nvSpPr>
            <p:cNvPr id="207" name="SMARTInkShape-1719"/>
            <p:cNvSpPr/>
            <p:nvPr>
              <p:custDataLst>
                <p:tags r:id="rId63"/>
              </p:custDataLst>
            </p:nvPr>
          </p:nvSpPr>
          <p:spPr bwMode="auto">
            <a:xfrm>
              <a:off x="7697654" y="2331174"/>
              <a:ext cx="105933" cy="329663"/>
            </a:xfrm>
            <a:custGeom>
              <a:avLst/>
              <a:gdLst/>
              <a:ahLst/>
              <a:cxnLst/>
              <a:rect l="0" t="0" r="0" b="0"/>
              <a:pathLst>
                <a:path w="105933" h="329663">
                  <a:moveTo>
                    <a:pt x="89034" y="61982"/>
                  </a:moveTo>
                  <a:lnTo>
                    <a:pt x="89034" y="61982"/>
                  </a:lnTo>
                  <a:lnTo>
                    <a:pt x="89034" y="33303"/>
                  </a:lnTo>
                  <a:lnTo>
                    <a:pt x="86388" y="26746"/>
                  </a:lnTo>
                  <a:lnTo>
                    <a:pt x="76605" y="14453"/>
                  </a:lnTo>
                  <a:lnTo>
                    <a:pt x="56274" y="1247"/>
                  </a:lnTo>
                  <a:lnTo>
                    <a:pt x="49451" y="0"/>
                  </a:lnTo>
                  <a:lnTo>
                    <a:pt x="43991" y="2354"/>
                  </a:lnTo>
                  <a:lnTo>
                    <a:pt x="41146" y="4370"/>
                  </a:lnTo>
                  <a:lnTo>
                    <a:pt x="26492" y="27300"/>
                  </a:lnTo>
                  <a:lnTo>
                    <a:pt x="2740" y="70944"/>
                  </a:lnTo>
                  <a:lnTo>
                    <a:pt x="0" y="103918"/>
                  </a:lnTo>
                  <a:lnTo>
                    <a:pt x="4555" y="121592"/>
                  </a:lnTo>
                  <a:lnTo>
                    <a:pt x="12189" y="134655"/>
                  </a:lnTo>
                  <a:lnTo>
                    <a:pt x="35931" y="159240"/>
                  </a:lnTo>
                  <a:lnTo>
                    <a:pt x="44927" y="164739"/>
                  </a:lnTo>
                  <a:lnTo>
                    <a:pt x="50699" y="164221"/>
                  </a:lnTo>
                  <a:lnTo>
                    <a:pt x="65050" y="158354"/>
                  </a:lnTo>
                  <a:lnTo>
                    <a:pt x="76059" y="149132"/>
                  </a:lnTo>
                  <a:lnTo>
                    <a:pt x="95952" y="127043"/>
                  </a:lnTo>
                  <a:lnTo>
                    <a:pt x="102030" y="110080"/>
                  </a:lnTo>
                  <a:lnTo>
                    <a:pt x="105932" y="71593"/>
                  </a:lnTo>
                  <a:lnTo>
                    <a:pt x="99120" y="34563"/>
                  </a:lnTo>
                  <a:lnTo>
                    <a:pt x="97742" y="31796"/>
                  </a:lnTo>
                  <a:lnTo>
                    <a:pt x="95832" y="29952"/>
                  </a:lnTo>
                  <a:lnTo>
                    <a:pt x="91063" y="27903"/>
                  </a:lnTo>
                  <a:lnTo>
                    <a:pt x="81742" y="26479"/>
                  </a:lnTo>
                  <a:lnTo>
                    <a:pt x="80167" y="66411"/>
                  </a:lnTo>
                  <a:lnTo>
                    <a:pt x="82768" y="90083"/>
                  </a:lnTo>
                  <a:lnTo>
                    <a:pt x="89200" y="132600"/>
                  </a:lnTo>
                  <a:lnTo>
                    <a:pt x="96613" y="175143"/>
                  </a:lnTo>
                  <a:lnTo>
                    <a:pt x="103833" y="215193"/>
                  </a:lnTo>
                  <a:lnTo>
                    <a:pt x="104994" y="250694"/>
                  </a:lnTo>
                  <a:lnTo>
                    <a:pt x="97718" y="294311"/>
                  </a:lnTo>
                  <a:lnTo>
                    <a:pt x="91055" y="313163"/>
                  </a:lnTo>
                  <a:lnTo>
                    <a:pt x="81742" y="327476"/>
                  </a:lnTo>
                  <a:lnTo>
                    <a:pt x="52442" y="329662"/>
                  </a:lnTo>
                  <a:lnTo>
                    <a:pt x="42674" y="321842"/>
                  </a:lnTo>
                  <a:lnTo>
                    <a:pt x="24975" y="302049"/>
                  </a:lnTo>
                  <a:lnTo>
                    <a:pt x="23507" y="298425"/>
                  </a:lnTo>
                  <a:lnTo>
                    <a:pt x="23521" y="295017"/>
                  </a:lnTo>
                  <a:lnTo>
                    <a:pt x="26183" y="288584"/>
                  </a:lnTo>
                  <a:lnTo>
                    <a:pt x="44385" y="26736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8" name="SMARTInkShape-1720"/>
            <p:cNvSpPr/>
            <p:nvPr>
              <p:custDataLst>
                <p:tags r:id="rId64"/>
              </p:custDataLst>
            </p:nvPr>
          </p:nvSpPr>
          <p:spPr bwMode="auto">
            <a:xfrm>
              <a:off x="7851045" y="2484527"/>
              <a:ext cx="60659" cy="149732"/>
            </a:xfrm>
            <a:custGeom>
              <a:avLst/>
              <a:gdLst/>
              <a:ahLst/>
              <a:cxnLst/>
              <a:rect l="0" t="0" r="0" b="0"/>
              <a:pathLst>
                <a:path w="60659" h="149732">
                  <a:moveTo>
                    <a:pt x="7080" y="140801"/>
                  </a:moveTo>
                  <a:lnTo>
                    <a:pt x="7080" y="140801"/>
                  </a:lnTo>
                  <a:lnTo>
                    <a:pt x="11821" y="140801"/>
                  </a:lnTo>
                  <a:lnTo>
                    <a:pt x="16793" y="135510"/>
                  </a:lnTo>
                  <a:lnTo>
                    <a:pt x="44580" y="91131"/>
                  </a:lnTo>
                  <a:lnTo>
                    <a:pt x="57855" y="56135"/>
                  </a:lnTo>
                  <a:lnTo>
                    <a:pt x="58789" y="51615"/>
                  </a:lnTo>
                  <a:lnTo>
                    <a:pt x="55364" y="21551"/>
                  </a:lnTo>
                  <a:lnTo>
                    <a:pt x="51176" y="13676"/>
                  </a:lnTo>
                  <a:lnTo>
                    <a:pt x="45406" y="8426"/>
                  </a:lnTo>
                  <a:lnTo>
                    <a:pt x="28983" y="0"/>
                  </a:lnTo>
                  <a:lnTo>
                    <a:pt x="26642" y="301"/>
                  </a:lnTo>
                  <a:lnTo>
                    <a:pt x="21397" y="3281"/>
                  </a:lnTo>
                  <a:lnTo>
                    <a:pt x="12865" y="10537"/>
                  </a:lnTo>
                  <a:lnTo>
                    <a:pt x="9651" y="16099"/>
                  </a:lnTo>
                  <a:lnTo>
                    <a:pt x="7588" y="23013"/>
                  </a:lnTo>
                  <a:lnTo>
                    <a:pt x="2490" y="28951"/>
                  </a:lnTo>
                  <a:lnTo>
                    <a:pt x="79" y="36850"/>
                  </a:lnTo>
                  <a:lnTo>
                    <a:pt x="0" y="48960"/>
                  </a:lnTo>
                  <a:lnTo>
                    <a:pt x="8033" y="86427"/>
                  </a:lnTo>
                  <a:lnTo>
                    <a:pt x="14449" y="103736"/>
                  </a:lnTo>
                  <a:lnTo>
                    <a:pt x="35660" y="137255"/>
                  </a:lnTo>
                  <a:lnTo>
                    <a:pt x="40024" y="141414"/>
                  </a:lnTo>
                  <a:lnTo>
                    <a:pt x="60658" y="14973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9" name="SMARTInkShape-1721"/>
            <p:cNvSpPr/>
            <p:nvPr>
              <p:custDataLst>
                <p:tags r:id="rId65"/>
              </p:custDataLst>
            </p:nvPr>
          </p:nvSpPr>
          <p:spPr bwMode="auto">
            <a:xfrm>
              <a:off x="7947422" y="2539816"/>
              <a:ext cx="26790" cy="103373"/>
            </a:xfrm>
            <a:custGeom>
              <a:avLst/>
              <a:gdLst/>
              <a:ahLst/>
              <a:cxnLst/>
              <a:rect l="0" t="0" r="0" b="0"/>
              <a:pathLst>
                <a:path w="26790" h="103373">
                  <a:moveTo>
                    <a:pt x="0" y="5145"/>
                  </a:moveTo>
                  <a:lnTo>
                    <a:pt x="0" y="5145"/>
                  </a:lnTo>
                  <a:lnTo>
                    <a:pt x="0" y="0"/>
                  </a:lnTo>
                  <a:lnTo>
                    <a:pt x="0" y="2197"/>
                  </a:lnTo>
                  <a:lnTo>
                    <a:pt x="2645" y="6481"/>
                  </a:lnTo>
                  <a:lnTo>
                    <a:pt x="6137" y="11692"/>
                  </a:lnTo>
                  <a:lnTo>
                    <a:pt x="7689" y="17315"/>
                  </a:lnTo>
                  <a:lnTo>
                    <a:pt x="8766" y="60240"/>
                  </a:lnTo>
                  <a:lnTo>
                    <a:pt x="9849" y="71303"/>
                  </a:lnTo>
                  <a:lnTo>
                    <a:pt x="16037" y="87696"/>
                  </a:lnTo>
                  <a:lnTo>
                    <a:pt x="26789" y="10337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0" name="SMARTInkShape-1722"/>
            <p:cNvSpPr/>
            <p:nvPr>
              <p:custDataLst>
                <p:tags r:id="rId66"/>
              </p:custDataLst>
            </p:nvPr>
          </p:nvSpPr>
          <p:spPr bwMode="auto">
            <a:xfrm>
              <a:off x="7929563" y="2580680"/>
              <a:ext cx="62508" cy="17860"/>
            </a:xfrm>
            <a:custGeom>
              <a:avLst/>
              <a:gdLst/>
              <a:ahLst/>
              <a:cxnLst/>
              <a:rect l="0" t="0" r="0" b="0"/>
              <a:pathLst>
                <a:path w="62508" h="17860">
                  <a:moveTo>
                    <a:pt x="0" y="17859"/>
                  </a:moveTo>
                  <a:lnTo>
                    <a:pt x="0" y="17859"/>
                  </a:lnTo>
                  <a:lnTo>
                    <a:pt x="31454" y="3620"/>
                  </a:lnTo>
                  <a:lnTo>
                    <a:pt x="62507"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1" name="SMARTInkShape-1723"/>
            <p:cNvSpPr/>
            <p:nvPr>
              <p:custDataLst>
                <p:tags r:id="rId67"/>
              </p:custDataLst>
            </p:nvPr>
          </p:nvSpPr>
          <p:spPr bwMode="auto">
            <a:xfrm>
              <a:off x="8036964" y="2518172"/>
              <a:ext cx="8685" cy="116087"/>
            </a:xfrm>
            <a:custGeom>
              <a:avLst/>
              <a:gdLst/>
              <a:ahLst/>
              <a:cxnLst/>
              <a:rect l="0" t="0" r="0" b="0"/>
              <a:pathLst>
                <a:path w="8685" h="116087">
                  <a:moveTo>
                    <a:pt x="8684" y="0"/>
                  </a:moveTo>
                  <a:lnTo>
                    <a:pt x="8684" y="0"/>
                  </a:lnTo>
                  <a:lnTo>
                    <a:pt x="3944" y="4740"/>
                  </a:lnTo>
                  <a:lnTo>
                    <a:pt x="1617" y="12359"/>
                  </a:lnTo>
                  <a:lnTo>
                    <a:pt x="0" y="52413"/>
                  </a:lnTo>
                  <a:lnTo>
                    <a:pt x="8684" y="11608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2" name="SMARTInkShape-1724"/>
            <p:cNvSpPr/>
            <p:nvPr>
              <p:custDataLst>
                <p:tags r:id="rId68"/>
              </p:custDataLst>
            </p:nvPr>
          </p:nvSpPr>
          <p:spPr bwMode="auto">
            <a:xfrm>
              <a:off x="8188523" y="2821781"/>
              <a:ext cx="312541" cy="17861"/>
            </a:xfrm>
            <a:custGeom>
              <a:avLst/>
              <a:gdLst/>
              <a:ahLst/>
              <a:cxnLst/>
              <a:rect l="0" t="0" r="0" b="0"/>
              <a:pathLst>
                <a:path w="312541" h="17861">
                  <a:moveTo>
                    <a:pt x="0" y="0"/>
                  </a:moveTo>
                  <a:lnTo>
                    <a:pt x="0" y="0"/>
                  </a:lnTo>
                  <a:lnTo>
                    <a:pt x="4741" y="4741"/>
                  </a:lnTo>
                  <a:lnTo>
                    <a:pt x="9714" y="7068"/>
                  </a:lnTo>
                  <a:lnTo>
                    <a:pt x="51721" y="16509"/>
                  </a:lnTo>
                  <a:lnTo>
                    <a:pt x="91907" y="17593"/>
                  </a:lnTo>
                  <a:lnTo>
                    <a:pt x="121215" y="17741"/>
                  </a:lnTo>
                  <a:lnTo>
                    <a:pt x="154085" y="15161"/>
                  </a:lnTo>
                  <a:lnTo>
                    <a:pt x="198121" y="10776"/>
                  </a:lnTo>
                  <a:lnTo>
                    <a:pt x="235312" y="9477"/>
                  </a:lnTo>
                  <a:lnTo>
                    <a:pt x="312540" y="1786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25" name="SMARTInkShape-Group435"/>
          <p:cNvGrpSpPr/>
          <p:nvPr/>
        </p:nvGrpSpPr>
        <p:grpSpPr>
          <a:xfrm>
            <a:off x="7832302" y="3138892"/>
            <a:ext cx="784847" cy="801433"/>
            <a:chOff x="7832302" y="3138892"/>
            <a:chExt cx="784847" cy="801433"/>
          </a:xfrm>
        </p:grpSpPr>
        <p:sp>
          <p:nvSpPr>
            <p:cNvPr id="214" name="SMARTInkShape-1725"/>
            <p:cNvSpPr/>
            <p:nvPr>
              <p:custDataLst>
                <p:tags r:id="rId52"/>
              </p:custDataLst>
            </p:nvPr>
          </p:nvSpPr>
          <p:spPr bwMode="auto">
            <a:xfrm>
              <a:off x="7939855" y="3138892"/>
              <a:ext cx="132221" cy="284399"/>
            </a:xfrm>
            <a:custGeom>
              <a:avLst/>
              <a:gdLst/>
              <a:ahLst/>
              <a:cxnLst/>
              <a:rect l="0" t="0" r="0" b="0"/>
              <a:pathLst>
                <a:path w="132221" h="284399">
                  <a:moveTo>
                    <a:pt x="105793" y="120444"/>
                  </a:moveTo>
                  <a:lnTo>
                    <a:pt x="105793" y="120444"/>
                  </a:lnTo>
                  <a:lnTo>
                    <a:pt x="101053" y="115703"/>
                  </a:lnTo>
                  <a:lnTo>
                    <a:pt x="98726" y="110730"/>
                  </a:lnTo>
                  <a:lnTo>
                    <a:pt x="98105" y="108015"/>
                  </a:lnTo>
                  <a:lnTo>
                    <a:pt x="92123" y="102352"/>
                  </a:lnTo>
                  <a:lnTo>
                    <a:pt x="83843" y="97520"/>
                  </a:lnTo>
                  <a:lnTo>
                    <a:pt x="72611" y="94800"/>
                  </a:lnTo>
                  <a:lnTo>
                    <a:pt x="50553" y="93806"/>
                  </a:lnTo>
                  <a:lnTo>
                    <a:pt x="47138" y="95740"/>
                  </a:lnTo>
                  <a:lnTo>
                    <a:pt x="26754" y="118526"/>
                  </a:lnTo>
                  <a:lnTo>
                    <a:pt x="11393" y="160892"/>
                  </a:lnTo>
                  <a:lnTo>
                    <a:pt x="1451" y="199981"/>
                  </a:lnTo>
                  <a:lnTo>
                    <a:pt x="0" y="239213"/>
                  </a:lnTo>
                  <a:lnTo>
                    <a:pt x="5876" y="262130"/>
                  </a:lnTo>
                  <a:lnTo>
                    <a:pt x="11115" y="272051"/>
                  </a:lnTo>
                  <a:lnTo>
                    <a:pt x="22042" y="279768"/>
                  </a:lnTo>
                  <a:lnTo>
                    <a:pt x="29123" y="283214"/>
                  </a:lnTo>
                  <a:lnTo>
                    <a:pt x="44929" y="284398"/>
                  </a:lnTo>
                  <a:lnTo>
                    <a:pt x="59891" y="281617"/>
                  </a:lnTo>
                  <a:lnTo>
                    <a:pt x="69848" y="277074"/>
                  </a:lnTo>
                  <a:lnTo>
                    <a:pt x="109904" y="245248"/>
                  </a:lnTo>
                  <a:lnTo>
                    <a:pt x="126387" y="213277"/>
                  </a:lnTo>
                  <a:lnTo>
                    <a:pt x="131359" y="173765"/>
                  </a:lnTo>
                  <a:lnTo>
                    <a:pt x="132220" y="134479"/>
                  </a:lnTo>
                  <a:lnTo>
                    <a:pt x="131483" y="98254"/>
                  </a:lnTo>
                  <a:lnTo>
                    <a:pt x="124430" y="68229"/>
                  </a:lnTo>
                  <a:lnTo>
                    <a:pt x="103899" y="31878"/>
                  </a:lnTo>
                  <a:lnTo>
                    <a:pt x="72713" y="5715"/>
                  </a:lnTo>
                  <a:lnTo>
                    <a:pt x="61988" y="0"/>
                  </a:lnTo>
                  <a:lnTo>
                    <a:pt x="16497" y="435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5" name="SMARTInkShape-1726"/>
            <p:cNvSpPr/>
            <p:nvPr>
              <p:custDataLst>
                <p:tags r:id="rId53"/>
              </p:custDataLst>
            </p:nvPr>
          </p:nvSpPr>
          <p:spPr bwMode="auto">
            <a:xfrm>
              <a:off x="8117122" y="3170039"/>
              <a:ext cx="181548" cy="245248"/>
            </a:xfrm>
            <a:custGeom>
              <a:avLst/>
              <a:gdLst/>
              <a:ahLst/>
              <a:cxnLst/>
              <a:rect l="0" t="0" r="0" b="0"/>
              <a:pathLst>
                <a:path w="181548" h="245248">
                  <a:moveTo>
                    <a:pt x="53542" y="0"/>
                  </a:moveTo>
                  <a:lnTo>
                    <a:pt x="53542" y="0"/>
                  </a:lnTo>
                  <a:lnTo>
                    <a:pt x="53542" y="8562"/>
                  </a:lnTo>
                  <a:lnTo>
                    <a:pt x="47405" y="24107"/>
                  </a:lnTo>
                  <a:lnTo>
                    <a:pt x="37728" y="66841"/>
                  </a:lnTo>
                  <a:lnTo>
                    <a:pt x="29215" y="105954"/>
                  </a:lnTo>
                  <a:lnTo>
                    <a:pt x="22499" y="142637"/>
                  </a:lnTo>
                  <a:lnTo>
                    <a:pt x="10545" y="186951"/>
                  </a:lnTo>
                  <a:lnTo>
                    <a:pt x="580" y="230930"/>
                  </a:lnTo>
                  <a:lnTo>
                    <a:pt x="0" y="245247"/>
                  </a:lnTo>
                  <a:lnTo>
                    <a:pt x="980" y="244857"/>
                  </a:lnTo>
                  <a:lnTo>
                    <a:pt x="7100" y="236812"/>
                  </a:lnTo>
                  <a:lnTo>
                    <a:pt x="24872" y="226442"/>
                  </a:lnTo>
                  <a:lnTo>
                    <a:pt x="67132" y="220783"/>
                  </a:lnTo>
                  <a:lnTo>
                    <a:pt x="76449" y="217188"/>
                  </a:lnTo>
                  <a:lnTo>
                    <a:pt x="113898" y="214691"/>
                  </a:lnTo>
                  <a:lnTo>
                    <a:pt x="155496" y="208251"/>
                  </a:lnTo>
                  <a:lnTo>
                    <a:pt x="167646" y="206657"/>
                  </a:lnTo>
                  <a:lnTo>
                    <a:pt x="176355" y="208595"/>
                  </a:lnTo>
                  <a:lnTo>
                    <a:pt x="180065" y="210501"/>
                  </a:lnTo>
                  <a:lnTo>
                    <a:pt x="181547" y="211772"/>
                  </a:lnTo>
                  <a:lnTo>
                    <a:pt x="181543" y="212618"/>
                  </a:lnTo>
                  <a:lnTo>
                    <a:pt x="169628" y="22324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6" name="SMARTInkShape-1727"/>
            <p:cNvSpPr/>
            <p:nvPr>
              <p:custDataLst>
                <p:tags r:id="rId54"/>
              </p:custDataLst>
            </p:nvPr>
          </p:nvSpPr>
          <p:spPr bwMode="auto">
            <a:xfrm>
              <a:off x="7902773" y="3465499"/>
              <a:ext cx="339330" cy="43869"/>
            </a:xfrm>
            <a:custGeom>
              <a:avLst/>
              <a:gdLst/>
              <a:ahLst/>
              <a:cxnLst/>
              <a:rect l="0" t="0" r="0" b="0"/>
              <a:pathLst>
                <a:path w="339330" h="43869">
                  <a:moveTo>
                    <a:pt x="0" y="43868"/>
                  </a:moveTo>
                  <a:lnTo>
                    <a:pt x="0" y="43868"/>
                  </a:lnTo>
                  <a:lnTo>
                    <a:pt x="37053" y="43868"/>
                  </a:lnTo>
                  <a:lnTo>
                    <a:pt x="71833" y="43868"/>
                  </a:lnTo>
                  <a:lnTo>
                    <a:pt x="107274" y="43868"/>
                  </a:lnTo>
                  <a:lnTo>
                    <a:pt x="150064" y="39127"/>
                  </a:lnTo>
                  <a:lnTo>
                    <a:pt x="182819" y="31439"/>
                  </a:lnTo>
                  <a:lnTo>
                    <a:pt x="213875" y="25776"/>
                  </a:lnTo>
                  <a:lnTo>
                    <a:pt x="257179" y="19656"/>
                  </a:lnTo>
                  <a:lnTo>
                    <a:pt x="290514" y="12551"/>
                  </a:lnTo>
                  <a:lnTo>
                    <a:pt x="333965" y="390"/>
                  </a:lnTo>
                  <a:lnTo>
                    <a:pt x="335754" y="0"/>
                  </a:lnTo>
                  <a:lnTo>
                    <a:pt x="336945" y="732"/>
                  </a:lnTo>
                  <a:lnTo>
                    <a:pt x="337740" y="2212"/>
                  </a:lnTo>
                  <a:lnTo>
                    <a:pt x="339329" y="814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7" name="SMARTInkShape-1728"/>
            <p:cNvSpPr/>
            <p:nvPr>
              <p:custDataLst>
                <p:tags r:id="rId55"/>
              </p:custDataLst>
            </p:nvPr>
          </p:nvSpPr>
          <p:spPr bwMode="auto">
            <a:xfrm>
              <a:off x="7832302" y="3590673"/>
              <a:ext cx="154933" cy="349652"/>
            </a:xfrm>
            <a:custGeom>
              <a:avLst/>
              <a:gdLst/>
              <a:ahLst/>
              <a:cxnLst/>
              <a:rect l="0" t="0" r="0" b="0"/>
              <a:pathLst>
                <a:path w="154933" h="349652">
                  <a:moveTo>
                    <a:pt x="141909" y="177655"/>
                  </a:moveTo>
                  <a:lnTo>
                    <a:pt x="141909" y="177655"/>
                  </a:lnTo>
                  <a:lnTo>
                    <a:pt x="129480" y="157538"/>
                  </a:lnTo>
                  <a:lnTo>
                    <a:pt x="116177" y="148102"/>
                  </a:lnTo>
                  <a:lnTo>
                    <a:pt x="104409" y="143763"/>
                  </a:lnTo>
                  <a:lnTo>
                    <a:pt x="80417" y="151958"/>
                  </a:lnTo>
                  <a:lnTo>
                    <a:pt x="57149" y="166369"/>
                  </a:lnTo>
                  <a:lnTo>
                    <a:pt x="37118" y="187295"/>
                  </a:lnTo>
                  <a:lnTo>
                    <a:pt x="14045" y="230702"/>
                  </a:lnTo>
                  <a:lnTo>
                    <a:pt x="3923" y="264700"/>
                  </a:lnTo>
                  <a:lnTo>
                    <a:pt x="0" y="303806"/>
                  </a:lnTo>
                  <a:lnTo>
                    <a:pt x="456" y="316074"/>
                  </a:lnTo>
                  <a:lnTo>
                    <a:pt x="3965" y="331448"/>
                  </a:lnTo>
                  <a:lnTo>
                    <a:pt x="9267" y="337731"/>
                  </a:lnTo>
                  <a:lnTo>
                    <a:pt x="25741" y="347357"/>
                  </a:lnTo>
                  <a:lnTo>
                    <a:pt x="43645" y="349651"/>
                  </a:lnTo>
                  <a:lnTo>
                    <a:pt x="61525" y="346371"/>
                  </a:lnTo>
                  <a:lnTo>
                    <a:pt x="89318" y="331384"/>
                  </a:lnTo>
                  <a:lnTo>
                    <a:pt x="119271" y="302689"/>
                  </a:lnTo>
                  <a:lnTo>
                    <a:pt x="139789" y="260084"/>
                  </a:lnTo>
                  <a:lnTo>
                    <a:pt x="147564" y="231844"/>
                  </a:lnTo>
                  <a:lnTo>
                    <a:pt x="154932" y="195635"/>
                  </a:lnTo>
                  <a:lnTo>
                    <a:pt x="152328" y="159188"/>
                  </a:lnTo>
                  <a:lnTo>
                    <a:pt x="145547" y="115869"/>
                  </a:lnTo>
                  <a:lnTo>
                    <a:pt x="136152" y="72146"/>
                  </a:lnTo>
                  <a:lnTo>
                    <a:pt x="126092" y="50592"/>
                  </a:lnTo>
                  <a:lnTo>
                    <a:pt x="89914" y="9762"/>
                  </a:lnTo>
                  <a:lnTo>
                    <a:pt x="76135" y="3817"/>
                  </a:lnTo>
                  <a:lnTo>
                    <a:pt x="52518" y="0"/>
                  </a:lnTo>
                  <a:lnTo>
                    <a:pt x="34753" y="799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8" name="SMARTInkShape-1729"/>
            <p:cNvSpPr/>
            <p:nvPr>
              <p:custDataLst>
                <p:tags r:id="rId56"/>
              </p:custDataLst>
            </p:nvPr>
          </p:nvSpPr>
          <p:spPr bwMode="auto">
            <a:xfrm>
              <a:off x="8036719" y="3696891"/>
              <a:ext cx="205384" cy="231221"/>
            </a:xfrm>
            <a:custGeom>
              <a:avLst/>
              <a:gdLst/>
              <a:ahLst/>
              <a:cxnLst/>
              <a:rect l="0" t="0" r="0" b="0"/>
              <a:pathLst>
                <a:path w="205384" h="231221">
                  <a:moveTo>
                    <a:pt x="0" y="0"/>
                  </a:moveTo>
                  <a:lnTo>
                    <a:pt x="0" y="0"/>
                  </a:lnTo>
                  <a:lnTo>
                    <a:pt x="0" y="4740"/>
                  </a:lnTo>
                  <a:lnTo>
                    <a:pt x="2645" y="9713"/>
                  </a:lnTo>
                  <a:lnTo>
                    <a:pt x="4741" y="12428"/>
                  </a:lnTo>
                  <a:lnTo>
                    <a:pt x="8378" y="55998"/>
                  </a:lnTo>
                  <a:lnTo>
                    <a:pt x="8766" y="92660"/>
                  </a:lnTo>
                  <a:lnTo>
                    <a:pt x="6235" y="132295"/>
                  </a:lnTo>
                  <a:lnTo>
                    <a:pt x="1231" y="176504"/>
                  </a:lnTo>
                  <a:lnTo>
                    <a:pt x="32" y="220746"/>
                  </a:lnTo>
                  <a:lnTo>
                    <a:pt x="2649" y="198194"/>
                  </a:lnTo>
                  <a:lnTo>
                    <a:pt x="7689" y="156337"/>
                  </a:lnTo>
                  <a:lnTo>
                    <a:pt x="15834" y="117466"/>
                  </a:lnTo>
                  <a:lnTo>
                    <a:pt x="16509" y="111053"/>
                  </a:lnTo>
                  <a:lnTo>
                    <a:pt x="22550" y="98635"/>
                  </a:lnTo>
                  <a:lnTo>
                    <a:pt x="30858" y="88486"/>
                  </a:lnTo>
                  <a:lnTo>
                    <a:pt x="50435" y="74943"/>
                  </a:lnTo>
                  <a:lnTo>
                    <a:pt x="56481" y="72995"/>
                  </a:lnTo>
                  <a:lnTo>
                    <a:pt x="97472" y="86951"/>
                  </a:lnTo>
                  <a:lnTo>
                    <a:pt x="101693" y="91701"/>
                  </a:lnTo>
                  <a:lnTo>
                    <a:pt x="118734" y="134065"/>
                  </a:lnTo>
                  <a:lnTo>
                    <a:pt x="123154" y="170250"/>
                  </a:lnTo>
                  <a:lnTo>
                    <a:pt x="126632" y="206527"/>
                  </a:lnTo>
                  <a:lnTo>
                    <a:pt x="134333" y="223750"/>
                  </a:lnTo>
                  <a:lnTo>
                    <a:pt x="139165" y="228542"/>
                  </a:lnTo>
                  <a:lnTo>
                    <a:pt x="144369" y="230744"/>
                  </a:lnTo>
                  <a:lnTo>
                    <a:pt x="149825" y="231220"/>
                  </a:lnTo>
                  <a:lnTo>
                    <a:pt x="163823" y="226457"/>
                  </a:lnTo>
                  <a:lnTo>
                    <a:pt x="205383" y="19645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9" name="SMARTInkShape-1730"/>
            <p:cNvSpPr/>
            <p:nvPr>
              <p:custDataLst>
                <p:tags r:id="rId57"/>
              </p:custDataLst>
            </p:nvPr>
          </p:nvSpPr>
          <p:spPr bwMode="auto">
            <a:xfrm>
              <a:off x="8181818" y="3561037"/>
              <a:ext cx="96003" cy="191319"/>
            </a:xfrm>
            <a:custGeom>
              <a:avLst/>
              <a:gdLst/>
              <a:ahLst/>
              <a:cxnLst/>
              <a:rect l="0" t="0" r="0" b="0"/>
              <a:pathLst>
                <a:path w="96003" h="191319">
                  <a:moveTo>
                    <a:pt x="6705" y="180502"/>
                  </a:moveTo>
                  <a:lnTo>
                    <a:pt x="6705" y="180502"/>
                  </a:lnTo>
                  <a:lnTo>
                    <a:pt x="6705" y="175761"/>
                  </a:lnTo>
                  <a:lnTo>
                    <a:pt x="26822" y="134653"/>
                  </a:lnTo>
                  <a:lnTo>
                    <a:pt x="44975" y="91047"/>
                  </a:lnTo>
                  <a:lnTo>
                    <a:pt x="53480" y="72283"/>
                  </a:lnTo>
                  <a:lnTo>
                    <a:pt x="58939" y="30545"/>
                  </a:lnTo>
                  <a:lnTo>
                    <a:pt x="58695" y="13644"/>
                  </a:lnTo>
                  <a:lnTo>
                    <a:pt x="55278" y="2825"/>
                  </a:lnTo>
                  <a:lnTo>
                    <a:pt x="51985" y="535"/>
                  </a:lnTo>
                  <a:lnTo>
                    <a:pt x="47805" y="0"/>
                  </a:lnTo>
                  <a:lnTo>
                    <a:pt x="43035" y="636"/>
                  </a:lnTo>
                  <a:lnTo>
                    <a:pt x="39855" y="2052"/>
                  </a:lnTo>
                  <a:lnTo>
                    <a:pt x="37735" y="3989"/>
                  </a:lnTo>
                  <a:lnTo>
                    <a:pt x="20787" y="44589"/>
                  </a:lnTo>
                  <a:lnTo>
                    <a:pt x="10327" y="79598"/>
                  </a:lnTo>
                  <a:lnTo>
                    <a:pt x="1935" y="114114"/>
                  </a:lnTo>
                  <a:lnTo>
                    <a:pt x="0" y="143633"/>
                  </a:lnTo>
                  <a:lnTo>
                    <a:pt x="5626" y="179799"/>
                  </a:lnTo>
                  <a:lnTo>
                    <a:pt x="7970" y="184002"/>
                  </a:lnTo>
                  <a:lnTo>
                    <a:pt x="15867" y="191318"/>
                  </a:lnTo>
                  <a:lnTo>
                    <a:pt x="36573" y="187294"/>
                  </a:lnTo>
                  <a:lnTo>
                    <a:pt x="74672" y="169937"/>
                  </a:lnTo>
                  <a:lnTo>
                    <a:pt x="96002" y="15371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0" name="SMARTInkShape-1731"/>
            <p:cNvSpPr/>
            <p:nvPr>
              <p:custDataLst>
                <p:tags r:id="rId58"/>
              </p:custDataLst>
            </p:nvPr>
          </p:nvSpPr>
          <p:spPr bwMode="auto">
            <a:xfrm>
              <a:off x="8001000" y="3616523"/>
              <a:ext cx="107157" cy="35720"/>
            </a:xfrm>
            <a:custGeom>
              <a:avLst/>
              <a:gdLst/>
              <a:ahLst/>
              <a:cxnLst/>
              <a:rect l="0" t="0" r="0" b="0"/>
              <a:pathLst>
                <a:path w="107157" h="35720">
                  <a:moveTo>
                    <a:pt x="0" y="35719"/>
                  </a:moveTo>
                  <a:lnTo>
                    <a:pt x="0" y="35719"/>
                  </a:lnTo>
                  <a:lnTo>
                    <a:pt x="9481" y="35719"/>
                  </a:lnTo>
                  <a:lnTo>
                    <a:pt x="16782" y="33073"/>
                  </a:lnTo>
                  <a:lnTo>
                    <a:pt x="39033" y="23290"/>
                  </a:lnTo>
                  <a:lnTo>
                    <a:pt x="78952" y="13596"/>
                  </a:lnTo>
                  <a:lnTo>
                    <a:pt x="10715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1" name="SMARTInkShape-1732"/>
            <p:cNvSpPr/>
            <p:nvPr>
              <p:custDataLst>
                <p:tags r:id="rId59"/>
              </p:custDataLst>
            </p:nvPr>
          </p:nvSpPr>
          <p:spPr bwMode="auto">
            <a:xfrm>
              <a:off x="8063508" y="3589734"/>
              <a:ext cx="62509" cy="89298"/>
            </a:xfrm>
            <a:custGeom>
              <a:avLst/>
              <a:gdLst/>
              <a:ahLst/>
              <a:cxnLst/>
              <a:rect l="0" t="0" r="0" b="0"/>
              <a:pathLst>
                <a:path w="62509" h="89298">
                  <a:moveTo>
                    <a:pt x="0" y="0"/>
                  </a:moveTo>
                  <a:lnTo>
                    <a:pt x="0" y="0"/>
                  </a:lnTo>
                  <a:lnTo>
                    <a:pt x="4741" y="0"/>
                  </a:lnTo>
                  <a:lnTo>
                    <a:pt x="22360" y="21387"/>
                  </a:lnTo>
                  <a:lnTo>
                    <a:pt x="62508" y="8929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2" name="SMARTInkShape-1733"/>
            <p:cNvSpPr/>
            <p:nvPr>
              <p:custDataLst>
                <p:tags r:id="rId60"/>
              </p:custDataLst>
            </p:nvPr>
          </p:nvSpPr>
          <p:spPr bwMode="auto">
            <a:xfrm>
              <a:off x="8384977" y="3473648"/>
              <a:ext cx="53579" cy="26791"/>
            </a:xfrm>
            <a:custGeom>
              <a:avLst/>
              <a:gdLst/>
              <a:ahLst/>
              <a:cxnLst/>
              <a:rect l="0" t="0" r="0" b="0"/>
              <a:pathLst>
                <a:path w="53579" h="26791">
                  <a:moveTo>
                    <a:pt x="0" y="26790"/>
                  </a:moveTo>
                  <a:lnTo>
                    <a:pt x="0" y="26790"/>
                  </a:lnTo>
                  <a:lnTo>
                    <a:pt x="0" y="174"/>
                  </a:lnTo>
                  <a:lnTo>
                    <a:pt x="41107" y="5"/>
                  </a:lnTo>
                  <a:lnTo>
                    <a:pt x="53578"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3" name="SMARTInkShape-1734"/>
            <p:cNvSpPr/>
            <p:nvPr>
              <p:custDataLst>
                <p:tags r:id="rId61"/>
              </p:custDataLst>
            </p:nvPr>
          </p:nvSpPr>
          <p:spPr bwMode="auto">
            <a:xfrm>
              <a:off x="8340328" y="3554016"/>
              <a:ext cx="44650" cy="17860"/>
            </a:xfrm>
            <a:custGeom>
              <a:avLst/>
              <a:gdLst/>
              <a:ahLst/>
              <a:cxnLst/>
              <a:rect l="0" t="0" r="0" b="0"/>
              <a:pathLst>
                <a:path w="44650" h="17860">
                  <a:moveTo>
                    <a:pt x="0" y="17859"/>
                  </a:moveTo>
                  <a:lnTo>
                    <a:pt x="0" y="17859"/>
                  </a:lnTo>
                  <a:lnTo>
                    <a:pt x="4741" y="13118"/>
                  </a:lnTo>
                  <a:lnTo>
                    <a:pt x="12360" y="10791"/>
                  </a:lnTo>
                  <a:lnTo>
                    <a:pt x="44649"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4" name="SMARTInkShape-1735"/>
            <p:cNvSpPr/>
            <p:nvPr>
              <p:custDataLst>
                <p:tags r:id="rId62"/>
              </p:custDataLst>
            </p:nvPr>
          </p:nvSpPr>
          <p:spPr bwMode="auto">
            <a:xfrm>
              <a:off x="8480726" y="3189136"/>
              <a:ext cx="136423" cy="408600"/>
            </a:xfrm>
            <a:custGeom>
              <a:avLst/>
              <a:gdLst/>
              <a:ahLst/>
              <a:cxnLst/>
              <a:rect l="0" t="0" r="0" b="0"/>
              <a:pathLst>
                <a:path w="136423" h="408600">
                  <a:moveTo>
                    <a:pt x="136422" y="7692"/>
                  </a:moveTo>
                  <a:lnTo>
                    <a:pt x="136422" y="7692"/>
                  </a:lnTo>
                  <a:lnTo>
                    <a:pt x="126942" y="7692"/>
                  </a:lnTo>
                  <a:lnTo>
                    <a:pt x="119641" y="5046"/>
                  </a:lnTo>
                  <a:lnTo>
                    <a:pt x="116305" y="2951"/>
                  </a:lnTo>
                  <a:lnTo>
                    <a:pt x="102129" y="4"/>
                  </a:lnTo>
                  <a:lnTo>
                    <a:pt x="78569" y="0"/>
                  </a:lnTo>
                  <a:lnTo>
                    <a:pt x="37633" y="11224"/>
                  </a:lnTo>
                  <a:lnTo>
                    <a:pt x="15981" y="24503"/>
                  </a:lnTo>
                  <a:lnTo>
                    <a:pt x="5832" y="40630"/>
                  </a:lnTo>
                  <a:lnTo>
                    <a:pt x="0" y="60034"/>
                  </a:lnTo>
                  <a:lnTo>
                    <a:pt x="2294" y="87693"/>
                  </a:lnTo>
                  <a:lnTo>
                    <a:pt x="11469" y="129332"/>
                  </a:lnTo>
                  <a:lnTo>
                    <a:pt x="16276" y="153205"/>
                  </a:lnTo>
                  <a:lnTo>
                    <a:pt x="12663" y="191033"/>
                  </a:lnTo>
                  <a:lnTo>
                    <a:pt x="11655" y="232423"/>
                  </a:lnTo>
                  <a:lnTo>
                    <a:pt x="11456" y="271945"/>
                  </a:lnTo>
                  <a:lnTo>
                    <a:pt x="11422" y="316397"/>
                  </a:lnTo>
                  <a:lnTo>
                    <a:pt x="11410" y="353907"/>
                  </a:lnTo>
                  <a:lnTo>
                    <a:pt x="11407" y="393645"/>
                  </a:lnTo>
                  <a:lnTo>
                    <a:pt x="11407" y="406390"/>
                  </a:lnTo>
                  <a:lnTo>
                    <a:pt x="12399" y="407436"/>
                  </a:lnTo>
                  <a:lnTo>
                    <a:pt x="16148" y="408599"/>
                  </a:lnTo>
                  <a:lnTo>
                    <a:pt x="33317" y="404512"/>
                  </a:lnTo>
                  <a:lnTo>
                    <a:pt x="82844" y="37380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226" name="SMARTInkShape-1736"/>
          <p:cNvSpPr/>
          <p:nvPr>
            <p:custDataLst>
              <p:tags r:id="rId22"/>
            </p:custDataLst>
          </p:nvPr>
        </p:nvSpPr>
        <p:spPr bwMode="auto">
          <a:xfrm>
            <a:off x="8947547" y="3152180"/>
            <a:ext cx="183468" cy="500063"/>
          </a:xfrm>
          <a:custGeom>
            <a:avLst/>
            <a:gdLst/>
            <a:ahLst/>
            <a:cxnLst/>
            <a:rect l="0" t="0" r="0" b="0"/>
            <a:pathLst>
              <a:path w="183468" h="500063">
                <a:moveTo>
                  <a:pt x="133945" y="0"/>
                </a:moveTo>
                <a:lnTo>
                  <a:pt x="133945" y="0"/>
                </a:lnTo>
                <a:lnTo>
                  <a:pt x="164707" y="0"/>
                </a:lnTo>
                <a:lnTo>
                  <a:pt x="166359" y="1984"/>
                </a:lnTo>
                <a:lnTo>
                  <a:pt x="177223" y="41981"/>
                </a:lnTo>
                <a:lnTo>
                  <a:pt x="183467" y="78811"/>
                </a:lnTo>
                <a:lnTo>
                  <a:pt x="179850" y="118424"/>
                </a:lnTo>
                <a:lnTo>
                  <a:pt x="178842" y="154691"/>
                </a:lnTo>
                <a:lnTo>
                  <a:pt x="178642" y="196214"/>
                </a:lnTo>
                <a:lnTo>
                  <a:pt x="178608" y="235849"/>
                </a:lnTo>
                <a:lnTo>
                  <a:pt x="178598" y="275153"/>
                </a:lnTo>
                <a:lnTo>
                  <a:pt x="178595" y="306837"/>
                </a:lnTo>
                <a:lnTo>
                  <a:pt x="178594" y="348663"/>
                </a:lnTo>
                <a:lnTo>
                  <a:pt x="178594" y="386191"/>
                </a:lnTo>
                <a:lnTo>
                  <a:pt x="178594" y="425777"/>
                </a:lnTo>
                <a:lnTo>
                  <a:pt x="178594" y="464219"/>
                </a:lnTo>
                <a:lnTo>
                  <a:pt x="166165" y="451903"/>
                </a:lnTo>
                <a:lnTo>
                  <a:pt x="138641" y="448090"/>
                </a:lnTo>
                <a:lnTo>
                  <a:pt x="99067" y="451700"/>
                </a:lnTo>
                <a:lnTo>
                  <a:pt x="67841" y="464347"/>
                </a:lnTo>
                <a:lnTo>
                  <a:pt x="0" y="50006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229" name="SMARTInkShape-Group437"/>
          <p:cNvGrpSpPr/>
          <p:nvPr/>
        </p:nvGrpSpPr>
        <p:grpSpPr>
          <a:xfrm>
            <a:off x="1652006" y="5287663"/>
            <a:ext cx="410753" cy="382690"/>
            <a:chOff x="1652006" y="5287663"/>
            <a:chExt cx="410753" cy="382690"/>
          </a:xfrm>
        </p:grpSpPr>
        <p:sp>
          <p:nvSpPr>
            <p:cNvPr id="227" name="SMARTInkShape-1737"/>
            <p:cNvSpPr/>
            <p:nvPr>
              <p:custDataLst>
                <p:tags r:id="rId50"/>
              </p:custDataLst>
            </p:nvPr>
          </p:nvSpPr>
          <p:spPr bwMode="auto">
            <a:xfrm>
              <a:off x="1652006" y="5337601"/>
              <a:ext cx="125003" cy="312639"/>
            </a:xfrm>
            <a:custGeom>
              <a:avLst/>
              <a:gdLst/>
              <a:ahLst/>
              <a:cxnLst/>
              <a:rect l="0" t="0" r="0" b="0"/>
              <a:pathLst>
                <a:path w="125003" h="312639">
                  <a:moveTo>
                    <a:pt x="116072" y="11282"/>
                  </a:moveTo>
                  <a:lnTo>
                    <a:pt x="116072" y="11282"/>
                  </a:lnTo>
                  <a:lnTo>
                    <a:pt x="106591" y="1800"/>
                  </a:lnTo>
                  <a:lnTo>
                    <a:pt x="101814" y="0"/>
                  </a:lnTo>
                  <a:lnTo>
                    <a:pt x="91215" y="645"/>
                  </a:lnTo>
                  <a:lnTo>
                    <a:pt x="58242" y="17579"/>
                  </a:lnTo>
                  <a:lnTo>
                    <a:pt x="42215" y="32957"/>
                  </a:lnTo>
                  <a:lnTo>
                    <a:pt x="31822" y="54436"/>
                  </a:lnTo>
                  <a:lnTo>
                    <a:pt x="22478" y="93543"/>
                  </a:lnTo>
                  <a:lnTo>
                    <a:pt x="14478" y="133220"/>
                  </a:lnTo>
                  <a:lnTo>
                    <a:pt x="8742" y="170979"/>
                  </a:lnTo>
                  <a:lnTo>
                    <a:pt x="3878" y="207274"/>
                  </a:lnTo>
                  <a:lnTo>
                    <a:pt x="755" y="246597"/>
                  </a:lnTo>
                  <a:lnTo>
                    <a:pt x="54" y="288672"/>
                  </a:lnTo>
                  <a:lnTo>
                    <a:pt x="0" y="307286"/>
                  </a:lnTo>
                  <a:lnTo>
                    <a:pt x="987" y="309821"/>
                  </a:lnTo>
                  <a:lnTo>
                    <a:pt x="2638" y="311511"/>
                  </a:lnTo>
                  <a:lnTo>
                    <a:pt x="4731" y="312638"/>
                  </a:lnTo>
                  <a:lnTo>
                    <a:pt x="8110" y="311405"/>
                  </a:lnTo>
                  <a:lnTo>
                    <a:pt x="25146" y="300459"/>
                  </a:lnTo>
                  <a:lnTo>
                    <a:pt x="68341" y="290265"/>
                  </a:lnTo>
                  <a:lnTo>
                    <a:pt x="125002" y="28810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8" name="SMARTInkShape-1738"/>
            <p:cNvSpPr/>
            <p:nvPr>
              <p:custDataLst>
                <p:tags r:id="rId51"/>
              </p:custDataLst>
            </p:nvPr>
          </p:nvSpPr>
          <p:spPr bwMode="auto">
            <a:xfrm>
              <a:off x="1955602" y="5287663"/>
              <a:ext cx="107157" cy="382690"/>
            </a:xfrm>
            <a:custGeom>
              <a:avLst/>
              <a:gdLst/>
              <a:ahLst/>
              <a:cxnLst/>
              <a:rect l="0" t="0" r="0" b="0"/>
              <a:pathLst>
                <a:path w="107157" h="382690">
                  <a:moveTo>
                    <a:pt x="44648" y="25501"/>
                  </a:moveTo>
                  <a:lnTo>
                    <a:pt x="44648" y="25501"/>
                  </a:lnTo>
                  <a:lnTo>
                    <a:pt x="49389" y="16019"/>
                  </a:lnTo>
                  <a:lnTo>
                    <a:pt x="66558" y="643"/>
                  </a:lnTo>
                  <a:lnTo>
                    <a:pt x="72153" y="0"/>
                  </a:lnTo>
                  <a:lnTo>
                    <a:pt x="76875" y="2547"/>
                  </a:lnTo>
                  <a:lnTo>
                    <a:pt x="83776" y="11331"/>
                  </a:lnTo>
                  <a:lnTo>
                    <a:pt x="86843" y="18542"/>
                  </a:lnTo>
                  <a:lnTo>
                    <a:pt x="89081" y="60384"/>
                  </a:lnTo>
                  <a:lnTo>
                    <a:pt x="95391" y="95744"/>
                  </a:lnTo>
                  <a:lnTo>
                    <a:pt x="100312" y="137713"/>
                  </a:lnTo>
                  <a:lnTo>
                    <a:pt x="105804" y="178965"/>
                  </a:lnTo>
                  <a:lnTo>
                    <a:pt x="106755" y="214067"/>
                  </a:lnTo>
                  <a:lnTo>
                    <a:pt x="107077" y="257107"/>
                  </a:lnTo>
                  <a:lnTo>
                    <a:pt x="107132" y="291130"/>
                  </a:lnTo>
                  <a:lnTo>
                    <a:pt x="107154" y="334391"/>
                  </a:lnTo>
                  <a:lnTo>
                    <a:pt x="107156" y="350880"/>
                  </a:lnTo>
                  <a:lnTo>
                    <a:pt x="107156" y="349369"/>
                  </a:lnTo>
                  <a:lnTo>
                    <a:pt x="99468" y="339492"/>
                  </a:lnTo>
                  <a:lnTo>
                    <a:pt x="79632" y="338470"/>
                  </a:lnTo>
                  <a:lnTo>
                    <a:pt x="67473" y="340877"/>
                  </a:lnTo>
                  <a:lnTo>
                    <a:pt x="28876" y="365570"/>
                  </a:lnTo>
                  <a:lnTo>
                    <a:pt x="0" y="38268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36" name="SMARTInkShape-Group438"/>
          <p:cNvGrpSpPr/>
          <p:nvPr/>
        </p:nvGrpSpPr>
        <p:grpSpPr>
          <a:xfrm>
            <a:off x="1937742" y="4196953"/>
            <a:ext cx="301492" cy="580097"/>
            <a:chOff x="1937742" y="4196953"/>
            <a:chExt cx="301492" cy="580097"/>
          </a:xfrm>
        </p:grpSpPr>
        <p:sp>
          <p:nvSpPr>
            <p:cNvPr id="230" name="SMARTInkShape-1739"/>
            <p:cNvSpPr/>
            <p:nvPr>
              <p:custDataLst>
                <p:tags r:id="rId44"/>
              </p:custDataLst>
            </p:nvPr>
          </p:nvSpPr>
          <p:spPr bwMode="auto">
            <a:xfrm>
              <a:off x="1937742" y="4212317"/>
              <a:ext cx="100321" cy="265535"/>
            </a:xfrm>
            <a:custGeom>
              <a:avLst/>
              <a:gdLst/>
              <a:ahLst/>
              <a:cxnLst/>
              <a:rect l="0" t="0" r="0" b="0"/>
              <a:pathLst>
                <a:path w="100321" h="265535">
                  <a:moveTo>
                    <a:pt x="98227" y="145371"/>
                  </a:moveTo>
                  <a:lnTo>
                    <a:pt x="98227" y="145371"/>
                  </a:lnTo>
                  <a:lnTo>
                    <a:pt x="84924" y="132068"/>
                  </a:lnTo>
                  <a:lnTo>
                    <a:pt x="79747" y="129536"/>
                  </a:lnTo>
                  <a:lnTo>
                    <a:pt x="68339" y="127911"/>
                  </a:lnTo>
                  <a:lnTo>
                    <a:pt x="62454" y="130335"/>
                  </a:lnTo>
                  <a:lnTo>
                    <a:pt x="56531" y="133727"/>
                  </a:lnTo>
                  <a:lnTo>
                    <a:pt x="50591" y="135235"/>
                  </a:lnTo>
                  <a:lnTo>
                    <a:pt x="36929" y="145564"/>
                  </a:lnTo>
                  <a:lnTo>
                    <a:pt x="12151" y="188201"/>
                  </a:lnTo>
                  <a:lnTo>
                    <a:pt x="1796" y="229492"/>
                  </a:lnTo>
                  <a:lnTo>
                    <a:pt x="6090" y="245266"/>
                  </a:lnTo>
                  <a:lnTo>
                    <a:pt x="13621" y="259221"/>
                  </a:lnTo>
                  <a:lnTo>
                    <a:pt x="20275" y="265424"/>
                  </a:lnTo>
                  <a:lnTo>
                    <a:pt x="34478" y="265534"/>
                  </a:lnTo>
                  <a:lnTo>
                    <a:pt x="43821" y="264175"/>
                  </a:lnTo>
                  <a:lnTo>
                    <a:pt x="56849" y="257373"/>
                  </a:lnTo>
                  <a:lnTo>
                    <a:pt x="75052" y="234450"/>
                  </a:lnTo>
                  <a:lnTo>
                    <a:pt x="82777" y="222616"/>
                  </a:lnTo>
                  <a:lnTo>
                    <a:pt x="94006" y="185655"/>
                  </a:lnTo>
                  <a:lnTo>
                    <a:pt x="100320" y="145415"/>
                  </a:lnTo>
                  <a:lnTo>
                    <a:pt x="99288" y="106027"/>
                  </a:lnTo>
                  <a:lnTo>
                    <a:pt x="96557" y="72528"/>
                  </a:lnTo>
                  <a:lnTo>
                    <a:pt x="85054" y="31183"/>
                  </a:lnTo>
                  <a:lnTo>
                    <a:pt x="71776" y="5810"/>
                  </a:lnTo>
                  <a:lnTo>
                    <a:pt x="68686" y="1729"/>
                  </a:lnTo>
                  <a:lnTo>
                    <a:pt x="62658" y="0"/>
                  </a:lnTo>
                  <a:lnTo>
                    <a:pt x="45377" y="725"/>
                  </a:lnTo>
                  <a:lnTo>
                    <a:pt x="0" y="3821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1" name="SMARTInkShape-1740"/>
            <p:cNvSpPr/>
            <p:nvPr>
              <p:custDataLst>
                <p:tags r:id="rId45"/>
              </p:custDataLst>
            </p:nvPr>
          </p:nvSpPr>
          <p:spPr bwMode="auto">
            <a:xfrm>
              <a:off x="2089669" y="4196953"/>
              <a:ext cx="142754" cy="196454"/>
            </a:xfrm>
            <a:custGeom>
              <a:avLst/>
              <a:gdLst/>
              <a:ahLst/>
              <a:cxnLst/>
              <a:rect l="0" t="0" r="0" b="0"/>
              <a:pathLst>
                <a:path w="142754" h="196454">
                  <a:moveTo>
                    <a:pt x="35597" y="0"/>
                  </a:moveTo>
                  <a:lnTo>
                    <a:pt x="35597" y="0"/>
                  </a:lnTo>
                  <a:lnTo>
                    <a:pt x="34604" y="35987"/>
                  </a:lnTo>
                  <a:lnTo>
                    <a:pt x="27908" y="78283"/>
                  </a:lnTo>
                  <a:lnTo>
                    <a:pt x="17117" y="121409"/>
                  </a:lnTo>
                  <a:lnTo>
                    <a:pt x="11270" y="141806"/>
                  </a:lnTo>
                  <a:lnTo>
                    <a:pt x="6891" y="160417"/>
                  </a:lnTo>
                  <a:lnTo>
                    <a:pt x="1263" y="179744"/>
                  </a:lnTo>
                  <a:lnTo>
                    <a:pt x="0" y="194529"/>
                  </a:lnTo>
                  <a:lnTo>
                    <a:pt x="40123" y="196284"/>
                  </a:lnTo>
                  <a:lnTo>
                    <a:pt x="82617" y="189363"/>
                  </a:lnTo>
                  <a:lnTo>
                    <a:pt x="94198" y="189333"/>
                  </a:lnTo>
                  <a:lnTo>
                    <a:pt x="138218" y="196229"/>
                  </a:lnTo>
                  <a:lnTo>
                    <a:pt x="142753" y="19645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2" name="SMARTInkShape-1741"/>
            <p:cNvSpPr/>
            <p:nvPr>
              <p:custDataLst>
                <p:tags r:id="rId46"/>
              </p:custDataLst>
            </p:nvPr>
          </p:nvSpPr>
          <p:spPr bwMode="auto">
            <a:xfrm>
              <a:off x="2018110" y="4473773"/>
              <a:ext cx="214313" cy="52229"/>
            </a:xfrm>
            <a:custGeom>
              <a:avLst/>
              <a:gdLst/>
              <a:ahLst/>
              <a:cxnLst/>
              <a:rect l="0" t="0" r="0" b="0"/>
              <a:pathLst>
                <a:path w="214313" h="52229">
                  <a:moveTo>
                    <a:pt x="0" y="35719"/>
                  </a:moveTo>
                  <a:lnTo>
                    <a:pt x="0" y="35719"/>
                  </a:lnTo>
                  <a:lnTo>
                    <a:pt x="0" y="40459"/>
                  </a:lnTo>
                  <a:lnTo>
                    <a:pt x="992" y="41856"/>
                  </a:lnTo>
                  <a:lnTo>
                    <a:pt x="2645" y="42787"/>
                  </a:lnTo>
                  <a:lnTo>
                    <a:pt x="4740" y="43408"/>
                  </a:lnTo>
                  <a:lnTo>
                    <a:pt x="12428" y="49021"/>
                  </a:lnTo>
                  <a:lnTo>
                    <a:pt x="30471" y="52228"/>
                  </a:lnTo>
                  <a:lnTo>
                    <a:pt x="64150" y="43697"/>
                  </a:lnTo>
                  <a:lnTo>
                    <a:pt x="100807" y="33343"/>
                  </a:lnTo>
                  <a:lnTo>
                    <a:pt x="141545" y="19250"/>
                  </a:lnTo>
                  <a:lnTo>
                    <a:pt x="185034" y="7247"/>
                  </a:lnTo>
                  <a:lnTo>
                    <a:pt x="214312"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3" name="SMARTInkShape-1742"/>
            <p:cNvSpPr/>
            <p:nvPr>
              <p:custDataLst>
                <p:tags r:id="rId47"/>
              </p:custDataLst>
            </p:nvPr>
          </p:nvSpPr>
          <p:spPr bwMode="auto">
            <a:xfrm>
              <a:off x="1982391" y="4563534"/>
              <a:ext cx="90546" cy="213516"/>
            </a:xfrm>
            <a:custGeom>
              <a:avLst/>
              <a:gdLst/>
              <a:ahLst/>
              <a:cxnLst/>
              <a:rect l="0" t="0" r="0" b="0"/>
              <a:pathLst>
                <a:path w="90546" h="213516">
                  <a:moveTo>
                    <a:pt x="62508" y="97763"/>
                  </a:moveTo>
                  <a:lnTo>
                    <a:pt x="62508" y="97763"/>
                  </a:lnTo>
                  <a:lnTo>
                    <a:pt x="62508" y="89201"/>
                  </a:lnTo>
                  <a:lnTo>
                    <a:pt x="57767" y="88942"/>
                  </a:lnTo>
                  <a:lnTo>
                    <a:pt x="45338" y="103087"/>
                  </a:lnTo>
                  <a:lnTo>
                    <a:pt x="29411" y="133863"/>
                  </a:lnTo>
                  <a:lnTo>
                    <a:pt x="14063" y="172346"/>
                  </a:lnTo>
                  <a:lnTo>
                    <a:pt x="10550" y="202679"/>
                  </a:lnTo>
                  <a:lnTo>
                    <a:pt x="15963" y="210371"/>
                  </a:lnTo>
                  <a:lnTo>
                    <a:pt x="25524" y="213515"/>
                  </a:lnTo>
                  <a:lnTo>
                    <a:pt x="47063" y="212708"/>
                  </a:lnTo>
                  <a:lnTo>
                    <a:pt x="59943" y="209043"/>
                  </a:lnTo>
                  <a:lnTo>
                    <a:pt x="71620" y="193523"/>
                  </a:lnTo>
                  <a:lnTo>
                    <a:pt x="90545" y="157358"/>
                  </a:lnTo>
                  <a:lnTo>
                    <a:pt x="89521" y="122596"/>
                  </a:lnTo>
                  <a:lnTo>
                    <a:pt x="81459" y="78042"/>
                  </a:lnTo>
                  <a:lnTo>
                    <a:pt x="67954" y="38396"/>
                  </a:lnTo>
                  <a:lnTo>
                    <a:pt x="54675" y="14162"/>
                  </a:lnTo>
                  <a:lnTo>
                    <a:pt x="48356" y="6310"/>
                  </a:lnTo>
                  <a:lnTo>
                    <a:pt x="41167" y="2068"/>
                  </a:lnTo>
                  <a:lnTo>
                    <a:pt x="25242" y="0"/>
                  </a:lnTo>
                  <a:lnTo>
                    <a:pt x="13533" y="2388"/>
                  </a:lnTo>
                  <a:lnTo>
                    <a:pt x="9022" y="4414"/>
                  </a:lnTo>
                  <a:lnTo>
                    <a:pt x="6015" y="8741"/>
                  </a:lnTo>
                  <a:lnTo>
                    <a:pt x="0" y="3525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4" name="SMARTInkShape-1743"/>
            <p:cNvSpPr/>
            <p:nvPr>
              <p:custDataLst>
                <p:tags r:id="rId48"/>
              </p:custDataLst>
            </p:nvPr>
          </p:nvSpPr>
          <p:spPr bwMode="auto">
            <a:xfrm>
              <a:off x="2116346" y="4554141"/>
              <a:ext cx="80358" cy="146983"/>
            </a:xfrm>
            <a:custGeom>
              <a:avLst/>
              <a:gdLst/>
              <a:ahLst/>
              <a:cxnLst/>
              <a:rect l="0" t="0" r="0" b="0"/>
              <a:pathLst>
                <a:path w="80358" h="146983">
                  <a:moveTo>
                    <a:pt x="8920" y="0"/>
                  </a:moveTo>
                  <a:lnTo>
                    <a:pt x="8920" y="0"/>
                  </a:lnTo>
                  <a:lnTo>
                    <a:pt x="8920" y="39952"/>
                  </a:lnTo>
                  <a:lnTo>
                    <a:pt x="2783" y="81423"/>
                  </a:lnTo>
                  <a:lnTo>
                    <a:pt x="817" y="118163"/>
                  </a:lnTo>
                  <a:lnTo>
                    <a:pt x="99" y="146982"/>
                  </a:lnTo>
                  <a:lnTo>
                    <a:pt x="0" y="123575"/>
                  </a:lnTo>
                  <a:lnTo>
                    <a:pt x="13258" y="98162"/>
                  </a:lnTo>
                  <a:lnTo>
                    <a:pt x="20108" y="88937"/>
                  </a:lnTo>
                  <a:lnTo>
                    <a:pt x="29106" y="84176"/>
                  </a:lnTo>
                  <a:lnTo>
                    <a:pt x="34284" y="82906"/>
                  </a:lnTo>
                  <a:lnTo>
                    <a:pt x="38727" y="83052"/>
                  </a:lnTo>
                  <a:lnTo>
                    <a:pt x="46311" y="85860"/>
                  </a:lnTo>
                  <a:lnTo>
                    <a:pt x="48730" y="87997"/>
                  </a:lnTo>
                  <a:lnTo>
                    <a:pt x="51418" y="93018"/>
                  </a:lnTo>
                  <a:lnTo>
                    <a:pt x="61201" y="135332"/>
                  </a:lnTo>
                  <a:lnTo>
                    <a:pt x="63617" y="136854"/>
                  </a:lnTo>
                  <a:lnTo>
                    <a:pt x="80357" y="13394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5" name="SMARTInkShape-1744"/>
            <p:cNvSpPr/>
            <p:nvPr>
              <p:custDataLst>
                <p:tags r:id="rId49"/>
              </p:custDataLst>
            </p:nvPr>
          </p:nvSpPr>
          <p:spPr bwMode="auto">
            <a:xfrm>
              <a:off x="2196703" y="4495823"/>
              <a:ext cx="42531" cy="102967"/>
            </a:xfrm>
            <a:custGeom>
              <a:avLst/>
              <a:gdLst/>
              <a:ahLst/>
              <a:cxnLst/>
              <a:rect l="0" t="0" r="0" b="0"/>
              <a:pathLst>
                <a:path w="42531" h="102967">
                  <a:moveTo>
                    <a:pt x="0" y="85107"/>
                  </a:moveTo>
                  <a:lnTo>
                    <a:pt x="0" y="85107"/>
                  </a:lnTo>
                  <a:lnTo>
                    <a:pt x="4741" y="85107"/>
                  </a:lnTo>
                  <a:lnTo>
                    <a:pt x="9714" y="79815"/>
                  </a:lnTo>
                  <a:lnTo>
                    <a:pt x="37500" y="43125"/>
                  </a:lnTo>
                  <a:lnTo>
                    <a:pt x="42530" y="20743"/>
                  </a:lnTo>
                  <a:lnTo>
                    <a:pt x="38416" y="6561"/>
                  </a:lnTo>
                  <a:lnTo>
                    <a:pt x="34540" y="0"/>
                  </a:lnTo>
                  <a:lnTo>
                    <a:pt x="28980" y="588"/>
                  </a:lnTo>
                  <a:lnTo>
                    <a:pt x="14865" y="14470"/>
                  </a:lnTo>
                  <a:lnTo>
                    <a:pt x="6607" y="29238"/>
                  </a:lnTo>
                  <a:lnTo>
                    <a:pt x="1958" y="54001"/>
                  </a:lnTo>
                  <a:lnTo>
                    <a:pt x="1862" y="72274"/>
                  </a:lnTo>
                  <a:lnTo>
                    <a:pt x="5127" y="83703"/>
                  </a:lnTo>
                  <a:lnTo>
                    <a:pt x="26789" y="10296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39" name="SMARTInkShape-Group439"/>
          <p:cNvGrpSpPr/>
          <p:nvPr/>
        </p:nvGrpSpPr>
        <p:grpSpPr>
          <a:xfrm>
            <a:off x="2966552" y="6484303"/>
            <a:ext cx="3971816" cy="212964"/>
            <a:chOff x="2966552" y="6484303"/>
            <a:chExt cx="3971816" cy="212964"/>
          </a:xfrm>
        </p:grpSpPr>
        <p:sp>
          <p:nvSpPr>
            <p:cNvPr id="237" name="SMARTInkShape-1745"/>
            <p:cNvSpPr/>
            <p:nvPr>
              <p:custDataLst>
                <p:tags r:id="rId42"/>
              </p:custDataLst>
            </p:nvPr>
          </p:nvSpPr>
          <p:spPr bwMode="auto">
            <a:xfrm>
              <a:off x="3029813" y="6484303"/>
              <a:ext cx="3908555" cy="168054"/>
            </a:xfrm>
            <a:custGeom>
              <a:avLst/>
              <a:gdLst/>
              <a:ahLst/>
              <a:cxnLst/>
              <a:rect l="0" t="0" r="0" b="0"/>
              <a:pathLst>
                <a:path w="3908555" h="168054">
                  <a:moveTo>
                    <a:pt x="3908554" y="16510"/>
                  </a:moveTo>
                  <a:lnTo>
                    <a:pt x="3908554" y="16510"/>
                  </a:lnTo>
                  <a:lnTo>
                    <a:pt x="3900866" y="8821"/>
                  </a:lnTo>
                  <a:lnTo>
                    <a:pt x="3886604" y="1688"/>
                  </a:lnTo>
                  <a:lnTo>
                    <a:pt x="3879616" y="0"/>
                  </a:lnTo>
                  <a:lnTo>
                    <a:pt x="3841506" y="5053"/>
                  </a:lnTo>
                  <a:lnTo>
                    <a:pt x="3801200" y="9726"/>
                  </a:lnTo>
                  <a:lnTo>
                    <a:pt x="3756691" y="17146"/>
                  </a:lnTo>
                  <a:lnTo>
                    <a:pt x="3712084" y="22982"/>
                  </a:lnTo>
                  <a:lnTo>
                    <a:pt x="3672739" y="24711"/>
                  </a:lnTo>
                  <a:lnTo>
                    <a:pt x="3632778" y="30036"/>
                  </a:lnTo>
                  <a:lnTo>
                    <a:pt x="3603756" y="35088"/>
                  </a:lnTo>
                  <a:lnTo>
                    <a:pt x="3571674" y="39649"/>
                  </a:lnTo>
                  <a:lnTo>
                    <a:pt x="3535886" y="42217"/>
                  </a:lnTo>
                  <a:lnTo>
                    <a:pt x="3500588" y="43970"/>
                  </a:lnTo>
                  <a:lnTo>
                    <a:pt x="3460033" y="48348"/>
                  </a:lnTo>
                  <a:lnTo>
                    <a:pt x="3417508" y="46204"/>
                  </a:lnTo>
                  <a:lnTo>
                    <a:pt x="3379426" y="44590"/>
                  </a:lnTo>
                  <a:lnTo>
                    <a:pt x="3345964" y="44864"/>
                  </a:lnTo>
                  <a:lnTo>
                    <a:pt x="3314556" y="48294"/>
                  </a:lnTo>
                  <a:lnTo>
                    <a:pt x="3284061" y="50480"/>
                  </a:lnTo>
                  <a:lnTo>
                    <a:pt x="3252978" y="51451"/>
                  </a:lnTo>
                  <a:lnTo>
                    <a:pt x="3219320" y="51883"/>
                  </a:lnTo>
                  <a:lnTo>
                    <a:pt x="3187163" y="52074"/>
                  </a:lnTo>
                  <a:lnTo>
                    <a:pt x="3155342" y="52160"/>
                  </a:lnTo>
                  <a:lnTo>
                    <a:pt x="3121356" y="52197"/>
                  </a:lnTo>
                  <a:lnTo>
                    <a:pt x="3086407" y="52214"/>
                  </a:lnTo>
                  <a:lnTo>
                    <a:pt x="3046070" y="52222"/>
                  </a:lnTo>
                  <a:lnTo>
                    <a:pt x="3020033" y="52224"/>
                  </a:lnTo>
                  <a:lnTo>
                    <a:pt x="2991761" y="52225"/>
                  </a:lnTo>
                  <a:lnTo>
                    <a:pt x="2966960" y="53218"/>
                  </a:lnTo>
                  <a:lnTo>
                    <a:pt x="2923529" y="56967"/>
                  </a:lnTo>
                  <a:lnTo>
                    <a:pt x="2884383" y="59295"/>
                  </a:lnTo>
                  <a:lnTo>
                    <a:pt x="2847140" y="60330"/>
                  </a:lnTo>
                  <a:lnTo>
                    <a:pt x="2810744" y="60790"/>
                  </a:lnTo>
                  <a:lnTo>
                    <a:pt x="2772079" y="60994"/>
                  </a:lnTo>
                  <a:lnTo>
                    <a:pt x="2732735" y="61085"/>
                  </a:lnTo>
                  <a:lnTo>
                    <a:pt x="2695406" y="61125"/>
                  </a:lnTo>
                  <a:lnTo>
                    <a:pt x="2656325" y="61143"/>
                  </a:lnTo>
                  <a:lnTo>
                    <a:pt x="2636180" y="61148"/>
                  </a:lnTo>
                  <a:lnTo>
                    <a:pt x="2609851" y="61152"/>
                  </a:lnTo>
                  <a:lnTo>
                    <a:pt x="2579401" y="61153"/>
                  </a:lnTo>
                  <a:lnTo>
                    <a:pt x="2546202" y="61155"/>
                  </a:lnTo>
                  <a:lnTo>
                    <a:pt x="2517124" y="61156"/>
                  </a:lnTo>
                  <a:lnTo>
                    <a:pt x="2490793" y="61156"/>
                  </a:lnTo>
                  <a:lnTo>
                    <a:pt x="2466295" y="61156"/>
                  </a:lnTo>
                  <a:lnTo>
                    <a:pt x="2443017" y="61157"/>
                  </a:lnTo>
                  <a:lnTo>
                    <a:pt x="2398631" y="61157"/>
                  </a:lnTo>
                  <a:lnTo>
                    <a:pt x="2355753" y="63803"/>
                  </a:lnTo>
                  <a:lnTo>
                    <a:pt x="2334596" y="65899"/>
                  </a:lnTo>
                  <a:lnTo>
                    <a:pt x="2305608" y="67295"/>
                  </a:lnTo>
                  <a:lnTo>
                    <a:pt x="2271399" y="68226"/>
                  </a:lnTo>
                  <a:lnTo>
                    <a:pt x="2233711" y="68847"/>
                  </a:lnTo>
                  <a:lnTo>
                    <a:pt x="2201641" y="69260"/>
                  </a:lnTo>
                  <a:lnTo>
                    <a:pt x="2173315" y="69536"/>
                  </a:lnTo>
                  <a:lnTo>
                    <a:pt x="2147486" y="69719"/>
                  </a:lnTo>
                  <a:lnTo>
                    <a:pt x="2123321" y="70834"/>
                  </a:lnTo>
                  <a:lnTo>
                    <a:pt x="2100266" y="72570"/>
                  </a:lnTo>
                  <a:lnTo>
                    <a:pt x="2057121" y="76152"/>
                  </a:lnTo>
                  <a:lnTo>
                    <a:pt x="2018101" y="77744"/>
                  </a:lnTo>
                  <a:lnTo>
                    <a:pt x="1991424" y="78168"/>
                  </a:lnTo>
                  <a:lnTo>
                    <a:pt x="1959749" y="78451"/>
                  </a:lnTo>
                  <a:lnTo>
                    <a:pt x="1924741" y="78640"/>
                  </a:lnTo>
                  <a:lnTo>
                    <a:pt x="1895450" y="77773"/>
                  </a:lnTo>
                  <a:lnTo>
                    <a:pt x="1869969" y="76204"/>
                  </a:lnTo>
                  <a:lnTo>
                    <a:pt x="1847028" y="74165"/>
                  </a:lnTo>
                  <a:lnTo>
                    <a:pt x="1803018" y="71900"/>
                  </a:lnTo>
                  <a:lnTo>
                    <a:pt x="1761300" y="70893"/>
                  </a:lnTo>
                  <a:lnTo>
                    <a:pt x="1722914" y="70445"/>
                  </a:lnTo>
                  <a:lnTo>
                    <a:pt x="1683364" y="72893"/>
                  </a:lnTo>
                  <a:lnTo>
                    <a:pt x="1643628" y="75303"/>
                  </a:lnTo>
                  <a:lnTo>
                    <a:pt x="1606123" y="73067"/>
                  </a:lnTo>
                  <a:lnTo>
                    <a:pt x="1566965" y="71412"/>
                  </a:lnTo>
                  <a:lnTo>
                    <a:pt x="1526410" y="71668"/>
                  </a:lnTo>
                  <a:lnTo>
                    <a:pt x="1485235" y="75090"/>
                  </a:lnTo>
                  <a:lnTo>
                    <a:pt x="1446430" y="77272"/>
                  </a:lnTo>
                  <a:lnTo>
                    <a:pt x="1408347" y="78241"/>
                  </a:lnTo>
                  <a:lnTo>
                    <a:pt x="1368270" y="78672"/>
                  </a:lnTo>
                  <a:lnTo>
                    <a:pt x="1327307" y="78864"/>
                  </a:lnTo>
                  <a:lnTo>
                    <a:pt x="1285951" y="78949"/>
                  </a:lnTo>
                  <a:lnTo>
                    <a:pt x="1244418" y="78986"/>
                  </a:lnTo>
                  <a:lnTo>
                    <a:pt x="1205455" y="81649"/>
                  </a:lnTo>
                  <a:lnTo>
                    <a:pt x="1167302" y="85148"/>
                  </a:lnTo>
                  <a:lnTo>
                    <a:pt x="1127194" y="86703"/>
                  </a:lnTo>
                  <a:lnTo>
                    <a:pt x="1088863" y="87394"/>
                  </a:lnTo>
                  <a:lnTo>
                    <a:pt x="1051983" y="87701"/>
                  </a:lnTo>
                  <a:lnTo>
                    <a:pt x="1015748" y="87838"/>
                  </a:lnTo>
                  <a:lnTo>
                    <a:pt x="991798" y="88866"/>
                  </a:lnTo>
                  <a:lnTo>
                    <a:pt x="963925" y="90544"/>
                  </a:lnTo>
                  <a:lnTo>
                    <a:pt x="933437" y="92655"/>
                  </a:lnTo>
                  <a:lnTo>
                    <a:pt x="907158" y="94062"/>
                  </a:lnTo>
                  <a:lnTo>
                    <a:pt x="883686" y="95000"/>
                  </a:lnTo>
                  <a:lnTo>
                    <a:pt x="842723" y="96043"/>
                  </a:lnTo>
                  <a:lnTo>
                    <a:pt x="807981" y="96506"/>
                  </a:lnTo>
                  <a:lnTo>
                    <a:pt x="780857" y="97622"/>
                  </a:lnTo>
                  <a:lnTo>
                    <a:pt x="746899" y="99357"/>
                  </a:lnTo>
                  <a:lnTo>
                    <a:pt x="708386" y="101507"/>
                  </a:lnTo>
                  <a:lnTo>
                    <a:pt x="677749" y="102940"/>
                  </a:lnTo>
                  <a:lnTo>
                    <a:pt x="652364" y="103896"/>
                  </a:lnTo>
                  <a:lnTo>
                    <a:pt x="610929" y="104957"/>
                  </a:lnTo>
                  <a:lnTo>
                    <a:pt x="575977" y="105428"/>
                  </a:lnTo>
                  <a:lnTo>
                    <a:pt x="554750" y="105554"/>
                  </a:lnTo>
                  <a:lnTo>
                    <a:pt x="530677" y="105638"/>
                  </a:lnTo>
                  <a:lnTo>
                    <a:pt x="504706" y="105694"/>
                  </a:lnTo>
                  <a:lnTo>
                    <a:pt x="465267" y="105757"/>
                  </a:lnTo>
                  <a:lnTo>
                    <a:pt x="433517" y="105785"/>
                  </a:lnTo>
                  <a:lnTo>
                    <a:pt x="402869" y="105796"/>
                  </a:lnTo>
                  <a:lnTo>
                    <a:pt x="362464" y="105803"/>
                  </a:lnTo>
                  <a:lnTo>
                    <a:pt x="326973" y="105805"/>
                  </a:lnTo>
                  <a:lnTo>
                    <a:pt x="288709" y="106798"/>
                  </a:lnTo>
                  <a:lnTo>
                    <a:pt x="244855" y="112935"/>
                  </a:lnTo>
                  <a:lnTo>
                    <a:pt x="207718" y="121037"/>
                  </a:lnTo>
                  <a:lnTo>
                    <a:pt x="168000" y="130018"/>
                  </a:lnTo>
                  <a:lnTo>
                    <a:pt x="126751" y="136826"/>
                  </a:lnTo>
                  <a:lnTo>
                    <a:pt x="91667" y="148718"/>
                  </a:lnTo>
                  <a:lnTo>
                    <a:pt x="50634" y="163856"/>
                  </a:lnTo>
                  <a:lnTo>
                    <a:pt x="6292" y="168053"/>
                  </a:lnTo>
                  <a:lnTo>
                    <a:pt x="3312" y="167148"/>
                  </a:lnTo>
                  <a:lnTo>
                    <a:pt x="1325" y="165552"/>
                  </a:lnTo>
                  <a:lnTo>
                    <a:pt x="0" y="163496"/>
                  </a:lnTo>
                  <a:lnTo>
                    <a:pt x="109" y="161133"/>
                  </a:lnTo>
                  <a:lnTo>
                    <a:pt x="6281" y="15045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8" name="SMARTInkShape-1746"/>
            <p:cNvSpPr/>
            <p:nvPr>
              <p:custDataLst>
                <p:tags r:id="rId43"/>
              </p:custDataLst>
            </p:nvPr>
          </p:nvSpPr>
          <p:spPr bwMode="auto">
            <a:xfrm>
              <a:off x="2966552" y="6510110"/>
              <a:ext cx="194558" cy="187157"/>
            </a:xfrm>
            <a:custGeom>
              <a:avLst/>
              <a:gdLst/>
              <a:ahLst/>
              <a:cxnLst/>
              <a:rect l="0" t="0" r="0" b="0"/>
              <a:pathLst>
                <a:path w="194558" h="187157">
                  <a:moveTo>
                    <a:pt x="194557" y="8562"/>
                  </a:moveTo>
                  <a:lnTo>
                    <a:pt x="194557" y="8562"/>
                  </a:lnTo>
                  <a:lnTo>
                    <a:pt x="180299" y="2425"/>
                  </a:lnTo>
                  <a:lnTo>
                    <a:pt x="152576" y="0"/>
                  </a:lnTo>
                  <a:lnTo>
                    <a:pt x="114192" y="7353"/>
                  </a:lnTo>
                  <a:lnTo>
                    <a:pt x="98426" y="17685"/>
                  </a:lnTo>
                  <a:lnTo>
                    <a:pt x="58771" y="50512"/>
                  </a:lnTo>
                  <a:lnTo>
                    <a:pt x="37795" y="68957"/>
                  </a:lnTo>
                  <a:lnTo>
                    <a:pt x="18219" y="99204"/>
                  </a:lnTo>
                  <a:lnTo>
                    <a:pt x="948" y="134774"/>
                  </a:lnTo>
                  <a:lnTo>
                    <a:pt x="0" y="140327"/>
                  </a:lnTo>
                  <a:lnTo>
                    <a:pt x="1593" y="149146"/>
                  </a:lnTo>
                  <a:lnTo>
                    <a:pt x="3407" y="152886"/>
                  </a:lnTo>
                  <a:lnTo>
                    <a:pt x="7592" y="155379"/>
                  </a:lnTo>
                  <a:lnTo>
                    <a:pt x="44002" y="164450"/>
                  </a:lnTo>
                  <a:lnTo>
                    <a:pt x="80703" y="168339"/>
                  </a:lnTo>
                  <a:lnTo>
                    <a:pt x="118600" y="170005"/>
                  </a:lnTo>
                  <a:lnTo>
                    <a:pt x="154413" y="176341"/>
                  </a:lnTo>
                  <a:lnTo>
                    <a:pt x="194557" y="18715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42" name="SMARTInkShape-Group440"/>
          <p:cNvGrpSpPr/>
          <p:nvPr/>
        </p:nvGrpSpPr>
        <p:grpSpPr>
          <a:xfrm>
            <a:off x="1866305" y="4920258"/>
            <a:ext cx="1264830" cy="250032"/>
            <a:chOff x="1866305" y="4920258"/>
            <a:chExt cx="1264830" cy="250032"/>
          </a:xfrm>
        </p:grpSpPr>
        <p:sp>
          <p:nvSpPr>
            <p:cNvPr id="240" name="SMARTInkShape-1747"/>
            <p:cNvSpPr/>
            <p:nvPr>
              <p:custDataLst>
                <p:tags r:id="rId40"/>
              </p:custDataLst>
            </p:nvPr>
          </p:nvSpPr>
          <p:spPr bwMode="auto">
            <a:xfrm>
              <a:off x="1866305" y="5009555"/>
              <a:ext cx="1259087" cy="133398"/>
            </a:xfrm>
            <a:custGeom>
              <a:avLst/>
              <a:gdLst/>
              <a:ahLst/>
              <a:cxnLst/>
              <a:rect l="0" t="0" r="0" b="0"/>
              <a:pathLst>
                <a:path w="1259087" h="133398">
                  <a:moveTo>
                    <a:pt x="0" y="125015"/>
                  </a:moveTo>
                  <a:lnTo>
                    <a:pt x="0" y="125015"/>
                  </a:lnTo>
                  <a:lnTo>
                    <a:pt x="40164" y="127661"/>
                  </a:lnTo>
                  <a:lnTo>
                    <a:pt x="74741" y="132704"/>
                  </a:lnTo>
                  <a:lnTo>
                    <a:pt x="113426" y="128837"/>
                  </a:lnTo>
                  <a:lnTo>
                    <a:pt x="156648" y="125519"/>
                  </a:lnTo>
                  <a:lnTo>
                    <a:pt x="195646" y="125115"/>
                  </a:lnTo>
                  <a:lnTo>
                    <a:pt x="232484" y="129786"/>
                  </a:lnTo>
                  <a:lnTo>
                    <a:pt x="263068" y="132096"/>
                  </a:lnTo>
                  <a:lnTo>
                    <a:pt x="299481" y="133123"/>
                  </a:lnTo>
                  <a:lnTo>
                    <a:pt x="321693" y="133397"/>
                  </a:lnTo>
                  <a:lnTo>
                    <a:pt x="363240" y="132709"/>
                  </a:lnTo>
                  <a:lnTo>
                    <a:pt x="406716" y="125751"/>
                  </a:lnTo>
                  <a:lnTo>
                    <a:pt x="429894" y="121537"/>
                  </a:lnTo>
                  <a:lnTo>
                    <a:pt x="456260" y="116743"/>
                  </a:lnTo>
                  <a:lnTo>
                    <a:pt x="493493" y="111417"/>
                  </a:lnTo>
                  <a:lnTo>
                    <a:pt x="531189" y="105773"/>
                  </a:lnTo>
                  <a:lnTo>
                    <a:pt x="569147" y="97816"/>
                  </a:lnTo>
                  <a:lnTo>
                    <a:pt x="610160" y="89175"/>
                  </a:lnTo>
                  <a:lnTo>
                    <a:pt x="650684" y="82107"/>
                  </a:lnTo>
                  <a:lnTo>
                    <a:pt x="685076" y="75848"/>
                  </a:lnTo>
                  <a:lnTo>
                    <a:pt x="724173" y="68437"/>
                  </a:lnTo>
                  <a:lnTo>
                    <a:pt x="751472" y="65143"/>
                  </a:lnTo>
                  <a:lnTo>
                    <a:pt x="789402" y="61032"/>
                  </a:lnTo>
                  <a:lnTo>
                    <a:pt x="832056" y="56891"/>
                  </a:lnTo>
                  <a:lnTo>
                    <a:pt x="867550" y="55051"/>
                  </a:lnTo>
                  <a:lnTo>
                    <a:pt x="905942" y="54014"/>
                  </a:lnTo>
                  <a:lnTo>
                    <a:pt x="945650" y="48966"/>
                  </a:lnTo>
                  <a:lnTo>
                    <a:pt x="979354" y="45928"/>
                  </a:lnTo>
                  <a:lnTo>
                    <a:pt x="1022413" y="40287"/>
                  </a:lnTo>
                  <a:lnTo>
                    <a:pt x="1058653" y="37072"/>
                  </a:lnTo>
                  <a:lnTo>
                    <a:pt x="1097723" y="31378"/>
                  </a:lnTo>
                  <a:lnTo>
                    <a:pt x="1137952" y="27695"/>
                  </a:lnTo>
                  <a:lnTo>
                    <a:pt x="1177553" y="26065"/>
                  </a:lnTo>
                  <a:lnTo>
                    <a:pt x="1215852" y="14395"/>
                  </a:lnTo>
                  <a:lnTo>
                    <a:pt x="1246913" y="7003"/>
                  </a:lnTo>
                  <a:lnTo>
                    <a:pt x="125908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1" name="SMARTInkShape-1748"/>
            <p:cNvSpPr/>
            <p:nvPr>
              <p:custDataLst>
                <p:tags r:id="rId41"/>
              </p:custDataLst>
            </p:nvPr>
          </p:nvSpPr>
          <p:spPr bwMode="auto">
            <a:xfrm>
              <a:off x="3027164" y="4920258"/>
              <a:ext cx="103971" cy="250032"/>
            </a:xfrm>
            <a:custGeom>
              <a:avLst/>
              <a:gdLst/>
              <a:ahLst/>
              <a:cxnLst/>
              <a:rect l="0" t="0" r="0" b="0"/>
              <a:pathLst>
                <a:path w="103971" h="250032">
                  <a:moveTo>
                    <a:pt x="44649" y="0"/>
                  </a:moveTo>
                  <a:lnTo>
                    <a:pt x="44649" y="0"/>
                  </a:lnTo>
                  <a:lnTo>
                    <a:pt x="49389" y="4740"/>
                  </a:lnTo>
                  <a:lnTo>
                    <a:pt x="51716" y="9713"/>
                  </a:lnTo>
                  <a:lnTo>
                    <a:pt x="52337" y="12429"/>
                  </a:lnTo>
                  <a:lnTo>
                    <a:pt x="77264" y="50707"/>
                  </a:lnTo>
                  <a:lnTo>
                    <a:pt x="102376" y="89044"/>
                  </a:lnTo>
                  <a:lnTo>
                    <a:pt x="103970" y="95082"/>
                  </a:lnTo>
                  <a:lnTo>
                    <a:pt x="101471" y="117800"/>
                  </a:lnTo>
                  <a:lnTo>
                    <a:pt x="73654" y="162126"/>
                  </a:lnTo>
                  <a:lnTo>
                    <a:pt x="43678" y="196722"/>
                  </a:lnTo>
                  <a:lnTo>
                    <a:pt x="7369" y="239777"/>
                  </a:lnTo>
                  <a:lnTo>
                    <a:pt x="0" y="25003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45" name="SMARTInkShape-Group441"/>
          <p:cNvGrpSpPr/>
          <p:nvPr/>
        </p:nvGrpSpPr>
        <p:grpSpPr>
          <a:xfrm>
            <a:off x="1643430" y="5589984"/>
            <a:ext cx="411033" cy="447204"/>
            <a:chOff x="1643430" y="5589984"/>
            <a:chExt cx="411033" cy="447204"/>
          </a:xfrm>
        </p:grpSpPr>
        <p:sp>
          <p:nvSpPr>
            <p:cNvPr id="243" name="SMARTInkShape-1749"/>
            <p:cNvSpPr/>
            <p:nvPr>
              <p:custDataLst>
                <p:tags r:id="rId38"/>
              </p:custDataLst>
            </p:nvPr>
          </p:nvSpPr>
          <p:spPr bwMode="auto">
            <a:xfrm>
              <a:off x="1643430" y="5589984"/>
              <a:ext cx="411033" cy="142359"/>
            </a:xfrm>
            <a:custGeom>
              <a:avLst/>
              <a:gdLst/>
              <a:ahLst/>
              <a:cxnLst/>
              <a:rect l="0" t="0" r="0" b="0"/>
              <a:pathLst>
                <a:path w="411033" h="142359">
                  <a:moveTo>
                    <a:pt x="8562" y="62508"/>
                  </a:moveTo>
                  <a:lnTo>
                    <a:pt x="8562" y="62508"/>
                  </a:lnTo>
                  <a:lnTo>
                    <a:pt x="8562" y="53687"/>
                  </a:lnTo>
                  <a:lnTo>
                    <a:pt x="3822" y="53610"/>
                  </a:lnTo>
                  <a:lnTo>
                    <a:pt x="1494" y="64176"/>
                  </a:lnTo>
                  <a:lnTo>
                    <a:pt x="0" y="89075"/>
                  </a:lnTo>
                  <a:lnTo>
                    <a:pt x="15042" y="128177"/>
                  </a:lnTo>
                  <a:lnTo>
                    <a:pt x="21506" y="136977"/>
                  </a:lnTo>
                  <a:lnTo>
                    <a:pt x="29529" y="140254"/>
                  </a:lnTo>
                  <a:lnTo>
                    <a:pt x="46107" y="142358"/>
                  </a:lnTo>
                  <a:lnTo>
                    <a:pt x="87207" y="116555"/>
                  </a:lnTo>
                  <a:lnTo>
                    <a:pt x="112783" y="105531"/>
                  </a:lnTo>
                  <a:lnTo>
                    <a:pt x="123674" y="105773"/>
                  </a:lnTo>
                  <a:lnTo>
                    <a:pt x="131822" y="109188"/>
                  </a:lnTo>
                  <a:lnTo>
                    <a:pt x="138751" y="113020"/>
                  </a:lnTo>
                  <a:lnTo>
                    <a:pt x="145137" y="114724"/>
                  </a:lnTo>
                  <a:lnTo>
                    <a:pt x="168265" y="132211"/>
                  </a:lnTo>
                  <a:lnTo>
                    <a:pt x="176719" y="133717"/>
                  </a:lnTo>
                  <a:lnTo>
                    <a:pt x="180674" y="117134"/>
                  </a:lnTo>
                  <a:lnTo>
                    <a:pt x="199206" y="79934"/>
                  </a:lnTo>
                  <a:lnTo>
                    <a:pt x="203126" y="77102"/>
                  </a:lnTo>
                  <a:lnTo>
                    <a:pt x="212775" y="73955"/>
                  </a:lnTo>
                  <a:lnTo>
                    <a:pt x="228969" y="80494"/>
                  </a:lnTo>
                  <a:lnTo>
                    <a:pt x="268337" y="103556"/>
                  </a:lnTo>
                  <a:lnTo>
                    <a:pt x="303603" y="120439"/>
                  </a:lnTo>
                  <a:lnTo>
                    <a:pt x="339121" y="127943"/>
                  </a:lnTo>
                  <a:lnTo>
                    <a:pt x="361522" y="128632"/>
                  </a:lnTo>
                  <a:lnTo>
                    <a:pt x="373793" y="125631"/>
                  </a:lnTo>
                  <a:lnTo>
                    <a:pt x="377065" y="123441"/>
                  </a:lnTo>
                  <a:lnTo>
                    <a:pt x="396538" y="98577"/>
                  </a:lnTo>
                  <a:lnTo>
                    <a:pt x="411032" y="57320"/>
                  </a:lnTo>
                  <a:lnTo>
                    <a:pt x="410821" y="44166"/>
                  </a:lnTo>
                  <a:lnTo>
                    <a:pt x="392539"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4" name="SMARTInkShape-1750"/>
            <p:cNvSpPr/>
            <p:nvPr>
              <p:custDataLst>
                <p:tags r:id="rId39"/>
              </p:custDataLst>
            </p:nvPr>
          </p:nvSpPr>
          <p:spPr bwMode="auto">
            <a:xfrm>
              <a:off x="1789157" y="5816486"/>
              <a:ext cx="95008" cy="220702"/>
            </a:xfrm>
            <a:custGeom>
              <a:avLst/>
              <a:gdLst/>
              <a:ahLst/>
              <a:cxnLst/>
              <a:rect l="0" t="0" r="0" b="0"/>
              <a:pathLst>
                <a:path w="95008" h="220702">
                  <a:moveTo>
                    <a:pt x="68218" y="130686"/>
                  </a:moveTo>
                  <a:lnTo>
                    <a:pt x="68218" y="130686"/>
                  </a:lnTo>
                  <a:lnTo>
                    <a:pt x="55789" y="118257"/>
                  </a:lnTo>
                  <a:lnTo>
                    <a:pt x="51002" y="117439"/>
                  </a:lnTo>
                  <a:lnTo>
                    <a:pt x="37746" y="119176"/>
                  </a:lnTo>
                  <a:lnTo>
                    <a:pt x="23030" y="125732"/>
                  </a:lnTo>
                  <a:lnTo>
                    <a:pt x="7645" y="143439"/>
                  </a:lnTo>
                  <a:lnTo>
                    <a:pt x="0" y="181759"/>
                  </a:lnTo>
                  <a:lnTo>
                    <a:pt x="3503" y="205971"/>
                  </a:lnTo>
                  <a:lnTo>
                    <a:pt x="7215" y="216595"/>
                  </a:lnTo>
                  <a:lnTo>
                    <a:pt x="12667" y="220701"/>
                  </a:lnTo>
                  <a:lnTo>
                    <a:pt x="19278" y="220461"/>
                  </a:lnTo>
                  <a:lnTo>
                    <a:pt x="41794" y="208171"/>
                  </a:lnTo>
                  <a:lnTo>
                    <a:pt x="57302" y="180212"/>
                  </a:lnTo>
                  <a:lnTo>
                    <a:pt x="69724" y="145250"/>
                  </a:lnTo>
                  <a:lnTo>
                    <a:pt x="76494" y="111031"/>
                  </a:lnTo>
                  <a:lnTo>
                    <a:pt x="80826" y="71349"/>
                  </a:lnTo>
                  <a:lnTo>
                    <a:pt x="79444" y="33869"/>
                  </a:lnTo>
                  <a:lnTo>
                    <a:pt x="77828" y="7741"/>
                  </a:lnTo>
                  <a:lnTo>
                    <a:pt x="76609" y="4074"/>
                  </a:lnTo>
                  <a:lnTo>
                    <a:pt x="74804" y="1630"/>
                  </a:lnTo>
                  <a:lnTo>
                    <a:pt x="72609" y="0"/>
                  </a:lnTo>
                  <a:lnTo>
                    <a:pt x="69085" y="42327"/>
                  </a:lnTo>
                  <a:lnTo>
                    <a:pt x="69467" y="73858"/>
                  </a:lnTo>
                  <a:lnTo>
                    <a:pt x="73073" y="110059"/>
                  </a:lnTo>
                  <a:lnTo>
                    <a:pt x="80681" y="151363"/>
                  </a:lnTo>
                  <a:lnTo>
                    <a:pt x="95007" y="193194"/>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50" name="SMARTInkShape-Group442"/>
          <p:cNvGrpSpPr/>
          <p:nvPr/>
        </p:nvGrpSpPr>
        <p:grpSpPr>
          <a:xfrm>
            <a:off x="3119026" y="6245711"/>
            <a:ext cx="399272" cy="308910"/>
            <a:chOff x="3119026" y="6245711"/>
            <a:chExt cx="399272" cy="308910"/>
          </a:xfrm>
        </p:grpSpPr>
        <p:sp>
          <p:nvSpPr>
            <p:cNvPr id="246" name="SMARTInkShape-1751"/>
            <p:cNvSpPr/>
            <p:nvPr>
              <p:custDataLst>
                <p:tags r:id="rId34"/>
              </p:custDataLst>
            </p:nvPr>
          </p:nvSpPr>
          <p:spPr bwMode="auto">
            <a:xfrm>
              <a:off x="3119026" y="6289563"/>
              <a:ext cx="149241" cy="265058"/>
            </a:xfrm>
            <a:custGeom>
              <a:avLst/>
              <a:gdLst/>
              <a:ahLst/>
              <a:cxnLst/>
              <a:rect l="0" t="0" r="0" b="0"/>
              <a:pathLst>
                <a:path w="149241" h="265058">
                  <a:moveTo>
                    <a:pt x="95662" y="148742"/>
                  </a:moveTo>
                  <a:lnTo>
                    <a:pt x="95662" y="148742"/>
                  </a:lnTo>
                  <a:lnTo>
                    <a:pt x="90921" y="144001"/>
                  </a:lnTo>
                  <a:lnTo>
                    <a:pt x="85948" y="141674"/>
                  </a:lnTo>
                  <a:lnTo>
                    <a:pt x="69931" y="135439"/>
                  </a:lnTo>
                  <a:lnTo>
                    <a:pt x="58161" y="127492"/>
                  </a:lnTo>
                  <a:lnTo>
                    <a:pt x="46253" y="127060"/>
                  </a:lnTo>
                  <a:lnTo>
                    <a:pt x="38910" y="128334"/>
                  </a:lnTo>
                  <a:lnTo>
                    <a:pt x="32030" y="135137"/>
                  </a:lnTo>
                  <a:lnTo>
                    <a:pt x="13859" y="170176"/>
                  </a:lnTo>
                  <a:lnTo>
                    <a:pt x="973" y="207546"/>
                  </a:lnTo>
                  <a:lnTo>
                    <a:pt x="0" y="222502"/>
                  </a:lnTo>
                  <a:lnTo>
                    <a:pt x="7459" y="253710"/>
                  </a:lnTo>
                  <a:lnTo>
                    <a:pt x="10071" y="260393"/>
                  </a:lnTo>
                  <a:lnTo>
                    <a:pt x="15781" y="263856"/>
                  </a:lnTo>
                  <a:lnTo>
                    <a:pt x="32708" y="265057"/>
                  </a:lnTo>
                  <a:lnTo>
                    <a:pt x="45523" y="262284"/>
                  </a:lnTo>
                  <a:lnTo>
                    <a:pt x="50330" y="260155"/>
                  </a:lnTo>
                  <a:lnTo>
                    <a:pt x="66575" y="233457"/>
                  </a:lnTo>
                  <a:lnTo>
                    <a:pt x="74476" y="194127"/>
                  </a:lnTo>
                  <a:lnTo>
                    <a:pt x="76324" y="162959"/>
                  </a:lnTo>
                  <a:lnTo>
                    <a:pt x="77145" y="128272"/>
                  </a:lnTo>
                  <a:lnTo>
                    <a:pt x="77510" y="89704"/>
                  </a:lnTo>
                  <a:lnTo>
                    <a:pt x="75027" y="52057"/>
                  </a:lnTo>
                  <a:lnTo>
                    <a:pt x="70696" y="10623"/>
                  </a:lnTo>
                  <a:lnTo>
                    <a:pt x="70088" y="3084"/>
                  </a:lnTo>
                  <a:lnTo>
                    <a:pt x="68691" y="43"/>
                  </a:lnTo>
                  <a:lnTo>
                    <a:pt x="66767" y="0"/>
                  </a:lnTo>
                  <a:lnTo>
                    <a:pt x="64492" y="1955"/>
                  </a:lnTo>
                  <a:lnTo>
                    <a:pt x="61291" y="23669"/>
                  </a:lnTo>
                  <a:lnTo>
                    <a:pt x="60342" y="59979"/>
                  </a:lnTo>
                  <a:lnTo>
                    <a:pt x="67151" y="102434"/>
                  </a:lnTo>
                  <a:lnTo>
                    <a:pt x="80696" y="139484"/>
                  </a:lnTo>
                  <a:lnTo>
                    <a:pt x="85685" y="148523"/>
                  </a:lnTo>
                  <a:lnTo>
                    <a:pt x="99165" y="161212"/>
                  </a:lnTo>
                  <a:lnTo>
                    <a:pt x="106927" y="165985"/>
                  </a:lnTo>
                  <a:lnTo>
                    <a:pt x="149240" y="166601"/>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7" name="SMARTInkShape-1752"/>
            <p:cNvSpPr/>
            <p:nvPr>
              <p:custDataLst>
                <p:tags r:id="rId35"/>
              </p:custDataLst>
            </p:nvPr>
          </p:nvSpPr>
          <p:spPr bwMode="auto">
            <a:xfrm>
              <a:off x="3295055" y="6402586"/>
              <a:ext cx="107157" cy="68425"/>
            </a:xfrm>
            <a:custGeom>
              <a:avLst/>
              <a:gdLst/>
              <a:ahLst/>
              <a:cxnLst/>
              <a:rect l="0" t="0" r="0" b="0"/>
              <a:pathLst>
                <a:path w="107157" h="68425">
                  <a:moveTo>
                    <a:pt x="0" y="0"/>
                  </a:moveTo>
                  <a:lnTo>
                    <a:pt x="0" y="0"/>
                  </a:lnTo>
                  <a:lnTo>
                    <a:pt x="19427" y="12359"/>
                  </a:lnTo>
                  <a:lnTo>
                    <a:pt x="60438" y="51530"/>
                  </a:lnTo>
                  <a:lnTo>
                    <a:pt x="74572" y="64657"/>
                  </a:lnTo>
                  <a:lnTo>
                    <a:pt x="82091" y="68424"/>
                  </a:lnTo>
                  <a:lnTo>
                    <a:pt x="91386" y="67452"/>
                  </a:lnTo>
                  <a:lnTo>
                    <a:pt x="107156" y="62508"/>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8" name="SMARTInkShape-1753"/>
            <p:cNvSpPr/>
            <p:nvPr>
              <p:custDataLst>
                <p:tags r:id="rId36"/>
              </p:custDataLst>
            </p:nvPr>
          </p:nvSpPr>
          <p:spPr bwMode="auto">
            <a:xfrm>
              <a:off x="3312914" y="6386335"/>
              <a:ext cx="71439" cy="69830"/>
            </a:xfrm>
            <a:custGeom>
              <a:avLst/>
              <a:gdLst/>
              <a:ahLst/>
              <a:cxnLst/>
              <a:rect l="0" t="0" r="0" b="0"/>
              <a:pathLst>
                <a:path w="71439" h="69830">
                  <a:moveTo>
                    <a:pt x="71438" y="16251"/>
                  </a:moveTo>
                  <a:lnTo>
                    <a:pt x="71438" y="16251"/>
                  </a:lnTo>
                  <a:lnTo>
                    <a:pt x="71438" y="11511"/>
                  </a:lnTo>
                  <a:lnTo>
                    <a:pt x="68792" y="6537"/>
                  </a:lnTo>
                  <a:lnTo>
                    <a:pt x="66697" y="3822"/>
                  </a:lnTo>
                  <a:lnTo>
                    <a:pt x="61724" y="805"/>
                  </a:lnTo>
                  <a:lnTo>
                    <a:pt x="59009" y="0"/>
                  </a:lnTo>
                  <a:lnTo>
                    <a:pt x="50700" y="4398"/>
                  </a:lnTo>
                  <a:lnTo>
                    <a:pt x="34866" y="20676"/>
                  </a:lnTo>
                  <a:lnTo>
                    <a:pt x="0" y="69829"/>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9" name="SMARTInkShape-1754"/>
            <p:cNvSpPr/>
            <p:nvPr>
              <p:custDataLst>
                <p:tags r:id="rId37"/>
              </p:custDataLst>
            </p:nvPr>
          </p:nvSpPr>
          <p:spPr bwMode="auto">
            <a:xfrm>
              <a:off x="3404694" y="6245711"/>
              <a:ext cx="113604" cy="299751"/>
            </a:xfrm>
            <a:custGeom>
              <a:avLst/>
              <a:gdLst/>
              <a:ahLst/>
              <a:cxnLst/>
              <a:rect l="0" t="0" r="0" b="0"/>
              <a:pathLst>
                <a:path w="113604" h="299751">
                  <a:moveTo>
                    <a:pt x="60025" y="174734"/>
                  </a:moveTo>
                  <a:lnTo>
                    <a:pt x="60025" y="174734"/>
                  </a:lnTo>
                  <a:lnTo>
                    <a:pt x="60025" y="136975"/>
                  </a:lnTo>
                  <a:lnTo>
                    <a:pt x="55284" y="122646"/>
                  </a:lnTo>
                  <a:lnTo>
                    <a:pt x="52896" y="119173"/>
                  </a:lnTo>
                  <a:lnTo>
                    <a:pt x="47596" y="115314"/>
                  </a:lnTo>
                  <a:lnTo>
                    <a:pt x="34294" y="113141"/>
                  </a:lnTo>
                  <a:lnTo>
                    <a:pt x="23453" y="117925"/>
                  </a:lnTo>
                  <a:lnTo>
                    <a:pt x="17785" y="121978"/>
                  </a:lnTo>
                  <a:lnTo>
                    <a:pt x="8840" y="137066"/>
                  </a:lnTo>
                  <a:lnTo>
                    <a:pt x="2550" y="157993"/>
                  </a:lnTo>
                  <a:lnTo>
                    <a:pt x="0" y="193697"/>
                  </a:lnTo>
                  <a:lnTo>
                    <a:pt x="2920" y="207305"/>
                  </a:lnTo>
                  <a:lnTo>
                    <a:pt x="6080" y="211331"/>
                  </a:lnTo>
                  <a:lnTo>
                    <a:pt x="14883" y="215804"/>
                  </a:lnTo>
                  <a:lnTo>
                    <a:pt x="19016" y="216005"/>
                  </a:lnTo>
                  <a:lnTo>
                    <a:pt x="26254" y="213582"/>
                  </a:lnTo>
                  <a:lnTo>
                    <a:pt x="40648" y="197159"/>
                  </a:lnTo>
                  <a:lnTo>
                    <a:pt x="46452" y="181724"/>
                  </a:lnTo>
                  <a:lnTo>
                    <a:pt x="54918" y="138081"/>
                  </a:lnTo>
                  <a:lnTo>
                    <a:pt x="57756" y="107842"/>
                  </a:lnTo>
                  <a:lnTo>
                    <a:pt x="59016" y="74559"/>
                  </a:lnTo>
                  <a:lnTo>
                    <a:pt x="59577" y="39923"/>
                  </a:lnTo>
                  <a:lnTo>
                    <a:pt x="59986" y="441"/>
                  </a:lnTo>
                  <a:lnTo>
                    <a:pt x="59006" y="0"/>
                  </a:lnTo>
                  <a:lnTo>
                    <a:pt x="55273" y="2155"/>
                  </a:lnTo>
                  <a:lnTo>
                    <a:pt x="52333" y="37389"/>
                  </a:lnTo>
                  <a:lnTo>
                    <a:pt x="51645" y="70035"/>
                  </a:lnTo>
                  <a:lnTo>
                    <a:pt x="53904" y="113947"/>
                  </a:lnTo>
                  <a:lnTo>
                    <a:pt x="60857" y="151100"/>
                  </a:lnTo>
                  <a:lnTo>
                    <a:pt x="66555" y="190882"/>
                  </a:lnTo>
                  <a:lnTo>
                    <a:pt x="73221" y="230400"/>
                  </a:lnTo>
                  <a:lnTo>
                    <a:pt x="113603" y="29975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251" name="SMARTInkShape-1755"/>
          <p:cNvSpPr/>
          <p:nvPr>
            <p:custDataLst>
              <p:tags r:id="rId23"/>
            </p:custDataLst>
          </p:nvPr>
        </p:nvSpPr>
        <p:spPr bwMode="auto">
          <a:xfrm>
            <a:off x="1698712" y="6313289"/>
            <a:ext cx="1662921" cy="258453"/>
          </a:xfrm>
          <a:custGeom>
            <a:avLst/>
            <a:gdLst/>
            <a:ahLst/>
            <a:cxnLst/>
            <a:rect l="0" t="0" r="0" b="0"/>
            <a:pathLst>
              <a:path w="1662921" h="258453">
                <a:moveTo>
                  <a:pt x="33648" y="0"/>
                </a:moveTo>
                <a:lnTo>
                  <a:pt x="33648" y="0"/>
                </a:lnTo>
                <a:lnTo>
                  <a:pt x="25959" y="0"/>
                </a:lnTo>
                <a:lnTo>
                  <a:pt x="20345" y="4740"/>
                </a:lnTo>
                <a:lnTo>
                  <a:pt x="17813" y="12359"/>
                </a:lnTo>
                <a:lnTo>
                  <a:pt x="16188" y="52381"/>
                </a:lnTo>
                <a:lnTo>
                  <a:pt x="15063" y="72624"/>
                </a:lnTo>
                <a:lnTo>
                  <a:pt x="13320" y="97033"/>
                </a:lnTo>
                <a:lnTo>
                  <a:pt x="11166" y="124220"/>
                </a:lnTo>
                <a:lnTo>
                  <a:pt x="6127" y="165011"/>
                </a:lnTo>
                <a:lnTo>
                  <a:pt x="1572" y="196369"/>
                </a:lnTo>
                <a:lnTo>
                  <a:pt x="0" y="232367"/>
                </a:lnTo>
                <a:lnTo>
                  <a:pt x="1294" y="238255"/>
                </a:lnTo>
                <a:lnTo>
                  <a:pt x="5759" y="247705"/>
                </a:lnTo>
                <a:lnTo>
                  <a:pt x="42256" y="206645"/>
                </a:lnTo>
                <a:lnTo>
                  <a:pt x="72468" y="194732"/>
                </a:lnTo>
                <a:lnTo>
                  <a:pt x="93565" y="193373"/>
                </a:lnTo>
                <a:lnTo>
                  <a:pt x="136103" y="200585"/>
                </a:lnTo>
                <a:lnTo>
                  <a:pt x="170940" y="208702"/>
                </a:lnTo>
                <a:lnTo>
                  <a:pt x="205130" y="214464"/>
                </a:lnTo>
                <a:lnTo>
                  <a:pt x="244799" y="219341"/>
                </a:lnTo>
                <a:lnTo>
                  <a:pt x="282274" y="221508"/>
                </a:lnTo>
                <a:lnTo>
                  <a:pt x="321419" y="222472"/>
                </a:lnTo>
                <a:lnTo>
                  <a:pt x="358991" y="221907"/>
                </a:lnTo>
                <a:lnTo>
                  <a:pt x="388919" y="218350"/>
                </a:lnTo>
                <a:lnTo>
                  <a:pt x="409402" y="217004"/>
                </a:lnTo>
                <a:lnTo>
                  <a:pt x="433970" y="216106"/>
                </a:lnTo>
                <a:lnTo>
                  <a:pt x="461264" y="215509"/>
                </a:lnTo>
                <a:lnTo>
                  <a:pt x="499527" y="212198"/>
                </a:lnTo>
                <a:lnTo>
                  <a:pt x="540449" y="204757"/>
                </a:lnTo>
                <a:lnTo>
                  <a:pt x="572424" y="199151"/>
                </a:lnTo>
                <a:lnTo>
                  <a:pt x="596230" y="196267"/>
                </a:lnTo>
                <a:lnTo>
                  <a:pt x="623015" y="193353"/>
                </a:lnTo>
                <a:lnTo>
                  <a:pt x="663360" y="190114"/>
                </a:lnTo>
                <a:lnTo>
                  <a:pt x="694519" y="187683"/>
                </a:lnTo>
                <a:lnTo>
                  <a:pt x="738343" y="180736"/>
                </a:lnTo>
                <a:lnTo>
                  <a:pt x="778116" y="175246"/>
                </a:lnTo>
                <a:lnTo>
                  <a:pt x="811668" y="172145"/>
                </a:lnTo>
                <a:lnTo>
                  <a:pt x="852870" y="170399"/>
                </a:lnTo>
                <a:lnTo>
                  <a:pt x="884911" y="169991"/>
                </a:lnTo>
                <a:lnTo>
                  <a:pt x="908734" y="169882"/>
                </a:lnTo>
                <a:lnTo>
                  <a:pt x="935531" y="169809"/>
                </a:lnTo>
                <a:lnTo>
                  <a:pt x="960340" y="169761"/>
                </a:lnTo>
                <a:lnTo>
                  <a:pt x="983826" y="169728"/>
                </a:lnTo>
                <a:lnTo>
                  <a:pt x="1027449" y="170685"/>
                </a:lnTo>
                <a:lnTo>
                  <a:pt x="1066680" y="174417"/>
                </a:lnTo>
                <a:lnTo>
                  <a:pt x="1103961" y="176737"/>
                </a:lnTo>
                <a:lnTo>
                  <a:pt x="1142358" y="176776"/>
                </a:lnTo>
                <a:lnTo>
                  <a:pt x="1185881" y="173486"/>
                </a:lnTo>
                <a:lnTo>
                  <a:pt x="1223746" y="171363"/>
                </a:lnTo>
                <a:lnTo>
                  <a:pt x="1267662" y="170168"/>
                </a:lnTo>
                <a:lnTo>
                  <a:pt x="1302172" y="169813"/>
                </a:lnTo>
                <a:lnTo>
                  <a:pt x="1326694" y="171714"/>
                </a:lnTo>
                <a:lnTo>
                  <a:pt x="1365414" y="181958"/>
                </a:lnTo>
                <a:lnTo>
                  <a:pt x="1390777" y="187858"/>
                </a:lnTo>
                <a:lnTo>
                  <a:pt x="1433750" y="209324"/>
                </a:lnTo>
                <a:lnTo>
                  <a:pt x="1443399" y="214319"/>
                </a:lnTo>
                <a:lnTo>
                  <a:pt x="1451946" y="221871"/>
                </a:lnTo>
                <a:lnTo>
                  <a:pt x="1461990" y="223207"/>
                </a:lnTo>
                <a:lnTo>
                  <a:pt x="1489258" y="223241"/>
                </a:lnTo>
                <a:lnTo>
                  <a:pt x="1492211" y="224234"/>
                </a:lnTo>
                <a:lnTo>
                  <a:pt x="1494179" y="225887"/>
                </a:lnTo>
                <a:lnTo>
                  <a:pt x="1495491" y="227983"/>
                </a:lnTo>
                <a:lnTo>
                  <a:pt x="1497359" y="229379"/>
                </a:lnTo>
                <a:lnTo>
                  <a:pt x="1502079" y="230931"/>
                </a:lnTo>
                <a:lnTo>
                  <a:pt x="1545381" y="232162"/>
                </a:lnTo>
                <a:lnTo>
                  <a:pt x="1551534" y="234813"/>
                </a:lnTo>
                <a:lnTo>
                  <a:pt x="1578479" y="256384"/>
                </a:lnTo>
                <a:lnTo>
                  <a:pt x="1590389" y="258452"/>
                </a:lnTo>
                <a:lnTo>
                  <a:pt x="1592374" y="257629"/>
                </a:lnTo>
                <a:lnTo>
                  <a:pt x="1593697" y="256089"/>
                </a:lnTo>
                <a:lnTo>
                  <a:pt x="1594578" y="254070"/>
                </a:lnTo>
                <a:lnTo>
                  <a:pt x="1596159" y="252723"/>
                </a:lnTo>
                <a:lnTo>
                  <a:pt x="1600560" y="251228"/>
                </a:lnTo>
                <a:lnTo>
                  <a:pt x="1643566" y="250044"/>
                </a:lnTo>
                <a:lnTo>
                  <a:pt x="1645684" y="250040"/>
                </a:lnTo>
                <a:lnTo>
                  <a:pt x="1650684" y="247389"/>
                </a:lnTo>
                <a:lnTo>
                  <a:pt x="1656213" y="243896"/>
                </a:lnTo>
                <a:lnTo>
                  <a:pt x="1661977" y="242343"/>
                </a:lnTo>
                <a:lnTo>
                  <a:pt x="1662920" y="239945"/>
                </a:lnTo>
                <a:lnTo>
                  <a:pt x="1658851" y="196453"/>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257" name="SMARTInkShape-Group444"/>
          <p:cNvGrpSpPr/>
          <p:nvPr/>
        </p:nvGrpSpPr>
        <p:grpSpPr>
          <a:xfrm>
            <a:off x="2002438" y="6304359"/>
            <a:ext cx="903234" cy="493698"/>
            <a:chOff x="2002438" y="6304359"/>
            <a:chExt cx="903234" cy="493698"/>
          </a:xfrm>
        </p:grpSpPr>
        <p:sp>
          <p:nvSpPr>
            <p:cNvPr id="252" name="SMARTInkShape-1756"/>
            <p:cNvSpPr/>
            <p:nvPr>
              <p:custDataLst>
                <p:tags r:id="rId29"/>
              </p:custDataLst>
            </p:nvPr>
          </p:nvSpPr>
          <p:spPr bwMode="auto">
            <a:xfrm>
              <a:off x="2002438" y="6544508"/>
              <a:ext cx="155231" cy="253549"/>
            </a:xfrm>
            <a:custGeom>
              <a:avLst/>
              <a:gdLst/>
              <a:ahLst/>
              <a:cxnLst/>
              <a:rect l="0" t="0" r="0" b="0"/>
              <a:pathLst>
                <a:path w="155231" h="253549">
                  <a:moveTo>
                    <a:pt x="96039" y="81320"/>
                  </a:moveTo>
                  <a:lnTo>
                    <a:pt x="96039" y="81320"/>
                  </a:lnTo>
                  <a:lnTo>
                    <a:pt x="76636" y="80328"/>
                  </a:lnTo>
                  <a:lnTo>
                    <a:pt x="62665" y="73631"/>
                  </a:lnTo>
                  <a:lnTo>
                    <a:pt x="46793" y="77499"/>
                  </a:lnTo>
                  <a:lnTo>
                    <a:pt x="32720" y="84928"/>
                  </a:lnTo>
                  <a:lnTo>
                    <a:pt x="12939" y="122859"/>
                  </a:lnTo>
                  <a:lnTo>
                    <a:pt x="1094" y="158427"/>
                  </a:lnTo>
                  <a:lnTo>
                    <a:pt x="0" y="165467"/>
                  </a:lnTo>
                  <a:lnTo>
                    <a:pt x="7941" y="208557"/>
                  </a:lnTo>
                  <a:lnTo>
                    <a:pt x="18122" y="236870"/>
                  </a:lnTo>
                  <a:lnTo>
                    <a:pt x="32305" y="247357"/>
                  </a:lnTo>
                  <a:lnTo>
                    <a:pt x="41643" y="251542"/>
                  </a:lnTo>
                  <a:lnTo>
                    <a:pt x="59957" y="253548"/>
                  </a:lnTo>
                  <a:lnTo>
                    <a:pt x="79010" y="250139"/>
                  </a:lnTo>
                  <a:lnTo>
                    <a:pt x="100707" y="242010"/>
                  </a:lnTo>
                  <a:lnTo>
                    <a:pt x="118288" y="223844"/>
                  </a:lnTo>
                  <a:lnTo>
                    <a:pt x="141003" y="181241"/>
                  </a:lnTo>
                  <a:lnTo>
                    <a:pt x="148434" y="146566"/>
                  </a:lnTo>
                  <a:lnTo>
                    <a:pt x="154052" y="107341"/>
                  </a:lnTo>
                  <a:lnTo>
                    <a:pt x="155230" y="64556"/>
                  </a:lnTo>
                  <a:lnTo>
                    <a:pt x="148474" y="28890"/>
                  </a:lnTo>
                  <a:lnTo>
                    <a:pt x="141502" y="8409"/>
                  </a:lnTo>
                  <a:lnTo>
                    <a:pt x="138254" y="2947"/>
                  </a:lnTo>
                  <a:lnTo>
                    <a:pt x="131128" y="298"/>
                  </a:lnTo>
                  <a:lnTo>
                    <a:pt x="109980" y="0"/>
                  </a:lnTo>
                  <a:lnTo>
                    <a:pt x="91982" y="5821"/>
                  </a:lnTo>
                  <a:lnTo>
                    <a:pt x="64259" y="25727"/>
                  </a:lnTo>
                  <a:lnTo>
                    <a:pt x="40982" y="66612"/>
                  </a:lnTo>
                  <a:lnTo>
                    <a:pt x="33531" y="108109"/>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3" name="SMARTInkShape-1757"/>
            <p:cNvSpPr/>
            <p:nvPr>
              <p:custDataLst>
                <p:tags r:id="rId30"/>
              </p:custDataLst>
            </p:nvPr>
          </p:nvSpPr>
          <p:spPr bwMode="auto">
            <a:xfrm>
              <a:off x="2217204" y="6510983"/>
              <a:ext cx="95586" cy="274874"/>
            </a:xfrm>
            <a:custGeom>
              <a:avLst/>
              <a:gdLst/>
              <a:ahLst/>
              <a:cxnLst/>
              <a:rect l="0" t="0" r="0" b="0"/>
              <a:pathLst>
                <a:path w="95586" h="274874">
                  <a:moveTo>
                    <a:pt x="95585" y="7689"/>
                  </a:moveTo>
                  <a:lnTo>
                    <a:pt x="95585" y="7689"/>
                  </a:lnTo>
                  <a:lnTo>
                    <a:pt x="90845" y="2948"/>
                  </a:lnTo>
                  <a:lnTo>
                    <a:pt x="85872" y="621"/>
                  </a:lnTo>
                  <a:lnTo>
                    <a:pt x="83156" y="0"/>
                  </a:lnTo>
                  <a:lnTo>
                    <a:pt x="80354" y="579"/>
                  </a:lnTo>
                  <a:lnTo>
                    <a:pt x="61033" y="11296"/>
                  </a:lnTo>
                  <a:lnTo>
                    <a:pt x="34966" y="38744"/>
                  </a:lnTo>
                  <a:lnTo>
                    <a:pt x="23995" y="59194"/>
                  </a:lnTo>
                  <a:lnTo>
                    <a:pt x="12211" y="96576"/>
                  </a:lnTo>
                  <a:lnTo>
                    <a:pt x="3303" y="137875"/>
                  </a:lnTo>
                  <a:lnTo>
                    <a:pt x="0" y="168075"/>
                  </a:lnTo>
                  <a:lnTo>
                    <a:pt x="517" y="198034"/>
                  </a:lnTo>
                  <a:lnTo>
                    <a:pt x="10972" y="238822"/>
                  </a:lnTo>
                  <a:lnTo>
                    <a:pt x="23897" y="263504"/>
                  </a:lnTo>
                  <a:lnTo>
                    <a:pt x="26957" y="267530"/>
                  </a:lnTo>
                  <a:lnTo>
                    <a:pt x="35649" y="272001"/>
                  </a:lnTo>
                  <a:lnTo>
                    <a:pt x="52657" y="274873"/>
                  </a:lnTo>
                  <a:lnTo>
                    <a:pt x="68796" y="26665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4" name="SMARTInkShape-1758"/>
            <p:cNvSpPr/>
            <p:nvPr>
              <p:custDataLst>
                <p:tags r:id="rId31"/>
              </p:custDataLst>
            </p:nvPr>
          </p:nvSpPr>
          <p:spPr bwMode="auto">
            <a:xfrm>
              <a:off x="2423670" y="6414283"/>
              <a:ext cx="192729" cy="326452"/>
            </a:xfrm>
            <a:custGeom>
              <a:avLst/>
              <a:gdLst/>
              <a:ahLst/>
              <a:cxnLst/>
              <a:rect l="0" t="0" r="0" b="0"/>
              <a:pathLst>
                <a:path w="192729" h="326452">
                  <a:moveTo>
                    <a:pt x="157010" y="211545"/>
                  </a:moveTo>
                  <a:lnTo>
                    <a:pt x="157010" y="211545"/>
                  </a:lnTo>
                  <a:lnTo>
                    <a:pt x="152269" y="211545"/>
                  </a:lnTo>
                  <a:lnTo>
                    <a:pt x="150873" y="210553"/>
                  </a:lnTo>
                  <a:lnTo>
                    <a:pt x="149942" y="208900"/>
                  </a:lnTo>
                  <a:lnTo>
                    <a:pt x="143448" y="185813"/>
                  </a:lnTo>
                  <a:lnTo>
                    <a:pt x="137055" y="182485"/>
                  </a:lnTo>
                  <a:lnTo>
                    <a:pt x="116722" y="178786"/>
                  </a:lnTo>
                  <a:lnTo>
                    <a:pt x="82124" y="181443"/>
                  </a:lnTo>
                  <a:lnTo>
                    <a:pt x="61219" y="191221"/>
                  </a:lnTo>
                  <a:lnTo>
                    <a:pt x="28286" y="212271"/>
                  </a:lnTo>
                  <a:lnTo>
                    <a:pt x="8847" y="241746"/>
                  </a:lnTo>
                  <a:lnTo>
                    <a:pt x="0" y="267678"/>
                  </a:lnTo>
                  <a:lnTo>
                    <a:pt x="2120" y="292669"/>
                  </a:lnTo>
                  <a:lnTo>
                    <a:pt x="9031" y="314185"/>
                  </a:lnTo>
                  <a:lnTo>
                    <a:pt x="12717" y="318667"/>
                  </a:lnTo>
                  <a:lnTo>
                    <a:pt x="22103" y="323647"/>
                  </a:lnTo>
                  <a:lnTo>
                    <a:pt x="38544" y="326451"/>
                  </a:lnTo>
                  <a:lnTo>
                    <a:pt x="52765" y="319169"/>
                  </a:lnTo>
                  <a:lnTo>
                    <a:pt x="81407" y="294981"/>
                  </a:lnTo>
                  <a:lnTo>
                    <a:pt x="95362" y="272316"/>
                  </a:lnTo>
                  <a:lnTo>
                    <a:pt x="103822" y="229062"/>
                  </a:lnTo>
                  <a:lnTo>
                    <a:pt x="107661" y="205363"/>
                  </a:lnTo>
                  <a:lnTo>
                    <a:pt x="112204" y="177658"/>
                  </a:lnTo>
                  <a:lnTo>
                    <a:pt x="117252" y="136291"/>
                  </a:lnTo>
                  <a:lnTo>
                    <a:pt x="119496" y="104677"/>
                  </a:lnTo>
                  <a:lnTo>
                    <a:pt x="121751" y="66550"/>
                  </a:lnTo>
                  <a:lnTo>
                    <a:pt x="128909" y="23546"/>
                  </a:lnTo>
                  <a:lnTo>
                    <a:pt x="130106" y="0"/>
                  </a:lnTo>
                  <a:lnTo>
                    <a:pt x="130211" y="44243"/>
                  </a:lnTo>
                  <a:lnTo>
                    <a:pt x="130216" y="81626"/>
                  </a:lnTo>
                  <a:lnTo>
                    <a:pt x="130218" y="104097"/>
                  </a:lnTo>
                  <a:lnTo>
                    <a:pt x="130219" y="129990"/>
                  </a:lnTo>
                  <a:lnTo>
                    <a:pt x="130219" y="158168"/>
                  </a:lnTo>
                  <a:lnTo>
                    <a:pt x="130220" y="187866"/>
                  </a:lnTo>
                  <a:lnTo>
                    <a:pt x="132866" y="231448"/>
                  </a:lnTo>
                  <a:lnTo>
                    <a:pt x="139934" y="270359"/>
                  </a:lnTo>
                  <a:lnTo>
                    <a:pt x="148312" y="288171"/>
                  </a:lnTo>
                  <a:lnTo>
                    <a:pt x="151212" y="292394"/>
                  </a:lnTo>
                  <a:lnTo>
                    <a:pt x="155129" y="294218"/>
                  </a:lnTo>
                  <a:lnTo>
                    <a:pt x="164773" y="293599"/>
                  </a:lnTo>
                  <a:lnTo>
                    <a:pt x="168138" y="292044"/>
                  </a:lnTo>
                  <a:lnTo>
                    <a:pt x="170382" y="290016"/>
                  </a:lnTo>
                  <a:lnTo>
                    <a:pt x="192728" y="247264"/>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5" name="SMARTInkShape-1759"/>
            <p:cNvSpPr/>
            <p:nvPr>
              <p:custDataLst>
                <p:tags r:id="rId32"/>
              </p:custDataLst>
            </p:nvPr>
          </p:nvSpPr>
          <p:spPr bwMode="auto">
            <a:xfrm>
              <a:off x="2634367" y="6408017"/>
              <a:ext cx="142767" cy="110347"/>
            </a:xfrm>
            <a:custGeom>
              <a:avLst/>
              <a:gdLst/>
              <a:ahLst/>
              <a:cxnLst/>
              <a:rect l="0" t="0" r="0" b="0"/>
              <a:pathLst>
                <a:path w="142767" h="110347">
                  <a:moveTo>
                    <a:pt x="8821" y="12428"/>
                  </a:moveTo>
                  <a:lnTo>
                    <a:pt x="8821" y="12428"/>
                  </a:lnTo>
                  <a:lnTo>
                    <a:pt x="0" y="12428"/>
                  </a:lnTo>
                  <a:lnTo>
                    <a:pt x="4664" y="7688"/>
                  </a:lnTo>
                  <a:lnTo>
                    <a:pt x="31291" y="0"/>
                  </a:lnTo>
                  <a:lnTo>
                    <a:pt x="40668" y="1165"/>
                  </a:lnTo>
                  <a:lnTo>
                    <a:pt x="56379" y="10399"/>
                  </a:lnTo>
                  <a:lnTo>
                    <a:pt x="64684" y="19133"/>
                  </a:lnTo>
                  <a:lnTo>
                    <a:pt x="66899" y="22852"/>
                  </a:lnTo>
                  <a:lnTo>
                    <a:pt x="66714" y="37566"/>
                  </a:lnTo>
                  <a:lnTo>
                    <a:pt x="58511" y="69870"/>
                  </a:lnTo>
                  <a:lnTo>
                    <a:pt x="37352" y="98804"/>
                  </a:lnTo>
                  <a:lnTo>
                    <a:pt x="30431" y="105388"/>
                  </a:lnTo>
                  <a:lnTo>
                    <a:pt x="22941" y="109094"/>
                  </a:lnTo>
                  <a:lnTo>
                    <a:pt x="23195" y="109615"/>
                  </a:lnTo>
                  <a:lnTo>
                    <a:pt x="28293" y="110346"/>
                  </a:lnTo>
                  <a:lnTo>
                    <a:pt x="46671" y="107917"/>
                  </a:lnTo>
                  <a:lnTo>
                    <a:pt x="86933" y="101548"/>
                  </a:lnTo>
                  <a:lnTo>
                    <a:pt x="131420" y="94144"/>
                  </a:lnTo>
                  <a:lnTo>
                    <a:pt x="135202" y="92702"/>
                  </a:lnTo>
                  <a:lnTo>
                    <a:pt x="142766" y="83866"/>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6" name="SMARTInkShape-1760"/>
            <p:cNvSpPr/>
            <p:nvPr>
              <p:custDataLst>
                <p:tags r:id="rId33"/>
              </p:custDataLst>
            </p:nvPr>
          </p:nvSpPr>
          <p:spPr bwMode="auto">
            <a:xfrm>
              <a:off x="2760515" y="6304359"/>
              <a:ext cx="145157" cy="366119"/>
            </a:xfrm>
            <a:custGeom>
              <a:avLst/>
              <a:gdLst/>
              <a:ahLst/>
              <a:cxnLst/>
              <a:rect l="0" t="0" r="0" b="0"/>
              <a:pathLst>
                <a:path w="145157" h="366119">
                  <a:moveTo>
                    <a:pt x="7688" y="0"/>
                  </a:moveTo>
                  <a:lnTo>
                    <a:pt x="7688" y="0"/>
                  </a:lnTo>
                  <a:lnTo>
                    <a:pt x="2948" y="4741"/>
                  </a:lnTo>
                  <a:lnTo>
                    <a:pt x="620" y="9714"/>
                  </a:lnTo>
                  <a:lnTo>
                    <a:pt x="0" y="12429"/>
                  </a:lnTo>
                  <a:lnTo>
                    <a:pt x="13348" y="30472"/>
                  </a:lnTo>
                  <a:lnTo>
                    <a:pt x="51127" y="74795"/>
                  </a:lnTo>
                  <a:lnTo>
                    <a:pt x="74551" y="113993"/>
                  </a:lnTo>
                  <a:lnTo>
                    <a:pt x="99903" y="157749"/>
                  </a:lnTo>
                  <a:lnTo>
                    <a:pt x="114157" y="192150"/>
                  </a:lnTo>
                  <a:lnTo>
                    <a:pt x="131392" y="235842"/>
                  </a:lnTo>
                  <a:lnTo>
                    <a:pt x="144351" y="268615"/>
                  </a:lnTo>
                  <a:lnTo>
                    <a:pt x="145156" y="286073"/>
                  </a:lnTo>
                  <a:lnTo>
                    <a:pt x="141215" y="303752"/>
                  </a:lnTo>
                  <a:lnTo>
                    <a:pt x="121722" y="338796"/>
                  </a:lnTo>
                  <a:lnTo>
                    <a:pt x="96985" y="366118"/>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258" name="SMARTInkShape-1761"/>
          <p:cNvSpPr/>
          <p:nvPr>
            <p:custDataLst>
              <p:tags r:id="rId24"/>
            </p:custDataLst>
          </p:nvPr>
        </p:nvSpPr>
        <p:spPr bwMode="auto">
          <a:xfrm>
            <a:off x="2321719" y="6456413"/>
            <a:ext cx="151805" cy="230683"/>
          </a:xfrm>
          <a:custGeom>
            <a:avLst/>
            <a:gdLst/>
            <a:ahLst/>
            <a:cxnLst/>
            <a:rect l="0" t="0" r="0" b="0"/>
            <a:pathLst>
              <a:path w="151805" h="230683">
                <a:moveTo>
                  <a:pt x="0" y="222993"/>
                </a:moveTo>
                <a:lnTo>
                  <a:pt x="0" y="222993"/>
                </a:lnTo>
                <a:lnTo>
                  <a:pt x="0" y="230682"/>
                </a:lnTo>
                <a:lnTo>
                  <a:pt x="0" y="226815"/>
                </a:lnTo>
                <a:lnTo>
                  <a:pt x="992" y="225540"/>
                </a:lnTo>
                <a:lnTo>
                  <a:pt x="4740" y="224125"/>
                </a:lnTo>
                <a:lnTo>
                  <a:pt x="9713" y="218204"/>
                </a:lnTo>
                <a:lnTo>
                  <a:pt x="37500" y="176301"/>
                </a:lnTo>
                <a:lnTo>
                  <a:pt x="58712" y="132557"/>
                </a:lnTo>
                <a:lnTo>
                  <a:pt x="76597" y="94002"/>
                </a:lnTo>
                <a:lnTo>
                  <a:pt x="91528" y="54307"/>
                </a:lnTo>
                <a:lnTo>
                  <a:pt x="92604" y="35905"/>
                </a:lnTo>
                <a:lnTo>
                  <a:pt x="89490" y="2586"/>
                </a:lnTo>
                <a:lnTo>
                  <a:pt x="88433" y="1640"/>
                </a:lnTo>
                <a:lnTo>
                  <a:pt x="81625" y="0"/>
                </a:lnTo>
                <a:lnTo>
                  <a:pt x="68049" y="12201"/>
                </a:lnTo>
                <a:lnTo>
                  <a:pt x="56473" y="38922"/>
                </a:lnTo>
                <a:lnTo>
                  <a:pt x="48593" y="72101"/>
                </a:lnTo>
                <a:lnTo>
                  <a:pt x="46809" y="113792"/>
                </a:lnTo>
                <a:lnTo>
                  <a:pt x="57231" y="152855"/>
                </a:lnTo>
                <a:lnTo>
                  <a:pt x="70425" y="173988"/>
                </a:lnTo>
                <a:lnTo>
                  <a:pt x="78594" y="181369"/>
                </a:lnTo>
                <a:lnTo>
                  <a:pt x="82162" y="183338"/>
                </a:lnTo>
                <a:lnTo>
                  <a:pt x="104047" y="209994"/>
                </a:lnTo>
                <a:lnTo>
                  <a:pt x="129948" y="221395"/>
                </a:lnTo>
                <a:lnTo>
                  <a:pt x="151804" y="214064"/>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261" name="SMARTInkShape-Group446"/>
          <p:cNvGrpSpPr/>
          <p:nvPr/>
        </p:nvGrpSpPr>
        <p:grpSpPr>
          <a:xfrm>
            <a:off x="6545461" y="6572250"/>
            <a:ext cx="1009056" cy="276821"/>
            <a:chOff x="6545461" y="6572250"/>
            <a:chExt cx="1009056" cy="276821"/>
          </a:xfrm>
        </p:grpSpPr>
        <p:sp>
          <p:nvSpPr>
            <p:cNvPr id="259" name="SMARTInkShape-1762"/>
            <p:cNvSpPr/>
            <p:nvPr>
              <p:custDataLst>
                <p:tags r:id="rId27"/>
              </p:custDataLst>
            </p:nvPr>
          </p:nvSpPr>
          <p:spPr bwMode="auto">
            <a:xfrm>
              <a:off x="6545461" y="6592086"/>
              <a:ext cx="1009056" cy="158759"/>
            </a:xfrm>
            <a:custGeom>
              <a:avLst/>
              <a:gdLst/>
              <a:ahLst/>
              <a:cxnLst/>
              <a:rect l="0" t="0" r="0" b="0"/>
              <a:pathLst>
                <a:path w="1009056" h="158759">
                  <a:moveTo>
                    <a:pt x="1009055" y="24812"/>
                  </a:moveTo>
                  <a:lnTo>
                    <a:pt x="1009055" y="24812"/>
                  </a:lnTo>
                  <a:lnTo>
                    <a:pt x="1004314" y="15331"/>
                  </a:lnTo>
                  <a:lnTo>
                    <a:pt x="994049" y="8031"/>
                  </a:lnTo>
                  <a:lnTo>
                    <a:pt x="979565" y="2471"/>
                  </a:lnTo>
                  <a:lnTo>
                    <a:pt x="963205" y="0"/>
                  </a:lnTo>
                  <a:lnTo>
                    <a:pt x="932784" y="4194"/>
                  </a:lnTo>
                  <a:lnTo>
                    <a:pt x="896774" y="10687"/>
                  </a:lnTo>
                  <a:lnTo>
                    <a:pt x="855180" y="15335"/>
                  </a:lnTo>
                  <a:lnTo>
                    <a:pt x="817610" y="21563"/>
                  </a:lnTo>
                  <a:lnTo>
                    <a:pt x="776132" y="23368"/>
                  </a:lnTo>
                  <a:lnTo>
                    <a:pt x="735870" y="26816"/>
                  </a:lnTo>
                  <a:lnTo>
                    <a:pt x="698131" y="31656"/>
                  </a:lnTo>
                  <a:lnTo>
                    <a:pt x="661515" y="37115"/>
                  </a:lnTo>
                  <a:lnTo>
                    <a:pt x="630518" y="40951"/>
                  </a:lnTo>
                  <a:lnTo>
                    <a:pt x="591001" y="45493"/>
                  </a:lnTo>
                  <a:lnTo>
                    <a:pt x="545805" y="50506"/>
                  </a:lnTo>
                  <a:lnTo>
                    <a:pt x="508729" y="54840"/>
                  </a:lnTo>
                  <a:lnTo>
                    <a:pt x="477067" y="58721"/>
                  </a:lnTo>
                  <a:lnTo>
                    <a:pt x="449013" y="62302"/>
                  </a:lnTo>
                  <a:lnTo>
                    <a:pt x="424358" y="65680"/>
                  </a:lnTo>
                  <a:lnTo>
                    <a:pt x="381088" y="72080"/>
                  </a:lnTo>
                  <a:lnTo>
                    <a:pt x="339367" y="78231"/>
                  </a:lnTo>
                  <a:lnTo>
                    <a:pt x="299658" y="84272"/>
                  </a:lnTo>
                  <a:lnTo>
                    <a:pt x="265474" y="90266"/>
                  </a:lnTo>
                  <a:lnTo>
                    <a:pt x="231097" y="98882"/>
                  </a:lnTo>
                  <a:lnTo>
                    <a:pt x="196968" y="108334"/>
                  </a:lnTo>
                  <a:lnTo>
                    <a:pt x="165263" y="115842"/>
                  </a:lnTo>
                  <a:lnTo>
                    <a:pt x="121406" y="127777"/>
                  </a:lnTo>
                  <a:lnTo>
                    <a:pt x="76778" y="141020"/>
                  </a:lnTo>
                  <a:lnTo>
                    <a:pt x="40498" y="153061"/>
                  </a:lnTo>
                  <a:lnTo>
                    <a:pt x="0" y="158758"/>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0" name="SMARTInkShape-1763"/>
            <p:cNvSpPr/>
            <p:nvPr>
              <p:custDataLst>
                <p:tags r:id="rId28"/>
              </p:custDataLst>
            </p:nvPr>
          </p:nvSpPr>
          <p:spPr bwMode="auto">
            <a:xfrm>
              <a:off x="6556359" y="6572250"/>
              <a:ext cx="194486" cy="276821"/>
            </a:xfrm>
            <a:custGeom>
              <a:avLst/>
              <a:gdLst/>
              <a:ahLst/>
              <a:cxnLst/>
              <a:rect l="0" t="0" r="0" b="0"/>
              <a:pathLst>
                <a:path w="194486" h="276821">
                  <a:moveTo>
                    <a:pt x="194485" y="0"/>
                  </a:moveTo>
                  <a:lnTo>
                    <a:pt x="194485" y="0"/>
                  </a:lnTo>
                  <a:lnTo>
                    <a:pt x="153879" y="25159"/>
                  </a:lnTo>
                  <a:lnTo>
                    <a:pt x="118196" y="54218"/>
                  </a:lnTo>
                  <a:lnTo>
                    <a:pt x="87682" y="88388"/>
                  </a:lnTo>
                  <a:lnTo>
                    <a:pt x="45541" y="132905"/>
                  </a:lnTo>
                  <a:lnTo>
                    <a:pt x="24125" y="167702"/>
                  </a:lnTo>
                  <a:lnTo>
                    <a:pt x="8000" y="211867"/>
                  </a:lnTo>
                  <a:lnTo>
                    <a:pt x="0" y="240068"/>
                  </a:lnTo>
                  <a:lnTo>
                    <a:pt x="3355" y="261300"/>
                  </a:lnTo>
                  <a:lnTo>
                    <a:pt x="7534" y="266474"/>
                  </a:lnTo>
                  <a:lnTo>
                    <a:pt x="20114" y="272222"/>
                  </a:lnTo>
                  <a:lnTo>
                    <a:pt x="61557" y="275912"/>
                  </a:lnTo>
                  <a:lnTo>
                    <a:pt x="123047" y="27682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64" name="SMARTInkShape-Group447"/>
          <p:cNvGrpSpPr/>
          <p:nvPr/>
        </p:nvGrpSpPr>
        <p:grpSpPr>
          <a:xfrm>
            <a:off x="8112013" y="2055097"/>
            <a:ext cx="415807" cy="1034576"/>
            <a:chOff x="8112013" y="2055097"/>
            <a:chExt cx="415807" cy="1034576"/>
          </a:xfrm>
        </p:grpSpPr>
        <p:sp>
          <p:nvSpPr>
            <p:cNvPr id="262" name="SMARTInkShape-1764"/>
            <p:cNvSpPr/>
            <p:nvPr>
              <p:custDataLst>
                <p:tags r:id="rId25"/>
              </p:custDataLst>
            </p:nvPr>
          </p:nvSpPr>
          <p:spPr bwMode="auto">
            <a:xfrm>
              <a:off x="8112013" y="2143125"/>
              <a:ext cx="76511" cy="884040"/>
            </a:xfrm>
            <a:custGeom>
              <a:avLst/>
              <a:gdLst/>
              <a:ahLst/>
              <a:cxnLst/>
              <a:rect l="0" t="0" r="0" b="0"/>
              <a:pathLst>
                <a:path w="76511" h="884040">
                  <a:moveTo>
                    <a:pt x="76510" y="0"/>
                  </a:moveTo>
                  <a:lnTo>
                    <a:pt x="76510" y="0"/>
                  </a:lnTo>
                  <a:lnTo>
                    <a:pt x="68821" y="7688"/>
                  </a:lnTo>
                  <a:lnTo>
                    <a:pt x="67744" y="49397"/>
                  </a:lnTo>
                  <a:lnTo>
                    <a:pt x="64982" y="72844"/>
                  </a:lnTo>
                  <a:lnTo>
                    <a:pt x="60527" y="111873"/>
                  </a:lnTo>
                  <a:lnTo>
                    <a:pt x="58492" y="147948"/>
                  </a:lnTo>
                  <a:lnTo>
                    <a:pt x="51769" y="191562"/>
                  </a:lnTo>
                  <a:lnTo>
                    <a:pt x="44485" y="235463"/>
                  </a:lnTo>
                  <a:lnTo>
                    <a:pt x="42433" y="265054"/>
                  </a:lnTo>
                  <a:lnTo>
                    <a:pt x="36230" y="307971"/>
                  </a:lnTo>
                  <a:lnTo>
                    <a:pt x="31798" y="333306"/>
                  </a:lnTo>
                  <a:lnTo>
                    <a:pt x="26872" y="374685"/>
                  </a:lnTo>
                  <a:lnTo>
                    <a:pt x="23691" y="409613"/>
                  </a:lnTo>
                  <a:lnTo>
                    <a:pt x="18970" y="441672"/>
                  </a:lnTo>
                  <a:lnTo>
                    <a:pt x="16210" y="472458"/>
                  </a:lnTo>
                  <a:lnTo>
                    <a:pt x="14657" y="515034"/>
                  </a:lnTo>
                  <a:lnTo>
                    <a:pt x="14196" y="552785"/>
                  </a:lnTo>
                  <a:lnTo>
                    <a:pt x="14060" y="589106"/>
                  </a:lnTo>
                  <a:lnTo>
                    <a:pt x="14020" y="625003"/>
                  </a:lnTo>
                  <a:lnTo>
                    <a:pt x="14007" y="660774"/>
                  </a:lnTo>
                  <a:lnTo>
                    <a:pt x="14003" y="703677"/>
                  </a:lnTo>
                  <a:lnTo>
                    <a:pt x="13010" y="747943"/>
                  </a:lnTo>
                  <a:lnTo>
                    <a:pt x="7866" y="784073"/>
                  </a:lnTo>
                  <a:lnTo>
                    <a:pt x="5900" y="822780"/>
                  </a:lnTo>
                  <a:lnTo>
                    <a:pt x="441" y="866540"/>
                  </a:lnTo>
                  <a:lnTo>
                    <a:pt x="0" y="872373"/>
                  </a:lnTo>
                  <a:lnTo>
                    <a:pt x="699" y="876262"/>
                  </a:lnTo>
                  <a:lnTo>
                    <a:pt x="5073" y="884039"/>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3" name="SMARTInkShape-1765"/>
            <p:cNvSpPr/>
            <p:nvPr>
              <p:custDataLst>
                <p:tags r:id="rId26"/>
              </p:custDataLst>
            </p:nvPr>
          </p:nvSpPr>
          <p:spPr bwMode="auto">
            <a:xfrm>
              <a:off x="8126016" y="2055097"/>
              <a:ext cx="401804" cy="1034576"/>
            </a:xfrm>
            <a:custGeom>
              <a:avLst/>
              <a:gdLst/>
              <a:ahLst/>
              <a:cxnLst/>
              <a:rect l="0" t="0" r="0" b="0"/>
              <a:pathLst>
                <a:path w="401804" h="1034576">
                  <a:moveTo>
                    <a:pt x="89297" y="88028"/>
                  </a:moveTo>
                  <a:lnTo>
                    <a:pt x="89297" y="88028"/>
                  </a:lnTo>
                  <a:lnTo>
                    <a:pt x="84556" y="78547"/>
                  </a:lnTo>
                  <a:lnTo>
                    <a:pt x="84874" y="68601"/>
                  </a:lnTo>
                  <a:lnTo>
                    <a:pt x="89038" y="45574"/>
                  </a:lnTo>
                  <a:lnTo>
                    <a:pt x="129509" y="23455"/>
                  </a:lnTo>
                  <a:lnTo>
                    <a:pt x="163606" y="11810"/>
                  </a:lnTo>
                  <a:lnTo>
                    <a:pt x="200060" y="7898"/>
                  </a:lnTo>
                  <a:lnTo>
                    <a:pt x="244589" y="134"/>
                  </a:lnTo>
                  <a:lnTo>
                    <a:pt x="287798" y="0"/>
                  </a:lnTo>
                  <a:lnTo>
                    <a:pt x="300881" y="3595"/>
                  </a:lnTo>
                  <a:lnTo>
                    <a:pt x="313825" y="11196"/>
                  </a:lnTo>
                  <a:lnTo>
                    <a:pt x="318071" y="22130"/>
                  </a:lnTo>
                  <a:lnTo>
                    <a:pt x="322327" y="64911"/>
                  </a:lnTo>
                  <a:lnTo>
                    <a:pt x="333880" y="103553"/>
                  </a:lnTo>
                  <a:lnTo>
                    <a:pt x="339243" y="136993"/>
                  </a:lnTo>
                  <a:lnTo>
                    <a:pt x="346182" y="177700"/>
                  </a:lnTo>
                  <a:lnTo>
                    <a:pt x="355113" y="215261"/>
                  </a:lnTo>
                  <a:lnTo>
                    <a:pt x="362415" y="249309"/>
                  </a:lnTo>
                  <a:lnTo>
                    <a:pt x="364472" y="279763"/>
                  </a:lnTo>
                  <a:lnTo>
                    <a:pt x="365385" y="313142"/>
                  </a:lnTo>
                  <a:lnTo>
                    <a:pt x="365792" y="345836"/>
                  </a:lnTo>
                  <a:lnTo>
                    <a:pt x="366021" y="386556"/>
                  </a:lnTo>
                  <a:lnTo>
                    <a:pt x="366088" y="422763"/>
                  </a:lnTo>
                  <a:lnTo>
                    <a:pt x="366108" y="456753"/>
                  </a:lnTo>
                  <a:lnTo>
                    <a:pt x="366113" y="490362"/>
                  </a:lnTo>
                  <a:lnTo>
                    <a:pt x="366115" y="534109"/>
                  </a:lnTo>
                  <a:lnTo>
                    <a:pt x="370857" y="567466"/>
                  </a:lnTo>
                  <a:lnTo>
                    <a:pt x="375830" y="597445"/>
                  </a:lnTo>
                  <a:lnTo>
                    <a:pt x="380355" y="630943"/>
                  </a:lnTo>
                  <a:lnTo>
                    <a:pt x="382903" y="671123"/>
                  </a:lnTo>
                  <a:lnTo>
                    <a:pt x="386410" y="711869"/>
                  </a:lnTo>
                  <a:lnTo>
                    <a:pt x="390982" y="750112"/>
                  </a:lnTo>
                  <a:lnTo>
                    <a:pt x="392051" y="782139"/>
                  </a:lnTo>
                  <a:lnTo>
                    <a:pt x="392652" y="819880"/>
                  </a:lnTo>
                  <a:lnTo>
                    <a:pt x="392831" y="863474"/>
                  </a:lnTo>
                  <a:lnTo>
                    <a:pt x="392891" y="905932"/>
                  </a:lnTo>
                  <a:lnTo>
                    <a:pt x="395547" y="946849"/>
                  </a:lnTo>
                  <a:lnTo>
                    <a:pt x="401007" y="991383"/>
                  </a:lnTo>
                  <a:lnTo>
                    <a:pt x="401803" y="1007088"/>
                  </a:lnTo>
                  <a:lnTo>
                    <a:pt x="361598" y="1000036"/>
                  </a:lnTo>
                  <a:lnTo>
                    <a:pt x="333020" y="999381"/>
                  </a:lnTo>
                  <a:lnTo>
                    <a:pt x="299813" y="999089"/>
                  </a:lnTo>
                  <a:lnTo>
                    <a:pt x="262025" y="999917"/>
                  </a:lnTo>
                  <a:lnTo>
                    <a:pt x="241159" y="1001548"/>
                  </a:lnTo>
                  <a:lnTo>
                    <a:pt x="198463" y="1006006"/>
                  </a:lnTo>
                  <a:lnTo>
                    <a:pt x="156699" y="1013101"/>
                  </a:lnTo>
                  <a:lnTo>
                    <a:pt x="117646" y="1016637"/>
                  </a:lnTo>
                  <a:lnTo>
                    <a:pt x="86021" y="1020980"/>
                  </a:lnTo>
                  <a:lnTo>
                    <a:pt x="48970" y="1029003"/>
                  </a:lnTo>
                  <a:lnTo>
                    <a:pt x="0" y="1034575"/>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Tree>
    <p:extLst>
      <p:ext uri="{BB962C8B-B14F-4D97-AF65-F5344CB8AC3E}">
        <p14:creationId xmlns:p14="http://schemas.microsoft.com/office/powerpoint/2010/main" val="2828510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A07CC-934F-BA4F-A07B-32FA4213FE73}"/>
              </a:ext>
            </a:extLst>
          </p:cNvPr>
          <p:cNvSpPr>
            <a:spLocks noGrp="1"/>
          </p:cNvSpPr>
          <p:nvPr>
            <p:ph type="title"/>
          </p:nvPr>
        </p:nvSpPr>
        <p:spPr>
          <a:xfrm>
            <a:off x="0" y="228600"/>
            <a:ext cx="9144000" cy="685800"/>
          </a:xfrm>
        </p:spPr>
        <p:txBody>
          <a:bodyPr>
            <a:noAutofit/>
          </a:bodyPr>
          <a:lstStyle/>
          <a:p>
            <a:r>
              <a:rPr lang="en-US" sz="3400" dirty="0"/>
              <a:t>Deep Learning = Differentiable Programming</a:t>
            </a:r>
          </a:p>
        </p:txBody>
      </p:sp>
      <p:sp>
        <p:nvSpPr>
          <p:cNvPr id="3" name="Content Placeholder 2">
            <a:extLst>
              <a:ext uri="{FF2B5EF4-FFF2-40B4-BE49-F238E27FC236}">
                <a16:creationId xmlns:a16="http://schemas.microsoft.com/office/drawing/2014/main" id="{B9775C01-BE91-BC4F-8CE4-5F276CC3F1CB}"/>
              </a:ext>
            </a:extLst>
          </p:cNvPr>
          <p:cNvSpPr>
            <a:spLocks noGrp="1"/>
          </p:cNvSpPr>
          <p:nvPr>
            <p:ph idx="1"/>
          </p:nvPr>
        </p:nvSpPr>
        <p:spPr/>
        <p:txBody>
          <a:bodyPr/>
          <a:lstStyle/>
          <a:p>
            <a:r>
              <a:rPr lang="en-US" dirty="0"/>
              <a:t>Computation = Graph</a:t>
            </a:r>
          </a:p>
          <a:p>
            <a:pPr lvl="1"/>
            <a:r>
              <a:rPr lang="en-US" dirty="0"/>
              <a:t>Input = Data + Parameters</a:t>
            </a:r>
          </a:p>
          <a:p>
            <a:pPr lvl="1"/>
            <a:r>
              <a:rPr lang="en-US" dirty="0"/>
              <a:t>Output = Loss</a:t>
            </a:r>
          </a:p>
          <a:p>
            <a:pPr lvl="1"/>
            <a:r>
              <a:rPr lang="en-US" dirty="0"/>
              <a:t>Scheduling = Topological ordering</a:t>
            </a:r>
          </a:p>
          <a:p>
            <a:endParaRPr lang="en-US" dirty="0"/>
          </a:p>
          <a:p>
            <a:r>
              <a:rPr lang="en-US" dirty="0"/>
              <a:t>Auto-Diff</a:t>
            </a:r>
          </a:p>
          <a:p>
            <a:pPr lvl="1"/>
            <a:r>
              <a:rPr lang="en-US" dirty="0"/>
              <a:t>A family of algorithms for</a:t>
            </a:r>
          </a:p>
          <a:p>
            <a:pPr marL="457200" lvl="1" indent="0">
              <a:buNone/>
            </a:pPr>
            <a:r>
              <a:rPr lang="en-US" dirty="0"/>
              <a:t>    implementing chain-rule on computation graphs</a:t>
            </a:r>
          </a:p>
        </p:txBody>
      </p:sp>
      <p:sp>
        <p:nvSpPr>
          <p:cNvPr id="4" name="Footer Placeholder 3">
            <a:extLst>
              <a:ext uri="{FF2B5EF4-FFF2-40B4-BE49-F238E27FC236}">
                <a16:creationId xmlns:a16="http://schemas.microsoft.com/office/drawing/2014/main" id="{BA917B4A-EA11-2F48-9390-687CFD2F3CED}"/>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37D5857A-38D9-ED45-8524-EA4B28C70FD2}"/>
              </a:ext>
            </a:extLst>
          </p:cNvPr>
          <p:cNvSpPr>
            <a:spLocks noGrp="1"/>
          </p:cNvSpPr>
          <p:nvPr>
            <p:ph type="sldNum" sz="quarter" idx="12"/>
          </p:nvPr>
        </p:nvSpPr>
        <p:spPr/>
        <p:txBody>
          <a:bodyPr/>
          <a:lstStyle/>
          <a:p>
            <a:pPr>
              <a:defRPr/>
            </a:pPr>
            <a:fld id="{7134A590-6033-DE48-865B-A0558AEFCBD1}" type="slidenum">
              <a:rPr lang="en-US" smtClean="0"/>
              <a:pPr>
                <a:defRPr/>
              </a:pPr>
              <a:t>16</a:t>
            </a:fld>
            <a:endParaRPr lang="en-US"/>
          </a:p>
        </p:txBody>
      </p:sp>
    </p:spTree>
    <p:extLst>
      <p:ext uri="{BB962C8B-B14F-4D97-AF65-F5344CB8AC3E}">
        <p14:creationId xmlns:p14="http://schemas.microsoft.com/office/powerpoint/2010/main" val="1537656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Acyclic Graphs (DAGs)</a:t>
            </a:r>
          </a:p>
        </p:txBody>
      </p:sp>
      <p:sp>
        <p:nvSpPr>
          <p:cNvPr id="3" name="Content Placeholder 2"/>
          <p:cNvSpPr>
            <a:spLocks noGrp="1"/>
          </p:cNvSpPr>
          <p:nvPr>
            <p:ph idx="1"/>
          </p:nvPr>
        </p:nvSpPr>
        <p:spPr/>
        <p:txBody>
          <a:bodyPr/>
          <a:lstStyle/>
          <a:p>
            <a:r>
              <a:rPr lang="en-US" dirty="0"/>
              <a:t>Exactly what the name suggests</a:t>
            </a:r>
          </a:p>
          <a:p>
            <a:pPr lvl="1"/>
            <a:r>
              <a:rPr lang="en-US" dirty="0"/>
              <a:t>Directed edges</a:t>
            </a:r>
          </a:p>
          <a:p>
            <a:pPr lvl="1"/>
            <a:r>
              <a:rPr lang="en-US" dirty="0"/>
              <a:t>No (directed) cycles</a:t>
            </a:r>
          </a:p>
          <a:p>
            <a:pPr lvl="1"/>
            <a:r>
              <a:rPr lang="en-US" dirty="0"/>
              <a:t>Underlying undirected cycles okay</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17</a:t>
            </a:fld>
            <a:endParaRPr lang="en-US"/>
          </a:p>
        </p:txBody>
      </p:sp>
      <p:pic>
        <p:nvPicPr>
          <p:cNvPr id="6" name="Picture 5"/>
          <p:cNvPicPr>
            <a:picLocks noChangeAspect="1"/>
          </p:cNvPicPr>
          <p:nvPr/>
        </p:nvPicPr>
        <p:blipFill>
          <a:blip r:embed="rId88"/>
          <a:stretch>
            <a:fillRect/>
          </a:stretch>
        </p:blipFill>
        <p:spPr>
          <a:xfrm>
            <a:off x="5029200" y="3736636"/>
            <a:ext cx="4114800" cy="2807866"/>
          </a:xfrm>
          <a:prstGeom prst="rect">
            <a:avLst/>
          </a:prstGeom>
        </p:spPr>
      </p:pic>
      <p:pic>
        <p:nvPicPr>
          <p:cNvPr id="8" name="Picture 7"/>
          <p:cNvPicPr>
            <a:picLocks noChangeAspect="1"/>
          </p:cNvPicPr>
          <p:nvPr/>
        </p:nvPicPr>
        <p:blipFill>
          <a:blip r:embed="rId89"/>
          <a:stretch>
            <a:fillRect/>
          </a:stretch>
        </p:blipFill>
        <p:spPr>
          <a:xfrm>
            <a:off x="520700" y="3886200"/>
            <a:ext cx="3517900" cy="2552700"/>
          </a:xfrm>
          <a:prstGeom prst="rect">
            <a:avLst/>
          </a:prstGeom>
        </p:spPr>
      </p:pic>
      <p:sp>
        <p:nvSpPr>
          <p:cNvPr id="9" name="Rectangle 8"/>
          <p:cNvSpPr/>
          <p:nvPr/>
        </p:nvSpPr>
        <p:spPr bwMode="auto">
          <a:xfrm>
            <a:off x="7848600" y="4495799"/>
            <a:ext cx="1295400" cy="1371567"/>
          </a:xfrm>
          <a:prstGeom prst="rect">
            <a:avLst/>
          </a:prstGeom>
          <a:solidFill>
            <a:schemeClr val="lt1">
              <a:alpha val="91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9" name="SMARTInkShape-2078"/>
          <p:cNvSpPr/>
          <p:nvPr>
            <p:custDataLst>
              <p:tags r:id="rId1"/>
            </p:custDataLst>
          </p:nvPr>
        </p:nvSpPr>
        <p:spPr bwMode="auto">
          <a:xfrm>
            <a:off x="1037085" y="795110"/>
            <a:ext cx="1838275" cy="205016"/>
          </a:xfrm>
          <a:custGeom>
            <a:avLst/>
            <a:gdLst/>
            <a:ahLst/>
            <a:cxnLst/>
            <a:rect l="0" t="0" r="0" b="0"/>
            <a:pathLst>
              <a:path w="1838275" h="205016">
                <a:moveTo>
                  <a:pt x="7689" y="8562"/>
                </a:moveTo>
                <a:lnTo>
                  <a:pt x="7689" y="8562"/>
                </a:lnTo>
                <a:lnTo>
                  <a:pt x="0" y="873"/>
                </a:lnTo>
                <a:lnTo>
                  <a:pt x="579" y="460"/>
                </a:lnTo>
                <a:lnTo>
                  <a:pt x="3867" y="0"/>
                </a:lnTo>
                <a:lnTo>
                  <a:pt x="8636" y="2441"/>
                </a:lnTo>
                <a:lnTo>
                  <a:pt x="52594" y="41940"/>
                </a:lnTo>
                <a:lnTo>
                  <a:pt x="84121" y="58855"/>
                </a:lnTo>
                <a:lnTo>
                  <a:pt x="127250" y="69265"/>
                </a:lnTo>
                <a:lnTo>
                  <a:pt x="166316" y="71705"/>
                </a:lnTo>
                <a:lnTo>
                  <a:pt x="208054" y="78711"/>
                </a:lnTo>
                <a:lnTo>
                  <a:pt x="246311" y="79618"/>
                </a:lnTo>
                <a:lnTo>
                  <a:pt x="281128" y="79886"/>
                </a:lnTo>
                <a:lnTo>
                  <a:pt x="324518" y="79966"/>
                </a:lnTo>
                <a:lnTo>
                  <a:pt x="365596" y="79989"/>
                </a:lnTo>
                <a:lnTo>
                  <a:pt x="408895" y="86134"/>
                </a:lnTo>
                <a:lnTo>
                  <a:pt x="451991" y="85731"/>
                </a:lnTo>
                <a:lnTo>
                  <a:pt x="494201" y="81132"/>
                </a:lnTo>
                <a:lnTo>
                  <a:pt x="525211" y="80503"/>
                </a:lnTo>
                <a:lnTo>
                  <a:pt x="559167" y="80223"/>
                </a:lnTo>
                <a:lnTo>
                  <a:pt x="600597" y="80066"/>
                </a:lnTo>
                <a:lnTo>
                  <a:pt x="637015" y="80019"/>
                </a:lnTo>
                <a:lnTo>
                  <a:pt x="679136" y="80003"/>
                </a:lnTo>
                <a:lnTo>
                  <a:pt x="713644" y="80000"/>
                </a:lnTo>
                <a:lnTo>
                  <a:pt x="756941" y="80000"/>
                </a:lnTo>
                <a:lnTo>
                  <a:pt x="790151" y="80992"/>
                </a:lnTo>
                <a:lnTo>
                  <a:pt x="827566" y="86136"/>
                </a:lnTo>
                <a:lnTo>
                  <a:pt x="867204" y="88102"/>
                </a:lnTo>
                <a:lnTo>
                  <a:pt x="910916" y="88766"/>
                </a:lnTo>
                <a:lnTo>
                  <a:pt x="945700" y="91526"/>
                </a:lnTo>
                <a:lnTo>
                  <a:pt x="981141" y="95983"/>
                </a:lnTo>
                <a:lnTo>
                  <a:pt x="1024715" y="97303"/>
                </a:lnTo>
                <a:lnTo>
                  <a:pt x="1058982" y="97612"/>
                </a:lnTo>
                <a:lnTo>
                  <a:pt x="1100585" y="97785"/>
                </a:lnTo>
                <a:lnTo>
                  <a:pt x="1138048" y="97837"/>
                </a:lnTo>
                <a:lnTo>
                  <a:pt x="1174283" y="97852"/>
                </a:lnTo>
                <a:lnTo>
                  <a:pt x="1210155" y="97857"/>
                </a:lnTo>
                <a:lnTo>
                  <a:pt x="1245919" y="97858"/>
                </a:lnTo>
                <a:lnTo>
                  <a:pt x="1281652" y="98851"/>
                </a:lnTo>
                <a:lnTo>
                  <a:pt x="1317374" y="103995"/>
                </a:lnTo>
                <a:lnTo>
                  <a:pt x="1352102" y="106953"/>
                </a:lnTo>
                <a:lnTo>
                  <a:pt x="1393652" y="113693"/>
                </a:lnTo>
                <a:lnTo>
                  <a:pt x="1435042" y="120058"/>
                </a:lnTo>
                <a:lnTo>
                  <a:pt x="1472874" y="124733"/>
                </a:lnTo>
                <a:lnTo>
                  <a:pt x="1512244" y="134182"/>
                </a:lnTo>
                <a:lnTo>
                  <a:pt x="1528668" y="138807"/>
                </a:lnTo>
                <a:lnTo>
                  <a:pt x="1568905" y="144422"/>
                </a:lnTo>
                <a:lnTo>
                  <a:pt x="1605811" y="150051"/>
                </a:lnTo>
                <a:lnTo>
                  <a:pt x="1642286" y="155767"/>
                </a:lnTo>
                <a:lnTo>
                  <a:pt x="1684513" y="163744"/>
                </a:lnTo>
                <a:lnTo>
                  <a:pt x="1723823" y="170184"/>
                </a:lnTo>
                <a:lnTo>
                  <a:pt x="1762456" y="185861"/>
                </a:lnTo>
                <a:lnTo>
                  <a:pt x="1799265" y="198806"/>
                </a:lnTo>
                <a:lnTo>
                  <a:pt x="1838274" y="2050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0" name="SMARTInkShape-2079"/>
          <p:cNvSpPr/>
          <p:nvPr>
            <p:custDataLst>
              <p:tags r:id="rId2"/>
            </p:custDataLst>
          </p:nvPr>
        </p:nvSpPr>
        <p:spPr bwMode="auto">
          <a:xfrm>
            <a:off x="4098727" y="857250"/>
            <a:ext cx="2669977" cy="44649"/>
          </a:xfrm>
          <a:custGeom>
            <a:avLst/>
            <a:gdLst/>
            <a:ahLst/>
            <a:cxnLst/>
            <a:rect l="0" t="0" r="0" b="0"/>
            <a:pathLst>
              <a:path w="2669977" h="44649">
                <a:moveTo>
                  <a:pt x="0" y="0"/>
                </a:moveTo>
                <a:lnTo>
                  <a:pt x="0" y="0"/>
                </a:lnTo>
                <a:lnTo>
                  <a:pt x="4740" y="0"/>
                </a:lnTo>
                <a:lnTo>
                  <a:pt x="49252" y="16223"/>
                </a:lnTo>
                <a:lnTo>
                  <a:pt x="90330" y="29060"/>
                </a:lnTo>
                <a:lnTo>
                  <a:pt x="127637" y="34738"/>
                </a:lnTo>
                <a:lnTo>
                  <a:pt x="165537" y="39582"/>
                </a:lnTo>
                <a:lnTo>
                  <a:pt x="203548" y="42397"/>
                </a:lnTo>
                <a:lnTo>
                  <a:pt x="244255" y="43648"/>
                </a:lnTo>
                <a:lnTo>
                  <a:pt x="269001" y="43981"/>
                </a:lnTo>
                <a:lnTo>
                  <a:pt x="295420" y="44204"/>
                </a:lnTo>
                <a:lnTo>
                  <a:pt x="335357" y="44451"/>
                </a:lnTo>
                <a:lnTo>
                  <a:pt x="366337" y="44561"/>
                </a:lnTo>
                <a:lnTo>
                  <a:pt x="409066" y="44622"/>
                </a:lnTo>
                <a:lnTo>
                  <a:pt x="445067" y="44637"/>
                </a:lnTo>
                <a:lnTo>
                  <a:pt x="476281" y="44643"/>
                </a:lnTo>
                <a:lnTo>
                  <a:pt x="516167" y="44647"/>
                </a:lnTo>
                <a:lnTo>
                  <a:pt x="555766" y="44648"/>
                </a:lnTo>
                <a:lnTo>
                  <a:pt x="587327" y="43656"/>
                </a:lnTo>
                <a:lnTo>
                  <a:pt x="627813" y="39908"/>
                </a:lnTo>
                <a:lnTo>
                  <a:pt x="664327" y="37581"/>
                </a:lnTo>
                <a:lnTo>
                  <a:pt x="696100" y="35554"/>
                </a:lnTo>
                <a:lnTo>
                  <a:pt x="723450" y="31346"/>
                </a:lnTo>
                <a:lnTo>
                  <a:pt x="764711" y="28814"/>
                </a:lnTo>
                <a:lnTo>
                  <a:pt x="789604" y="28139"/>
                </a:lnTo>
                <a:lnTo>
                  <a:pt x="830492" y="24743"/>
                </a:lnTo>
                <a:lnTo>
                  <a:pt x="865201" y="20919"/>
                </a:lnTo>
                <a:lnTo>
                  <a:pt x="897164" y="19219"/>
                </a:lnTo>
                <a:lnTo>
                  <a:pt x="927906" y="18464"/>
                </a:lnTo>
                <a:lnTo>
                  <a:pt x="963066" y="17136"/>
                </a:lnTo>
                <a:lnTo>
                  <a:pt x="986333" y="15393"/>
                </a:lnTo>
                <a:lnTo>
                  <a:pt x="1011766" y="13238"/>
                </a:lnTo>
                <a:lnTo>
                  <a:pt x="1053255" y="10844"/>
                </a:lnTo>
                <a:lnTo>
                  <a:pt x="1087238" y="9781"/>
                </a:lnTo>
                <a:lnTo>
                  <a:pt x="1130667" y="9182"/>
                </a:lnTo>
                <a:lnTo>
                  <a:pt x="1163315" y="9042"/>
                </a:lnTo>
                <a:lnTo>
                  <a:pt x="1195024" y="6334"/>
                </a:lnTo>
                <a:lnTo>
                  <a:pt x="1238120" y="1877"/>
                </a:lnTo>
                <a:lnTo>
                  <a:pt x="1281316" y="556"/>
                </a:lnTo>
                <a:lnTo>
                  <a:pt x="1323536" y="247"/>
                </a:lnTo>
                <a:lnTo>
                  <a:pt x="1355630" y="165"/>
                </a:lnTo>
                <a:lnTo>
                  <a:pt x="1391910" y="110"/>
                </a:lnTo>
                <a:lnTo>
                  <a:pt x="1421057" y="73"/>
                </a:lnTo>
                <a:lnTo>
                  <a:pt x="1445449" y="49"/>
                </a:lnTo>
                <a:lnTo>
                  <a:pt x="1486773" y="22"/>
                </a:lnTo>
                <a:lnTo>
                  <a:pt x="1524982" y="10"/>
                </a:lnTo>
                <a:lnTo>
                  <a:pt x="1559163" y="4"/>
                </a:lnTo>
                <a:lnTo>
                  <a:pt x="1590891" y="2"/>
                </a:lnTo>
                <a:lnTo>
                  <a:pt x="1621528" y="1"/>
                </a:lnTo>
                <a:lnTo>
                  <a:pt x="1651682" y="0"/>
                </a:lnTo>
                <a:lnTo>
                  <a:pt x="1681619" y="0"/>
                </a:lnTo>
                <a:lnTo>
                  <a:pt x="1711461" y="0"/>
                </a:lnTo>
                <a:lnTo>
                  <a:pt x="1737279" y="0"/>
                </a:lnTo>
                <a:lnTo>
                  <a:pt x="1770365" y="0"/>
                </a:lnTo>
                <a:lnTo>
                  <a:pt x="1808298" y="0"/>
                </a:lnTo>
                <a:lnTo>
                  <a:pt x="1838547" y="0"/>
                </a:lnTo>
                <a:lnTo>
                  <a:pt x="1863675" y="0"/>
                </a:lnTo>
                <a:lnTo>
                  <a:pt x="1904823" y="0"/>
                </a:lnTo>
                <a:lnTo>
                  <a:pt x="1939647" y="0"/>
                </a:lnTo>
                <a:lnTo>
                  <a:pt x="1960840" y="0"/>
                </a:lnTo>
                <a:lnTo>
                  <a:pt x="1984891" y="0"/>
                </a:lnTo>
                <a:lnTo>
                  <a:pt x="2010847" y="0"/>
                </a:lnTo>
                <a:lnTo>
                  <a:pt x="2052915" y="2646"/>
                </a:lnTo>
                <a:lnTo>
                  <a:pt x="2087157" y="6137"/>
                </a:lnTo>
                <a:lnTo>
                  <a:pt x="2115604" y="7688"/>
                </a:lnTo>
                <a:lnTo>
                  <a:pt x="2138668" y="8102"/>
                </a:lnTo>
                <a:lnTo>
                  <a:pt x="2167935" y="8378"/>
                </a:lnTo>
                <a:lnTo>
                  <a:pt x="2201337" y="8562"/>
                </a:lnTo>
                <a:lnTo>
                  <a:pt x="2227574" y="8685"/>
                </a:lnTo>
                <a:lnTo>
                  <a:pt x="2267308" y="8821"/>
                </a:lnTo>
                <a:lnTo>
                  <a:pt x="2298198" y="8881"/>
                </a:lnTo>
                <a:lnTo>
                  <a:pt x="2329124" y="8908"/>
                </a:lnTo>
                <a:lnTo>
                  <a:pt x="2369328" y="8920"/>
                </a:lnTo>
                <a:lnTo>
                  <a:pt x="2412884" y="13667"/>
                </a:lnTo>
                <a:lnTo>
                  <a:pt x="2449382" y="16617"/>
                </a:lnTo>
                <a:lnTo>
                  <a:pt x="2489252" y="17307"/>
                </a:lnTo>
                <a:lnTo>
                  <a:pt x="2533099" y="18606"/>
                </a:lnTo>
                <a:lnTo>
                  <a:pt x="2562510" y="22491"/>
                </a:lnTo>
                <a:lnTo>
                  <a:pt x="2601377" y="24879"/>
                </a:lnTo>
                <a:lnTo>
                  <a:pt x="2639488" y="25940"/>
                </a:lnTo>
                <a:lnTo>
                  <a:pt x="2669976" y="26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1" name="SMARTInkShape-2080"/>
          <p:cNvSpPr/>
          <p:nvPr>
            <p:custDataLst>
              <p:tags r:id="rId3"/>
            </p:custDataLst>
          </p:nvPr>
        </p:nvSpPr>
        <p:spPr bwMode="auto">
          <a:xfrm>
            <a:off x="2723555" y="875109"/>
            <a:ext cx="1268016" cy="35720"/>
          </a:xfrm>
          <a:custGeom>
            <a:avLst/>
            <a:gdLst/>
            <a:ahLst/>
            <a:cxnLst/>
            <a:rect l="0" t="0" r="0" b="0"/>
            <a:pathLst>
              <a:path w="1268016" h="35720">
                <a:moveTo>
                  <a:pt x="0" y="35719"/>
                </a:moveTo>
                <a:lnTo>
                  <a:pt x="0" y="35719"/>
                </a:lnTo>
                <a:lnTo>
                  <a:pt x="4740" y="35719"/>
                </a:lnTo>
                <a:lnTo>
                  <a:pt x="33419" y="28031"/>
                </a:lnTo>
                <a:lnTo>
                  <a:pt x="77083" y="27035"/>
                </a:lnTo>
                <a:lnTo>
                  <a:pt x="115995" y="26862"/>
                </a:lnTo>
                <a:lnTo>
                  <a:pt x="151103" y="26822"/>
                </a:lnTo>
                <a:lnTo>
                  <a:pt x="195694" y="26799"/>
                </a:lnTo>
                <a:lnTo>
                  <a:pt x="240180" y="20654"/>
                </a:lnTo>
                <a:lnTo>
                  <a:pt x="278421" y="18688"/>
                </a:lnTo>
                <a:lnTo>
                  <a:pt x="316888" y="18228"/>
                </a:lnTo>
                <a:lnTo>
                  <a:pt x="352506" y="18023"/>
                </a:lnTo>
                <a:lnTo>
                  <a:pt x="384872" y="16940"/>
                </a:lnTo>
                <a:lnTo>
                  <a:pt x="415794" y="13152"/>
                </a:lnTo>
                <a:lnTo>
                  <a:pt x="459302" y="10806"/>
                </a:lnTo>
                <a:lnTo>
                  <a:pt x="484795" y="10181"/>
                </a:lnTo>
                <a:lnTo>
                  <a:pt x="523704" y="12132"/>
                </a:lnTo>
                <a:lnTo>
                  <a:pt x="555218" y="15314"/>
                </a:lnTo>
                <a:lnTo>
                  <a:pt x="585761" y="16728"/>
                </a:lnTo>
                <a:lnTo>
                  <a:pt x="615872" y="17357"/>
                </a:lnTo>
                <a:lnTo>
                  <a:pt x="650752" y="16644"/>
                </a:lnTo>
                <a:lnTo>
                  <a:pt x="673944" y="15065"/>
                </a:lnTo>
                <a:lnTo>
                  <a:pt x="699327" y="13020"/>
                </a:lnTo>
                <a:lnTo>
                  <a:pt x="740760" y="10748"/>
                </a:lnTo>
                <a:lnTo>
                  <a:pt x="774719" y="9738"/>
                </a:lnTo>
                <a:lnTo>
                  <a:pt x="816149" y="9169"/>
                </a:lnTo>
                <a:lnTo>
                  <a:pt x="854553" y="9001"/>
                </a:lnTo>
                <a:lnTo>
                  <a:pt x="895918" y="8951"/>
                </a:lnTo>
                <a:lnTo>
                  <a:pt x="933750" y="8936"/>
                </a:lnTo>
                <a:lnTo>
                  <a:pt x="970096" y="8932"/>
                </a:lnTo>
                <a:lnTo>
                  <a:pt x="1008976" y="8931"/>
                </a:lnTo>
                <a:lnTo>
                  <a:pt x="1044077" y="8930"/>
                </a:lnTo>
                <a:lnTo>
                  <a:pt x="1083923" y="8930"/>
                </a:lnTo>
                <a:lnTo>
                  <a:pt x="1120713" y="6284"/>
                </a:lnTo>
                <a:lnTo>
                  <a:pt x="1159883" y="2793"/>
                </a:lnTo>
                <a:lnTo>
                  <a:pt x="1197060" y="828"/>
                </a:lnTo>
                <a:lnTo>
                  <a:pt x="1239054" y="246"/>
                </a:lnTo>
                <a:lnTo>
                  <a:pt x="126801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2" name="SMARTInkShape-2081"/>
          <p:cNvSpPr/>
          <p:nvPr>
            <p:custDataLst>
              <p:tags r:id="rId4"/>
            </p:custDataLst>
          </p:nvPr>
        </p:nvSpPr>
        <p:spPr bwMode="auto">
          <a:xfrm>
            <a:off x="3232547" y="1544945"/>
            <a:ext cx="1330524" cy="26681"/>
          </a:xfrm>
          <a:custGeom>
            <a:avLst/>
            <a:gdLst/>
            <a:ahLst/>
            <a:cxnLst/>
            <a:rect l="0" t="0" r="0" b="0"/>
            <a:pathLst>
              <a:path w="1330524" h="26681">
                <a:moveTo>
                  <a:pt x="0" y="17750"/>
                </a:moveTo>
                <a:lnTo>
                  <a:pt x="0" y="17750"/>
                </a:lnTo>
                <a:lnTo>
                  <a:pt x="9481" y="22491"/>
                </a:lnTo>
                <a:lnTo>
                  <a:pt x="43819" y="20698"/>
                </a:lnTo>
                <a:lnTo>
                  <a:pt x="83217" y="17340"/>
                </a:lnTo>
                <a:lnTo>
                  <a:pt x="127746" y="10797"/>
                </a:lnTo>
                <a:lnTo>
                  <a:pt x="171134" y="9406"/>
                </a:lnTo>
                <a:lnTo>
                  <a:pt x="212981" y="9081"/>
                </a:lnTo>
                <a:lnTo>
                  <a:pt x="257243" y="8898"/>
                </a:lnTo>
                <a:lnTo>
                  <a:pt x="293255" y="8855"/>
                </a:lnTo>
                <a:lnTo>
                  <a:pt x="333614" y="8831"/>
                </a:lnTo>
                <a:lnTo>
                  <a:pt x="369165" y="8824"/>
                </a:lnTo>
                <a:lnTo>
                  <a:pt x="404833" y="4081"/>
                </a:lnTo>
                <a:lnTo>
                  <a:pt x="440537" y="1132"/>
                </a:lnTo>
                <a:lnTo>
                  <a:pt x="476252" y="259"/>
                </a:lnTo>
                <a:lnTo>
                  <a:pt x="511969" y="0"/>
                </a:lnTo>
                <a:lnTo>
                  <a:pt x="547688" y="4664"/>
                </a:lnTo>
                <a:lnTo>
                  <a:pt x="569516" y="6049"/>
                </a:lnTo>
                <a:lnTo>
                  <a:pt x="597958" y="6973"/>
                </a:lnTo>
                <a:lnTo>
                  <a:pt x="630811" y="7589"/>
                </a:lnTo>
                <a:lnTo>
                  <a:pt x="656681" y="7999"/>
                </a:lnTo>
                <a:lnTo>
                  <a:pt x="696009" y="8456"/>
                </a:lnTo>
                <a:lnTo>
                  <a:pt x="729363" y="8658"/>
                </a:lnTo>
                <a:lnTo>
                  <a:pt x="760724" y="8749"/>
                </a:lnTo>
                <a:lnTo>
                  <a:pt x="791198" y="8788"/>
                </a:lnTo>
                <a:lnTo>
                  <a:pt x="821279" y="8806"/>
                </a:lnTo>
                <a:lnTo>
                  <a:pt x="851184" y="8814"/>
                </a:lnTo>
                <a:lnTo>
                  <a:pt x="894920" y="8819"/>
                </a:lnTo>
                <a:lnTo>
                  <a:pt x="934447" y="7828"/>
                </a:lnTo>
                <a:lnTo>
                  <a:pt x="962667" y="4080"/>
                </a:lnTo>
                <a:lnTo>
                  <a:pt x="1004974" y="1753"/>
                </a:lnTo>
                <a:lnTo>
                  <a:pt x="1030147" y="1132"/>
                </a:lnTo>
                <a:lnTo>
                  <a:pt x="1068700" y="3088"/>
                </a:lnTo>
                <a:lnTo>
                  <a:pt x="1112717" y="7122"/>
                </a:lnTo>
                <a:lnTo>
                  <a:pt x="1145416" y="8066"/>
                </a:lnTo>
                <a:lnTo>
                  <a:pt x="1169415" y="8317"/>
                </a:lnTo>
                <a:lnTo>
                  <a:pt x="1196328" y="8485"/>
                </a:lnTo>
                <a:lnTo>
                  <a:pt x="1234170" y="11317"/>
                </a:lnTo>
                <a:lnTo>
                  <a:pt x="1330523" y="2668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3" name="SMARTInkShape-2082"/>
          <p:cNvSpPr/>
          <p:nvPr>
            <p:custDataLst>
              <p:tags r:id="rId5"/>
            </p:custDataLst>
          </p:nvPr>
        </p:nvSpPr>
        <p:spPr bwMode="auto">
          <a:xfrm>
            <a:off x="1571625" y="1893203"/>
            <a:ext cx="1312665" cy="44540"/>
          </a:xfrm>
          <a:custGeom>
            <a:avLst/>
            <a:gdLst/>
            <a:ahLst/>
            <a:cxnLst/>
            <a:rect l="0" t="0" r="0" b="0"/>
            <a:pathLst>
              <a:path w="1312665" h="44540">
                <a:moveTo>
                  <a:pt x="0" y="8820"/>
                </a:moveTo>
                <a:lnTo>
                  <a:pt x="0" y="8820"/>
                </a:lnTo>
                <a:lnTo>
                  <a:pt x="25731" y="8820"/>
                </a:lnTo>
                <a:lnTo>
                  <a:pt x="33926" y="6174"/>
                </a:lnTo>
                <a:lnTo>
                  <a:pt x="40875" y="2684"/>
                </a:lnTo>
                <a:lnTo>
                  <a:pt x="56067" y="442"/>
                </a:lnTo>
                <a:lnTo>
                  <a:pt x="73142" y="0"/>
                </a:lnTo>
                <a:lnTo>
                  <a:pt x="79802" y="2585"/>
                </a:lnTo>
                <a:lnTo>
                  <a:pt x="82967" y="4663"/>
                </a:lnTo>
                <a:lnTo>
                  <a:pt x="120250" y="10919"/>
                </a:lnTo>
                <a:lnTo>
                  <a:pt x="164534" y="16401"/>
                </a:lnTo>
                <a:lnTo>
                  <a:pt x="204414" y="17350"/>
                </a:lnTo>
                <a:lnTo>
                  <a:pt x="243923" y="17671"/>
                </a:lnTo>
                <a:lnTo>
                  <a:pt x="283389" y="17726"/>
                </a:lnTo>
                <a:lnTo>
                  <a:pt x="315459" y="17740"/>
                </a:lnTo>
                <a:lnTo>
                  <a:pt x="352761" y="17747"/>
                </a:lnTo>
                <a:lnTo>
                  <a:pt x="392032" y="11613"/>
                </a:lnTo>
                <a:lnTo>
                  <a:pt x="436390" y="9372"/>
                </a:lnTo>
                <a:lnTo>
                  <a:pt x="479212" y="8984"/>
                </a:lnTo>
                <a:lnTo>
                  <a:pt x="522327" y="8869"/>
                </a:lnTo>
                <a:lnTo>
                  <a:pt x="555599" y="9834"/>
                </a:lnTo>
                <a:lnTo>
                  <a:pt x="590230" y="13571"/>
                </a:lnTo>
                <a:lnTo>
                  <a:pt x="625465" y="15892"/>
                </a:lnTo>
                <a:lnTo>
                  <a:pt x="657992" y="16924"/>
                </a:lnTo>
                <a:lnTo>
                  <a:pt x="694031" y="17506"/>
                </a:lnTo>
                <a:lnTo>
                  <a:pt x="738616" y="17702"/>
                </a:lnTo>
                <a:lnTo>
                  <a:pt x="775136" y="17736"/>
                </a:lnTo>
                <a:lnTo>
                  <a:pt x="815722" y="17746"/>
                </a:lnTo>
                <a:lnTo>
                  <a:pt x="854537" y="17749"/>
                </a:lnTo>
                <a:lnTo>
                  <a:pt x="886802" y="17750"/>
                </a:lnTo>
                <a:lnTo>
                  <a:pt x="920986" y="17750"/>
                </a:lnTo>
                <a:lnTo>
                  <a:pt x="963960" y="20396"/>
                </a:lnTo>
                <a:lnTo>
                  <a:pt x="987921" y="22490"/>
                </a:lnTo>
                <a:lnTo>
                  <a:pt x="1030420" y="24818"/>
                </a:lnTo>
                <a:lnTo>
                  <a:pt x="1070144" y="25852"/>
                </a:lnTo>
                <a:lnTo>
                  <a:pt x="1110950" y="26312"/>
                </a:lnTo>
                <a:lnTo>
                  <a:pt x="1144300" y="26516"/>
                </a:lnTo>
                <a:lnTo>
                  <a:pt x="1185388" y="29277"/>
                </a:lnTo>
                <a:lnTo>
                  <a:pt x="1222697" y="33733"/>
                </a:lnTo>
                <a:lnTo>
                  <a:pt x="1266120" y="35239"/>
                </a:lnTo>
                <a:lnTo>
                  <a:pt x="1299518" y="35577"/>
                </a:lnTo>
                <a:lnTo>
                  <a:pt x="1304506" y="38241"/>
                </a:lnTo>
                <a:lnTo>
                  <a:pt x="1312664" y="4453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4" name="SMARTInkShape-2083"/>
          <p:cNvSpPr/>
          <p:nvPr>
            <p:custDataLst>
              <p:tags r:id="rId6"/>
            </p:custDataLst>
          </p:nvPr>
        </p:nvSpPr>
        <p:spPr bwMode="auto">
          <a:xfrm>
            <a:off x="892969" y="4393406"/>
            <a:ext cx="98227" cy="7690"/>
          </a:xfrm>
          <a:custGeom>
            <a:avLst/>
            <a:gdLst/>
            <a:ahLst/>
            <a:cxnLst/>
            <a:rect l="0" t="0" r="0" b="0"/>
            <a:pathLst>
              <a:path w="98227" h="7690">
                <a:moveTo>
                  <a:pt x="0" y="0"/>
                </a:moveTo>
                <a:lnTo>
                  <a:pt x="0" y="0"/>
                </a:lnTo>
                <a:lnTo>
                  <a:pt x="17169" y="0"/>
                </a:lnTo>
                <a:lnTo>
                  <a:pt x="25159" y="2646"/>
                </a:lnTo>
                <a:lnTo>
                  <a:pt x="28679" y="4740"/>
                </a:lnTo>
                <a:lnTo>
                  <a:pt x="52595" y="7689"/>
                </a:lnTo>
                <a:lnTo>
                  <a:pt x="9822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85" name="SMARTInkShape-Group593"/>
          <p:cNvGrpSpPr/>
          <p:nvPr/>
        </p:nvGrpSpPr>
        <p:grpSpPr>
          <a:xfrm>
            <a:off x="5765612" y="1134070"/>
            <a:ext cx="2432770" cy="624971"/>
            <a:chOff x="5765612" y="1134070"/>
            <a:chExt cx="2432770" cy="624971"/>
          </a:xfrm>
        </p:grpSpPr>
        <p:sp>
          <p:nvSpPr>
            <p:cNvPr id="175" name="SMARTInkShape-2084"/>
            <p:cNvSpPr/>
            <p:nvPr>
              <p:custDataLst>
                <p:tags r:id="rId77"/>
              </p:custDataLst>
            </p:nvPr>
          </p:nvSpPr>
          <p:spPr bwMode="auto">
            <a:xfrm>
              <a:off x="6612933" y="1134070"/>
              <a:ext cx="218279" cy="524149"/>
            </a:xfrm>
            <a:custGeom>
              <a:avLst/>
              <a:gdLst/>
              <a:ahLst/>
              <a:cxnLst/>
              <a:rect l="0" t="0" r="0" b="0"/>
              <a:pathLst>
                <a:path w="218279" h="524149">
                  <a:moveTo>
                    <a:pt x="128981" y="0"/>
                  </a:moveTo>
                  <a:lnTo>
                    <a:pt x="128981" y="0"/>
                  </a:lnTo>
                  <a:lnTo>
                    <a:pt x="124240" y="0"/>
                  </a:lnTo>
                  <a:lnTo>
                    <a:pt x="107072" y="9481"/>
                  </a:lnTo>
                  <a:lnTo>
                    <a:pt x="68586" y="45897"/>
                  </a:lnTo>
                  <a:lnTo>
                    <a:pt x="51885" y="71808"/>
                  </a:lnTo>
                  <a:lnTo>
                    <a:pt x="34162" y="116135"/>
                  </a:lnTo>
                  <a:lnTo>
                    <a:pt x="21910" y="154460"/>
                  </a:lnTo>
                  <a:lnTo>
                    <a:pt x="12920" y="190956"/>
                  </a:lnTo>
                  <a:lnTo>
                    <a:pt x="3972" y="230543"/>
                  </a:lnTo>
                  <a:lnTo>
                    <a:pt x="0" y="256253"/>
                  </a:lnTo>
                  <a:lnTo>
                    <a:pt x="2349" y="297626"/>
                  </a:lnTo>
                  <a:lnTo>
                    <a:pt x="4479" y="335461"/>
                  </a:lnTo>
                  <a:lnTo>
                    <a:pt x="10953" y="371806"/>
                  </a:lnTo>
                  <a:lnTo>
                    <a:pt x="19154" y="406719"/>
                  </a:lnTo>
                  <a:lnTo>
                    <a:pt x="33461" y="445685"/>
                  </a:lnTo>
                  <a:lnTo>
                    <a:pt x="55101" y="477305"/>
                  </a:lnTo>
                  <a:lnTo>
                    <a:pt x="98539" y="513161"/>
                  </a:lnTo>
                  <a:lnTo>
                    <a:pt x="113467" y="520767"/>
                  </a:lnTo>
                  <a:lnTo>
                    <a:pt x="130024" y="524148"/>
                  </a:lnTo>
                  <a:lnTo>
                    <a:pt x="170050" y="519189"/>
                  </a:lnTo>
                  <a:lnTo>
                    <a:pt x="218278" y="50006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6" name="SMARTInkShape-2085"/>
            <p:cNvSpPr/>
            <p:nvPr>
              <p:custDataLst>
                <p:tags r:id="rId78"/>
              </p:custDataLst>
            </p:nvPr>
          </p:nvSpPr>
          <p:spPr bwMode="auto">
            <a:xfrm>
              <a:off x="6322220" y="1419820"/>
              <a:ext cx="205383" cy="62509"/>
            </a:xfrm>
            <a:custGeom>
              <a:avLst/>
              <a:gdLst/>
              <a:ahLst/>
              <a:cxnLst/>
              <a:rect l="0" t="0" r="0" b="0"/>
              <a:pathLst>
                <a:path w="205383" h="62509">
                  <a:moveTo>
                    <a:pt x="0" y="62508"/>
                  </a:moveTo>
                  <a:lnTo>
                    <a:pt x="0" y="62508"/>
                  </a:lnTo>
                  <a:lnTo>
                    <a:pt x="43727" y="41140"/>
                  </a:lnTo>
                  <a:lnTo>
                    <a:pt x="80184" y="27272"/>
                  </a:lnTo>
                  <a:lnTo>
                    <a:pt x="121830" y="11970"/>
                  </a:lnTo>
                  <a:lnTo>
                    <a:pt x="162104" y="3988"/>
                  </a:lnTo>
                  <a:lnTo>
                    <a:pt x="20538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7" name="SMARTInkShape-2086"/>
            <p:cNvSpPr/>
            <p:nvPr>
              <p:custDataLst>
                <p:tags r:id="rId79"/>
              </p:custDataLst>
            </p:nvPr>
          </p:nvSpPr>
          <p:spPr bwMode="auto">
            <a:xfrm>
              <a:off x="6295430" y="1358140"/>
              <a:ext cx="107157" cy="8103"/>
            </a:xfrm>
            <a:custGeom>
              <a:avLst/>
              <a:gdLst/>
              <a:ahLst/>
              <a:cxnLst/>
              <a:rect l="0" t="0" r="0" b="0"/>
              <a:pathLst>
                <a:path w="107157" h="8103">
                  <a:moveTo>
                    <a:pt x="0" y="8102"/>
                  </a:moveTo>
                  <a:lnTo>
                    <a:pt x="0" y="8102"/>
                  </a:lnTo>
                  <a:lnTo>
                    <a:pt x="32036" y="7110"/>
                  </a:lnTo>
                  <a:lnTo>
                    <a:pt x="74691" y="0"/>
                  </a:lnTo>
                  <a:lnTo>
                    <a:pt x="96214" y="410"/>
                  </a:lnTo>
                  <a:lnTo>
                    <a:pt x="107156" y="810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8" name="SMARTInkShape-2087"/>
            <p:cNvSpPr/>
            <p:nvPr>
              <p:custDataLst>
                <p:tags r:id="rId80"/>
              </p:custDataLst>
            </p:nvPr>
          </p:nvSpPr>
          <p:spPr bwMode="auto">
            <a:xfrm>
              <a:off x="5765612" y="1162468"/>
              <a:ext cx="413734" cy="453806"/>
            </a:xfrm>
            <a:custGeom>
              <a:avLst/>
              <a:gdLst/>
              <a:ahLst/>
              <a:cxnLst/>
              <a:rect l="0" t="0" r="0" b="0"/>
              <a:pathLst>
                <a:path w="413734" h="453806">
                  <a:moveTo>
                    <a:pt x="297646" y="16251"/>
                  </a:moveTo>
                  <a:lnTo>
                    <a:pt x="297646" y="16251"/>
                  </a:lnTo>
                  <a:lnTo>
                    <a:pt x="289525" y="9122"/>
                  </a:lnTo>
                  <a:lnTo>
                    <a:pt x="276278" y="2012"/>
                  </a:lnTo>
                  <a:lnTo>
                    <a:pt x="268967" y="0"/>
                  </a:lnTo>
                  <a:lnTo>
                    <a:pt x="230649" y="5838"/>
                  </a:lnTo>
                  <a:lnTo>
                    <a:pt x="189702" y="19424"/>
                  </a:lnTo>
                  <a:lnTo>
                    <a:pt x="149470" y="44438"/>
                  </a:lnTo>
                  <a:lnTo>
                    <a:pt x="109228" y="75574"/>
                  </a:lnTo>
                  <a:lnTo>
                    <a:pt x="73587" y="117282"/>
                  </a:lnTo>
                  <a:lnTo>
                    <a:pt x="45829" y="154665"/>
                  </a:lnTo>
                  <a:lnTo>
                    <a:pt x="24809" y="189811"/>
                  </a:lnTo>
                  <a:lnTo>
                    <a:pt x="9328" y="227528"/>
                  </a:lnTo>
                  <a:lnTo>
                    <a:pt x="0" y="270123"/>
                  </a:lnTo>
                  <a:lnTo>
                    <a:pt x="3630" y="314163"/>
                  </a:lnTo>
                  <a:lnTo>
                    <a:pt x="16833" y="355655"/>
                  </a:lnTo>
                  <a:lnTo>
                    <a:pt x="34305" y="381839"/>
                  </a:lnTo>
                  <a:lnTo>
                    <a:pt x="69019" y="408465"/>
                  </a:lnTo>
                  <a:lnTo>
                    <a:pt x="99578" y="423352"/>
                  </a:lnTo>
                  <a:lnTo>
                    <a:pt x="140181" y="430671"/>
                  </a:lnTo>
                  <a:lnTo>
                    <a:pt x="171436" y="433602"/>
                  </a:lnTo>
                  <a:lnTo>
                    <a:pt x="201866" y="432920"/>
                  </a:lnTo>
                  <a:lnTo>
                    <a:pt x="245895" y="422371"/>
                  </a:lnTo>
                  <a:lnTo>
                    <a:pt x="284517" y="410537"/>
                  </a:lnTo>
                  <a:lnTo>
                    <a:pt x="309009" y="396872"/>
                  </a:lnTo>
                  <a:lnTo>
                    <a:pt x="325186" y="380877"/>
                  </a:lnTo>
                  <a:lnTo>
                    <a:pt x="343655" y="351095"/>
                  </a:lnTo>
                  <a:lnTo>
                    <a:pt x="345214" y="330435"/>
                  </a:lnTo>
                  <a:lnTo>
                    <a:pt x="340514" y="301496"/>
                  </a:lnTo>
                  <a:lnTo>
                    <a:pt x="335482" y="283992"/>
                  </a:lnTo>
                  <a:lnTo>
                    <a:pt x="331346" y="266238"/>
                  </a:lnTo>
                  <a:lnTo>
                    <a:pt x="329042" y="260299"/>
                  </a:lnTo>
                  <a:lnTo>
                    <a:pt x="325522" y="256340"/>
                  </a:lnTo>
                  <a:lnTo>
                    <a:pt x="316319" y="251942"/>
                  </a:lnTo>
                  <a:lnTo>
                    <a:pt x="312079" y="251761"/>
                  </a:lnTo>
                  <a:lnTo>
                    <a:pt x="304722" y="254206"/>
                  </a:lnTo>
                  <a:lnTo>
                    <a:pt x="278149" y="277193"/>
                  </a:lnTo>
                  <a:lnTo>
                    <a:pt x="274098" y="288991"/>
                  </a:lnTo>
                  <a:lnTo>
                    <a:pt x="273018" y="296304"/>
                  </a:lnTo>
                  <a:lnTo>
                    <a:pt x="275274" y="303164"/>
                  </a:lnTo>
                  <a:lnTo>
                    <a:pt x="285718" y="316078"/>
                  </a:lnTo>
                  <a:lnTo>
                    <a:pt x="294990" y="323140"/>
                  </a:lnTo>
                  <a:lnTo>
                    <a:pt x="303411" y="326279"/>
                  </a:lnTo>
                  <a:lnTo>
                    <a:pt x="318315" y="329038"/>
                  </a:lnTo>
                  <a:lnTo>
                    <a:pt x="346172" y="344948"/>
                  </a:lnTo>
                  <a:lnTo>
                    <a:pt x="357577" y="354492"/>
                  </a:lnTo>
                  <a:lnTo>
                    <a:pt x="370415" y="375762"/>
                  </a:lnTo>
                  <a:lnTo>
                    <a:pt x="375761" y="396175"/>
                  </a:lnTo>
                  <a:lnTo>
                    <a:pt x="382556" y="440564"/>
                  </a:lnTo>
                  <a:lnTo>
                    <a:pt x="386995" y="444977"/>
                  </a:lnTo>
                  <a:lnTo>
                    <a:pt x="413733" y="4538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9" name="SMARTInkShape-2088"/>
            <p:cNvSpPr/>
            <p:nvPr>
              <p:custDataLst>
                <p:tags r:id="rId81"/>
              </p:custDataLst>
            </p:nvPr>
          </p:nvSpPr>
          <p:spPr bwMode="auto">
            <a:xfrm>
              <a:off x="7313414" y="1509117"/>
              <a:ext cx="44650" cy="160736"/>
            </a:xfrm>
            <a:custGeom>
              <a:avLst/>
              <a:gdLst/>
              <a:ahLst/>
              <a:cxnLst/>
              <a:rect l="0" t="0" r="0" b="0"/>
              <a:pathLst>
                <a:path w="44650" h="160736">
                  <a:moveTo>
                    <a:pt x="44649" y="0"/>
                  </a:moveTo>
                  <a:lnTo>
                    <a:pt x="44649" y="0"/>
                  </a:lnTo>
                  <a:lnTo>
                    <a:pt x="27867" y="7068"/>
                  </a:lnTo>
                  <a:lnTo>
                    <a:pt x="18445" y="8821"/>
                  </a:lnTo>
                  <a:lnTo>
                    <a:pt x="17936" y="45124"/>
                  </a:lnTo>
                  <a:lnTo>
                    <a:pt x="12591" y="84808"/>
                  </a:lnTo>
                  <a:lnTo>
                    <a:pt x="3731" y="128316"/>
                  </a:lnTo>
                  <a:lnTo>
                    <a:pt x="0" y="16073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0" name="SMARTInkShape-2089"/>
            <p:cNvSpPr/>
            <p:nvPr>
              <p:custDataLst>
                <p:tags r:id="rId82"/>
              </p:custDataLst>
            </p:nvPr>
          </p:nvSpPr>
          <p:spPr bwMode="auto">
            <a:xfrm>
              <a:off x="7081242" y="1214438"/>
              <a:ext cx="133947" cy="330399"/>
            </a:xfrm>
            <a:custGeom>
              <a:avLst/>
              <a:gdLst/>
              <a:ahLst/>
              <a:cxnLst/>
              <a:rect l="0" t="0" r="0" b="0"/>
              <a:pathLst>
                <a:path w="133947" h="330399">
                  <a:moveTo>
                    <a:pt x="133946" y="0"/>
                  </a:moveTo>
                  <a:lnTo>
                    <a:pt x="133946" y="0"/>
                  </a:lnTo>
                  <a:lnTo>
                    <a:pt x="133946" y="7688"/>
                  </a:lnTo>
                  <a:lnTo>
                    <a:pt x="116776" y="50847"/>
                  </a:lnTo>
                  <a:lnTo>
                    <a:pt x="94287" y="95221"/>
                  </a:lnTo>
                  <a:lnTo>
                    <a:pt x="89531" y="109789"/>
                  </a:lnTo>
                  <a:lnTo>
                    <a:pt x="69472" y="147410"/>
                  </a:lnTo>
                  <a:lnTo>
                    <a:pt x="53712" y="185475"/>
                  </a:lnTo>
                  <a:lnTo>
                    <a:pt x="36729" y="228117"/>
                  </a:lnTo>
                  <a:lnTo>
                    <a:pt x="23269" y="260466"/>
                  </a:lnTo>
                  <a:lnTo>
                    <a:pt x="5625" y="302179"/>
                  </a:lnTo>
                  <a:lnTo>
                    <a:pt x="0" y="33039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1" name="SMARTInkShape-2090"/>
            <p:cNvSpPr/>
            <p:nvPr>
              <p:custDataLst>
                <p:tags r:id="rId83"/>
              </p:custDataLst>
            </p:nvPr>
          </p:nvSpPr>
          <p:spPr bwMode="auto">
            <a:xfrm>
              <a:off x="6893719" y="1196578"/>
              <a:ext cx="232173" cy="319033"/>
            </a:xfrm>
            <a:custGeom>
              <a:avLst/>
              <a:gdLst/>
              <a:ahLst/>
              <a:cxnLst/>
              <a:rect l="0" t="0" r="0" b="0"/>
              <a:pathLst>
                <a:path w="232173" h="319033">
                  <a:moveTo>
                    <a:pt x="0" y="0"/>
                  </a:moveTo>
                  <a:lnTo>
                    <a:pt x="0" y="0"/>
                  </a:lnTo>
                  <a:lnTo>
                    <a:pt x="4741" y="0"/>
                  </a:lnTo>
                  <a:lnTo>
                    <a:pt x="17169" y="9481"/>
                  </a:lnTo>
                  <a:lnTo>
                    <a:pt x="40138" y="41560"/>
                  </a:lnTo>
                  <a:lnTo>
                    <a:pt x="55542" y="73372"/>
                  </a:lnTo>
                  <a:lnTo>
                    <a:pt x="81564" y="115733"/>
                  </a:lnTo>
                  <a:lnTo>
                    <a:pt x="99932" y="159673"/>
                  </a:lnTo>
                  <a:lnTo>
                    <a:pt x="110891" y="190028"/>
                  </a:lnTo>
                  <a:lnTo>
                    <a:pt x="128217" y="232032"/>
                  </a:lnTo>
                  <a:lnTo>
                    <a:pt x="151849" y="268157"/>
                  </a:lnTo>
                  <a:lnTo>
                    <a:pt x="172323" y="292113"/>
                  </a:lnTo>
                  <a:lnTo>
                    <a:pt x="201167" y="313245"/>
                  </a:lnTo>
                  <a:lnTo>
                    <a:pt x="215157" y="319032"/>
                  </a:lnTo>
                  <a:lnTo>
                    <a:pt x="218845" y="318852"/>
                  </a:lnTo>
                  <a:lnTo>
                    <a:pt x="225588" y="316006"/>
                  </a:lnTo>
                  <a:lnTo>
                    <a:pt x="227782" y="313858"/>
                  </a:lnTo>
                  <a:lnTo>
                    <a:pt x="232172" y="30361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2" name="SMARTInkShape-2091"/>
            <p:cNvSpPr/>
            <p:nvPr>
              <p:custDataLst>
                <p:tags r:id="rId84"/>
              </p:custDataLst>
            </p:nvPr>
          </p:nvSpPr>
          <p:spPr bwMode="auto">
            <a:xfrm>
              <a:off x="6625828" y="1696641"/>
              <a:ext cx="1572554" cy="62400"/>
            </a:xfrm>
            <a:custGeom>
              <a:avLst/>
              <a:gdLst/>
              <a:ahLst/>
              <a:cxnLst/>
              <a:rect l="0" t="0" r="0" b="0"/>
              <a:pathLst>
                <a:path w="1572554" h="62400">
                  <a:moveTo>
                    <a:pt x="0" y="53578"/>
                  </a:moveTo>
                  <a:lnTo>
                    <a:pt x="0" y="53578"/>
                  </a:lnTo>
                  <a:lnTo>
                    <a:pt x="20118" y="53578"/>
                  </a:lnTo>
                  <a:lnTo>
                    <a:pt x="53275" y="60646"/>
                  </a:lnTo>
                  <a:lnTo>
                    <a:pt x="91853" y="61956"/>
                  </a:lnTo>
                  <a:lnTo>
                    <a:pt x="122183" y="62262"/>
                  </a:lnTo>
                  <a:lnTo>
                    <a:pt x="158814" y="62399"/>
                  </a:lnTo>
                  <a:lnTo>
                    <a:pt x="190308" y="59813"/>
                  </a:lnTo>
                  <a:lnTo>
                    <a:pt x="230351" y="55425"/>
                  </a:lnTo>
                  <a:lnTo>
                    <a:pt x="261128" y="53407"/>
                  </a:lnTo>
                  <a:lnTo>
                    <a:pt x="283226" y="51479"/>
                  </a:lnTo>
                  <a:lnTo>
                    <a:pt x="307881" y="49202"/>
                  </a:lnTo>
                  <a:lnTo>
                    <a:pt x="348503" y="44026"/>
                  </a:lnTo>
                  <a:lnTo>
                    <a:pt x="383093" y="39411"/>
                  </a:lnTo>
                  <a:lnTo>
                    <a:pt x="415003" y="37359"/>
                  </a:lnTo>
                  <a:lnTo>
                    <a:pt x="445722" y="33802"/>
                  </a:lnTo>
                  <a:lnTo>
                    <a:pt x="476904" y="29906"/>
                  </a:lnTo>
                  <a:lnTo>
                    <a:pt x="510605" y="28174"/>
                  </a:lnTo>
                  <a:lnTo>
                    <a:pt x="542782" y="27404"/>
                  </a:lnTo>
                  <a:lnTo>
                    <a:pt x="574612" y="27062"/>
                  </a:lnTo>
                  <a:lnTo>
                    <a:pt x="608602" y="26910"/>
                  </a:lnTo>
                  <a:lnTo>
                    <a:pt x="631954" y="26870"/>
                  </a:lnTo>
                  <a:lnTo>
                    <a:pt x="659427" y="26843"/>
                  </a:lnTo>
                  <a:lnTo>
                    <a:pt x="689650" y="26825"/>
                  </a:lnTo>
                  <a:lnTo>
                    <a:pt x="715750" y="26813"/>
                  </a:lnTo>
                  <a:lnTo>
                    <a:pt x="739105" y="26805"/>
                  </a:lnTo>
                  <a:lnTo>
                    <a:pt x="779936" y="26796"/>
                  </a:lnTo>
                  <a:lnTo>
                    <a:pt x="814620" y="26792"/>
                  </a:lnTo>
                  <a:lnTo>
                    <a:pt x="849217" y="26790"/>
                  </a:lnTo>
                  <a:lnTo>
                    <a:pt x="884438" y="26789"/>
                  </a:lnTo>
                  <a:lnTo>
                    <a:pt x="919935" y="26789"/>
                  </a:lnTo>
                  <a:lnTo>
                    <a:pt x="943688" y="26789"/>
                  </a:lnTo>
                  <a:lnTo>
                    <a:pt x="971431" y="26789"/>
                  </a:lnTo>
                  <a:lnTo>
                    <a:pt x="1001831" y="26789"/>
                  </a:lnTo>
                  <a:lnTo>
                    <a:pt x="1028052" y="26789"/>
                  </a:lnTo>
                  <a:lnTo>
                    <a:pt x="1051485" y="26789"/>
                  </a:lnTo>
                  <a:lnTo>
                    <a:pt x="1073060" y="26789"/>
                  </a:lnTo>
                  <a:lnTo>
                    <a:pt x="1105303" y="26789"/>
                  </a:lnTo>
                  <a:lnTo>
                    <a:pt x="1144658" y="26789"/>
                  </a:lnTo>
                  <a:lnTo>
                    <a:pt x="1188754" y="26789"/>
                  </a:lnTo>
                  <a:lnTo>
                    <a:pt x="1223112" y="25797"/>
                  </a:lnTo>
                  <a:lnTo>
                    <a:pt x="1250978" y="24143"/>
                  </a:lnTo>
                  <a:lnTo>
                    <a:pt x="1295170" y="20652"/>
                  </a:lnTo>
                  <a:lnTo>
                    <a:pt x="1331348" y="19100"/>
                  </a:lnTo>
                  <a:lnTo>
                    <a:pt x="1363963" y="18411"/>
                  </a:lnTo>
                  <a:lnTo>
                    <a:pt x="1407569" y="18023"/>
                  </a:lnTo>
                  <a:lnTo>
                    <a:pt x="1445625" y="17907"/>
                  </a:lnTo>
                  <a:lnTo>
                    <a:pt x="1489299" y="13128"/>
                  </a:lnTo>
                  <a:lnTo>
                    <a:pt x="1526947" y="10173"/>
                  </a:lnTo>
                  <a:lnTo>
                    <a:pt x="1561734" y="8183"/>
                  </a:lnTo>
                  <a:lnTo>
                    <a:pt x="1571529" y="4298"/>
                  </a:lnTo>
                  <a:lnTo>
                    <a:pt x="1572553" y="2865"/>
                  </a:lnTo>
                  <a:lnTo>
                    <a:pt x="1571252" y="1910"/>
                  </a:lnTo>
                  <a:lnTo>
                    <a:pt x="156269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3" name="SMARTInkShape-2092"/>
            <p:cNvSpPr/>
            <p:nvPr>
              <p:custDataLst>
                <p:tags r:id="rId85"/>
              </p:custDataLst>
            </p:nvPr>
          </p:nvSpPr>
          <p:spPr bwMode="auto">
            <a:xfrm>
              <a:off x="6947297" y="1634133"/>
              <a:ext cx="250032" cy="26639"/>
            </a:xfrm>
            <a:custGeom>
              <a:avLst/>
              <a:gdLst/>
              <a:ahLst/>
              <a:cxnLst/>
              <a:rect l="0" t="0" r="0" b="0"/>
              <a:pathLst>
                <a:path w="250032" h="26639">
                  <a:moveTo>
                    <a:pt x="0" y="0"/>
                  </a:moveTo>
                  <a:lnTo>
                    <a:pt x="0" y="0"/>
                  </a:lnTo>
                  <a:lnTo>
                    <a:pt x="4741" y="4740"/>
                  </a:lnTo>
                  <a:lnTo>
                    <a:pt x="40164" y="18091"/>
                  </a:lnTo>
                  <a:lnTo>
                    <a:pt x="74741" y="25071"/>
                  </a:lnTo>
                  <a:lnTo>
                    <a:pt x="113427" y="26280"/>
                  </a:lnTo>
                  <a:lnTo>
                    <a:pt x="153111" y="26638"/>
                  </a:lnTo>
                  <a:lnTo>
                    <a:pt x="193955" y="20622"/>
                  </a:lnTo>
                  <a:lnTo>
                    <a:pt x="250031"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4" name="SMARTInkShape-2093"/>
            <p:cNvSpPr/>
            <p:nvPr>
              <p:custDataLst>
                <p:tags r:id="rId86"/>
              </p:custDataLst>
            </p:nvPr>
          </p:nvSpPr>
          <p:spPr bwMode="auto">
            <a:xfrm>
              <a:off x="7646663" y="1562695"/>
              <a:ext cx="390057" cy="53579"/>
            </a:xfrm>
            <a:custGeom>
              <a:avLst/>
              <a:gdLst/>
              <a:ahLst/>
              <a:cxnLst/>
              <a:rect l="0" t="0" r="0" b="0"/>
              <a:pathLst>
                <a:path w="390057" h="53579">
                  <a:moveTo>
                    <a:pt x="23939" y="53578"/>
                  </a:moveTo>
                  <a:lnTo>
                    <a:pt x="23939" y="53578"/>
                  </a:lnTo>
                  <a:lnTo>
                    <a:pt x="19198" y="48838"/>
                  </a:lnTo>
                  <a:lnTo>
                    <a:pt x="11580" y="46511"/>
                  </a:lnTo>
                  <a:lnTo>
                    <a:pt x="0" y="45016"/>
                  </a:lnTo>
                  <a:lnTo>
                    <a:pt x="18108" y="50858"/>
                  </a:lnTo>
                  <a:lnTo>
                    <a:pt x="57247" y="53220"/>
                  </a:lnTo>
                  <a:lnTo>
                    <a:pt x="99954" y="48732"/>
                  </a:lnTo>
                  <a:lnTo>
                    <a:pt x="136089" y="45859"/>
                  </a:lnTo>
                  <a:lnTo>
                    <a:pt x="177302" y="39895"/>
                  </a:lnTo>
                  <a:lnTo>
                    <a:pt x="203571" y="35526"/>
                  </a:lnTo>
                  <a:lnTo>
                    <a:pt x="240697" y="28027"/>
                  </a:lnTo>
                  <a:lnTo>
                    <a:pt x="278332" y="20872"/>
                  </a:lnTo>
                  <a:lnTo>
                    <a:pt x="304682" y="17214"/>
                  </a:lnTo>
                  <a:lnTo>
                    <a:pt x="39005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91" name="SMARTInkShape-Group594"/>
          <p:cNvGrpSpPr/>
          <p:nvPr/>
        </p:nvGrpSpPr>
        <p:grpSpPr>
          <a:xfrm>
            <a:off x="7608094" y="947788"/>
            <a:ext cx="587974" cy="659557"/>
            <a:chOff x="7608094" y="947788"/>
            <a:chExt cx="587974" cy="659557"/>
          </a:xfrm>
        </p:grpSpPr>
        <p:sp>
          <p:nvSpPr>
            <p:cNvPr id="186" name="SMARTInkShape-2094"/>
            <p:cNvSpPr/>
            <p:nvPr>
              <p:custDataLst>
                <p:tags r:id="rId72"/>
              </p:custDataLst>
            </p:nvPr>
          </p:nvSpPr>
          <p:spPr bwMode="auto">
            <a:xfrm>
              <a:off x="8009930" y="947788"/>
              <a:ext cx="186138" cy="659557"/>
            </a:xfrm>
            <a:custGeom>
              <a:avLst/>
              <a:gdLst/>
              <a:ahLst/>
              <a:cxnLst/>
              <a:rect l="0" t="0" r="0" b="0"/>
              <a:pathLst>
                <a:path w="186138" h="659557">
                  <a:moveTo>
                    <a:pt x="0" y="7689"/>
                  </a:moveTo>
                  <a:lnTo>
                    <a:pt x="0" y="7689"/>
                  </a:lnTo>
                  <a:lnTo>
                    <a:pt x="4740" y="2948"/>
                  </a:lnTo>
                  <a:lnTo>
                    <a:pt x="21909" y="0"/>
                  </a:lnTo>
                  <a:lnTo>
                    <a:pt x="37518" y="4602"/>
                  </a:lnTo>
                  <a:lnTo>
                    <a:pt x="45848" y="8607"/>
                  </a:lnTo>
                  <a:lnTo>
                    <a:pt x="76533" y="47428"/>
                  </a:lnTo>
                  <a:lnTo>
                    <a:pt x="96540" y="83955"/>
                  </a:lnTo>
                  <a:lnTo>
                    <a:pt x="118324" y="123957"/>
                  </a:lnTo>
                  <a:lnTo>
                    <a:pt x="129868" y="157453"/>
                  </a:lnTo>
                  <a:lnTo>
                    <a:pt x="140565" y="193505"/>
                  </a:lnTo>
                  <a:lnTo>
                    <a:pt x="154868" y="234173"/>
                  </a:lnTo>
                  <a:lnTo>
                    <a:pt x="166824" y="276760"/>
                  </a:lnTo>
                  <a:lnTo>
                    <a:pt x="177001" y="319760"/>
                  </a:lnTo>
                  <a:lnTo>
                    <a:pt x="182846" y="355408"/>
                  </a:lnTo>
                  <a:lnTo>
                    <a:pt x="186137" y="397789"/>
                  </a:lnTo>
                  <a:lnTo>
                    <a:pt x="184923" y="426137"/>
                  </a:lnTo>
                  <a:lnTo>
                    <a:pt x="177769" y="461887"/>
                  </a:lnTo>
                  <a:lnTo>
                    <a:pt x="167974" y="492989"/>
                  </a:lnTo>
                  <a:lnTo>
                    <a:pt x="148658" y="530166"/>
                  </a:lnTo>
                  <a:lnTo>
                    <a:pt x="120205" y="569395"/>
                  </a:lnTo>
                  <a:lnTo>
                    <a:pt x="82209" y="605807"/>
                  </a:lnTo>
                  <a:lnTo>
                    <a:pt x="52139" y="631724"/>
                  </a:lnTo>
                  <a:lnTo>
                    <a:pt x="0" y="6595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7" name="SMARTInkShape-2095"/>
            <p:cNvSpPr/>
            <p:nvPr>
              <p:custDataLst>
                <p:tags r:id="rId73"/>
              </p:custDataLst>
            </p:nvPr>
          </p:nvSpPr>
          <p:spPr bwMode="auto">
            <a:xfrm>
              <a:off x="7608094" y="1393031"/>
              <a:ext cx="383977" cy="129334"/>
            </a:xfrm>
            <a:custGeom>
              <a:avLst/>
              <a:gdLst/>
              <a:ahLst/>
              <a:cxnLst/>
              <a:rect l="0" t="0" r="0" b="0"/>
              <a:pathLst>
                <a:path w="383977" h="129334">
                  <a:moveTo>
                    <a:pt x="0" y="116086"/>
                  </a:moveTo>
                  <a:lnTo>
                    <a:pt x="0" y="116086"/>
                  </a:lnTo>
                  <a:lnTo>
                    <a:pt x="12428" y="128515"/>
                  </a:lnTo>
                  <a:lnTo>
                    <a:pt x="17215" y="129333"/>
                  </a:lnTo>
                  <a:lnTo>
                    <a:pt x="51576" y="123517"/>
                  </a:lnTo>
                  <a:lnTo>
                    <a:pt x="91349" y="112996"/>
                  </a:lnTo>
                  <a:lnTo>
                    <a:pt x="129262" y="99957"/>
                  </a:lnTo>
                  <a:lnTo>
                    <a:pt x="168739" y="86662"/>
                  </a:lnTo>
                  <a:lnTo>
                    <a:pt x="209168" y="72497"/>
                  </a:lnTo>
                  <a:lnTo>
                    <a:pt x="242122" y="59010"/>
                  </a:lnTo>
                  <a:lnTo>
                    <a:pt x="280761" y="44163"/>
                  </a:lnTo>
                  <a:lnTo>
                    <a:pt x="320483" y="29266"/>
                  </a:lnTo>
                  <a:lnTo>
                    <a:pt x="38397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8" name="SMARTInkShape-2096"/>
            <p:cNvSpPr/>
            <p:nvPr>
              <p:custDataLst>
                <p:tags r:id="rId74"/>
              </p:custDataLst>
            </p:nvPr>
          </p:nvSpPr>
          <p:spPr bwMode="auto">
            <a:xfrm>
              <a:off x="7643813" y="1334375"/>
              <a:ext cx="205383" cy="40798"/>
            </a:xfrm>
            <a:custGeom>
              <a:avLst/>
              <a:gdLst/>
              <a:ahLst/>
              <a:cxnLst/>
              <a:rect l="0" t="0" r="0" b="0"/>
              <a:pathLst>
                <a:path w="205383" h="40798">
                  <a:moveTo>
                    <a:pt x="0" y="5078"/>
                  </a:moveTo>
                  <a:lnTo>
                    <a:pt x="0" y="5078"/>
                  </a:lnTo>
                  <a:lnTo>
                    <a:pt x="14258" y="11215"/>
                  </a:lnTo>
                  <a:lnTo>
                    <a:pt x="24857" y="12766"/>
                  </a:lnTo>
                  <a:lnTo>
                    <a:pt x="69104" y="6210"/>
                  </a:lnTo>
                  <a:lnTo>
                    <a:pt x="104288" y="2581"/>
                  </a:lnTo>
                  <a:lnTo>
                    <a:pt x="123741" y="0"/>
                  </a:lnTo>
                  <a:lnTo>
                    <a:pt x="163128" y="6427"/>
                  </a:lnTo>
                  <a:lnTo>
                    <a:pt x="182633" y="12623"/>
                  </a:lnTo>
                  <a:lnTo>
                    <a:pt x="205382" y="407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9" name="SMARTInkShape-2097"/>
            <p:cNvSpPr/>
            <p:nvPr>
              <p:custDataLst>
                <p:tags r:id="rId75"/>
              </p:custDataLst>
            </p:nvPr>
          </p:nvSpPr>
          <p:spPr bwMode="auto">
            <a:xfrm>
              <a:off x="7688461" y="1081856"/>
              <a:ext cx="166092" cy="43286"/>
            </a:xfrm>
            <a:custGeom>
              <a:avLst/>
              <a:gdLst/>
              <a:ahLst/>
              <a:cxnLst/>
              <a:rect l="0" t="0" r="0" b="0"/>
              <a:pathLst>
                <a:path w="166092" h="43286">
                  <a:moveTo>
                    <a:pt x="0" y="43285"/>
                  </a:moveTo>
                  <a:lnTo>
                    <a:pt x="0" y="43285"/>
                  </a:lnTo>
                  <a:lnTo>
                    <a:pt x="37287" y="23167"/>
                  </a:lnTo>
                  <a:lnTo>
                    <a:pt x="77884" y="5540"/>
                  </a:lnTo>
                  <a:lnTo>
                    <a:pt x="120887" y="0"/>
                  </a:lnTo>
                  <a:lnTo>
                    <a:pt x="151574" y="1686"/>
                  </a:lnTo>
                  <a:lnTo>
                    <a:pt x="157603" y="3646"/>
                  </a:lnTo>
                  <a:lnTo>
                    <a:pt x="161624" y="6937"/>
                  </a:lnTo>
                  <a:lnTo>
                    <a:pt x="166091" y="15885"/>
                  </a:lnTo>
                  <a:lnTo>
                    <a:pt x="165298" y="20057"/>
                  </a:lnTo>
                  <a:lnTo>
                    <a:pt x="151805" y="3435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0" name="SMARTInkShape-2098"/>
            <p:cNvSpPr/>
            <p:nvPr>
              <p:custDataLst>
                <p:tags r:id="rId76"/>
              </p:custDataLst>
            </p:nvPr>
          </p:nvSpPr>
          <p:spPr bwMode="auto">
            <a:xfrm>
              <a:off x="7608094" y="1169789"/>
              <a:ext cx="98227" cy="303610"/>
            </a:xfrm>
            <a:custGeom>
              <a:avLst/>
              <a:gdLst/>
              <a:ahLst/>
              <a:cxnLst/>
              <a:rect l="0" t="0" r="0" b="0"/>
              <a:pathLst>
                <a:path w="98227" h="303610">
                  <a:moveTo>
                    <a:pt x="98226" y="0"/>
                  </a:moveTo>
                  <a:lnTo>
                    <a:pt x="98226" y="0"/>
                  </a:lnTo>
                  <a:lnTo>
                    <a:pt x="91097" y="8121"/>
                  </a:lnTo>
                  <a:lnTo>
                    <a:pt x="82995" y="24345"/>
                  </a:lnTo>
                  <a:lnTo>
                    <a:pt x="71369" y="67023"/>
                  </a:lnTo>
                  <a:lnTo>
                    <a:pt x="62487" y="108494"/>
                  </a:lnTo>
                  <a:lnTo>
                    <a:pt x="50597" y="152730"/>
                  </a:lnTo>
                  <a:lnTo>
                    <a:pt x="38694" y="189691"/>
                  </a:lnTo>
                  <a:lnTo>
                    <a:pt x="28773" y="227632"/>
                  </a:lnTo>
                  <a:lnTo>
                    <a:pt x="15690" y="263459"/>
                  </a:lnTo>
                  <a:lnTo>
                    <a:pt x="9940" y="290390"/>
                  </a:lnTo>
                  <a:lnTo>
                    <a:pt x="0" y="30360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92" name="SMARTInkShape-2099"/>
          <p:cNvSpPr/>
          <p:nvPr>
            <p:custDataLst>
              <p:tags r:id="rId7"/>
            </p:custDataLst>
          </p:nvPr>
        </p:nvSpPr>
        <p:spPr bwMode="auto">
          <a:xfrm>
            <a:off x="6965156" y="1562695"/>
            <a:ext cx="142876" cy="26790"/>
          </a:xfrm>
          <a:custGeom>
            <a:avLst/>
            <a:gdLst/>
            <a:ahLst/>
            <a:cxnLst/>
            <a:rect l="0" t="0" r="0" b="0"/>
            <a:pathLst>
              <a:path w="142876" h="26790">
                <a:moveTo>
                  <a:pt x="0" y="0"/>
                </a:moveTo>
                <a:lnTo>
                  <a:pt x="0" y="0"/>
                </a:lnTo>
                <a:lnTo>
                  <a:pt x="0" y="7689"/>
                </a:lnTo>
                <a:lnTo>
                  <a:pt x="4741" y="13303"/>
                </a:lnTo>
                <a:lnTo>
                  <a:pt x="27505" y="23096"/>
                </a:lnTo>
                <a:lnTo>
                  <a:pt x="54198" y="26060"/>
                </a:lnTo>
                <a:lnTo>
                  <a:pt x="94772" y="26573"/>
                </a:lnTo>
                <a:lnTo>
                  <a:pt x="142875" y="26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3" name="SMARTInkShape-2100"/>
          <p:cNvSpPr/>
          <p:nvPr>
            <p:custDataLst>
              <p:tags r:id="rId8"/>
            </p:custDataLst>
          </p:nvPr>
        </p:nvSpPr>
        <p:spPr bwMode="auto">
          <a:xfrm>
            <a:off x="919758" y="4411266"/>
            <a:ext cx="116087" cy="26790"/>
          </a:xfrm>
          <a:custGeom>
            <a:avLst/>
            <a:gdLst/>
            <a:ahLst/>
            <a:cxnLst/>
            <a:rect l="0" t="0" r="0" b="0"/>
            <a:pathLst>
              <a:path w="116087" h="26790">
                <a:moveTo>
                  <a:pt x="0" y="26789"/>
                </a:moveTo>
                <a:lnTo>
                  <a:pt x="0" y="26789"/>
                </a:lnTo>
                <a:lnTo>
                  <a:pt x="43159" y="22048"/>
                </a:lnTo>
                <a:lnTo>
                  <a:pt x="1160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4" name="SMARTInkShape-2101"/>
          <p:cNvSpPr/>
          <p:nvPr>
            <p:custDataLst>
              <p:tags r:id="rId9"/>
            </p:custDataLst>
          </p:nvPr>
        </p:nvSpPr>
        <p:spPr bwMode="auto">
          <a:xfrm>
            <a:off x="2750344" y="4402336"/>
            <a:ext cx="133946" cy="17860"/>
          </a:xfrm>
          <a:custGeom>
            <a:avLst/>
            <a:gdLst/>
            <a:ahLst/>
            <a:cxnLst/>
            <a:rect l="0" t="0" r="0" b="0"/>
            <a:pathLst>
              <a:path w="133946" h="17860">
                <a:moveTo>
                  <a:pt x="0" y="17859"/>
                </a:moveTo>
                <a:lnTo>
                  <a:pt x="0" y="17859"/>
                </a:lnTo>
                <a:lnTo>
                  <a:pt x="39079" y="17859"/>
                </a:lnTo>
                <a:lnTo>
                  <a:pt x="73262" y="12567"/>
                </a:lnTo>
                <a:lnTo>
                  <a:pt x="13394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5" name="SMARTInkShape-2102"/>
          <p:cNvSpPr/>
          <p:nvPr>
            <p:custDataLst>
              <p:tags r:id="rId10"/>
            </p:custDataLst>
          </p:nvPr>
        </p:nvSpPr>
        <p:spPr bwMode="auto">
          <a:xfrm>
            <a:off x="2544961" y="6063258"/>
            <a:ext cx="89298" cy="35720"/>
          </a:xfrm>
          <a:custGeom>
            <a:avLst/>
            <a:gdLst/>
            <a:ahLst/>
            <a:cxnLst/>
            <a:rect l="0" t="0" r="0" b="0"/>
            <a:pathLst>
              <a:path w="89298" h="35720">
                <a:moveTo>
                  <a:pt x="0" y="0"/>
                </a:moveTo>
                <a:lnTo>
                  <a:pt x="0" y="0"/>
                </a:lnTo>
                <a:lnTo>
                  <a:pt x="4741" y="9481"/>
                </a:lnTo>
                <a:lnTo>
                  <a:pt x="7129" y="12273"/>
                </a:lnTo>
                <a:lnTo>
                  <a:pt x="35212" y="26604"/>
                </a:lnTo>
                <a:lnTo>
                  <a:pt x="64208" y="33918"/>
                </a:lnTo>
                <a:lnTo>
                  <a:pt x="89297" y="357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206" name="SMARTInkShape-Group599"/>
          <p:cNvGrpSpPr/>
          <p:nvPr/>
        </p:nvGrpSpPr>
        <p:grpSpPr>
          <a:xfrm>
            <a:off x="5893595" y="1913148"/>
            <a:ext cx="1482328" cy="666184"/>
            <a:chOff x="5893595" y="1913148"/>
            <a:chExt cx="1482328" cy="666184"/>
          </a:xfrm>
        </p:grpSpPr>
        <p:sp>
          <p:nvSpPr>
            <p:cNvPr id="196" name="SMARTInkShape-2103"/>
            <p:cNvSpPr/>
            <p:nvPr>
              <p:custDataLst>
                <p:tags r:id="rId62"/>
              </p:custDataLst>
            </p:nvPr>
          </p:nvSpPr>
          <p:spPr bwMode="auto">
            <a:xfrm>
              <a:off x="5929313" y="2228667"/>
              <a:ext cx="160735" cy="48404"/>
            </a:xfrm>
            <a:custGeom>
              <a:avLst/>
              <a:gdLst/>
              <a:ahLst/>
              <a:cxnLst/>
              <a:rect l="0" t="0" r="0" b="0"/>
              <a:pathLst>
                <a:path w="160735" h="48404">
                  <a:moveTo>
                    <a:pt x="0" y="48403"/>
                  </a:moveTo>
                  <a:lnTo>
                    <a:pt x="0" y="48403"/>
                  </a:lnTo>
                  <a:lnTo>
                    <a:pt x="9113" y="47411"/>
                  </a:lnTo>
                  <a:lnTo>
                    <a:pt x="37519" y="36044"/>
                  </a:lnTo>
                  <a:lnTo>
                    <a:pt x="76533" y="14984"/>
                  </a:lnTo>
                  <a:lnTo>
                    <a:pt x="120089" y="2588"/>
                  </a:lnTo>
                  <a:lnTo>
                    <a:pt x="130660" y="0"/>
                  </a:lnTo>
                  <a:lnTo>
                    <a:pt x="138700" y="260"/>
                  </a:lnTo>
                  <a:lnTo>
                    <a:pt x="160734" y="126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7" name="SMARTInkShape-2104"/>
            <p:cNvSpPr/>
            <p:nvPr>
              <p:custDataLst>
                <p:tags r:id="rId63"/>
              </p:custDataLst>
            </p:nvPr>
          </p:nvSpPr>
          <p:spPr bwMode="auto">
            <a:xfrm>
              <a:off x="5924168" y="2050343"/>
              <a:ext cx="175401" cy="83853"/>
            </a:xfrm>
            <a:custGeom>
              <a:avLst/>
              <a:gdLst/>
              <a:ahLst/>
              <a:cxnLst/>
              <a:rect l="0" t="0" r="0" b="0"/>
              <a:pathLst>
                <a:path w="175401" h="83853">
                  <a:moveTo>
                    <a:pt x="5145" y="83852"/>
                  </a:moveTo>
                  <a:lnTo>
                    <a:pt x="5145" y="83852"/>
                  </a:lnTo>
                  <a:lnTo>
                    <a:pt x="404" y="79112"/>
                  </a:lnTo>
                  <a:lnTo>
                    <a:pt x="0" y="75731"/>
                  </a:lnTo>
                  <a:lnTo>
                    <a:pt x="2197" y="66683"/>
                  </a:lnTo>
                  <a:lnTo>
                    <a:pt x="18493" y="40952"/>
                  </a:lnTo>
                  <a:lnTo>
                    <a:pt x="61134" y="12933"/>
                  </a:lnTo>
                  <a:lnTo>
                    <a:pt x="94054" y="0"/>
                  </a:lnTo>
                  <a:lnTo>
                    <a:pt x="125857" y="909"/>
                  </a:lnTo>
                  <a:lnTo>
                    <a:pt x="150933" y="7462"/>
                  </a:lnTo>
                  <a:lnTo>
                    <a:pt x="170931" y="20428"/>
                  </a:lnTo>
                  <a:lnTo>
                    <a:pt x="174208" y="25695"/>
                  </a:lnTo>
                  <a:lnTo>
                    <a:pt x="175400" y="31190"/>
                  </a:lnTo>
                  <a:lnTo>
                    <a:pt x="174809" y="481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8" name="SMARTInkShape-2105"/>
            <p:cNvSpPr/>
            <p:nvPr>
              <p:custDataLst>
                <p:tags r:id="rId64"/>
              </p:custDataLst>
            </p:nvPr>
          </p:nvSpPr>
          <p:spPr bwMode="auto">
            <a:xfrm>
              <a:off x="5893595" y="2154400"/>
              <a:ext cx="53578" cy="390562"/>
            </a:xfrm>
            <a:custGeom>
              <a:avLst/>
              <a:gdLst/>
              <a:ahLst/>
              <a:cxnLst/>
              <a:rect l="0" t="0" r="0" b="0"/>
              <a:pathLst>
                <a:path w="53578" h="390562">
                  <a:moveTo>
                    <a:pt x="53577" y="69092"/>
                  </a:moveTo>
                  <a:lnTo>
                    <a:pt x="53577" y="69092"/>
                  </a:lnTo>
                  <a:lnTo>
                    <a:pt x="53577" y="64352"/>
                  </a:lnTo>
                  <a:lnTo>
                    <a:pt x="50931" y="59378"/>
                  </a:lnTo>
                  <a:lnTo>
                    <a:pt x="46448" y="51877"/>
                  </a:lnTo>
                  <a:lnTo>
                    <a:pt x="38131" y="25453"/>
                  </a:lnTo>
                  <a:lnTo>
                    <a:pt x="35798" y="13978"/>
                  </a:lnTo>
                  <a:lnTo>
                    <a:pt x="28170" y="0"/>
                  </a:lnTo>
                  <a:lnTo>
                    <a:pt x="27197" y="12571"/>
                  </a:lnTo>
                  <a:lnTo>
                    <a:pt x="31650" y="44628"/>
                  </a:lnTo>
                  <a:lnTo>
                    <a:pt x="33909" y="76740"/>
                  </a:lnTo>
                  <a:lnTo>
                    <a:pt x="34914" y="111187"/>
                  </a:lnTo>
                  <a:lnTo>
                    <a:pt x="34487" y="152892"/>
                  </a:lnTo>
                  <a:lnTo>
                    <a:pt x="29510" y="190384"/>
                  </a:lnTo>
                  <a:lnTo>
                    <a:pt x="26603" y="229605"/>
                  </a:lnTo>
                  <a:lnTo>
                    <a:pt x="22406" y="264785"/>
                  </a:lnTo>
                  <a:lnTo>
                    <a:pt x="19206" y="304677"/>
                  </a:lnTo>
                  <a:lnTo>
                    <a:pt x="11988" y="339678"/>
                  </a:lnTo>
                  <a:lnTo>
                    <a:pt x="0" y="3905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9" name="SMARTInkShape-2106"/>
            <p:cNvSpPr/>
            <p:nvPr>
              <p:custDataLst>
                <p:tags r:id="rId65"/>
              </p:custDataLst>
            </p:nvPr>
          </p:nvSpPr>
          <p:spPr bwMode="auto">
            <a:xfrm>
              <a:off x="6349008" y="2312789"/>
              <a:ext cx="133946" cy="80368"/>
            </a:xfrm>
            <a:custGeom>
              <a:avLst/>
              <a:gdLst/>
              <a:ahLst/>
              <a:cxnLst/>
              <a:rect l="0" t="0" r="0" b="0"/>
              <a:pathLst>
                <a:path w="133946" h="80368">
                  <a:moveTo>
                    <a:pt x="0" y="80367"/>
                  </a:moveTo>
                  <a:lnTo>
                    <a:pt x="0" y="80367"/>
                  </a:lnTo>
                  <a:lnTo>
                    <a:pt x="15250" y="79375"/>
                  </a:lnTo>
                  <a:lnTo>
                    <a:pt x="37591" y="72246"/>
                  </a:lnTo>
                  <a:lnTo>
                    <a:pt x="71808" y="49916"/>
                  </a:lnTo>
                  <a:lnTo>
                    <a:pt x="115334" y="16460"/>
                  </a:lnTo>
                  <a:lnTo>
                    <a:pt x="13394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0" name="SMARTInkShape-2107"/>
            <p:cNvSpPr/>
            <p:nvPr>
              <p:custDataLst>
                <p:tags r:id="rId66"/>
              </p:custDataLst>
            </p:nvPr>
          </p:nvSpPr>
          <p:spPr bwMode="auto">
            <a:xfrm>
              <a:off x="6340078" y="2214563"/>
              <a:ext cx="125018" cy="35719"/>
            </a:xfrm>
            <a:custGeom>
              <a:avLst/>
              <a:gdLst/>
              <a:ahLst/>
              <a:cxnLst/>
              <a:rect l="0" t="0" r="0" b="0"/>
              <a:pathLst>
                <a:path w="125018" h="35719">
                  <a:moveTo>
                    <a:pt x="0" y="35718"/>
                  </a:moveTo>
                  <a:lnTo>
                    <a:pt x="0" y="35718"/>
                  </a:lnTo>
                  <a:lnTo>
                    <a:pt x="4741" y="30978"/>
                  </a:lnTo>
                  <a:lnTo>
                    <a:pt x="9713" y="28650"/>
                  </a:lnTo>
                  <a:lnTo>
                    <a:pt x="52521" y="17123"/>
                  </a:lnTo>
                  <a:lnTo>
                    <a:pt x="95478" y="3871"/>
                  </a:lnTo>
                  <a:lnTo>
                    <a:pt x="12501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1" name="SMARTInkShape-2108"/>
            <p:cNvSpPr/>
            <p:nvPr>
              <p:custDataLst>
                <p:tags r:id="rId67"/>
              </p:custDataLst>
            </p:nvPr>
          </p:nvSpPr>
          <p:spPr bwMode="auto">
            <a:xfrm>
              <a:off x="5929313" y="2419945"/>
              <a:ext cx="294680" cy="119577"/>
            </a:xfrm>
            <a:custGeom>
              <a:avLst/>
              <a:gdLst/>
              <a:ahLst/>
              <a:cxnLst/>
              <a:rect l="0" t="0" r="0" b="0"/>
              <a:pathLst>
                <a:path w="294680" h="119577">
                  <a:moveTo>
                    <a:pt x="0" y="98227"/>
                  </a:moveTo>
                  <a:lnTo>
                    <a:pt x="0" y="98227"/>
                  </a:lnTo>
                  <a:lnTo>
                    <a:pt x="0" y="107708"/>
                  </a:lnTo>
                  <a:lnTo>
                    <a:pt x="2645" y="115008"/>
                  </a:lnTo>
                  <a:lnTo>
                    <a:pt x="4740" y="118344"/>
                  </a:lnTo>
                  <a:lnTo>
                    <a:pt x="10105" y="119576"/>
                  </a:lnTo>
                  <a:lnTo>
                    <a:pt x="26650" y="118299"/>
                  </a:lnTo>
                  <a:lnTo>
                    <a:pt x="69608" y="101273"/>
                  </a:lnTo>
                  <a:lnTo>
                    <a:pt x="113666" y="75567"/>
                  </a:lnTo>
                  <a:lnTo>
                    <a:pt x="147449" y="61086"/>
                  </a:lnTo>
                  <a:lnTo>
                    <a:pt x="180941" y="44227"/>
                  </a:lnTo>
                  <a:lnTo>
                    <a:pt x="214776" y="25493"/>
                  </a:lnTo>
                  <a:lnTo>
                    <a:pt x="250719" y="15381"/>
                  </a:lnTo>
                  <a:lnTo>
                    <a:pt x="29467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2" name="SMARTInkShape-2109"/>
            <p:cNvSpPr/>
            <p:nvPr>
              <p:custDataLst>
                <p:tags r:id="rId68"/>
              </p:custDataLst>
            </p:nvPr>
          </p:nvSpPr>
          <p:spPr bwMode="auto">
            <a:xfrm>
              <a:off x="7301166" y="2348508"/>
              <a:ext cx="74757" cy="123716"/>
            </a:xfrm>
            <a:custGeom>
              <a:avLst/>
              <a:gdLst/>
              <a:ahLst/>
              <a:cxnLst/>
              <a:rect l="0" t="0" r="0" b="0"/>
              <a:pathLst>
                <a:path w="74757" h="123716">
                  <a:moveTo>
                    <a:pt x="21178" y="0"/>
                  </a:moveTo>
                  <a:lnTo>
                    <a:pt x="21178" y="0"/>
                  </a:lnTo>
                  <a:lnTo>
                    <a:pt x="21178" y="12429"/>
                  </a:lnTo>
                  <a:lnTo>
                    <a:pt x="1060" y="54669"/>
                  </a:lnTo>
                  <a:lnTo>
                    <a:pt x="0" y="74568"/>
                  </a:lnTo>
                  <a:lnTo>
                    <a:pt x="7403" y="110200"/>
                  </a:lnTo>
                  <a:lnTo>
                    <a:pt x="12740" y="118431"/>
                  </a:lnTo>
                  <a:lnTo>
                    <a:pt x="15553" y="120626"/>
                  </a:lnTo>
                  <a:lnTo>
                    <a:pt x="33732" y="123715"/>
                  </a:lnTo>
                  <a:lnTo>
                    <a:pt x="46932" y="119145"/>
                  </a:lnTo>
                  <a:lnTo>
                    <a:pt x="58420" y="110500"/>
                  </a:lnTo>
                  <a:lnTo>
                    <a:pt x="74756" y="89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3" name="SMARTInkShape-2110"/>
            <p:cNvSpPr/>
            <p:nvPr>
              <p:custDataLst>
                <p:tags r:id="rId69"/>
              </p:custDataLst>
            </p:nvPr>
          </p:nvSpPr>
          <p:spPr bwMode="auto">
            <a:xfrm>
              <a:off x="7125891" y="2214519"/>
              <a:ext cx="125016" cy="193752"/>
            </a:xfrm>
            <a:custGeom>
              <a:avLst/>
              <a:gdLst/>
              <a:ahLst/>
              <a:cxnLst/>
              <a:rect l="0" t="0" r="0" b="0"/>
              <a:pathLst>
                <a:path w="125016" h="193752">
                  <a:moveTo>
                    <a:pt x="0" y="17903"/>
                  </a:moveTo>
                  <a:lnTo>
                    <a:pt x="0" y="17903"/>
                  </a:lnTo>
                  <a:lnTo>
                    <a:pt x="4740" y="17903"/>
                  </a:lnTo>
                  <a:lnTo>
                    <a:pt x="6136" y="16911"/>
                  </a:lnTo>
                  <a:lnTo>
                    <a:pt x="7067" y="15257"/>
                  </a:lnTo>
                  <a:lnTo>
                    <a:pt x="8821" y="9341"/>
                  </a:lnTo>
                  <a:lnTo>
                    <a:pt x="11561" y="31095"/>
                  </a:lnTo>
                  <a:lnTo>
                    <a:pt x="18639" y="49593"/>
                  </a:lnTo>
                  <a:lnTo>
                    <a:pt x="24159" y="61753"/>
                  </a:lnTo>
                  <a:lnTo>
                    <a:pt x="33836" y="95498"/>
                  </a:lnTo>
                  <a:lnTo>
                    <a:pt x="51736" y="137667"/>
                  </a:lnTo>
                  <a:lnTo>
                    <a:pt x="74355" y="177137"/>
                  </a:lnTo>
                  <a:lnTo>
                    <a:pt x="85421" y="190319"/>
                  </a:lnTo>
                  <a:lnTo>
                    <a:pt x="91873" y="193751"/>
                  </a:lnTo>
                  <a:lnTo>
                    <a:pt x="93991" y="193674"/>
                  </a:lnTo>
                  <a:lnTo>
                    <a:pt x="95402" y="192631"/>
                  </a:lnTo>
                  <a:lnTo>
                    <a:pt x="96344" y="190943"/>
                  </a:lnTo>
                  <a:lnTo>
                    <a:pt x="98846" y="152772"/>
                  </a:lnTo>
                  <a:lnTo>
                    <a:pt x="100624" y="130636"/>
                  </a:lnTo>
                  <a:lnTo>
                    <a:pt x="102801" y="104965"/>
                  </a:lnTo>
                  <a:lnTo>
                    <a:pt x="105220" y="68503"/>
                  </a:lnTo>
                  <a:lnTo>
                    <a:pt x="109229" y="31242"/>
                  </a:lnTo>
                  <a:lnTo>
                    <a:pt x="114731" y="1466"/>
                  </a:lnTo>
                  <a:lnTo>
                    <a:pt x="116175" y="0"/>
                  </a:lnTo>
                  <a:lnTo>
                    <a:pt x="118130" y="1006"/>
                  </a:lnTo>
                  <a:lnTo>
                    <a:pt x="125015" y="897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4" name="SMARTInkShape-2111"/>
            <p:cNvSpPr/>
            <p:nvPr>
              <p:custDataLst>
                <p:tags r:id="rId70"/>
              </p:custDataLst>
            </p:nvPr>
          </p:nvSpPr>
          <p:spPr bwMode="auto">
            <a:xfrm>
              <a:off x="6894029" y="2027039"/>
              <a:ext cx="133636" cy="473275"/>
            </a:xfrm>
            <a:custGeom>
              <a:avLst/>
              <a:gdLst/>
              <a:ahLst/>
              <a:cxnLst/>
              <a:rect l="0" t="0" r="0" b="0"/>
              <a:pathLst>
                <a:path w="133636" h="473275">
                  <a:moveTo>
                    <a:pt x="133635" y="0"/>
                  </a:moveTo>
                  <a:lnTo>
                    <a:pt x="133635" y="0"/>
                  </a:lnTo>
                  <a:lnTo>
                    <a:pt x="125946" y="0"/>
                  </a:lnTo>
                  <a:lnTo>
                    <a:pt x="111684" y="7129"/>
                  </a:lnTo>
                  <a:lnTo>
                    <a:pt x="85704" y="30472"/>
                  </a:lnTo>
                  <a:lnTo>
                    <a:pt x="70706" y="49929"/>
                  </a:lnTo>
                  <a:lnTo>
                    <a:pt x="54765" y="85379"/>
                  </a:lnTo>
                  <a:lnTo>
                    <a:pt x="41035" y="117652"/>
                  </a:lnTo>
                  <a:lnTo>
                    <a:pt x="27657" y="149855"/>
                  </a:lnTo>
                  <a:lnTo>
                    <a:pt x="11615" y="193230"/>
                  </a:lnTo>
                  <a:lnTo>
                    <a:pt x="4989" y="222802"/>
                  </a:lnTo>
                  <a:lnTo>
                    <a:pt x="2045" y="262403"/>
                  </a:lnTo>
                  <a:lnTo>
                    <a:pt x="737" y="295879"/>
                  </a:lnTo>
                  <a:lnTo>
                    <a:pt x="0" y="334392"/>
                  </a:lnTo>
                  <a:lnTo>
                    <a:pt x="1812" y="356978"/>
                  </a:lnTo>
                  <a:lnTo>
                    <a:pt x="12997" y="394608"/>
                  </a:lnTo>
                  <a:lnTo>
                    <a:pt x="25020" y="420641"/>
                  </a:lnTo>
                  <a:lnTo>
                    <a:pt x="38728" y="437975"/>
                  </a:lnTo>
                  <a:lnTo>
                    <a:pt x="57389" y="450309"/>
                  </a:lnTo>
                  <a:lnTo>
                    <a:pt x="101707" y="466312"/>
                  </a:lnTo>
                  <a:lnTo>
                    <a:pt x="133635" y="47327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5" name="SMARTInkShape-2112"/>
            <p:cNvSpPr/>
            <p:nvPr>
              <p:custDataLst>
                <p:tags r:id="rId71"/>
              </p:custDataLst>
            </p:nvPr>
          </p:nvSpPr>
          <p:spPr bwMode="auto">
            <a:xfrm>
              <a:off x="6565596" y="1913148"/>
              <a:ext cx="229897" cy="666184"/>
            </a:xfrm>
            <a:custGeom>
              <a:avLst/>
              <a:gdLst/>
              <a:ahLst/>
              <a:cxnLst/>
              <a:rect l="0" t="0" r="0" b="0"/>
              <a:pathLst>
                <a:path w="229897" h="666184">
                  <a:moveTo>
                    <a:pt x="158459" y="42454"/>
                  </a:moveTo>
                  <a:lnTo>
                    <a:pt x="158459" y="42454"/>
                  </a:lnTo>
                  <a:lnTo>
                    <a:pt x="158459" y="32973"/>
                  </a:lnTo>
                  <a:lnTo>
                    <a:pt x="153167" y="23026"/>
                  </a:lnTo>
                  <a:lnTo>
                    <a:pt x="144201" y="12983"/>
                  </a:lnTo>
                  <a:lnTo>
                    <a:pt x="133601" y="5212"/>
                  </a:lnTo>
                  <a:lnTo>
                    <a:pt x="122276" y="1097"/>
                  </a:lnTo>
                  <a:lnTo>
                    <a:pt x="116477" y="0"/>
                  </a:lnTo>
                  <a:lnTo>
                    <a:pt x="104743" y="1426"/>
                  </a:lnTo>
                  <a:lnTo>
                    <a:pt x="98836" y="3196"/>
                  </a:lnTo>
                  <a:lnTo>
                    <a:pt x="89626" y="10454"/>
                  </a:lnTo>
                  <a:lnTo>
                    <a:pt x="85781" y="15167"/>
                  </a:lnTo>
                  <a:lnTo>
                    <a:pt x="81509" y="28342"/>
                  </a:lnTo>
                  <a:lnTo>
                    <a:pt x="78767" y="65794"/>
                  </a:lnTo>
                  <a:lnTo>
                    <a:pt x="85354" y="103104"/>
                  </a:lnTo>
                  <a:lnTo>
                    <a:pt x="90580" y="138532"/>
                  </a:lnTo>
                  <a:lnTo>
                    <a:pt x="94359" y="179400"/>
                  </a:lnTo>
                  <a:lnTo>
                    <a:pt x="95243" y="208491"/>
                  </a:lnTo>
                  <a:lnTo>
                    <a:pt x="95741" y="247754"/>
                  </a:lnTo>
                  <a:lnTo>
                    <a:pt x="93243" y="282539"/>
                  </a:lnTo>
                  <a:lnTo>
                    <a:pt x="87802" y="313861"/>
                  </a:lnTo>
                  <a:lnTo>
                    <a:pt x="78769" y="347626"/>
                  </a:lnTo>
                  <a:lnTo>
                    <a:pt x="62938" y="389293"/>
                  </a:lnTo>
                  <a:lnTo>
                    <a:pt x="35992" y="432356"/>
                  </a:lnTo>
                  <a:lnTo>
                    <a:pt x="18433" y="451778"/>
                  </a:lnTo>
                  <a:lnTo>
                    <a:pt x="9243" y="457539"/>
                  </a:lnTo>
                  <a:lnTo>
                    <a:pt x="5404" y="459076"/>
                  </a:lnTo>
                  <a:lnTo>
                    <a:pt x="2843" y="458116"/>
                  </a:lnTo>
                  <a:lnTo>
                    <a:pt x="1137" y="455492"/>
                  </a:lnTo>
                  <a:lnTo>
                    <a:pt x="0" y="451757"/>
                  </a:lnTo>
                  <a:lnTo>
                    <a:pt x="3139" y="418059"/>
                  </a:lnTo>
                  <a:lnTo>
                    <a:pt x="13029" y="394929"/>
                  </a:lnTo>
                  <a:lnTo>
                    <a:pt x="35332" y="367818"/>
                  </a:lnTo>
                  <a:lnTo>
                    <a:pt x="55501" y="352509"/>
                  </a:lnTo>
                  <a:lnTo>
                    <a:pt x="80684" y="342596"/>
                  </a:lnTo>
                  <a:lnTo>
                    <a:pt x="86765" y="343751"/>
                  </a:lnTo>
                  <a:lnTo>
                    <a:pt x="91812" y="347499"/>
                  </a:lnTo>
                  <a:lnTo>
                    <a:pt x="96168" y="352973"/>
                  </a:lnTo>
                  <a:lnTo>
                    <a:pt x="103654" y="380223"/>
                  </a:lnTo>
                  <a:lnTo>
                    <a:pt x="108304" y="413831"/>
                  </a:lnTo>
                  <a:lnTo>
                    <a:pt x="107328" y="449486"/>
                  </a:lnTo>
                  <a:lnTo>
                    <a:pt x="112236" y="488200"/>
                  </a:lnTo>
                  <a:lnTo>
                    <a:pt x="115989" y="520800"/>
                  </a:lnTo>
                  <a:lnTo>
                    <a:pt x="121724" y="549732"/>
                  </a:lnTo>
                  <a:lnTo>
                    <a:pt x="130887" y="585741"/>
                  </a:lnTo>
                  <a:lnTo>
                    <a:pt x="147202" y="626100"/>
                  </a:lnTo>
                  <a:lnTo>
                    <a:pt x="164604" y="652169"/>
                  </a:lnTo>
                  <a:lnTo>
                    <a:pt x="173758" y="660704"/>
                  </a:lnTo>
                  <a:lnTo>
                    <a:pt x="177588" y="662980"/>
                  </a:lnTo>
                  <a:lnTo>
                    <a:pt x="197199" y="666183"/>
                  </a:lnTo>
                  <a:lnTo>
                    <a:pt x="229896" y="65860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25" name="SMARTInkShape-Group600"/>
          <p:cNvGrpSpPr/>
          <p:nvPr/>
        </p:nvGrpSpPr>
        <p:grpSpPr>
          <a:xfrm>
            <a:off x="7313555" y="1679277"/>
            <a:ext cx="1821516" cy="987042"/>
            <a:chOff x="7313555" y="1679277"/>
            <a:chExt cx="1821516" cy="987042"/>
          </a:xfrm>
        </p:grpSpPr>
        <p:sp>
          <p:nvSpPr>
            <p:cNvPr id="207" name="SMARTInkShape-2113"/>
            <p:cNvSpPr/>
            <p:nvPr>
              <p:custDataLst>
                <p:tags r:id="rId44"/>
              </p:custDataLst>
            </p:nvPr>
          </p:nvSpPr>
          <p:spPr bwMode="auto">
            <a:xfrm>
              <a:off x="8974336" y="1679277"/>
              <a:ext cx="160735" cy="987042"/>
            </a:xfrm>
            <a:custGeom>
              <a:avLst/>
              <a:gdLst/>
              <a:ahLst/>
              <a:cxnLst/>
              <a:rect l="0" t="0" r="0" b="0"/>
              <a:pathLst>
                <a:path w="160735" h="987042">
                  <a:moveTo>
                    <a:pt x="71437" y="35223"/>
                  </a:moveTo>
                  <a:lnTo>
                    <a:pt x="71437" y="35223"/>
                  </a:lnTo>
                  <a:lnTo>
                    <a:pt x="76178" y="25742"/>
                  </a:lnTo>
                  <a:lnTo>
                    <a:pt x="78566" y="22949"/>
                  </a:lnTo>
                  <a:lnTo>
                    <a:pt x="85676" y="18026"/>
                  </a:lnTo>
                  <a:lnTo>
                    <a:pt x="87688" y="13359"/>
                  </a:lnTo>
                  <a:lnTo>
                    <a:pt x="93873" y="7977"/>
                  </a:lnTo>
                  <a:lnTo>
                    <a:pt x="104532" y="1178"/>
                  </a:lnTo>
                  <a:lnTo>
                    <a:pt x="111119" y="0"/>
                  </a:lnTo>
                  <a:lnTo>
                    <a:pt x="112774" y="827"/>
                  </a:lnTo>
                  <a:lnTo>
                    <a:pt x="113878" y="2370"/>
                  </a:lnTo>
                  <a:lnTo>
                    <a:pt x="116097" y="6731"/>
                  </a:lnTo>
                  <a:lnTo>
                    <a:pt x="120390" y="11977"/>
                  </a:lnTo>
                  <a:lnTo>
                    <a:pt x="125605" y="14969"/>
                  </a:lnTo>
                  <a:lnTo>
                    <a:pt x="131231" y="17292"/>
                  </a:lnTo>
                  <a:lnTo>
                    <a:pt x="137038" y="21631"/>
                  </a:lnTo>
                  <a:lnTo>
                    <a:pt x="150626" y="43874"/>
                  </a:lnTo>
                  <a:lnTo>
                    <a:pt x="157740" y="70859"/>
                  </a:lnTo>
                  <a:lnTo>
                    <a:pt x="160142" y="107636"/>
                  </a:lnTo>
                  <a:lnTo>
                    <a:pt x="157972" y="146798"/>
                  </a:lnTo>
                  <a:lnTo>
                    <a:pt x="150985" y="178415"/>
                  </a:lnTo>
                  <a:lnTo>
                    <a:pt x="145278" y="220194"/>
                  </a:lnTo>
                  <a:lnTo>
                    <a:pt x="143587" y="257709"/>
                  </a:lnTo>
                  <a:lnTo>
                    <a:pt x="145731" y="288668"/>
                  </a:lnTo>
                  <a:lnTo>
                    <a:pt x="150097" y="301654"/>
                  </a:lnTo>
                  <a:lnTo>
                    <a:pt x="152650" y="305117"/>
                  </a:lnTo>
                  <a:lnTo>
                    <a:pt x="155345" y="307426"/>
                  </a:lnTo>
                  <a:lnTo>
                    <a:pt x="157142" y="307973"/>
                  </a:lnTo>
                  <a:lnTo>
                    <a:pt x="158339" y="307345"/>
                  </a:lnTo>
                  <a:lnTo>
                    <a:pt x="159138" y="305935"/>
                  </a:lnTo>
                  <a:lnTo>
                    <a:pt x="160261" y="299209"/>
                  </a:lnTo>
                  <a:lnTo>
                    <a:pt x="160641" y="262508"/>
                  </a:lnTo>
                  <a:lnTo>
                    <a:pt x="160728" y="229233"/>
                  </a:lnTo>
                  <a:lnTo>
                    <a:pt x="160734" y="265872"/>
                  </a:lnTo>
                  <a:lnTo>
                    <a:pt x="160734" y="309942"/>
                  </a:lnTo>
                  <a:lnTo>
                    <a:pt x="160734" y="347029"/>
                  </a:lnTo>
                  <a:lnTo>
                    <a:pt x="160734" y="390870"/>
                  </a:lnTo>
                  <a:lnTo>
                    <a:pt x="160734" y="430765"/>
                  </a:lnTo>
                  <a:lnTo>
                    <a:pt x="160734" y="469920"/>
                  </a:lnTo>
                  <a:lnTo>
                    <a:pt x="160734" y="513934"/>
                  </a:lnTo>
                  <a:lnTo>
                    <a:pt x="160734" y="549464"/>
                  </a:lnTo>
                  <a:lnTo>
                    <a:pt x="160734" y="576314"/>
                  </a:lnTo>
                  <a:lnTo>
                    <a:pt x="160734" y="597364"/>
                  </a:lnTo>
                  <a:lnTo>
                    <a:pt x="160734" y="641259"/>
                  </a:lnTo>
                  <a:lnTo>
                    <a:pt x="160734" y="673997"/>
                  </a:lnTo>
                  <a:lnTo>
                    <a:pt x="160734" y="710000"/>
                  </a:lnTo>
                  <a:lnTo>
                    <a:pt x="160734" y="753740"/>
                  </a:lnTo>
                  <a:lnTo>
                    <a:pt x="160734" y="787158"/>
                  </a:lnTo>
                  <a:lnTo>
                    <a:pt x="160734" y="831503"/>
                  </a:lnTo>
                  <a:lnTo>
                    <a:pt x="160734" y="873153"/>
                  </a:lnTo>
                  <a:lnTo>
                    <a:pt x="160734" y="914695"/>
                  </a:lnTo>
                  <a:lnTo>
                    <a:pt x="160734" y="930131"/>
                  </a:lnTo>
                  <a:lnTo>
                    <a:pt x="151253" y="955555"/>
                  </a:lnTo>
                  <a:lnTo>
                    <a:pt x="131136" y="977200"/>
                  </a:lnTo>
                  <a:lnTo>
                    <a:pt x="114836" y="984700"/>
                  </a:lnTo>
                  <a:lnTo>
                    <a:pt x="96679" y="987041"/>
                  </a:lnTo>
                  <a:lnTo>
                    <a:pt x="55330" y="980459"/>
                  </a:lnTo>
                  <a:lnTo>
                    <a:pt x="0" y="97284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8" name="SMARTInkShape-2114"/>
            <p:cNvSpPr/>
            <p:nvPr>
              <p:custDataLst>
                <p:tags r:id="rId45"/>
              </p:custDataLst>
            </p:nvPr>
          </p:nvSpPr>
          <p:spPr bwMode="auto">
            <a:xfrm>
              <a:off x="8929688" y="1910953"/>
              <a:ext cx="116086" cy="428626"/>
            </a:xfrm>
            <a:custGeom>
              <a:avLst/>
              <a:gdLst/>
              <a:ahLst/>
              <a:cxnLst/>
              <a:rect l="0" t="0" r="0" b="0"/>
              <a:pathLst>
                <a:path w="116086" h="428626">
                  <a:moveTo>
                    <a:pt x="0" y="0"/>
                  </a:moveTo>
                  <a:lnTo>
                    <a:pt x="0" y="0"/>
                  </a:lnTo>
                  <a:lnTo>
                    <a:pt x="992" y="9114"/>
                  </a:lnTo>
                  <a:lnTo>
                    <a:pt x="12428" y="50589"/>
                  </a:lnTo>
                  <a:lnTo>
                    <a:pt x="22923" y="89699"/>
                  </a:lnTo>
                  <a:lnTo>
                    <a:pt x="28671" y="131967"/>
                  </a:lnTo>
                  <a:lnTo>
                    <a:pt x="39067" y="174014"/>
                  </a:lnTo>
                  <a:lnTo>
                    <a:pt x="47735" y="208766"/>
                  </a:lnTo>
                  <a:lnTo>
                    <a:pt x="59552" y="248936"/>
                  </a:lnTo>
                  <a:lnTo>
                    <a:pt x="71440" y="285534"/>
                  </a:lnTo>
                  <a:lnTo>
                    <a:pt x="83344" y="326167"/>
                  </a:lnTo>
                  <a:lnTo>
                    <a:pt x="91942" y="359606"/>
                  </a:lnTo>
                  <a:lnTo>
                    <a:pt x="101386" y="393981"/>
                  </a:lnTo>
                  <a:lnTo>
                    <a:pt x="116085" y="42862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9" name="SMARTInkShape-2115"/>
            <p:cNvSpPr/>
            <p:nvPr>
              <p:custDataLst>
                <p:tags r:id="rId46"/>
              </p:custDataLst>
            </p:nvPr>
          </p:nvSpPr>
          <p:spPr bwMode="auto">
            <a:xfrm>
              <a:off x="9018984" y="2000250"/>
              <a:ext cx="62509" cy="312540"/>
            </a:xfrm>
            <a:custGeom>
              <a:avLst/>
              <a:gdLst/>
              <a:ahLst/>
              <a:cxnLst/>
              <a:rect l="0" t="0" r="0" b="0"/>
              <a:pathLst>
                <a:path w="62509" h="312540">
                  <a:moveTo>
                    <a:pt x="62508" y="0"/>
                  </a:moveTo>
                  <a:lnTo>
                    <a:pt x="62508" y="0"/>
                  </a:lnTo>
                  <a:lnTo>
                    <a:pt x="62508" y="39147"/>
                  </a:lnTo>
                  <a:lnTo>
                    <a:pt x="59862" y="65243"/>
                  </a:lnTo>
                  <a:lnTo>
                    <a:pt x="47277" y="108508"/>
                  </a:lnTo>
                  <a:lnTo>
                    <a:pt x="35650" y="150014"/>
                  </a:lnTo>
                  <a:lnTo>
                    <a:pt x="28540" y="187170"/>
                  </a:lnTo>
                  <a:lnTo>
                    <a:pt x="19014" y="231293"/>
                  </a:lnTo>
                  <a:lnTo>
                    <a:pt x="6515" y="270386"/>
                  </a:lnTo>
                  <a:lnTo>
                    <a:pt x="0" y="31253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0" name="SMARTInkShape-2116"/>
            <p:cNvSpPr/>
            <p:nvPr>
              <p:custDataLst>
                <p:tags r:id="rId47"/>
              </p:custDataLst>
            </p:nvPr>
          </p:nvSpPr>
          <p:spPr bwMode="auto">
            <a:xfrm>
              <a:off x="8760023" y="2178844"/>
              <a:ext cx="142876" cy="26313"/>
            </a:xfrm>
            <a:custGeom>
              <a:avLst/>
              <a:gdLst/>
              <a:ahLst/>
              <a:cxnLst/>
              <a:rect l="0" t="0" r="0" b="0"/>
              <a:pathLst>
                <a:path w="142876" h="26313">
                  <a:moveTo>
                    <a:pt x="0" y="8929"/>
                  </a:moveTo>
                  <a:lnTo>
                    <a:pt x="0" y="8929"/>
                  </a:lnTo>
                  <a:lnTo>
                    <a:pt x="0" y="21358"/>
                  </a:lnTo>
                  <a:lnTo>
                    <a:pt x="2977" y="23168"/>
                  </a:lnTo>
                  <a:lnTo>
                    <a:pt x="42027" y="26312"/>
                  </a:lnTo>
                  <a:lnTo>
                    <a:pt x="71926" y="21285"/>
                  </a:lnTo>
                  <a:lnTo>
                    <a:pt x="14287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1" name="SMARTInkShape-2117"/>
            <p:cNvSpPr/>
            <p:nvPr>
              <p:custDataLst>
                <p:tags r:id="rId48"/>
              </p:custDataLst>
            </p:nvPr>
          </p:nvSpPr>
          <p:spPr bwMode="auto">
            <a:xfrm>
              <a:off x="8779786" y="2072382"/>
              <a:ext cx="158832" cy="245396"/>
            </a:xfrm>
            <a:custGeom>
              <a:avLst/>
              <a:gdLst/>
              <a:ahLst/>
              <a:cxnLst/>
              <a:rect l="0" t="0" r="0" b="0"/>
              <a:pathLst>
                <a:path w="158832" h="245396">
                  <a:moveTo>
                    <a:pt x="60605" y="35024"/>
                  </a:moveTo>
                  <a:lnTo>
                    <a:pt x="60605" y="35024"/>
                  </a:lnTo>
                  <a:lnTo>
                    <a:pt x="61597" y="15621"/>
                  </a:lnTo>
                  <a:lnTo>
                    <a:pt x="65749" y="4581"/>
                  </a:lnTo>
                  <a:lnTo>
                    <a:pt x="65026" y="2822"/>
                  </a:lnTo>
                  <a:lnTo>
                    <a:pt x="63553" y="1650"/>
                  </a:lnTo>
                  <a:lnTo>
                    <a:pt x="59269" y="348"/>
                  </a:lnTo>
                  <a:lnTo>
                    <a:pt x="56738" y="0"/>
                  </a:lnTo>
                  <a:lnTo>
                    <a:pt x="48633" y="4906"/>
                  </a:lnTo>
                  <a:lnTo>
                    <a:pt x="27261" y="24224"/>
                  </a:lnTo>
                  <a:lnTo>
                    <a:pt x="14566" y="46045"/>
                  </a:lnTo>
                  <a:lnTo>
                    <a:pt x="4520" y="80844"/>
                  </a:lnTo>
                  <a:lnTo>
                    <a:pt x="0" y="122573"/>
                  </a:lnTo>
                  <a:lnTo>
                    <a:pt x="6880" y="159594"/>
                  </a:lnTo>
                  <a:lnTo>
                    <a:pt x="17875" y="195560"/>
                  </a:lnTo>
                  <a:lnTo>
                    <a:pt x="26070" y="214853"/>
                  </a:lnTo>
                  <a:lnTo>
                    <a:pt x="40956" y="229380"/>
                  </a:lnTo>
                  <a:lnTo>
                    <a:pt x="63713" y="243424"/>
                  </a:lnTo>
                  <a:lnTo>
                    <a:pt x="68630" y="245395"/>
                  </a:lnTo>
                  <a:lnTo>
                    <a:pt x="94512" y="243428"/>
                  </a:lnTo>
                  <a:lnTo>
                    <a:pt x="127316" y="227081"/>
                  </a:lnTo>
                  <a:lnTo>
                    <a:pt x="158831" y="18682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2" name="SMARTInkShape-2118"/>
            <p:cNvSpPr/>
            <p:nvPr>
              <p:custDataLst>
                <p:tags r:id="rId49"/>
              </p:custDataLst>
            </p:nvPr>
          </p:nvSpPr>
          <p:spPr bwMode="auto">
            <a:xfrm>
              <a:off x="8680434" y="2252258"/>
              <a:ext cx="97450" cy="133967"/>
            </a:xfrm>
            <a:custGeom>
              <a:avLst/>
              <a:gdLst/>
              <a:ahLst/>
              <a:cxnLst/>
              <a:rect l="0" t="0" r="0" b="0"/>
              <a:pathLst>
                <a:path w="97450" h="133967">
                  <a:moveTo>
                    <a:pt x="34941" y="24812"/>
                  </a:moveTo>
                  <a:lnTo>
                    <a:pt x="34941" y="24812"/>
                  </a:lnTo>
                  <a:lnTo>
                    <a:pt x="18691" y="0"/>
                  </a:lnTo>
                  <a:lnTo>
                    <a:pt x="12505" y="4193"/>
                  </a:lnTo>
                  <a:lnTo>
                    <a:pt x="8078" y="8090"/>
                  </a:lnTo>
                  <a:lnTo>
                    <a:pt x="3158" y="17711"/>
                  </a:lnTo>
                  <a:lnTo>
                    <a:pt x="0" y="54278"/>
                  </a:lnTo>
                  <a:lnTo>
                    <a:pt x="4192" y="85467"/>
                  </a:lnTo>
                  <a:lnTo>
                    <a:pt x="21200" y="113560"/>
                  </a:lnTo>
                  <a:lnTo>
                    <a:pt x="36771" y="126433"/>
                  </a:lnTo>
                  <a:lnTo>
                    <a:pt x="45091" y="131254"/>
                  </a:lnTo>
                  <a:lnTo>
                    <a:pt x="62273" y="133966"/>
                  </a:lnTo>
                  <a:lnTo>
                    <a:pt x="77846" y="131864"/>
                  </a:lnTo>
                  <a:lnTo>
                    <a:pt x="97449" y="12303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3" name="SMARTInkShape-2119"/>
            <p:cNvSpPr/>
            <p:nvPr>
              <p:custDataLst>
                <p:tags r:id="rId50"/>
              </p:custDataLst>
            </p:nvPr>
          </p:nvSpPr>
          <p:spPr bwMode="auto">
            <a:xfrm>
              <a:off x="8564921" y="2000250"/>
              <a:ext cx="132596" cy="317163"/>
            </a:xfrm>
            <a:custGeom>
              <a:avLst/>
              <a:gdLst/>
              <a:ahLst/>
              <a:cxnLst/>
              <a:rect l="0" t="0" r="0" b="0"/>
              <a:pathLst>
                <a:path w="132596" h="317163">
                  <a:moveTo>
                    <a:pt x="16509" y="89297"/>
                  </a:moveTo>
                  <a:lnTo>
                    <a:pt x="16509" y="89297"/>
                  </a:lnTo>
                  <a:lnTo>
                    <a:pt x="8819" y="73920"/>
                  </a:lnTo>
                  <a:lnTo>
                    <a:pt x="7414" y="73092"/>
                  </a:lnTo>
                  <a:lnTo>
                    <a:pt x="3206" y="72173"/>
                  </a:lnTo>
                  <a:lnTo>
                    <a:pt x="1688" y="72920"/>
                  </a:lnTo>
                  <a:lnTo>
                    <a:pt x="674" y="74410"/>
                  </a:lnTo>
                  <a:lnTo>
                    <a:pt x="0" y="76396"/>
                  </a:lnTo>
                  <a:lnTo>
                    <a:pt x="5895" y="116053"/>
                  </a:lnTo>
                  <a:lnTo>
                    <a:pt x="12371" y="153448"/>
                  </a:lnTo>
                  <a:lnTo>
                    <a:pt x="24212" y="197932"/>
                  </a:lnTo>
                  <a:lnTo>
                    <a:pt x="36650" y="235256"/>
                  </a:lnTo>
                  <a:lnTo>
                    <a:pt x="52903" y="272442"/>
                  </a:lnTo>
                  <a:lnTo>
                    <a:pt x="75645" y="315009"/>
                  </a:lnTo>
                  <a:lnTo>
                    <a:pt x="76769" y="317162"/>
                  </a:lnTo>
                  <a:lnTo>
                    <a:pt x="77518" y="316613"/>
                  </a:lnTo>
                  <a:lnTo>
                    <a:pt x="78820" y="282011"/>
                  </a:lnTo>
                  <a:lnTo>
                    <a:pt x="78958" y="246829"/>
                  </a:lnTo>
                  <a:lnTo>
                    <a:pt x="83739" y="211269"/>
                  </a:lnTo>
                  <a:lnTo>
                    <a:pt x="91441" y="170857"/>
                  </a:lnTo>
                  <a:lnTo>
                    <a:pt x="100005" y="127464"/>
                  </a:lnTo>
                  <a:lnTo>
                    <a:pt x="108827" y="87928"/>
                  </a:lnTo>
                  <a:lnTo>
                    <a:pt x="117725" y="51078"/>
                  </a:lnTo>
                  <a:lnTo>
                    <a:pt x="130832" y="8804"/>
                  </a:lnTo>
                  <a:lnTo>
                    <a:pt x="13259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4" name="SMARTInkShape-2120"/>
            <p:cNvSpPr/>
            <p:nvPr>
              <p:custDataLst>
                <p:tags r:id="rId51"/>
              </p:custDataLst>
            </p:nvPr>
          </p:nvSpPr>
          <p:spPr bwMode="auto">
            <a:xfrm>
              <a:off x="8456414" y="2393156"/>
              <a:ext cx="7690" cy="35720"/>
            </a:xfrm>
            <a:custGeom>
              <a:avLst/>
              <a:gdLst/>
              <a:ahLst/>
              <a:cxnLst/>
              <a:rect l="0" t="0" r="0" b="0"/>
              <a:pathLst>
                <a:path w="7690" h="35720">
                  <a:moveTo>
                    <a:pt x="0" y="0"/>
                  </a:moveTo>
                  <a:lnTo>
                    <a:pt x="0" y="0"/>
                  </a:lnTo>
                  <a:lnTo>
                    <a:pt x="0" y="7689"/>
                  </a:lnTo>
                  <a:lnTo>
                    <a:pt x="6137" y="15814"/>
                  </a:lnTo>
                  <a:lnTo>
                    <a:pt x="7689" y="21250"/>
                  </a:lnTo>
                  <a:lnTo>
                    <a:pt x="7110" y="24089"/>
                  </a:lnTo>
                  <a:lnTo>
                    <a:pt x="0" y="357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5" name="SMARTInkShape-2121"/>
            <p:cNvSpPr/>
            <p:nvPr>
              <p:custDataLst>
                <p:tags r:id="rId52"/>
              </p:custDataLst>
            </p:nvPr>
          </p:nvSpPr>
          <p:spPr bwMode="auto">
            <a:xfrm>
              <a:off x="8363700" y="2187882"/>
              <a:ext cx="30207" cy="17752"/>
            </a:xfrm>
            <a:custGeom>
              <a:avLst/>
              <a:gdLst/>
              <a:ahLst/>
              <a:cxnLst/>
              <a:rect l="0" t="0" r="0" b="0"/>
              <a:pathLst>
                <a:path w="30207" h="17752">
                  <a:moveTo>
                    <a:pt x="30206" y="8821"/>
                  </a:moveTo>
                  <a:lnTo>
                    <a:pt x="30206" y="8821"/>
                  </a:lnTo>
                  <a:lnTo>
                    <a:pt x="30206" y="4081"/>
                  </a:lnTo>
                  <a:lnTo>
                    <a:pt x="29214" y="2684"/>
                  </a:lnTo>
                  <a:lnTo>
                    <a:pt x="27560" y="1753"/>
                  </a:lnTo>
                  <a:lnTo>
                    <a:pt x="22517" y="259"/>
                  </a:lnTo>
                  <a:lnTo>
                    <a:pt x="12163" y="0"/>
                  </a:lnTo>
                  <a:lnTo>
                    <a:pt x="4658" y="2586"/>
                  </a:lnTo>
                  <a:lnTo>
                    <a:pt x="1268" y="4664"/>
                  </a:lnTo>
                  <a:lnTo>
                    <a:pt x="0" y="7042"/>
                  </a:lnTo>
                  <a:lnTo>
                    <a:pt x="3417" y="1775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6" name="SMARTInkShape-2122"/>
            <p:cNvSpPr/>
            <p:nvPr>
              <p:custDataLst>
                <p:tags r:id="rId53"/>
              </p:custDataLst>
            </p:nvPr>
          </p:nvSpPr>
          <p:spPr bwMode="auto">
            <a:xfrm>
              <a:off x="8349258" y="2305468"/>
              <a:ext cx="44649" cy="167113"/>
            </a:xfrm>
            <a:custGeom>
              <a:avLst/>
              <a:gdLst/>
              <a:ahLst/>
              <a:cxnLst/>
              <a:rect l="0" t="0" r="0" b="0"/>
              <a:pathLst>
                <a:path w="44649" h="167113">
                  <a:moveTo>
                    <a:pt x="0" y="16251"/>
                  </a:moveTo>
                  <a:lnTo>
                    <a:pt x="0" y="16251"/>
                  </a:lnTo>
                  <a:lnTo>
                    <a:pt x="0" y="0"/>
                  </a:lnTo>
                  <a:lnTo>
                    <a:pt x="0" y="43910"/>
                  </a:lnTo>
                  <a:lnTo>
                    <a:pt x="0" y="88522"/>
                  </a:lnTo>
                  <a:lnTo>
                    <a:pt x="4741" y="128945"/>
                  </a:lnTo>
                  <a:lnTo>
                    <a:pt x="12360" y="151004"/>
                  </a:lnTo>
                  <a:lnTo>
                    <a:pt x="21368" y="164446"/>
                  </a:lnTo>
                  <a:lnTo>
                    <a:pt x="25159" y="166641"/>
                  </a:lnTo>
                  <a:lnTo>
                    <a:pt x="28679" y="167112"/>
                  </a:lnTo>
                  <a:lnTo>
                    <a:pt x="44648" y="15912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7" name="SMARTInkShape-2123"/>
            <p:cNvSpPr/>
            <p:nvPr>
              <p:custDataLst>
                <p:tags r:id="rId54"/>
              </p:custDataLst>
            </p:nvPr>
          </p:nvSpPr>
          <p:spPr bwMode="auto">
            <a:xfrm>
              <a:off x="8197453" y="2023014"/>
              <a:ext cx="107157" cy="291642"/>
            </a:xfrm>
            <a:custGeom>
              <a:avLst/>
              <a:gdLst/>
              <a:ahLst/>
              <a:cxnLst/>
              <a:rect l="0" t="0" r="0" b="0"/>
              <a:pathLst>
                <a:path w="107157" h="291642">
                  <a:moveTo>
                    <a:pt x="0" y="66533"/>
                  </a:moveTo>
                  <a:lnTo>
                    <a:pt x="0" y="66533"/>
                  </a:lnTo>
                  <a:lnTo>
                    <a:pt x="1985" y="98999"/>
                  </a:lnTo>
                  <a:lnTo>
                    <a:pt x="13266" y="141306"/>
                  </a:lnTo>
                  <a:lnTo>
                    <a:pt x="23333" y="183717"/>
                  </a:lnTo>
                  <a:lnTo>
                    <a:pt x="32600" y="217009"/>
                  </a:lnTo>
                  <a:lnTo>
                    <a:pt x="44620" y="260666"/>
                  </a:lnTo>
                  <a:lnTo>
                    <a:pt x="53570" y="283796"/>
                  </a:lnTo>
                  <a:lnTo>
                    <a:pt x="58535" y="291086"/>
                  </a:lnTo>
                  <a:lnTo>
                    <a:pt x="59860" y="291641"/>
                  </a:lnTo>
                  <a:lnTo>
                    <a:pt x="60742" y="291019"/>
                  </a:lnTo>
                  <a:lnTo>
                    <a:pt x="63151" y="262681"/>
                  </a:lnTo>
                  <a:lnTo>
                    <a:pt x="67094" y="224155"/>
                  </a:lnTo>
                  <a:lnTo>
                    <a:pt x="72152" y="187850"/>
                  </a:lnTo>
                  <a:lnTo>
                    <a:pt x="76716" y="155178"/>
                  </a:lnTo>
                  <a:lnTo>
                    <a:pt x="78745" y="124121"/>
                  </a:lnTo>
                  <a:lnTo>
                    <a:pt x="84626" y="83486"/>
                  </a:lnTo>
                  <a:lnTo>
                    <a:pt x="87913" y="46310"/>
                  </a:lnTo>
                  <a:lnTo>
                    <a:pt x="96182" y="3898"/>
                  </a:lnTo>
                  <a:lnTo>
                    <a:pt x="96863" y="963"/>
                  </a:lnTo>
                  <a:lnTo>
                    <a:pt x="98310" y="0"/>
                  </a:lnTo>
                  <a:lnTo>
                    <a:pt x="107156" y="402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8" name="SMARTInkShape-2124"/>
            <p:cNvSpPr/>
            <p:nvPr>
              <p:custDataLst>
                <p:tags r:id="rId55"/>
              </p:custDataLst>
            </p:nvPr>
          </p:nvSpPr>
          <p:spPr bwMode="auto">
            <a:xfrm>
              <a:off x="8081440" y="1866672"/>
              <a:ext cx="24826" cy="705079"/>
            </a:xfrm>
            <a:custGeom>
              <a:avLst/>
              <a:gdLst/>
              <a:ahLst/>
              <a:cxnLst/>
              <a:rect l="0" t="0" r="0" b="0"/>
              <a:pathLst>
                <a:path w="24826" h="705079">
                  <a:moveTo>
                    <a:pt x="17787" y="8562"/>
                  </a:moveTo>
                  <a:lnTo>
                    <a:pt x="17787" y="8562"/>
                  </a:lnTo>
                  <a:lnTo>
                    <a:pt x="17787" y="874"/>
                  </a:lnTo>
                  <a:lnTo>
                    <a:pt x="16794" y="460"/>
                  </a:lnTo>
                  <a:lnTo>
                    <a:pt x="13046" y="0"/>
                  </a:lnTo>
                  <a:lnTo>
                    <a:pt x="11650" y="870"/>
                  </a:lnTo>
                  <a:lnTo>
                    <a:pt x="10719" y="2442"/>
                  </a:lnTo>
                  <a:lnTo>
                    <a:pt x="9225" y="7353"/>
                  </a:lnTo>
                  <a:lnTo>
                    <a:pt x="11551" y="40190"/>
                  </a:lnTo>
                  <a:lnTo>
                    <a:pt x="16555" y="79192"/>
                  </a:lnTo>
                  <a:lnTo>
                    <a:pt x="23680" y="116551"/>
                  </a:lnTo>
                  <a:lnTo>
                    <a:pt x="24825" y="154550"/>
                  </a:lnTo>
                  <a:lnTo>
                    <a:pt x="21575" y="196477"/>
                  </a:lnTo>
                  <a:lnTo>
                    <a:pt x="19470" y="234294"/>
                  </a:lnTo>
                  <a:lnTo>
                    <a:pt x="18535" y="267637"/>
                  </a:lnTo>
                  <a:lnTo>
                    <a:pt x="18119" y="298993"/>
                  </a:lnTo>
                  <a:lnTo>
                    <a:pt x="15288" y="340049"/>
                  </a:lnTo>
                  <a:lnTo>
                    <a:pt x="11716" y="384093"/>
                  </a:lnTo>
                  <a:lnTo>
                    <a:pt x="10127" y="420204"/>
                  </a:lnTo>
                  <a:lnTo>
                    <a:pt x="9234" y="463685"/>
                  </a:lnTo>
                  <a:lnTo>
                    <a:pt x="8968" y="506444"/>
                  </a:lnTo>
                  <a:lnTo>
                    <a:pt x="4149" y="545792"/>
                  </a:lnTo>
                  <a:lnTo>
                    <a:pt x="1177" y="582586"/>
                  </a:lnTo>
                  <a:lnTo>
                    <a:pt x="174" y="626422"/>
                  </a:lnTo>
                  <a:lnTo>
                    <a:pt x="0" y="667551"/>
                  </a:lnTo>
                  <a:lnTo>
                    <a:pt x="941" y="689219"/>
                  </a:lnTo>
                  <a:lnTo>
                    <a:pt x="4677" y="701667"/>
                  </a:lnTo>
                  <a:lnTo>
                    <a:pt x="7063" y="704788"/>
                  </a:lnTo>
                  <a:lnTo>
                    <a:pt x="17787" y="7050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9" name="SMARTInkShape-2125"/>
            <p:cNvSpPr/>
            <p:nvPr>
              <p:custDataLst>
                <p:tags r:id="rId56"/>
              </p:custDataLst>
            </p:nvPr>
          </p:nvSpPr>
          <p:spPr bwMode="auto">
            <a:xfrm>
              <a:off x="7804547" y="2071688"/>
              <a:ext cx="137841" cy="553641"/>
            </a:xfrm>
            <a:custGeom>
              <a:avLst/>
              <a:gdLst/>
              <a:ahLst/>
              <a:cxnLst/>
              <a:rect l="0" t="0" r="0" b="0"/>
              <a:pathLst>
                <a:path w="137841" h="553641">
                  <a:moveTo>
                    <a:pt x="8930" y="0"/>
                  </a:moveTo>
                  <a:lnTo>
                    <a:pt x="8930" y="0"/>
                  </a:lnTo>
                  <a:lnTo>
                    <a:pt x="4189" y="0"/>
                  </a:lnTo>
                  <a:lnTo>
                    <a:pt x="2793" y="992"/>
                  </a:lnTo>
                  <a:lnTo>
                    <a:pt x="1862" y="2645"/>
                  </a:lnTo>
                  <a:lnTo>
                    <a:pt x="368" y="7688"/>
                  </a:lnTo>
                  <a:lnTo>
                    <a:pt x="32449" y="48413"/>
                  </a:lnTo>
                  <a:lnTo>
                    <a:pt x="64728" y="92420"/>
                  </a:lnTo>
                  <a:lnTo>
                    <a:pt x="85992" y="137012"/>
                  </a:lnTo>
                  <a:lnTo>
                    <a:pt x="100808" y="180853"/>
                  </a:lnTo>
                  <a:lnTo>
                    <a:pt x="114205" y="224903"/>
                  </a:lnTo>
                  <a:lnTo>
                    <a:pt x="127620" y="266455"/>
                  </a:lnTo>
                  <a:lnTo>
                    <a:pt x="133780" y="303632"/>
                  </a:lnTo>
                  <a:lnTo>
                    <a:pt x="137840" y="347276"/>
                  </a:lnTo>
                  <a:lnTo>
                    <a:pt x="136337" y="379902"/>
                  </a:lnTo>
                  <a:lnTo>
                    <a:pt x="132433" y="419919"/>
                  </a:lnTo>
                  <a:lnTo>
                    <a:pt x="113890" y="464373"/>
                  </a:lnTo>
                  <a:lnTo>
                    <a:pt x="94228" y="492939"/>
                  </a:lnTo>
                  <a:lnTo>
                    <a:pt x="57457" y="529725"/>
                  </a:lnTo>
                  <a:lnTo>
                    <a:pt x="0" y="55364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0" name="SMARTInkShape-2126"/>
            <p:cNvSpPr/>
            <p:nvPr>
              <p:custDataLst>
                <p:tags r:id="rId57"/>
              </p:custDataLst>
            </p:nvPr>
          </p:nvSpPr>
          <p:spPr bwMode="auto">
            <a:xfrm>
              <a:off x="7715369" y="2303859"/>
              <a:ext cx="17741" cy="46284"/>
            </a:xfrm>
            <a:custGeom>
              <a:avLst/>
              <a:gdLst/>
              <a:ahLst/>
              <a:cxnLst/>
              <a:rect l="0" t="0" r="0" b="0"/>
              <a:pathLst>
                <a:path w="17741" h="46284">
                  <a:moveTo>
                    <a:pt x="17740" y="17860"/>
                  </a:moveTo>
                  <a:lnTo>
                    <a:pt x="17740" y="17860"/>
                  </a:lnTo>
                  <a:lnTo>
                    <a:pt x="17740" y="4557"/>
                  </a:lnTo>
                  <a:lnTo>
                    <a:pt x="16748" y="3038"/>
                  </a:lnTo>
                  <a:lnTo>
                    <a:pt x="15095" y="2026"/>
                  </a:lnTo>
                  <a:lnTo>
                    <a:pt x="10052" y="400"/>
                  </a:lnTo>
                  <a:lnTo>
                    <a:pt x="4437" y="4859"/>
                  </a:lnTo>
                  <a:lnTo>
                    <a:pt x="1906" y="12413"/>
                  </a:lnTo>
                  <a:lnTo>
                    <a:pt x="0" y="43117"/>
                  </a:lnTo>
                  <a:lnTo>
                    <a:pt x="952" y="45612"/>
                  </a:lnTo>
                  <a:lnTo>
                    <a:pt x="2580" y="46283"/>
                  </a:lnTo>
                  <a:lnTo>
                    <a:pt x="4656" y="45738"/>
                  </a:lnTo>
                  <a:lnTo>
                    <a:pt x="16134" y="37056"/>
                  </a:lnTo>
                  <a:lnTo>
                    <a:pt x="17026" y="33667"/>
                  </a:lnTo>
                  <a:lnTo>
                    <a:pt x="17599" y="28148"/>
                  </a:lnTo>
                  <a:lnTo>
                    <a:pt x="11576" y="19929"/>
                  </a:lnTo>
                  <a:lnTo>
                    <a:pt x="9630" y="11638"/>
                  </a:lnTo>
                  <a:lnTo>
                    <a:pt x="8811"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1" name="SMARTInkShape-2127"/>
            <p:cNvSpPr/>
            <p:nvPr>
              <p:custDataLst>
                <p:tags r:id="rId58"/>
              </p:custDataLst>
            </p:nvPr>
          </p:nvSpPr>
          <p:spPr bwMode="auto">
            <a:xfrm>
              <a:off x="7670602" y="2411016"/>
              <a:ext cx="70709" cy="140231"/>
            </a:xfrm>
            <a:custGeom>
              <a:avLst/>
              <a:gdLst/>
              <a:ahLst/>
              <a:cxnLst/>
              <a:rect l="0" t="0" r="0" b="0"/>
              <a:pathLst>
                <a:path w="70709" h="140231">
                  <a:moveTo>
                    <a:pt x="44648" y="0"/>
                  </a:moveTo>
                  <a:lnTo>
                    <a:pt x="44648" y="0"/>
                  </a:lnTo>
                  <a:lnTo>
                    <a:pt x="49389" y="0"/>
                  </a:lnTo>
                  <a:lnTo>
                    <a:pt x="50785" y="992"/>
                  </a:lnTo>
                  <a:lnTo>
                    <a:pt x="51716" y="2646"/>
                  </a:lnTo>
                  <a:lnTo>
                    <a:pt x="67744" y="40139"/>
                  </a:lnTo>
                  <a:lnTo>
                    <a:pt x="70708" y="77602"/>
                  </a:lnTo>
                  <a:lnTo>
                    <a:pt x="69129" y="100966"/>
                  </a:lnTo>
                  <a:lnTo>
                    <a:pt x="58075" y="124284"/>
                  </a:lnTo>
                  <a:lnTo>
                    <a:pt x="51277" y="133950"/>
                  </a:lnTo>
                  <a:lnTo>
                    <a:pt x="42302" y="138908"/>
                  </a:lnTo>
                  <a:lnTo>
                    <a:pt x="37131" y="140230"/>
                  </a:lnTo>
                  <a:lnTo>
                    <a:pt x="26094" y="139054"/>
                  </a:lnTo>
                  <a:lnTo>
                    <a:pt x="20372" y="137351"/>
                  </a:lnTo>
                  <a:lnTo>
                    <a:pt x="15565" y="133239"/>
                  </a:lnTo>
                  <a:lnTo>
                    <a:pt x="5053" y="115215"/>
                  </a:lnTo>
                  <a:lnTo>
                    <a:pt x="2245" y="106438"/>
                  </a:lnTo>
                  <a:lnTo>
                    <a:pt x="0" y="6250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2" name="SMARTInkShape-2128"/>
            <p:cNvSpPr/>
            <p:nvPr>
              <p:custDataLst>
                <p:tags r:id="rId59"/>
              </p:custDataLst>
            </p:nvPr>
          </p:nvSpPr>
          <p:spPr bwMode="auto">
            <a:xfrm>
              <a:off x="7565055" y="2169914"/>
              <a:ext cx="114477" cy="277236"/>
            </a:xfrm>
            <a:custGeom>
              <a:avLst/>
              <a:gdLst/>
              <a:ahLst/>
              <a:cxnLst/>
              <a:rect l="0" t="0" r="0" b="0"/>
              <a:pathLst>
                <a:path w="114477" h="277236">
                  <a:moveTo>
                    <a:pt x="16250" y="8930"/>
                  </a:moveTo>
                  <a:lnTo>
                    <a:pt x="16250" y="8930"/>
                  </a:lnTo>
                  <a:lnTo>
                    <a:pt x="11509" y="4189"/>
                  </a:lnTo>
                  <a:lnTo>
                    <a:pt x="6536" y="1862"/>
                  </a:lnTo>
                  <a:lnTo>
                    <a:pt x="0" y="368"/>
                  </a:lnTo>
                  <a:lnTo>
                    <a:pt x="6220" y="42060"/>
                  </a:lnTo>
                  <a:lnTo>
                    <a:pt x="6994" y="84892"/>
                  </a:lnTo>
                  <a:lnTo>
                    <a:pt x="7224" y="121065"/>
                  </a:lnTo>
                  <a:lnTo>
                    <a:pt x="7291" y="155374"/>
                  </a:lnTo>
                  <a:lnTo>
                    <a:pt x="7314" y="197379"/>
                  </a:lnTo>
                  <a:lnTo>
                    <a:pt x="9303" y="234210"/>
                  </a:lnTo>
                  <a:lnTo>
                    <a:pt x="27437" y="272544"/>
                  </a:lnTo>
                  <a:lnTo>
                    <a:pt x="31646" y="275954"/>
                  </a:lnTo>
                  <a:lnTo>
                    <a:pt x="36436" y="277235"/>
                  </a:lnTo>
                  <a:lnTo>
                    <a:pt x="41613" y="277097"/>
                  </a:lnTo>
                  <a:lnTo>
                    <a:pt x="47049" y="273036"/>
                  </a:lnTo>
                  <a:lnTo>
                    <a:pt x="64181" y="247367"/>
                  </a:lnTo>
                  <a:lnTo>
                    <a:pt x="80833" y="206798"/>
                  </a:lnTo>
                  <a:lnTo>
                    <a:pt x="88940" y="170954"/>
                  </a:lnTo>
                  <a:lnTo>
                    <a:pt x="95851" y="139811"/>
                  </a:lnTo>
                  <a:lnTo>
                    <a:pt x="102674" y="99964"/>
                  </a:lnTo>
                  <a:lnTo>
                    <a:pt x="107341" y="63023"/>
                  </a:lnTo>
                  <a:lnTo>
                    <a:pt x="113066" y="19725"/>
                  </a:lnTo>
                  <a:lnTo>
                    <a:pt x="11447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3" name="SMARTInkShape-2129"/>
            <p:cNvSpPr/>
            <p:nvPr>
              <p:custDataLst>
                <p:tags r:id="rId60"/>
              </p:custDataLst>
            </p:nvPr>
          </p:nvSpPr>
          <p:spPr bwMode="auto">
            <a:xfrm>
              <a:off x="7456289" y="2402454"/>
              <a:ext cx="58724" cy="62141"/>
            </a:xfrm>
            <a:custGeom>
              <a:avLst/>
              <a:gdLst/>
              <a:ahLst/>
              <a:cxnLst/>
              <a:rect l="0" t="0" r="0" b="0"/>
              <a:pathLst>
                <a:path w="58724" h="62141">
                  <a:moveTo>
                    <a:pt x="53578" y="8562"/>
                  </a:moveTo>
                  <a:lnTo>
                    <a:pt x="53578" y="8562"/>
                  </a:lnTo>
                  <a:lnTo>
                    <a:pt x="58319" y="3821"/>
                  </a:lnTo>
                  <a:lnTo>
                    <a:pt x="58723" y="2425"/>
                  </a:lnTo>
                  <a:lnTo>
                    <a:pt x="58000" y="1494"/>
                  </a:lnTo>
                  <a:lnTo>
                    <a:pt x="54451" y="0"/>
                  </a:lnTo>
                  <a:lnTo>
                    <a:pt x="20182" y="33061"/>
                  </a:lnTo>
                  <a:lnTo>
                    <a:pt x="13931" y="41940"/>
                  </a:lnTo>
                  <a:lnTo>
                    <a:pt x="0" y="6214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4" name="SMARTInkShape-2130"/>
            <p:cNvSpPr/>
            <p:nvPr>
              <p:custDataLst>
                <p:tags r:id="rId61"/>
              </p:custDataLst>
            </p:nvPr>
          </p:nvSpPr>
          <p:spPr bwMode="auto">
            <a:xfrm>
              <a:off x="7313555" y="2268508"/>
              <a:ext cx="24676" cy="33528"/>
            </a:xfrm>
            <a:custGeom>
              <a:avLst/>
              <a:gdLst/>
              <a:ahLst/>
              <a:cxnLst/>
              <a:rect l="0" t="0" r="0" b="0"/>
              <a:pathLst>
                <a:path w="24676" h="33528">
                  <a:moveTo>
                    <a:pt x="17718" y="8562"/>
                  </a:moveTo>
                  <a:lnTo>
                    <a:pt x="17718" y="8562"/>
                  </a:lnTo>
                  <a:lnTo>
                    <a:pt x="17718" y="874"/>
                  </a:lnTo>
                  <a:lnTo>
                    <a:pt x="16726" y="460"/>
                  </a:lnTo>
                  <a:lnTo>
                    <a:pt x="12978" y="0"/>
                  </a:lnTo>
                  <a:lnTo>
                    <a:pt x="10589" y="1862"/>
                  </a:lnTo>
                  <a:lnTo>
                    <a:pt x="5290" y="9222"/>
                  </a:lnTo>
                  <a:lnTo>
                    <a:pt x="1468" y="19782"/>
                  </a:lnTo>
                  <a:lnTo>
                    <a:pt x="0" y="33527"/>
                  </a:lnTo>
                  <a:lnTo>
                    <a:pt x="9382" y="30070"/>
                  </a:lnTo>
                  <a:lnTo>
                    <a:pt x="19989" y="22762"/>
                  </a:lnTo>
                  <a:lnTo>
                    <a:pt x="23689" y="17188"/>
                  </a:lnTo>
                  <a:lnTo>
                    <a:pt x="24675" y="14313"/>
                  </a:lnTo>
                  <a:lnTo>
                    <a:pt x="24341" y="12396"/>
                  </a:lnTo>
                  <a:lnTo>
                    <a:pt x="23126" y="11118"/>
                  </a:lnTo>
                  <a:lnTo>
                    <a:pt x="21323" y="10266"/>
                  </a:lnTo>
                  <a:lnTo>
                    <a:pt x="19129" y="10690"/>
                  </a:lnTo>
                  <a:lnTo>
                    <a:pt x="14046" y="13808"/>
                  </a:lnTo>
                  <a:lnTo>
                    <a:pt x="13285" y="15036"/>
                  </a:lnTo>
                  <a:lnTo>
                    <a:pt x="17718" y="1749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226" name="SMARTInkShape-2131"/>
          <p:cNvSpPr/>
          <p:nvPr>
            <p:custDataLst>
              <p:tags r:id="rId11"/>
            </p:custDataLst>
          </p:nvPr>
        </p:nvSpPr>
        <p:spPr bwMode="auto">
          <a:xfrm>
            <a:off x="2250322" y="4527352"/>
            <a:ext cx="473234" cy="580026"/>
          </a:xfrm>
          <a:custGeom>
            <a:avLst/>
            <a:gdLst/>
            <a:ahLst/>
            <a:cxnLst/>
            <a:rect l="0" t="0" r="0" b="0"/>
            <a:pathLst>
              <a:path w="473234" h="580026">
                <a:moveTo>
                  <a:pt x="473233" y="0"/>
                </a:moveTo>
                <a:lnTo>
                  <a:pt x="473233" y="0"/>
                </a:lnTo>
                <a:lnTo>
                  <a:pt x="467096" y="42736"/>
                </a:lnTo>
                <a:lnTo>
                  <a:pt x="464855" y="83700"/>
                </a:lnTo>
                <a:lnTo>
                  <a:pt x="464467" y="124349"/>
                </a:lnTo>
                <a:lnTo>
                  <a:pt x="459595" y="165343"/>
                </a:lnTo>
                <a:lnTo>
                  <a:pt x="459896" y="198832"/>
                </a:lnTo>
                <a:lnTo>
                  <a:pt x="463336" y="234221"/>
                </a:lnTo>
                <a:lnTo>
                  <a:pt x="472789" y="275042"/>
                </a:lnTo>
                <a:lnTo>
                  <a:pt x="471944" y="274642"/>
                </a:lnTo>
                <a:lnTo>
                  <a:pt x="468361" y="271552"/>
                </a:lnTo>
                <a:lnTo>
                  <a:pt x="460765" y="259494"/>
                </a:lnTo>
                <a:lnTo>
                  <a:pt x="455991" y="256340"/>
                </a:lnTo>
                <a:lnTo>
                  <a:pt x="432234" y="251276"/>
                </a:lnTo>
                <a:lnTo>
                  <a:pt x="428041" y="250861"/>
                </a:lnTo>
                <a:lnTo>
                  <a:pt x="407918" y="259758"/>
                </a:lnTo>
                <a:lnTo>
                  <a:pt x="392585" y="270221"/>
                </a:lnTo>
                <a:lnTo>
                  <a:pt x="361630" y="314683"/>
                </a:lnTo>
                <a:lnTo>
                  <a:pt x="341876" y="358697"/>
                </a:lnTo>
                <a:lnTo>
                  <a:pt x="338453" y="370757"/>
                </a:lnTo>
                <a:lnTo>
                  <a:pt x="315063" y="408820"/>
                </a:lnTo>
                <a:lnTo>
                  <a:pt x="293970" y="448452"/>
                </a:lnTo>
                <a:lnTo>
                  <a:pt x="277059" y="486871"/>
                </a:lnTo>
                <a:lnTo>
                  <a:pt x="268305" y="502137"/>
                </a:lnTo>
                <a:lnTo>
                  <a:pt x="249862" y="513552"/>
                </a:lnTo>
                <a:lnTo>
                  <a:pt x="225129" y="519948"/>
                </a:lnTo>
                <a:lnTo>
                  <a:pt x="187282" y="518962"/>
                </a:lnTo>
                <a:lnTo>
                  <a:pt x="145429" y="513318"/>
                </a:lnTo>
                <a:lnTo>
                  <a:pt x="106636" y="509846"/>
                </a:lnTo>
                <a:lnTo>
                  <a:pt x="67076" y="511806"/>
                </a:lnTo>
                <a:lnTo>
                  <a:pt x="39565" y="521455"/>
                </a:lnTo>
                <a:lnTo>
                  <a:pt x="5217" y="548575"/>
                </a:lnTo>
                <a:lnTo>
                  <a:pt x="2296" y="554035"/>
                </a:lnTo>
                <a:lnTo>
                  <a:pt x="164" y="564466"/>
                </a:lnTo>
                <a:lnTo>
                  <a:pt x="0" y="570110"/>
                </a:lnTo>
                <a:lnTo>
                  <a:pt x="8522" y="580025"/>
                </a:lnTo>
                <a:lnTo>
                  <a:pt x="8780" y="575569"/>
                </a:lnTo>
                <a:lnTo>
                  <a:pt x="9809" y="574212"/>
                </a:lnTo>
                <a:lnTo>
                  <a:pt x="44098" y="549695"/>
                </a:lnTo>
                <a:lnTo>
                  <a:pt x="72824" y="526090"/>
                </a:lnTo>
                <a:lnTo>
                  <a:pt x="117460" y="492559"/>
                </a:lnTo>
                <a:lnTo>
                  <a:pt x="146440" y="475892"/>
                </a:lnTo>
                <a:lnTo>
                  <a:pt x="168058" y="463112"/>
                </a:lnTo>
                <a:lnTo>
                  <a:pt x="211592" y="437007"/>
                </a:lnTo>
                <a:lnTo>
                  <a:pt x="267850" y="40183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7" name="SMARTInkShape-2132"/>
          <p:cNvSpPr/>
          <p:nvPr>
            <p:custDataLst>
              <p:tags r:id="rId12"/>
            </p:custDataLst>
          </p:nvPr>
        </p:nvSpPr>
        <p:spPr bwMode="auto">
          <a:xfrm>
            <a:off x="1535906" y="2259213"/>
            <a:ext cx="2089548" cy="89296"/>
          </a:xfrm>
          <a:custGeom>
            <a:avLst/>
            <a:gdLst/>
            <a:ahLst/>
            <a:cxnLst/>
            <a:rect l="0" t="0" r="0" b="0"/>
            <a:pathLst>
              <a:path w="2089548" h="89296">
                <a:moveTo>
                  <a:pt x="0" y="26787"/>
                </a:moveTo>
                <a:lnTo>
                  <a:pt x="0" y="26787"/>
                </a:lnTo>
                <a:lnTo>
                  <a:pt x="4741" y="31527"/>
                </a:lnTo>
                <a:lnTo>
                  <a:pt x="9714" y="33855"/>
                </a:lnTo>
                <a:lnTo>
                  <a:pt x="42241" y="35608"/>
                </a:lnTo>
                <a:lnTo>
                  <a:pt x="71734" y="30550"/>
                </a:lnTo>
                <a:lnTo>
                  <a:pt x="113308" y="34840"/>
                </a:lnTo>
                <a:lnTo>
                  <a:pt x="150655" y="38247"/>
                </a:lnTo>
                <a:lnTo>
                  <a:pt x="166177" y="41802"/>
                </a:lnTo>
                <a:lnTo>
                  <a:pt x="200822" y="42811"/>
                </a:lnTo>
                <a:lnTo>
                  <a:pt x="235782" y="36275"/>
                </a:lnTo>
                <a:lnTo>
                  <a:pt x="273133" y="27366"/>
                </a:lnTo>
                <a:lnTo>
                  <a:pt x="310344" y="15934"/>
                </a:lnTo>
                <a:lnTo>
                  <a:pt x="353496" y="9543"/>
                </a:lnTo>
                <a:lnTo>
                  <a:pt x="363154" y="6555"/>
                </a:lnTo>
                <a:lnTo>
                  <a:pt x="367118" y="4369"/>
                </a:lnTo>
                <a:lnTo>
                  <a:pt x="401997" y="861"/>
                </a:lnTo>
                <a:lnTo>
                  <a:pt x="436500" y="254"/>
                </a:lnTo>
                <a:lnTo>
                  <a:pt x="475717" y="74"/>
                </a:lnTo>
                <a:lnTo>
                  <a:pt x="509055" y="20"/>
                </a:lnTo>
                <a:lnTo>
                  <a:pt x="548478" y="5"/>
                </a:lnTo>
                <a:lnTo>
                  <a:pt x="586728" y="0"/>
                </a:lnTo>
                <a:lnTo>
                  <a:pt x="627055" y="991"/>
                </a:lnTo>
                <a:lnTo>
                  <a:pt x="670999" y="7066"/>
                </a:lnTo>
                <a:lnTo>
                  <a:pt x="708122" y="8560"/>
                </a:lnTo>
                <a:lnTo>
                  <a:pt x="742685" y="14992"/>
                </a:lnTo>
                <a:lnTo>
                  <a:pt x="781410" y="17291"/>
                </a:lnTo>
                <a:lnTo>
                  <a:pt x="818236" y="17745"/>
                </a:lnTo>
                <a:lnTo>
                  <a:pt x="857592" y="17835"/>
                </a:lnTo>
                <a:lnTo>
                  <a:pt x="897262" y="17853"/>
                </a:lnTo>
                <a:lnTo>
                  <a:pt x="928968" y="20502"/>
                </a:lnTo>
                <a:lnTo>
                  <a:pt x="968128" y="24925"/>
                </a:lnTo>
                <a:lnTo>
                  <a:pt x="1012767" y="31160"/>
                </a:lnTo>
                <a:lnTo>
                  <a:pt x="1052708" y="34366"/>
                </a:lnTo>
                <a:lnTo>
                  <a:pt x="1084019" y="32471"/>
                </a:lnTo>
                <a:lnTo>
                  <a:pt x="1119763" y="29313"/>
                </a:lnTo>
                <a:lnTo>
                  <a:pt x="1162108" y="27910"/>
                </a:lnTo>
                <a:lnTo>
                  <a:pt x="1204740" y="27286"/>
                </a:lnTo>
                <a:lnTo>
                  <a:pt x="1240885" y="28001"/>
                </a:lnTo>
                <a:lnTo>
                  <a:pt x="1282758" y="33899"/>
                </a:lnTo>
                <a:lnTo>
                  <a:pt x="1320670" y="35178"/>
                </a:lnTo>
                <a:lnTo>
                  <a:pt x="1357039" y="35557"/>
                </a:lnTo>
                <a:lnTo>
                  <a:pt x="1395596" y="35669"/>
                </a:lnTo>
                <a:lnTo>
                  <a:pt x="1433148" y="35703"/>
                </a:lnTo>
                <a:lnTo>
                  <a:pt x="1473710" y="38358"/>
                </a:lnTo>
                <a:lnTo>
                  <a:pt x="1516486" y="42783"/>
                </a:lnTo>
                <a:lnTo>
                  <a:pt x="1558198" y="44278"/>
                </a:lnTo>
                <a:lnTo>
                  <a:pt x="1599510" y="50710"/>
                </a:lnTo>
                <a:lnTo>
                  <a:pt x="1637214" y="53719"/>
                </a:lnTo>
                <a:lnTo>
                  <a:pt x="1677626" y="60476"/>
                </a:lnTo>
                <a:lnTo>
                  <a:pt x="1710520" y="61904"/>
                </a:lnTo>
                <a:lnTo>
                  <a:pt x="1751858" y="62387"/>
                </a:lnTo>
                <a:lnTo>
                  <a:pt x="1792399" y="62482"/>
                </a:lnTo>
                <a:lnTo>
                  <a:pt x="1832744" y="62501"/>
                </a:lnTo>
                <a:lnTo>
                  <a:pt x="1873897" y="57764"/>
                </a:lnTo>
                <a:lnTo>
                  <a:pt x="1911108" y="54817"/>
                </a:lnTo>
                <a:lnTo>
                  <a:pt x="1948813" y="58684"/>
                </a:lnTo>
                <a:lnTo>
                  <a:pt x="1992289" y="62002"/>
                </a:lnTo>
                <a:lnTo>
                  <a:pt x="2036097" y="68576"/>
                </a:lnTo>
                <a:lnTo>
                  <a:pt x="2075894" y="75799"/>
                </a:lnTo>
                <a:lnTo>
                  <a:pt x="2083479" y="80982"/>
                </a:lnTo>
                <a:lnTo>
                  <a:pt x="2089547" y="8929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230" name="SMARTInkShape-Group603"/>
          <p:cNvGrpSpPr/>
          <p:nvPr/>
        </p:nvGrpSpPr>
        <p:grpSpPr>
          <a:xfrm>
            <a:off x="1571625" y="2652117"/>
            <a:ext cx="3330774" cy="105806"/>
            <a:chOff x="1571625" y="2652117"/>
            <a:chExt cx="3330774" cy="105806"/>
          </a:xfrm>
        </p:grpSpPr>
        <p:sp>
          <p:nvSpPr>
            <p:cNvPr id="228" name="SMARTInkShape-2133"/>
            <p:cNvSpPr/>
            <p:nvPr>
              <p:custDataLst>
                <p:tags r:id="rId42"/>
              </p:custDataLst>
            </p:nvPr>
          </p:nvSpPr>
          <p:spPr bwMode="auto">
            <a:xfrm>
              <a:off x="1625203" y="2652117"/>
              <a:ext cx="1053704" cy="35104"/>
            </a:xfrm>
            <a:custGeom>
              <a:avLst/>
              <a:gdLst/>
              <a:ahLst/>
              <a:cxnLst/>
              <a:rect l="0" t="0" r="0" b="0"/>
              <a:pathLst>
                <a:path w="1053704" h="35104">
                  <a:moveTo>
                    <a:pt x="0" y="0"/>
                  </a:moveTo>
                  <a:lnTo>
                    <a:pt x="0" y="0"/>
                  </a:lnTo>
                  <a:lnTo>
                    <a:pt x="37287" y="0"/>
                  </a:lnTo>
                  <a:lnTo>
                    <a:pt x="79869" y="6137"/>
                  </a:lnTo>
                  <a:lnTo>
                    <a:pt x="118694" y="8102"/>
                  </a:lnTo>
                  <a:lnTo>
                    <a:pt x="156840" y="8766"/>
                  </a:lnTo>
                  <a:lnTo>
                    <a:pt x="193259" y="8898"/>
                  </a:lnTo>
                  <a:lnTo>
                    <a:pt x="231541" y="7931"/>
                  </a:lnTo>
                  <a:lnTo>
                    <a:pt x="258774" y="3783"/>
                  </a:lnTo>
                  <a:lnTo>
                    <a:pt x="297289" y="7619"/>
                  </a:lnTo>
                  <a:lnTo>
                    <a:pt x="325605" y="9340"/>
                  </a:lnTo>
                  <a:lnTo>
                    <a:pt x="347047" y="11187"/>
                  </a:lnTo>
                  <a:lnTo>
                    <a:pt x="390384" y="15886"/>
                  </a:lnTo>
                  <a:lnTo>
                    <a:pt x="432508" y="23118"/>
                  </a:lnTo>
                  <a:lnTo>
                    <a:pt x="468691" y="26693"/>
                  </a:lnTo>
                  <a:lnTo>
                    <a:pt x="510733" y="33642"/>
                  </a:lnTo>
                  <a:lnTo>
                    <a:pt x="553164" y="35103"/>
                  </a:lnTo>
                  <a:lnTo>
                    <a:pt x="594109" y="34453"/>
                  </a:lnTo>
                  <a:lnTo>
                    <a:pt x="620307" y="32891"/>
                  </a:lnTo>
                  <a:lnTo>
                    <a:pt x="648686" y="30857"/>
                  </a:lnTo>
                  <a:lnTo>
                    <a:pt x="674552" y="29501"/>
                  </a:lnTo>
                  <a:lnTo>
                    <a:pt x="698740" y="28597"/>
                  </a:lnTo>
                  <a:lnTo>
                    <a:pt x="721811" y="27994"/>
                  </a:lnTo>
                  <a:lnTo>
                    <a:pt x="747114" y="25608"/>
                  </a:lnTo>
                  <a:lnTo>
                    <a:pt x="773904" y="22033"/>
                  </a:lnTo>
                  <a:lnTo>
                    <a:pt x="801686" y="17665"/>
                  </a:lnTo>
                  <a:lnTo>
                    <a:pt x="832114" y="14754"/>
                  </a:lnTo>
                  <a:lnTo>
                    <a:pt x="864305" y="12812"/>
                  </a:lnTo>
                  <a:lnTo>
                    <a:pt x="897672" y="11518"/>
                  </a:lnTo>
                  <a:lnTo>
                    <a:pt x="924878" y="10655"/>
                  </a:lnTo>
                  <a:lnTo>
                    <a:pt x="968336" y="9697"/>
                  </a:lnTo>
                  <a:lnTo>
                    <a:pt x="1001541" y="11917"/>
                  </a:lnTo>
                  <a:lnTo>
                    <a:pt x="1034610" y="18744"/>
                  </a:lnTo>
                  <a:lnTo>
                    <a:pt x="1053703" y="26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9" name="SMARTInkShape-2134"/>
            <p:cNvSpPr/>
            <p:nvPr>
              <p:custDataLst>
                <p:tags r:id="rId43"/>
              </p:custDataLst>
            </p:nvPr>
          </p:nvSpPr>
          <p:spPr bwMode="auto">
            <a:xfrm>
              <a:off x="1571625" y="2652117"/>
              <a:ext cx="3330774" cy="105806"/>
            </a:xfrm>
            <a:custGeom>
              <a:avLst/>
              <a:gdLst/>
              <a:ahLst/>
              <a:cxnLst/>
              <a:rect l="0" t="0" r="0" b="0"/>
              <a:pathLst>
                <a:path w="3330774" h="105806">
                  <a:moveTo>
                    <a:pt x="0" y="0"/>
                  </a:moveTo>
                  <a:lnTo>
                    <a:pt x="0" y="0"/>
                  </a:lnTo>
                  <a:lnTo>
                    <a:pt x="20991" y="0"/>
                  </a:lnTo>
                  <a:lnTo>
                    <a:pt x="65392" y="15446"/>
                  </a:lnTo>
                  <a:lnTo>
                    <a:pt x="107536" y="18534"/>
                  </a:lnTo>
                  <a:lnTo>
                    <a:pt x="147114" y="30247"/>
                  </a:lnTo>
                  <a:lnTo>
                    <a:pt x="170920" y="34097"/>
                  </a:lnTo>
                  <a:lnTo>
                    <a:pt x="212760" y="29262"/>
                  </a:lnTo>
                  <a:lnTo>
                    <a:pt x="247477" y="27522"/>
                  </a:lnTo>
                  <a:lnTo>
                    <a:pt x="286826" y="26934"/>
                  </a:lnTo>
                  <a:lnTo>
                    <a:pt x="319803" y="29478"/>
                  </a:lnTo>
                  <a:lnTo>
                    <a:pt x="361324" y="36516"/>
                  </a:lnTo>
                  <a:lnTo>
                    <a:pt x="377878" y="41034"/>
                  </a:lnTo>
                  <a:lnTo>
                    <a:pt x="410502" y="43577"/>
                  </a:lnTo>
                  <a:lnTo>
                    <a:pt x="454884" y="44437"/>
                  </a:lnTo>
                  <a:lnTo>
                    <a:pt x="475762" y="41940"/>
                  </a:lnTo>
                  <a:lnTo>
                    <a:pt x="513105" y="36538"/>
                  </a:lnTo>
                  <a:lnTo>
                    <a:pt x="545819" y="36954"/>
                  </a:lnTo>
                  <a:lnTo>
                    <a:pt x="589357" y="42920"/>
                  </a:lnTo>
                  <a:lnTo>
                    <a:pt x="623424" y="49979"/>
                  </a:lnTo>
                  <a:lnTo>
                    <a:pt x="664696" y="52867"/>
                  </a:lnTo>
                  <a:lnTo>
                    <a:pt x="696679" y="53367"/>
                  </a:lnTo>
                  <a:lnTo>
                    <a:pt x="741212" y="50870"/>
                  </a:lnTo>
                  <a:lnTo>
                    <a:pt x="771943" y="47414"/>
                  </a:lnTo>
                  <a:lnTo>
                    <a:pt x="805445" y="45878"/>
                  </a:lnTo>
                  <a:lnTo>
                    <a:pt x="848295" y="49753"/>
                  </a:lnTo>
                  <a:lnTo>
                    <a:pt x="892192" y="52823"/>
                  </a:lnTo>
                  <a:lnTo>
                    <a:pt x="927355" y="53354"/>
                  </a:lnTo>
                  <a:lnTo>
                    <a:pt x="965775" y="53512"/>
                  </a:lnTo>
                  <a:lnTo>
                    <a:pt x="1003335" y="53565"/>
                  </a:lnTo>
                  <a:lnTo>
                    <a:pt x="1036795" y="53574"/>
                  </a:lnTo>
                  <a:lnTo>
                    <a:pt x="1074176" y="53578"/>
                  </a:lnTo>
                  <a:lnTo>
                    <a:pt x="1114927" y="53578"/>
                  </a:lnTo>
                  <a:lnTo>
                    <a:pt x="1158548" y="56224"/>
                  </a:lnTo>
                  <a:lnTo>
                    <a:pt x="1199067" y="62673"/>
                  </a:lnTo>
                  <a:lnTo>
                    <a:pt x="1236814" y="70087"/>
                  </a:lnTo>
                  <a:lnTo>
                    <a:pt x="1277029" y="71171"/>
                  </a:lnTo>
                  <a:lnTo>
                    <a:pt x="1316437" y="72351"/>
                  </a:lnTo>
                  <a:lnTo>
                    <a:pt x="1354682" y="77551"/>
                  </a:lnTo>
                  <a:lnTo>
                    <a:pt x="1398977" y="80525"/>
                  </a:lnTo>
                  <a:lnTo>
                    <a:pt x="1435692" y="84737"/>
                  </a:lnTo>
                  <a:lnTo>
                    <a:pt x="1467224" y="87270"/>
                  </a:lnTo>
                  <a:lnTo>
                    <a:pt x="1510323" y="88897"/>
                  </a:lnTo>
                  <a:lnTo>
                    <a:pt x="1553195" y="89218"/>
                  </a:lnTo>
                  <a:lnTo>
                    <a:pt x="1591079" y="89273"/>
                  </a:lnTo>
                  <a:lnTo>
                    <a:pt x="1628458" y="89292"/>
                  </a:lnTo>
                  <a:lnTo>
                    <a:pt x="1661886" y="89296"/>
                  </a:lnTo>
                  <a:lnTo>
                    <a:pt x="1696926" y="91943"/>
                  </a:lnTo>
                  <a:lnTo>
                    <a:pt x="1719588" y="94442"/>
                  </a:lnTo>
                  <a:lnTo>
                    <a:pt x="1761036" y="90607"/>
                  </a:lnTo>
                  <a:lnTo>
                    <a:pt x="1797665" y="89556"/>
                  </a:lnTo>
                  <a:lnTo>
                    <a:pt x="1841447" y="89374"/>
                  </a:lnTo>
                  <a:lnTo>
                    <a:pt x="1879445" y="89320"/>
                  </a:lnTo>
                  <a:lnTo>
                    <a:pt x="1914296" y="89304"/>
                  </a:lnTo>
                  <a:lnTo>
                    <a:pt x="1949757" y="89299"/>
                  </a:lnTo>
                  <a:lnTo>
                    <a:pt x="1985021" y="95434"/>
                  </a:lnTo>
                  <a:lnTo>
                    <a:pt x="2022855" y="97675"/>
                  </a:lnTo>
                  <a:lnTo>
                    <a:pt x="2059506" y="98118"/>
                  </a:lnTo>
                  <a:lnTo>
                    <a:pt x="2102979" y="98205"/>
                  </a:lnTo>
                  <a:lnTo>
                    <a:pt x="2143316" y="98223"/>
                  </a:lnTo>
                  <a:lnTo>
                    <a:pt x="2179893" y="98226"/>
                  </a:lnTo>
                  <a:lnTo>
                    <a:pt x="2219510" y="98226"/>
                  </a:lnTo>
                  <a:lnTo>
                    <a:pt x="2260548" y="98227"/>
                  </a:lnTo>
                  <a:lnTo>
                    <a:pt x="2294334" y="95581"/>
                  </a:lnTo>
                  <a:lnTo>
                    <a:pt x="2336756" y="91159"/>
                  </a:lnTo>
                  <a:lnTo>
                    <a:pt x="2377106" y="87203"/>
                  </a:lnTo>
                  <a:lnTo>
                    <a:pt x="2420964" y="81718"/>
                  </a:lnTo>
                  <a:lnTo>
                    <a:pt x="2454132" y="80967"/>
                  </a:lnTo>
                  <a:lnTo>
                    <a:pt x="2490702" y="80634"/>
                  </a:lnTo>
                  <a:lnTo>
                    <a:pt x="2521829" y="81439"/>
                  </a:lnTo>
                  <a:lnTo>
                    <a:pt x="2561589" y="86527"/>
                  </a:lnTo>
                  <a:lnTo>
                    <a:pt x="2597010" y="88750"/>
                  </a:lnTo>
                  <a:lnTo>
                    <a:pt x="2641121" y="89189"/>
                  </a:lnTo>
                  <a:lnTo>
                    <a:pt x="2678845" y="94005"/>
                  </a:lnTo>
                  <a:lnTo>
                    <a:pt x="2716701" y="96976"/>
                  </a:lnTo>
                  <a:lnTo>
                    <a:pt x="2753054" y="102597"/>
                  </a:lnTo>
                  <a:lnTo>
                    <a:pt x="2793701" y="105805"/>
                  </a:lnTo>
                  <a:lnTo>
                    <a:pt x="2836446" y="99760"/>
                  </a:lnTo>
                  <a:lnTo>
                    <a:pt x="2872617" y="94609"/>
                  </a:lnTo>
                  <a:lnTo>
                    <a:pt x="2909163" y="90871"/>
                  </a:lnTo>
                  <a:lnTo>
                    <a:pt x="2951521" y="89763"/>
                  </a:lnTo>
                  <a:lnTo>
                    <a:pt x="2981970" y="86858"/>
                  </a:lnTo>
                  <a:lnTo>
                    <a:pt x="3024356" y="82291"/>
                  </a:lnTo>
                  <a:lnTo>
                    <a:pt x="3060013" y="80747"/>
                  </a:lnTo>
                  <a:lnTo>
                    <a:pt x="3087735" y="77890"/>
                  </a:lnTo>
                  <a:lnTo>
                    <a:pt x="3129447" y="73350"/>
                  </a:lnTo>
                  <a:lnTo>
                    <a:pt x="3171565" y="65553"/>
                  </a:lnTo>
                  <a:lnTo>
                    <a:pt x="3212966" y="62909"/>
                  </a:lnTo>
                  <a:lnTo>
                    <a:pt x="3255228" y="62543"/>
                  </a:lnTo>
                  <a:lnTo>
                    <a:pt x="3290836" y="71604"/>
                  </a:lnTo>
                  <a:lnTo>
                    <a:pt x="3302057" y="79017"/>
                  </a:lnTo>
                  <a:lnTo>
                    <a:pt x="3308154" y="79967"/>
                  </a:lnTo>
                  <a:lnTo>
                    <a:pt x="3309741" y="79109"/>
                  </a:lnTo>
                  <a:lnTo>
                    <a:pt x="3310799" y="77544"/>
                  </a:lnTo>
                  <a:lnTo>
                    <a:pt x="3312966" y="73159"/>
                  </a:lnTo>
                  <a:lnTo>
                    <a:pt x="3330773" y="535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33" name="SMARTInkShape-Group604"/>
          <p:cNvGrpSpPr/>
          <p:nvPr/>
        </p:nvGrpSpPr>
        <p:grpSpPr>
          <a:xfrm>
            <a:off x="351180" y="3787980"/>
            <a:ext cx="354266" cy="2448023"/>
            <a:chOff x="351180" y="3787980"/>
            <a:chExt cx="354266" cy="2448023"/>
          </a:xfrm>
        </p:grpSpPr>
        <p:sp>
          <p:nvSpPr>
            <p:cNvPr id="231" name="SMARTInkShape-2135"/>
            <p:cNvSpPr/>
            <p:nvPr>
              <p:custDataLst>
                <p:tags r:id="rId40"/>
              </p:custDataLst>
            </p:nvPr>
          </p:nvSpPr>
          <p:spPr bwMode="auto">
            <a:xfrm>
              <a:off x="464344" y="6036470"/>
              <a:ext cx="241102" cy="199533"/>
            </a:xfrm>
            <a:custGeom>
              <a:avLst/>
              <a:gdLst/>
              <a:ahLst/>
              <a:cxnLst/>
              <a:rect l="0" t="0" r="0" b="0"/>
              <a:pathLst>
                <a:path w="241102" h="199533">
                  <a:moveTo>
                    <a:pt x="0" y="0"/>
                  </a:moveTo>
                  <a:lnTo>
                    <a:pt x="0" y="0"/>
                  </a:lnTo>
                  <a:lnTo>
                    <a:pt x="17169" y="37286"/>
                  </a:lnTo>
                  <a:lnTo>
                    <a:pt x="54219" y="80746"/>
                  </a:lnTo>
                  <a:lnTo>
                    <a:pt x="92339" y="122060"/>
                  </a:lnTo>
                  <a:lnTo>
                    <a:pt x="133661" y="153018"/>
                  </a:lnTo>
                  <a:lnTo>
                    <a:pt x="176055" y="186263"/>
                  </a:lnTo>
                  <a:lnTo>
                    <a:pt x="198347" y="198173"/>
                  </a:lnTo>
                  <a:lnTo>
                    <a:pt x="215154" y="199532"/>
                  </a:lnTo>
                  <a:lnTo>
                    <a:pt x="241101" y="19645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2" name="SMARTInkShape-2136"/>
            <p:cNvSpPr/>
            <p:nvPr>
              <p:custDataLst>
                <p:tags r:id="rId41"/>
              </p:custDataLst>
            </p:nvPr>
          </p:nvSpPr>
          <p:spPr bwMode="auto">
            <a:xfrm>
              <a:off x="351180" y="3787980"/>
              <a:ext cx="238180" cy="2159193"/>
            </a:xfrm>
            <a:custGeom>
              <a:avLst/>
              <a:gdLst/>
              <a:ahLst/>
              <a:cxnLst/>
              <a:rect l="0" t="0" r="0" b="0"/>
              <a:pathLst>
                <a:path w="238180" h="2159193">
                  <a:moveTo>
                    <a:pt x="238179" y="51786"/>
                  </a:moveTo>
                  <a:lnTo>
                    <a:pt x="238179" y="51786"/>
                  </a:lnTo>
                  <a:lnTo>
                    <a:pt x="233439" y="47045"/>
                  </a:lnTo>
                  <a:lnTo>
                    <a:pt x="231112" y="39426"/>
                  </a:lnTo>
                  <a:lnTo>
                    <a:pt x="230491" y="34616"/>
                  </a:lnTo>
                  <a:lnTo>
                    <a:pt x="228093" y="30418"/>
                  </a:lnTo>
                  <a:lnTo>
                    <a:pt x="215237" y="19767"/>
                  </a:lnTo>
                  <a:lnTo>
                    <a:pt x="182560" y="4256"/>
                  </a:lnTo>
                  <a:lnTo>
                    <a:pt x="161948" y="0"/>
                  </a:lnTo>
                  <a:lnTo>
                    <a:pt x="149398" y="4296"/>
                  </a:lnTo>
                  <a:lnTo>
                    <a:pt x="143273" y="8219"/>
                  </a:lnTo>
                  <a:lnTo>
                    <a:pt x="125172" y="37444"/>
                  </a:lnTo>
                  <a:lnTo>
                    <a:pt x="116722" y="63301"/>
                  </a:lnTo>
                  <a:lnTo>
                    <a:pt x="114745" y="92953"/>
                  </a:lnTo>
                  <a:lnTo>
                    <a:pt x="114859" y="130606"/>
                  </a:lnTo>
                  <a:lnTo>
                    <a:pt x="118217" y="167184"/>
                  </a:lnTo>
                  <a:lnTo>
                    <a:pt x="125685" y="207024"/>
                  </a:lnTo>
                  <a:lnTo>
                    <a:pt x="136106" y="247153"/>
                  </a:lnTo>
                  <a:lnTo>
                    <a:pt x="141839" y="286389"/>
                  </a:lnTo>
                  <a:lnTo>
                    <a:pt x="147736" y="318772"/>
                  </a:lnTo>
                  <a:lnTo>
                    <a:pt x="152087" y="346855"/>
                  </a:lnTo>
                  <a:lnTo>
                    <a:pt x="156972" y="379467"/>
                  </a:lnTo>
                  <a:lnTo>
                    <a:pt x="160229" y="406169"/>
                  </a:lnTo>
                  <a:lnTo>
                    <a:pt x="163847" y="449068"/>
                  </a:lnTo>
                  <a:lnTo>
                    <a:pt x="165804" y="476383"/>
                  </a:lnTo>
                  <a:lnTo>
                    <a:pt x="168101" y="508483"/>
                  </a:lnTo>
                  <a:lnTo>
                    <a:pt x="170625" y="543774"/>
                  </a:lnTo>
                  <a:lnTo>
                    <a:pt x="172307" y="572262"/>
                  </a:lnTo>
                  <a:lnTo>
                    <a:pt x="173429" y="596216"/>
                  </a:lnTo>
                  <a:lnTo>
                    <a:pt x="174675" y="636059"/>
                  </a:lnTo>
                  <a:lnTo>
                    <a:pt x="175229" y="670304"/>
                  </a:lnTo>
                  <a:lnTo>
                    <a:pt x="173392" y="698287"/>
                  </a:lnTo>
                  <a:lnTo>
                    <a:pt x="170183" y="733810"/>
                  </a:lnTo>
                  <a:lnTo>
                    <a:pt x="166060" y="774359"/>
                  </a:lnTo>
                  <a:lnTo>
                    <a:pt x="162318" y="806353"/>
                  </a:lnTo>
                  <a:lnTo>
                    <a:pt x="158832" y="832643"/>
                  </a:lnTo>
                  <a:lnTo>
                    <a:pt x="155515" y="855130"/>
                  </a:lnTo>
                  <a:lnTo>
                    <a:pt x="150328" y="881037"/>
                  </a:lnTo>
                  <a:lnTo>
                    <a:pt x="143893" y="909221"/>
                  </a:lnTo>
                  <a:lnTo>
                    <a:pt x="136627" y="938925"/>
                  </a:lnTo>
                  <a:lnTo>
                    <a:pt x="125907" y="982512"/>
                  </a:lnTo>
                  <a:lnTo>
                    <a:pt x="116843" y="1015114"/>
                  </a:lnTo>
                  <a:lnTo>
                    <a:pt x="99592" y="1059749"/>
                  </a:lnTo>
                  <a:lnTo>
                    <a:pt x="84311" y="1099712"/>
                  </a:lnTo>
                  <a:lnTo>
                    <a:pt x="63715" y="1143134"/>
                  </a:lnTo>
                  <a:lnTo>
                    <a:pt x="43130" y="1180320"/>
                  </a:lnTo>
                  <a:lnTo>
                    <a:pt x="11871" y="1219121"/>
                  </a:lnTo>
                  <a:lnTo>
                    <a:pt x="3652" y="1224453"/>
                  </a:lnTo>
                  <a:lnTo>
                    <a:pt x="1461" y="1224485"/>
                  </a:lnTo>
                  <a:lnTo>
                    <a:pt x="0" y="1223515"/>
                  </a:lnTo>
                  <a:lnTo>
                    <a:pt x="10921" y="1182160"/>
                  </a:lnTo>
                  <a:lnTo>
                    <a:pt x="23662" y="1142241"/>
                  </a:lnTo>
                  <a:lnTo>
                    <a:pt x="30721" y="1124800"/>
                  </a:lnTo>
                  <a:lnTo>
                    <a:pt x="57120" y="1081708"/>
                  </a:lnTo>
                  <a:lnTo>
                    <a:pt x="71388" y="1067469"/>
                  </a:lnTo>
                  <a:lnTo>
                    <a:pt x="79360" y="1062283"/>
                  </a:lnTo>
                  <a:lnTo>
                    <a:pt x="86659" y="1059818"/>
                  </a:lnTo>
                  <a:lnTo>
                    <a:pt x="100061" y="1059724"/>
                  </a:lnTo>
                  <a:lnTo>
                    <a:pt x="106413" y="1066049"/>
                  </a:lnTo>
                  <a:lnTo>
                    <a:pt x="122849" y="1100418"/>
                  </a:lnTo>
                  <a:lnTo>
                    <a:pt x="132055" y="1140204"/>
                  </a:lnTo>
                  <a:lnTo>
                    <a:pt x="137435" y="1165566"/>
                  </a:lnTo>
                  <a:lnTo>
                    <a:pt x="143133" y="1209911"/>
                  </a:lnTo>
                  <a:lnTo>
                    <a:pt x="146327" y="1246818"/>
                  </a:lnTo>
                  <a:lnTo>
                    <a:pt x="148125" y="1289909"/>
                  </a:lnTo>
                  <a:lnTo>
                    <a:pt x="146012" y="1330457"/>
                  </a:lnTo>
                  <a:lnTo>
                    <a:pt x="141748" y="1373891"/>
                  </a:lnTo>
                  <a:lnTo>
                    <a:pt x="140485" y="1418180"/>
                  </a:lnTo>
                  <a:lnTo>
                    <a:pt x="139197" y="1448853"/>
                  </a:lnTo>
                  <a:lnTo>
                    <a:pt x="135318" y="1482329"/>
                  </a:lnTo>
                  <a:lnTo>
                    <a:pt x="130286" y="1517051"/>
                  </a:lnTo>
                  <a:lnTo>
                    <a:pt x="125735" y="1552327"/>
                  </a:lnTo>
                  <a:lnTo>
                    <a:pt x="123712" y="1587849"/>
                  </a:lnTo>
                  <a:lnTo>
                    <a:pt x="120167" y="1623481"/>
                  </a:lnTo>
                  <a:lnTo>
                    <a:pt x="115284" y="1660153"/>
                  </a:lnTo>
                  <a:lnTo>
                    <a:pt x="109807" y="1699602"/>
                  </a:lnTo>
                  <a:lnTo>
                    <a:pt x="101419" y="1737640"/>
                  </a:lnTo>
                  <a:lnTo>
                    <a:pt x="92069" y="1775382"/>
                  </a:lnTo>
                  <a:lnTo>
                    <a:pt x="84606" y="1815307"/>
                  </a:lnTo>
                  <a:lnTo>
                    <a:pt x="77982" y="1858849"/>
                  </a:lnTo>
                  <a:lnTo>
                    <a:pt x="74826" y="1881573"/>
                  </a:lnTo>
                  <a:lnTo>
                    <a:pt x="68675" y="1925342"/>
                  </a:lnTo>
                  <a:lnTo>
                    <a:pt x="62633" y="1967946"/>
                  </a:lnTo>
                  <a:lnTo>
                    <a:pt x="56641" y="2010032"/>
                  </a:lnTo>
                  <a:lnTo>
                    <a:pt x="53316" y="2043951"/>
                  </a:lnTo>
                  <a:lnTo>
                    <a:pt x="48798" y="2082713"/>
                  </a:lnTo>
                  <a:lnTo>
                    <a:pt x="41726" y="215919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234" name="SMARTInkShape-2137"/>
          <p:cNvSpPr/>
          <p:nvPr>
            <p:custDataLst>
              <p:tags r:id="rId13"/>
            </p:custDataLst>
          </p:nvPr>
        </p:nvSpPr>
        <p:spPr bwMode="auto">
          <a:xfrm>
            <a:off x="3312914" y="3680959"/>
            <a:ext cx="444515" cy="2650190"/>
          </a:xfrm>
          <a:custGeom>
            <a:avLst/>
            <a:gdLst/>
            <a:ahLst/>
            <a:cxnLst/>
            <a:rect l="0" t="0" r="0" b="0"/>
            <a:pathLst>
              <a:path w="444515" h="2650190">
                <a:moveTo>
                  <a:pt x="223242" y="158807"/>
                </a:moveTo>
                <a:lnTo>
                  <a:pt x="223242" y="158807"/>
                </a:lnTo>
                <a:lnTo>
                  <a:pt x="223242" y="125623"/>
                </a:lnTo>
                <a:lnTo>
                  <a:pt x="223242" y="90766"/>
                </a:lnTo>
                <a:lnTo>
                  <a:pt x="223242" y="52105"/>
                </a:lnTo>
                <a:lnTo>
                  <a:pt x="223242" y="14824"/>
                </a:lnTo>
                <a:lnTo>
                  <a:pt x="227211" y="11225"/>
                </a:lnTo>
                <a:lnTo>
                  <a:pt x="254159" y="964"/>
                </a:lnTo>
                <a:lnTo>
                  <a:pt x="258736" y="0"/>
                </a:lnTo>
                <a:lnTo>
                  <a:pt x="263772" y="2334"/>
                </a:lnTo>
                <a:lnTo>
                  <a:pt x="274659" y="12865"/>
                </a:lnTo>
                <a:lnTo>
                  <a:pt x="291945" y="54490"/>
                </a:lnTo>
                <a:lnTo>
                  <a:pt x="304894" y="96589"/>
                </a:lnTo>
                <a:lnTo>
                  <a:pt x="309141" y="127185"/>
                </a:lnTo>
                <a:lnTo>
                  <a:pt x="311029" y="165588"/>
                </a:lnTo>
                <a:lnTo>
                  <a:pt x="311533" y="191109"/>
                </a:lnTo>
                <a:lnTo>
                  <a:pt x="311868" y="219037"/>
                </a:lnTo>
                <a:lnTo>
                  <a:pt x="312092" y="243608"/>
                </a:lnTo>
                <a:lnTo>
                  <a:pt x="312340" y="286785"/>
                </a:lnTo>
                <a:lnTo>
                  <a:pt x="312451" y="328464"/>
                </a:lnTo>
                <a:lnTo>
                  <a:pt x="312480" y="349303"/>
                </a:lnTo>
                <a:lnTo>
                  <a:pt x="312500" y="376093"/>
                </a:lnTo>
                <a:lnTo>
                  <a:pt x="312513" y="406851"/>
                </a:lnTo>
                <a:lnTo>
                  <a:pt x="312522" y="440256"/>
                </a:lnTo>
                <a:lnTo>
                  <a:pt x="312527" y="469471"/>
                </a:lnTo>
                <a:lnTo>
                  <a:pt x="312531" y="495892"/>
                </a:lnTo>
                <a:lnTo>
                  <a:pt x="312534" y="520452"/>
                </a:lnTo>
                <a:lnTo>
                  <a:pt x="311543" y="543771"/>
                </a:lnTo>
                <a:lnTo>
                  <a:pt x="307797" y="588201"/>
                </a:lnTo>
                <a:lnTo>
                  <a:pt x="305409" y="623664"/>
                </a:lnTo>
                <a:lnTo>
                  <a:pt x="302825" y="668141"/>
                </a:lnTo>
                <a:lnTo>
                  <a:pt x="300110" y="718628"/>
                </a:lnTo>
                <a:lnTo>
                  <a:pt x="298300" y="759232"/>
                </a:lnTo>
                <a:lnTo>
                  <a:pt x="297093" y="793246"/>
                </a:lnTo>
                <a:lnTo>
                  <a:pt x="296289" y="822868"/>
                </a:lnTo>
                <a:lnTo>
                  <a:pt x="296744" y="860475"/>
                </a:lnTo>
                <a:lnTo>
                  <a:pt x="298041" y="903406"/>
                </a:lnTo>
                <a:lnTo>
                  <a:pt x="299897" y="949885"/>
                </a:lnTo>
                <a:lnTo>
                  <a:pt x="302127" y="983849"/>
                </a:lnTo>
                <a:lnTo>
                  <a:pt x="304606" y="1009468"/>
                </a:lnTo>
                <a:lnTo>
                  <a:pt x="310997" y="1046862"/>
                </a:lnTo>
                <a:lnTo>
                  <a:pt x="325753" y="1088243"/>
                </a:lnTo>
                <a:lnTo>
                  <a:pt x="336932" y="1106348"/>
                </a:lnTo>
                <a:lnTo>
                  <a:pt x="344676" y="1109985"/>
                </a:lnTo>
                <a:lnTo>
                  <a:pt x="363864" y="1108735"/>
                </a:lnTo>
                <a:lnTo>
                  <a:pt x="382975" y="1096273"/>
                </a:lnTo>
                <a:lnTo>
                  <a:pt x="407823" y="1066945"/>
                </a:lnTo>
                <a:lnTo>
                  <a:pt x="439837" y="1023420"/>
                </a:lnTo>
                <a:lnTo>
                  <a:pt x="444514" y="1018238"/>
                </a:lnTo>
                <a:lnTo>
                  <a:pt x="431837" y="1032730"/>
                </a:lnTo>
                <a:lnTo>
                  <a:pt x="414915" y="1065866"/>
                </a:lnTo>
                <a:lnTo>
                  <a:pt x="399711" y="1106655"/>
                </a:lnTo>
                <a:lnTo>
                  <a:pt x="388324" y="1138674"/>
                </a:lnTo>
                <a:lnTo>
                  <a:pt x="379956" y="1166795"/>
                </a:lnTo>
                <a:lnTo>
                  <a:pt x="372929" y="1202444"/>
                </a:lnTo>
                <a:lnTo>
                  <a:pt x="369145" y="1233503"/>
                </a:lnTo>
                <a:lnTo>
                  <a:pt x="367014" y="1273300"/>
                </a:lnTo>
                <a:lnTo>
                  <a:pt x="367508" y="1303027"/>
                </a:lnTo>
                <a:lnTo>
                  <a:pt x="371035" y="1346005"/>
                </a:lnTo>
                <a:lnTo>
                  <a:pt x="375910" y="1384289"/>
                </a:lnTo>
                <a:lnTo>
                  <a:pt x="381383" y="1418833"/>
                </a:lnTo>
                <a:lnTo>
                  <a:pt x="387124" y="1454029"/>
                </a:lnTo>
                <a:lnTo>
                  <a:pt x="392982" y="1489515"/>
                </a:lnTo>
                <a:lnTo>
                  <a:pt x="398893" y="1525131"/>
                </a:lnTo>
                <a:lnTo>
                  <a:pt x="404828" y="1560804"/>
                </a:lnTo>
                <a:lnTo>
                  <a:pt x="407799" y="1586588"/>
                </a:lnTo>
                <a:lnTo>
                  <a:pt x="410772" y="1617670"/>
                </a:lnTo>
                <a:lnTo>
                  <a:pt x="413747" y="1652280"/>
                </a:lnTo>
                <a:lnTo>
                  <a:pt x="416722" y="1682299"/>
                </a:lnTo>
                <a:lnTo>
                  <a:pt x="419697" y="1709257"/>
                </a:lnTo>
                <a:lnTo>
                  <a:pt x="422673" y="1734175"/>
                </a:lnTo>
                <a:lnTo>
                  <a:pt x="425649" y="1770630"/>
                </a:lnTo>
                <a:lnTo>
                  <a:pt x="428626" y="1814778"/>
                </a:lnTo>
                <a:lnTo>
                  <a:pt x="431602" y="1864053"/>
                </a:lnTo>
                <a:lnTo>
                  <a:pt x="433586" y="1902856"/>
                </a:lnTo>
                <a:lnTo>
                  <a:pt x="434909" y="1934678"/>
                </a:lnTo>
                <a:lnTo>
                  <a:pt x="435791" y="1961846"/>
                </a:lnTo>
                <a:lnTo>
                  <a:pt x="436379" y="1985911"/>
                </a:lnTo>
                <a:lnTo>
                  <a:pt x="437032" y="2028524"/>
                </a:lnTo>
                <a:lnTo>
                  <a:pt x="436214" y="2054176"/>
                </a:lnTo>
                <a:lnTo>
                  <a:pt x="434677" y="2083183"/>
                </a:lnTo>
                <a:lnTo>
                  <a:pt x="432660" y="2114428"/>
                </a:lnTo>
                <a:lnTo>
                  <a:pt x="430323" y="2141210"/>
                </a:lnTo>
                <a:lnTo>
                  <a:pt x="427772" y="2165018"/>
                </a:lnTo>
                <a:lnTo>
                  <a:pt x="422293" y="2206355"/>
                </a:lnTo>
                <a:lnTo>
                  <a:pt x="416551" y="2241262"/>
                </a:lnTo>
                <a:lnTo>
                  <a:pt x="402753" y="2283897"/>
                </a:lnTo>
                <a:lnTo>
                  <a:pt x="393518" y="2307768"/>
                </a:lnTo>
                <a:lnTo>
                  <a:pt x="377965" y="2347520"/>
                </a:lnTo>
                <a:lnTo>
                  <a:pt x="363445" y="2379740"/>
                </a:lnTo>
                <a:lnTo>
                  <a:pt x="333576" y="2422551"/>
                </a:lnTo>
                <a:lnTo>
                  <a:pt x="316642" y="2445845"/>
                </a:lnTo>
                <a:lnTo>
                  <a:pt x="297415" y="2472288"/>
                </a:lnTo>
                <a:lnTo>
                  <a:pt x="268114" y="2509606"/>
                </a:lnTo>
                <a:lnTo>
                  <a:pt x="225050" y="2553078"/>
                </a:lnTo>
                <a:lnTo>
                  <a:pt x="182767" y="2588563"/>
                </a:lnTo>
                <a:lnTo>
                  <a:pt x="146758" y="2611535"/>
                </a:lnTo>
                <a:lnTo>
                  <a:pt x="107923" y="2634322"/>
                </a:lnTo>
                <a:lnTo>
                  <a:pt x="74235" y="2646761"/>
                </a:lnTo>
                <a:lnTo>
                  <a:pt x="0" y="26501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5" name="SMARTInkShape-2138"/>
          <p:cNvSpPr/>
          <p:nvPr>
            <p:custDataLst>
              <p:tags r:id="rId14"/>
            </p:custDataLst>
          </p:nvPr>
        </p:nvSpPr>
        <p:spPr bwMode="auto">
          <a:xfrm>
            <a:off x="3064923" y="211519"/>
            <a:ext cx="1567393" cy="851115"/>
          </a:xfrm>
          <a:custGeom>
            <a:avLst/>
            <a:gdLst/>
            <a:ahLst/>
            <a:cxnLst/>
            <a:rect l="0" t="0" r="0" b="0"/>
            <a:pathLst>
              <a:path w="1567393" h="851115">
                <a:moveTo>
                  <a:pt x="51538" y="645731"/>
                </a:moveTo>
                <a:lnTo>
                  <a:pt x="51538" y="645731"/>
                </a:lnTo>
                <a:lnTo>
                  <a:pt x="20784" y="653419"/>
                </a:lnTo>
                <a:lnTo>
                  <a:pt x="7387" y="663190"/>
                </a:lnTo>
                <a:lnTo>
                  <a:pt x="11777" y="677693"/>
                </a:lnTo>
                <a:lnTo>
                  <a:pt x="24102" y="696101"/>
                </a:lnTo>
                <a:lnTo>
                  <a:pt x="65384" y="719602"/>
                </a:lnTo>
                <a:lnTo>
                  <a:pt x="103111" y="732936"/>
                </a:lnTo>
                <a:lnTo>
                  <a:pt x="142920" y="742697"/>
                </a:lnTo>
                <a:lnTo>
                  <a:pt x="187093" y="745128"/>
                </a:lnTo>
                <a:lnTo>
                  <a:pt x="223774" y="744304"/>
                </a:lnTo>
                <a:lnTo>
                  <a:pt x="261041" y="738820"/>
                </a:lnTo>
                <a:lnTo>
                  <a:pt x="303400" y="730760"/>
                </a:lnTo>
                <a:lnTo>
                  <a:pt x="338763" y="723871"/>
                </a:lnTo>
                <a:lnTo>
                  <a:pt x="371016" y="717501"/>
                </a:lnTo>
                <a:lnTo>
                  <a:pt x="412802" y="709379"/>
                </a:lnTo>
                <a:lnTo>
                  <a:pt x="446170" y="703046"/>
                </a:lnTo>
                <a:lnTo>
                  <a:pt x="484290" y="695847"/>
                </a:lnTo>
                <a:lnTo>
                  <a:pt x="514664" y="690056"/>
                </a:lnTo>
                <a:lnTo>
                  <a:pt x="539875" y="685203"/>
                </a:lnTo>
                <a:lnTo>
                  <a:pt x="561642" y="680975"/>
                </a:lnTo>
                <a:lnTo>
                  <a:pt x="587069" y="677165"/>
                </a:lnTo>
                <a:lnTo>
                  <a:pt x="614933" y="673632"/>
                </a:lnTo>
                <a:lnTo>
                  <a:pt x="644424" y="670285"/>
                </a:lnTo>
                <a:lnTo>
                  <a:pt x="669045" y="667061"/>
                </a:lnTo>
                <a:lnTo>
                  <a:pt x="709631" y="660833"/>
                </a:lnTo>
                <a:lnTo>
                  <a:pt x="744206" y="657404"/>
                </a:lnTo>
                <a:lnTo>
                  <a:pt x="776109" y="655880"/>
                </a:lnTo>
                <a:lnTo>
                  <a:pt x="806825" y="655203"/>
                </a:lnTo>
                <a:lnTo>
                  <a:pt x="850242" y="654902"/>
                </a:lnTo>
                <a:lnTo>
                  <a:pt x="875710" y="654821"/>
                </a:lnTo>
                <a:lnTo>
                  <a:pt x="917238" y="654732"/>
                </a:lnTo>
                <a:lnTo>
                  <a:pt x="951239" y="654692"/>
                </a:lnTo>
                <a:lnTo>
                  <a:pt x="979580" y="654675"/>
                </a:lnTo>
                <a:lnTo>
                  <a:pt x="1021280" y="654667"/>
                </a:lnTo>
                <a:lnTo>
                  <a:pt x="1046290" y="654665"/>
                </a:lnTo>
                <a:lnTo>
                  <a:pt x="1087309" y="652017"/>
                </a:lnTo>
                <a:lnTo>
                  <a:pt x="1122076" y="648525"/>
                </a:lnTo>
                <a:lnTo>
                  <a:pt x="1154064" y="646973"/>
                </a:lnTo>
                <a:lnTo>
                  <a:pt x="1184818" y="643637"/>
                </a:lnTo>
                <a:lnTo>
                  <a:pt x="1227377" y="636181"/>
                </a:lnTo>
                <a:lnTo>
                  <a:pt x="1267768" y="627688"/>
                </a:lnTo>
                <a:lnTo>
                  <a:pt x="1308509" y="618887"/>
                </a:lnTo>
                <a:lnTo>
                  <a:pt x="1345716" y="612642"/>
                </a:lnTo>
                <a:lnTo>
                  <a:pt x="1389813" y="605500"/>
                </a:lnTo>
                <a:lnTo>
                  <a:pt x="1424202" y="598085"/>
                </a:lnTo>
                <a:lnTo>
                  <a:pt x="1464883" y="593910"/>
                </a:lnTo>
                <a:lnTo>
                  <a:pt x="1505673" y="592384"/>
                </a:lnTo>
                <a:lnTo>
                  <a:pt x="1532861" y="600721"/>
                </a:lnTo>
                <a:lnTo>
                  <a:pt x="1533196" y="599849"/>
                </a:lnTo>
                <a:lnTo>
                  <a:pt x="1533569" y="596235"/>
                </a:lnTo>
                <a:lnTo>
                  <a:pt x="1528663" y="577709"/>
                </a:lnTo>
                <a:lnTo>
                  <a:pt x="1532544" y="538478"/>
                </a:lnTo>
                <a:lnTo>
                  <a:pt x="1536120" y="499189"/>
                </a:lnTo>
                <a:lnTo>
                  <a:pt x="1540818" y="466051"/>
                </a:lnTo>
                <a:lnTo>
                  <a:pt x="1542209" y="423159"/>
                </a:lnTo>
                <a:lnTo>
                  <a:pt x="1544520" y="388060"/>
                </a:lnTo>
                <a:lnTo>
                  <a:pt x="1552161" y="355924"/>
                </a:lnTo>
                <a:lnTo>
                  <a:pt x="1558138" y="319422"/>
                </a:lnTo>
                <a:lnTo>
                  <a:pt x="1564649" y="285015"/>
                </a:lnTo>
                <a:lnTo>
                  <a:pt x="1567392" y="256217"/>
                </a:lnTo>
                <a:lnTo>
                  <a:pt x="1566289" y="214473"/>
                </a:lnTo>
                <a:lnTo>
                  <a:pt x="1561768" y="173701"/>
                </a:lnTo>
                <a:lnTo>
                  <a:pt x="1553746" y="129855"/>
                </a:lnTo>
                <a:lnTo>
                  <a:pt x="1542607" y="88269"/>
                </a:lnTo>
                <a:lnTo>
                  <a:pt x="1526111" y="55617"/>
                </a:lnTo>
                <a:lnTo>
                  <a:pt x="1496616" y="27633"/>
                </a:lnTo>
                <a:lnTo>
                  <a:pt x="1458037" y="1716"/>
                </a:lnTo>
                <a:lnTo>
                  <a:pt x="1437326" y="0"/>
                </a:lnTo>
                <a:lnTo>
                  <a:pt x="1397775" y="1966"/>
                </a:lnTo>
                <a:lnTo>
                  <a:pt x="1357282" y="2548"/>
                </a:lnTo>
                <a:lnTo>
                  <a:pt x="1312785" y="2745"/>
                </a:lnTo>
                <a:lnTo>
                  <a:pt x="1277850" y="5418"/>
                </a:lnTo>
                <a:lnTo>
                  <a:pt x="1236527" y="8921"/>
                </a:lnTo>
                <a:lnTo>
                  <a:pt x="1201624" y="10478"/>
                </a:lnTo>
                <a:lnTo>
                  <a:pt x="1169575" y="13815"/>
                </a:lnTo>
                <a:lnTo>
                  <a:pt x="1126287" y="21273"/>
                </a:lnTo>
                <a:lnTo>
                  <a:pt x="1085680" y="27120"/>
                </a:lnTo>
                <a:lnTo>
                  <a:pt x="1042229" y="31499"/>
                </a:lnTo>
                <a:lnTo>
                  <a:pt x="997935" y="36434"/>
                </a:lnTo>
                <a:lnTo>
                  <a:pt x="953392" y="40542"/>
                </a:lnTo>
                <a:lnTo>
                  <a:pt x="917698" y="44375"/>
                </a:lnTo>
                <a:lnTo>
                  <a:pt x="892900" y="45398"/>
                </a:lnTo>
                <a:lnTo>
                  <a:pt x="865454" y="46079"/>
                </a:lnTo>
                <a:lnTo>
                  <a:pt x="821729" y="46836"/>
                </a:lnTo>
                <a:lnTo>
                  <a:pt x="785759" y="47173"/>
                </a:lnTo>
                <a:lnTo>
                  <a:pt x="753236" y="47322"/>
                </a:lnTo>
                <a:lnTo>
                  <a:pt x="726704" y="48354"/>
                </a:lnTo>
                <a:lnTo>
                  <a:pt x="693141" y="50035"/>
                </a:lnTo>
                <a:lnTo>
                  <a:pt x="654890" y="52147"/>
                </a:lnTo>
                <a:lnTo>
                  <a:pt x="625421" y="53555"/>
                </a:lnTo>
                <a:lnTo>
                  <a:pt x="582095" y="55120"/>
                </a:lnTo>
                <a:lnTo>
                  <a:pt x="546964" y="55815"/>
                </a:lnTo>
                <a:lnTo>
                  <a:pt x="514813" y="56124"/>
                </a:lnTo>
                <a:lnTo>
                  <a:pt x="483988" y="56262"/>
                </a:lnTo>
                <a:lnTo>
                  <a:pt x="453751" y="56323"/>
                </a:lnTo>
                <a:lnTo>
                  <a:pt x="411483" y="53711"/>
                </a:lnTo>
                <a:lnTo>
                  <a:pt x="373824" y="49300"/>
                </a:lnTo>
                <a:lnTo>
                  <a:pt x="332238" y="45346"/>
                </a:lnTo>
                <a:lnTo>
                  <a:pt x="290151" y="37891"/>
                </a:lnTo>
                <a:lnTo>
                  <a:pt x="249263" y="26483"/>
                </a:lnTo>
                <a:lnTo>
                  <a:pt x="212098" y="17640"/>
                </a:lnTo>
                <a:lnTo>
                  <a:pt x="174408" y="8736"/>
                </a:lnTo>
                <a:lnTo>
                  <a:pt x="137397" y="3967"/>
                </a:lnTo>
                <a:lnTo>
                  <a:pt x="101341" y="4133"/>
                </a:lnTo>
                <a:lnTo>
                  <a:pt x="61486" y="9930"/>
                </a:lnTo>
                <a:lnTo>
                  <a:pt x="36626" y="13838"/>
                </a:lnTo>
                <a:lnTo>
                  <a:pt x="19929" y="19307"/>
                </a:lnTo>
                <a:lnTo>
                  <a:pt x="6647" y="59330"/>
                </a:lnTo>
                <a:lnTo>
                  <a:pt x="534" y="95613"/>
                </a:lnTo>
                <a:lnTo>
                  <a:pt x="96" y="124414"/>
                </a:lnTo>
                <a:lnTo>
                  <a:pt x="3209" y="157058"/>
                </a:lnTo>
                <a:lnTo>
                  <a:pt x="7899" y="196702"/>
                </a:lnTo>
                <a:lnTo>
                  <a:pt x="12299" y="236811"/>
                </a:lnTo>
                <a:lnTo>
                  <a:pt x="14255" y="267866"/>
                </a:lnTo>
                <a:lnTo>
                  <a:pt x="20096" y="312403"/>
                </a:lnTo>
                <a:lnTo>
                  <a:pt x="21647" y="337192"/>
                </a:lnTo>
                <a:lnTo>
                  <a:pt x="22681" y="368601"/>
                </a:lnTo>
                <a:lnTo>
                  <a:pt x="23370" y="404423"/>
                </a:lnTo>
                <a:lnTo>
                  <a:pt x="23830" y="434257"/>
                </a:lnTo>
                <a:lnTo>
                  <a:pt x="24137" y="460100"/>
                </a:lnTo>
                <a:lnTo>
                  <a:pt x="24476" y="503697"/>
                </a:lnTo>
                <a:lnTo>
                  <a:pt x="24628" y="539610"/>
                </a:lnTo>
                <a:lnTo>
                  <a:pt x="22049" y="572108"/>
                </a:lnTo>
                <a:lnTo>
                  <a:pt x="17665" y="615648"/>
                </a:lnTo>
                <a:lnTo>
                  <a:pt x="13720" y="656331"/>
                </a:lnTo>
                <a:lnTo>
                  <a:pt x="8913" y="697158"/>
                </a:lnTo>
                <a:lnTo>
                  <a:pt x="4844" y="734391"/>
                </a:lnTo>
                <a:lnTo>
                  <a:pt x="0" y="775849"/>
                </a:lnTo>
                <a:lnTo>
                  <a:pt x="1210" y="817899"/>
                </a:lnTo>
                <a:lnTo>
                  <a:pt x="6890" y="85111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6" name="SMARTInkShape-2139"/>
          <p:cNvSpPr/>
          <p:nvPr>
            <p:custDataLst>
              <p:tags r:id="rId15"/>
            </p:custDataLst>
          </p:nvPr>
        </p:nvSpPr>
        <p:spPr bwMode="auto">
          <a:xfrm>
            <a:off x="1446610" y="2366367"/>
            <a:ext cx="17860" cy="357142"/>
          </a:xfrm>
          <a:custGeom>
            <a:avLst/>
            <a:gdLst/>
            <a:ahLst/>
            <a:cxnLst/>
            <a:rect l="0" t="0" r="0" b="0"/>
            <a:pathLst>
              <a:path w="17860" h="357142">
                <a:moveTo>
                  <a:pt x="17859" y="0"/>
                </a:moveTo>
                <a:lnTo>
                  <a:pt x="17859" y="0"/>
                </a:lnTo>
                <a:lnTo>
                  <a:pt x="8929" y="0"/>
                </a:lnTo>
                <a:lnTo>
                  <a:pt x="8929" y="39217"/>
                </a:lnTo>
                <a:lnTo>
                  <a:pt x="8929" y="80828"/>
                </a:lnTo>
                <a:lnTo>
                  <a:pt x="8929" y="118823"/>
                </a:lnTo>
                <a:lnTo>
                  <a:pt x="6283" y="152616"/>
                </a:lnTo>
                <a:lnTo>
                  <a:pt x="1861" y="187764"/>
                </a:lnTo>
                <a:lnTo>
                  <a:pt x="551" y="223314"/>
                </a:lnTo>
                <a:lnTo>
                  <a:pt x="108" y="266141"/>
                </a:lnTo>
                <a:lnTo>
                  <a:pt x="6" y="308928"/>
                </a:lnTo>
                <a:lnTo>
                  <a:pt x="0" y="353134"/>
                </a:lnTo>
                <a:lnTo>
                  <a:pt x="0" y="357141"/>
                </a:lnTo>
                <a:lnTo>
                  <a:pt x="0" y="34825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239" name="SMARTInkShape-Group608"/>
          <p:cNvGrpSpPr/>
          <p:nvPr/>
        </p:nvGrpSpPr>
        <p:grpSpPr>
          <a:xfrm>
            <a:off x="1482328" y="2268150"/>
            <a:ext cx="3500437" cy="481953"/>
            <a:chOff x="1482328" y="2268150"/>
            <a:chExt cx="3500437" cy="481953"/>
          </a:xfrm>
        </p:grpSpPr>
        <p:sp>
          <p:nvSpPr>
            <p:cNvPr id="237" name="SMARTInkShape-2140"/>
            <p:cNvSpPr/>
            <p:nvPr>
              <p:custDataLst>
                <p:tags r:id="rId38"/>
              </p:custDataLst>
            </p:nvPr>
          </p:nvSpPr>
          <p:spPr bwMode="auto">
            <a:xfrm>
              <a:off x="4616648" y="2321719"/>
              <a:ext cx="250033" cy="428384"/>
            </a:xfrm>
            <a:custGeom>
              <a:avLst/>
              <a:gdLst/>
              <a:ahLst/>
              <a:cxnLst/>
              <a:rect l="0" t="0" r="0" b="0"/>
              <a:pathLst>
                <a:path w="250033" h="428384">
                  <a:moveTo>
                    <a:pt x="250032" y="0"/>
                  </a:moveTo>
                  <a:lnTo>
                    <a:pt x="250032" y="0"/>
                  </a:lnTo>
                  <a:lnTo>
                    <a:pt x="245291" y="0"/>
                  </a:lnTo>
                  <a:lnTo>
                    <a:pt x="240318" y="5291"/>
                  </a:lnTo>
                  <a:lnTo>
                    <a:pt x="234800" y="16242"/>
                  </a:lnTo>
                  <a:lnTo>
                    <a:pt x="223174" y="58256"/>
                  </a:lnTo>
                  <a:lnTo>
                    <a:pt x="211323" y="99812"/>
                  </a:lnTo>
                  <a:lnTo>
                    <a:pt x="199427" y="140395"/>
                  </a:lnTo>
                  <a:lnTo>
                    <a:pt x="187523" y="178104"/>
                  </a:lnTo>
                  <a:lnTo>
                    <a:pt x="175618" y="214215"/>
                  </a:lnTo>
                  <a:lnTo>
                    <a:pt x="163711" y="251996"/>
                  </a:lnTo>
                  <a:lnTo>
                    <a:pt x="154782" y="290080"/>
                  </a:lnTo>
                  <a:lnTo>
                    <a:pt x="146844" y="326941"/>
                  </a:lnTo>
                  <a:lnTo>
                    <a:pt x="143659" y="369660"/>
                  </a:lnTo>
                  <a:lnTo>
                    <a:pt x="142979" y="409247"/>
                  </a:lnTo>
                  <a:lnTo>
                    <a:pt x="142877" y="428383"/>
                  </a:lnTo>
                  <a:lnTo>
                    <a:pt x="130517" y="409165"/>
                  </a:lnTo>
                  <a:lnTo>
                    <a:pt x="121508" y="400132"/>
                  </a:lnTo>
                  <a:lnTo>
                    <a:pt x="100426" y="387403"/>
                  </a:lnTo>
                  <a:lnTo>
                    <a:pt x="59019" y="384277"/>
                  </a:lnTo>
                  <a:lnTo>
                    <a:pt x="0" y="38397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8" name="SMARTInkShape-2141"/>
            <p:cNvSpPr/>
            <p:nvPr>
              <p:custDataLst>
                <p:tags r:id="rId39"/>
              </p:custDataLst>
            </p:nvPr>
          </p:nvSpPr>
          <p:spPr bwMode="auto">
            <a:xfrm>
              <a:off x="1482328" y="2268150"/>
              <a:ext cx="3500437" cy="115477"/>
            </a:xfrm>
            <a:custGeom>
              <a:avLst/>
              <a:gdLst/>
              <a:ahLst/>
              <a:cxnLst/>
              <a:rect l="0" t="0" r="0" b="0"/>
              <a:pathLst>
                <a:path w="3500437" h="115477">
                  <a:moveTo>
                    <a:pt x="0" y="89288"/>
                  </a:moveTo>
                  <a:lnTo>
                    <a:pt x="0" y="89288"/>
                  </a:lnTo>
                  <a:lnTo>
                    <a:pt x="42241" y="89288"/>
                  </a:lnTo>
                  <a:lnTo>
                    <a:pt x="85129" y="96976"/>
                  </a:lnTo>
                  <a:lnTo>
                    <a:pt x="129623" y="98108"/>
                  </a:lnTo>
                  <a:lnTo>
                    <a:pt x="167782" y="98195"/>
                  </a:lnTo>
                  <a:lnTo>
                    <a:pt x="207657" y="95567"/>
                  </a:lnTo>
                  <a:lnTo>
                    <a:pt x="243976" y="90528"/>
                  </a:lnTo>
                  <a:lnTo>
                    <a:pt x="282533" y="89532"/>
                  </a:lnTo>
                  <a:lnTo>
                    <a:pt x="304751" y="90352"/>
                  </a:lnTo>
                  <a:lnTo>
                    <a:pt x="345591" y="96985"/>
                  </a:lnTo>
                  <a:lnTo>
                    <a:pt x="385487" y="98055"/>
                  </a:lnTo>
                  <a:lnTo>
                    <a:pt x="427832" y="98196"/>
                  </a:lnTo>
                  <a:lnTo>
                    <a:pt x="467982" y="99207"/>
                  </a:lnTo>
                  <a:lnTo>
                    <a:pt x="499991" y="105905"/>
                  </a:lnTo>
                  <a:lnTo>
                    <a:pt x="542541" y="99349"/>
                  </a:lnTo>
                  <a:lnTo>
                    <a:pt x="586428" y="98366"/>
                  </a:lnTo>
                  <a:lnTo>
                    <a:pt x="623884" y="99229"/>
                  </a:lnTo>
                  <a:lnTo>
                    <a:pt x="665584" y="109242"/>
                  </a:lnTo>
                  <a:lnTo>
                    <a:pt x="669942" y="111520"/>
                  </a:lnTo>
                  <a:lnTo>
                    <a:pt x="706650" y="115476"/>
                  </a:lnTo>
                  <a:lnTo>
                    <a:pt x="746143" y="111217"/>
                  </a:lnTo>
                  <a:lnTo>
                    <a:pt x="780880" y="107951"/>
                  </a:lnTo>
                  <a:lnTo>
                    <a:pt x="824489" y="107306"/>
                  </a:lnTo>
                  <a:lnTo>
                    <a:pt x="862575" y="107178"/>
                  </a:lnTo>
                  <a:lnTo>
                    <a:pt x="894058" y="106161"/>
                  </a:lnTo>
                  <a:lnTo>
                    <a:pt x="937635" y="99045"/>
                  </a:lnTo>
                  <a:lnTo>
                    <a:pt x="979451" y="93586"/>
                  </a:lnTo>
                  <a:lnTo>
                    <a:pt x="1022122" y="87208"/>
                  </a:lnTo>
                  <a:lnTo>
                    <a:pt x="1061686" y="81711"/>
                  </a:lnTo>
                  <a:lnTo>
                    <a:pt x="1103310" y="74488"/>
                  </a:lnTo>
                  <a:lnTo>
                    <a:pt x="1143849" y="71831"/>
                  </a:lnTo>
                  <a:lnTo>
                    <a:pt x="1171758" y="66363"/>
                  </a:lnTo>
                  <a:lnTo>
                    <a:pt x="1214379" y="71045"/>
                  </a:lnTo>
                  <a:lnTo>
                    <a:pt x="1256106" y="71406"/>
                  </a:lnTo>
                  <a:lnTo>
                    <a:pt x="1298234" y="68779"/>
                  </a:lnTo>
                  <a:lnTo>
                    <a:pt x="1336377" y="63326"/>
                  </a:lnTo>
                  <a:lnTo>
                    <a:pt x="1371625" y="60016"/>
                  </a:lnTo>
                  <a:lnTo>
                    <a:pt x="1415871" y="51489"/>
                  </a:lnTo>
                  <a:lnTo>
                    <a:pt x="1458916" y="45241"/>
                  </a:lnTo>
                  <a:lnTo>
                    <a:pt x="1500632" y="44718"/>
                  </a:lnTo>
                  <a:lnTo>
                    <a:pt x="1538640" y="44655"/>
                  </a:lnTo>
                  <a:lnTo>
                    <a:pt x="1579372" y="43649"/>
                  </a:lnTo>
                  <a:lnTo>
                    <a:pt x="1616254" y="38503"/>
                  </a:lnTo>
                  <a:lnTo>
                    <a:pt x="1658298" y="36077"/>
                  </a:lnTo>
                  <a:lnTo>
                    <a:pt x="1696123" y="28653"/>
                  </a:lnTo>
                  <a:lnTo>
                    <a:pt x="1737899" y="17937"/>
                  </a:lnTo>
                  <a:lnTo>
                    <a:pt x="1780287" y="8850"/>
                  </a:lnTo>
                  <a:lnTo>
                    <a:pt x="1823745" y="899"/>
                  </a:lnTo>
                  <a:lnTo>
                    <a:pt x="1866411" y="70"/>
                  </a:lnTo>
                  <a:lnTo>
                    <a:pt x="1908150" y="1"/>
                  </a:lnTo>
                  <a:lnTo>
                    <a:pt x="1950811" y="7060"/>
                  </a:lnTo>
                  <a:lnTo>
                    <a:pt x="1990374" y="8553"/>
                  </a:lnTo>
                  <a:lnTo>
                    <a:pt x="2032989" y="14984"/>
                  </a:lnTo>
                  <a:lnTo>
                    <a:pt x="2073745" y="17284"/>
                  </a:lnTo>
                  <a:lnTo>
                    <a:pt x="2118224" y="17775"/>
                  </a:lnTo>
                  <a:lnTo>
                    <a:pt x="2155074" y="17835"/>
                  </a:lnTo>
                  <a:lnTo>
                    <a:pt x="2188668" y="17846"/>
                  </a:lnTo>
                  <a:lnTo>
                    <a:pt x="2226094" y="17849"/>
                  </a:lnTo>
                  <a:lnTo>
                    <a:pt x="2268483" y="17850"/>
                  </a:lnTo>
                  <a:lnTo>
                    <a:pt x="2312834" y="17850"/>
                  </a:lnTo>
                  <a:lnTo>
                    <a:pt x="2352703" y="17850"/>
                  </a:lnTo>
                  <a:lnTo>
                    <a:pt x="2396355" y="10782"/>
                  </a:lnTo>
                  <a:lnTo>
                    <a:pt x="2438380" y="9084"/>
                  </a:lnTo>
                  <a:lnTo>
                    <a:pt x="2480642" y="8935"/>
                  </a:lnTo>
                  <a:lnTo>
                    <a:pt x="2521071" y="8921"/>
                  </a:lnTo>
                  <a:lnTo>
                    <a:pt x="2559481" y="7928"/>
                  </a:lnTo>
                  <a:lnTo>
                    <a:pt x="2583842" y="1853"/>
                  </a:lnTo>
                  <a:lnTo>
                    <a:pt x="2624989" y="0"/>
                  </a:lnTo>
                  <a:lnTo>
                    <a:pt x="2625227" y="4734"/>
                  </a:lnTo>
                  <a:lnTo>
                    <a:pt x="2626253" y="6129"/>
                  </a:lnTo>
                  <a:lnTo>
                    <a:pt x="2633008" y="8553"/>
                  </a:lnTo>
                  <a:lnTo>
                    <a:pt x="2633702" y="11403"/>
                  </a:lnTo>
                  <a:lnTo>
                    <a:pt x="2634248" y="17738"/>
                  </a:lnTo>
                  <a:lnTo>
                    <a:pt x="2641945" y="17840"/>
                  </a:lnTo>
                  <a:lnTo>
                    <a:pt x="2650072" y="11711"/>
                  </a:lnTo>
                  <a:lnTo>
                    <a:pt x="2658346" y="9747"/>
                  </a:lnTo>
                  <a:lnTo>
                    <a:pt x="2700126" y="8969"/>
                  </a:lnTo>
                  <a:lnTo>
                    <a:pt x="2740240" y="8927"/>
                  </a:lnTo>
                  <a:lnTo>
                    <a:pt x="2776901" y="8921"/>
                  </a:lnTo>
                  <a:lnTo>
                    <a:pt x="2817546" y="8921"/>
                  </a:lnTo>
                  <a:lnTo>
                    <a:pt x="2861808" y="15057"/>
                  </a:lnTo>
                  <a:lnTo>
                    <a:pt x="2904947" y="19944"/>
                  </a:lnTo>
                  <a:lnTo>
                    <a:pt x="2937127" y="24734"/>
                  </a:lnTo>
                  <a:lnTo>
                    <a:pt x="2978548" y="32016"/>
                  </a:lnTo>
                  <a:lnTo>
                    <a:pt x="3018823" y="34615"/>
                  </a:lnTo>
                  <a:lnTo>
                    <a:pt x="3063157" y="40306"/>
                  </a:lnTo>
                  <a:lnTo>
                    <a:pt x="3103146" y="46714"/>
                  </a:lnTo>
                  <a:lnTo>
                    <a:pt x="3142384" y="52215"/>
                  </a:lnTo>
                  <a:lnTo>
                    <a:pt x="3171308" y="55613"/>
                  </a:lnTo>
                  <a:lnTo>
                    <a:pt x="3204337" y="59438"/>
                  </a:lnTo>
                  <a:lnTo>
                    <a:pt x="3247229" y="61592"/>
                  </a:lnTo>
                  <a:lnTo>
                    <a:pt x="3279752" y="62095"/>
                  </a:lnTo>
                  <a:lnTo>
                    <a:pt x="3316697" y="64965"/>
                  </a:lnTo>
                  <a:lnTo>
                    <a:pt x="3352299" y="68556"/>
                  </a:lnTo>
                  <a:lnTo>
                    <a:pt x="3389076" y="70577"/>
                  </a:lnTo>
                  <a:lnTo>
                    <a:pt x="3432636" y="71316"/>
                  </a:lnTo>
                  <a:lnTo>
                    <a:pt x="3462460" y="72398"/>
                  </a:lnTo>
                  <a:lnTo>
                    <a:pt x="3466190" y="74059"/>
                  </a:lnTo>
                  <a:lnTo>
                    <a:pt x="3471325" y="77558"/>
                  </a:lnTo>
                  <a:lnTo>
                    <a:pt x="3479795" y="79528"/>
                  </a:lnTo>
                  <a:lnTo>
                    <a:pt x="3500283" y="80355"/>
                  </a:lnTo>
                  <a:lnTo>
                    <a:pt x="3500436" y="71537"/>
                  </a:lnTo>
                  <a:lnTo>
                    <a:pt x="3482577" y="7142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44" name="SMARTInkShape-Group609"/>
          <p:cNvGrpSpPr/>
          <p:nvPr/>
        </p:nvGrpSpPr>
        <p:grpSpPr>
          <a:xfrm>
            <a:off x="5509617" y="5393692"/>
            <a:ext cx="820636" cy="962233"/>
            <a:chOff x="5509617" y="5393692"/>
            <a:chExt cx="820636" cy="962233"/>
          </a:xfrm>
        </p:grpSpPr>
        <p:sp>
          <p:nvSpPr>
            <p:cNvPr id="240" name="SMARTInkShape-2142"/>
            <p:cNvSpPr/>
            <p:nvPr>
              <p:custDataLst>
                <p:tags r:id="rId34"/>
              </p:custDataLst>
            </p:nvPr>
          </p:nvSpPr>
          <p:spPr bwMode="auto">
            <a:xfrm>
              <a:off x="5991820" y="5902600"/>
              <a:ext cx="338433" cy="419621"/>
            </a:xfrm>
            <a:custGeom>
              <a:avLst/>
              <a:gdLst/>
              <a:ahLst/>
              <a:cxnLst/>
              <a:rect l="0" t="0" r="0" b="0"/>
              <a:pathLst>
                <a:path w="338433" h="419621">
                  <a:moveTo>
                    <a:pt x="116085" y="53502"/>
                  </a:moveTo>
                  <a:lnTo>
                    <a:pt x="116085" y="53502"/>
                  </a:lnTo>
                  <a:lnTo>
                    <a:pt x="116085" y="48761"/>
                  </a:lnTo>
                  <a:lnTo>
                    <a:pt x="118732" y="43787"/>
                  </a:lnTo>
                  <a:lnTo>
                    <a:pt x="129389" y="31378"/>
                  </a:lnTo>
                  <a:lnTo>
                    <a:pt x="170833" y="9952"/>
                  </a:lnTo>
                  <a:lnTo>
                    <a:pt x="192059" y="2895"/>
                  </a:lnTo>
                  <a:lnTo>
                    <a:pt x="233716" y="0"/>
                  </a:lnTo>
                  <a:lnTo>
                    <a:pt x="260038" y="931"/>
                  </a:lnTo>
                  <a:lnTo>
                    <a:pt x="272999" y="4670"/>
                  </a:lnTo>
                  <a:lnTo>
                    <a:pt x="282729" y="12286"/>
                  </a:lnTo>
                  <a:lnTo>
                    <a:pt x="286712" y="17094"/>
                  </a:lnTo>
                  <a:lnTo>
                    <a:pt x="291139" y="33021"/>
                  </a:lnTo>
                  <a:lnTo>
                    <a:pt x="294369" y="77501"/>
                  </a:lnTo>
                  <a:lnTo>
                    <a:pt x="297233" y="103607"/>
                  </a:lnTo>
                  <a:lnTo>
                    <a:pt x="310117" y="146915"/>
                  </a:lnTo>
                  <a:lnTo>
                    <a:pt x="321542" y="181646"/>
                  </a:lnTo>
                  <a:lnTo>
                    <a:pt x="334786" y="222020"/>
                  </a:lnTo>
                  <a:lnTo>
                    <a:pt x="338432" y="261304"/>
                  </a:lnTo>
                  <a:lnTo>
                    <a:pt x="336417" y="290028"/>
                  </a:lnTo>
                  <a:lnTo>
                    <a:pt x="323070" y="329903"/>
                  </a:lnTo>
                  <a:lnTo>
                    <a:pt x="313582" y="343695"/>
                  </a:lnTo>
                  <a:lnTo>
                    <a:pt x="297458" y="353794"/>
                  </a:lnTo>
                  <a:lnTo>
                    <a:pt x="254770" y="373102"/>
                  </a:lnTo>
                  <a:lnTo>
                    <a:pt x="210425" y="385441"/>
                  </a:lnTo>
                  <a:lnTo>
                    <a:pt x="176865" y="389545"/>
                  </a:lnTo>
                  <a:lnTo>
                    <a:pt x="141115" y="392361"/>
                  </a:lnTo>
                  <a:lnTo>
                    <a:pt x="102075" y="396921"/>
                  </a:lnTo>
                  <a:lnTo>
                    <a:pt x="69510" y="402255"/>
                  </a:lnTo>
                  <a:lnTo>
                    <a:pt x="25747" y="413763"/>
                  </a:lnTo>
                  <a:lnTo>
                    <a:pt x="0" y="41962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1" name="SMARTInkShape-2143"/>
            <p:cNvSpPr/>
            <p:nvPr>
              <p:custDataLst>
                <p:tags r:id="rId35"/>
              </p:custDataLst>
            </p:nvPr>
          </p:nvSpPr>
          <p:spPr bwMode="auto">
            <a:xfrm>
              <a:off x="6037855" y="5956837"/>
              <a:ext cx="87912" cy="399088"/>
            </a:xfrm>
            <a:custGeom>
              <a:avLst/>
              <a:gdLst/>
              <a:ahLst/>
              <a:cxnLst/>
              <a:rect l="0" t="0" r="0" b="0"/>
              <a:pathLst>
                <a:path w="87912" h="399088">
                  <a:moveTo>
                    <a:pt x="87911" y="17124"/>
                  </a:moveTo>
                  <a:lnTo>
                    <a:pt x="87911" y="17124"/>
                  </a:lnTo>
                  <a:lnTo>
                    <a:pt x="80222" y="1747"/>
                  </a:lnTo>
                  <a:lnTo>
                    <a:pt x="78817" y="919"/>
                  </a:lnTo>
                  <a:lnTo>
                    <a:pt x="74608" y="0"/>
                  </a:lnTo>
                  <a:lnTo>
                    <a:pt x="69430" y="2237"/>
                  </a:lnTo>
                  <a:lnTo>
                    <a:pt x="66662" y="4223"/>
                  </a:lnTo>
                  <a:lnTo>
                    <a:pt x="55086" y="41070"/>
                  </a:lnTo>
                  <a:lnTo>
                    <a:pt x="43246" y="81717"/>
                  </a:lnTo>
                  <a:lnTo>
                    <a:pt x="37302" y="108339"/>
                  </a:lnTo>
                  <a:lnTo>
                    <a:pt x="31352" y="146630"/>
                  </a:lnTo>
                  <a:lnTo>
                    <a:pt x="28047" y="179523"/>
                  </a:lnTo>
                  <a:lnTo>
                    <a:pt x="23541" y="220354"/>
                  </a:lnTo>
                  <a:lnTo>
                    <a:pt x="18622" y="248339"/>
                  </a:lnTo>
                  <a:lnTo>
                    <a:pt x="13128" y="283928"/>
                  </a:lnTo>
                  <a:lnTo>
                    <a:pt x="10026" y="317604"/>
                  </a:lnTo>
                  <a:lnTo>
                    <a:pt x="5633" y="361809"/>
                  </a:lnTo>
                  <a:lnTo>
                    <a:pt x="0" y="398081"/>
                  </a:lnTo>
                  <a:lnTo>
                    <a:pt x="531" y="399087"/>
                  </a:lnTo>
                  <a:lnTo>
                    <a:pt x="7543" y="38324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2" name="SMARTInkShape-2144"/>
            <p:cNvSpPr/>
            <p:nvPr>
              <p:custDataLst>
                <p:tags r:id="rId36"/>
              </p:custDataLst>
            </p:nvPr>
          </p:nvSpPr>
          <p:spPr bwMode="auto">
            <a:xfrm>
              <a:off x="5509617" y="5393692"/>
              <a:ext cx="356476" cy="401676"/>
            </a:xfrm>
            <a:custGeom>
              <a:avLst/>
              <a:gdLst/>
              <a:ahLst/>
              <a:cxnLst/>
              <a:rect l="0" t="0" r="0" b="0"/>
              <a:pathLst>
                <a:path w="356476" h="401676">
                  <a:moveTo>
                    <a:pt x="44649" y="35558"/>
                  </a:moveTo>
                  <a:lnTo>
                    <a:pt x="44649" y="35558"/>
                  </a:lnTo>
                  <a:lnTo>
                    <a:pt x="59899" y="22292"/>
                  </a:lnTo>
                  <a:lnTo>
                    <a:pt x="99058" y="6005"/>
                  </a:lnTo>
                  <a:lnTo>
                    <a:pt x="138563" y="651"/>
                  </a:lnTo>
                  <a:lnTo>
                    <a:pt x="182483" y="0"/>
                  </a:lnTo>
                  <a:lnTo>
                    <a:pt x="219086" y="7000"/>
                  </a:lnTo>
                  <a:lnTo>
                    <a:pt x="260046" y="15079"/>
                  </a:lnTo>
                  <a:lnTo>
                    <a:pt x="302060" y="26699"/>
                  </a:lnTo>
                  <a:lnTo>
                    <a:pt x="319788" y="33605"/>
                  </a:lnTo>
                  <a:lnTo>
                    <a:pt x="338941" y="47656"/>
                  </a:lnTo>
                  <a:lnTo>
                    <a:pt x="351771" y="69699"/>
                  </a:lnTo>
                  <a:lnTo>
                    <a:pt x="356475" y="112385"/>
                  </a:lnTo>
                  <a:lnTo>
                    <a:pt x="354331" y="135381"/>
                  </a:lnTo>
                  <a:lnTo>
                    <a:pt x="348613" y="179216"/>
                  </a:lnTo>
                  <a:lnTo>
                    <a:pt x="348289" y="219193"/>
                  </a:lnTo>
                  <a:lnTo>
                    <a:pt x="348261" y="243314"/>
                  </a:lnTo>
                  <a:lnTo>
                    <a:pt x="330167" y="285798"/>
                  </a:lnTo>
                  <a:lnTo>
                    <a:pt x="327267" y="291681"/>
                  </a:lnTo>
                  <a:lnTo>
                    <a:pt x="301227" y="315382"/>
                  </a:lnTo>
                  <a:lnTo>
                    <a:pt x="258647" y="340384"/>
                  </a:lnTo>
                  <a:lnTo>
                    <a:pt x="217044" y="353703"/>
                  </a:lnTo>
                  <a:lnTo>
                    <a:pt x="173842" y="363242"/>
                  </a:lnTo>
                  <a:lnTo>
                    <a:pt x="129891" y="365152"/>
                  </a:lnTo>
                  <a:lnTo>
                    <a:pt x="89749" y="368364"/>
                  </a:lnTo>
                  <a:lnTo>
                    <a:pt x="53668" y="378338"/>
                  </a:lnTo>
                  <a:lnTo>
                    <a:pt x="0" y="4016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3" name="SMARTInkShape-2145"/>
            <p:cNvSpPr/>
            <p:nvPr>
              <p:custDataLst>
                <p:tags r:id="rId37"/>
              </p:custDataLst>
            </p:nvPr>
          </p:nvSpPr>
          <p:spPr bwMode="auto">
            <a:xfrm>
              <a:off x="5527659" y="5466210"/>
              <a:ext cx="44467" cy="427386"/>
            </a:xfrm>
            <a:custGeom>
              <a:avLst/>
              <a:gdLst/>
              <a:ahLst/>
              <a:cxnLst/>
              <a:rect l="0" t="0" r="0" b="0"/>
              <a:pathLst>
                <a:path w="44467" h="427386">
                  <a:moveTo>
                    <a:pt x="44466" y="7688"/>
                  </a:moveTo>
                  <a:lnTo>
                    <a:pt x="44466" y="7688"/>
                  </a:lnTo>
                  <a:lnTo>
                    <a:pt x="36777" y="0"/>
                  </a:lnTo>
                  <a:lnTo>
                    <a:pt x="35905" y="8607"/>
                  </a:lnTo>
                  <a:lnTo>
                    <a:pt x="32940" y="51773"/>
                  </a:lnTo>
                  <a:lnTo>
                    <a:pt x="27858" y="92684"/>
                  </a:lnTo>
                  <a:lnTo>
                    <a:pt x="24517" y="126162"/>
                  </a:lnTo>
                  <a:lnTo>
                    <a:pt x="19724" y="163531"/>
                  </a:lnTo>
                  <a:lnTo>
                    <a:pt x="12441" y="206881"/>
                  </a:lnTo>
                  <a:lnTo>
                    <a:pt x="8850" y="244861"/>
                  </a:lnTo>
                  <a:lnTo>
                    <a:pt x="2935" y="283234"/>
                  </a:lnTo>
                  <a:lnTo>
                    <a:pt x="742" y="327457"/>
                  </a:lnTo>
                  <a:lnTo>
                    <a:pt x="0" y="367480"/>
                  </a:lnTo>
                  <a:lnTo>
                    <a:pt x="835" y="404355"/>
                  </a:lnTo>
                  <a:lnTo>
                    <a:pt x="8746" y="4273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47" name="SMARTInkShape-Group610"/>
          <p:cNvGrpSpPr/>
          <p:nvPr/>
        </p:nvGrpSpPr>
        <p:grpSpPr>
          <a:xfrm>
            <a:off x="6965156" y="5573557"/>
            <a:ext cx="437553" cy="516491"/>
            <a:chOff x="6965156" y="5573557"/>
            <a:chExt cx="437553" cy="516491"/>
          </a:xfrm>
        </p:grpSpPr>
        <p:sp>
          <p:nvSpPr>
            <p:cNvPr id="245" name="SMARTInkShape-2146"/>
            <p:cNvSpPr/>
            <p:nvPr>
              <p:custDataLst>
                <p:tags r:id="rId32"/>
              </p:custDataLst>
            </p:nvPr>
          </p:nvSpPr>
          <p:spPr bwMode="auto">
            <a:xfrm>
              <a:off x="6965156" y="5573557"/>
              <a:ext cx="437553" cy="516491"/>
            </a:xfrm>
            <a:custGeom>
              <a:avLst/>
              <a:gdLst/>
              <a:ahLst/>
              <a:cxnLst/>
              <a:rect l="0" t="0" r="0" b="0"/>
              <a:pathLst>
                <a:path w="437553" h="516491">
                  <a:moveTo>
                    <a:pt x="187524" y="52146"/>
                  </a:moveTo>
                  <a:lnTo>
                    <a:pt x="187524" y="52146"/>
                  </a:lnTo>
                  <a:lnTo>
                    <a:pt x="192264" y="47406"/>
                  </a:lnTo>
                  <a:lnTo>
                    <a:pt x="194591" y="39787"/>
                  </a:lnTo>
                  <a:lnTo>
                    <a:pt x="196085" y="18726"/>
                  </a:lnTo>
                  <a:lnTo>
                    <a:pt x="199185" y="13991"/>
                  </a:lnTo>
                  <a:lnTo>
                    <a:pt x="210566" y="6085"/>
                  </a:lnTo>
                  <a:lnTo>
                    <a:pt x="228967" y="795"/>
                  </a:lnTo>
                  <a:lnTo>
                    <a:pt x="273358" y="0"/>
                  </a:lnTo>
                  <a:lnTo>
                    <a:pt x="309419" y="5827"/>
                  </a:lnTo>
                  <a:lnTo>
                    <a:pt x="345239" y="13838"/>
                  </a:lnTo>
                  <a:lnTo>
                    <a:pt x="384960" y="22788"/>
                  </a:lnTo>
                  <a:lnTo>
                    <a:pt x="390586" y="23644"/>
                  </a:lnTo>
                  <a:lnTo>
                    <a:pt x="402128" y="29887"/>
                  </a:lnTo>
                  <a:lnTo>
                    <a:pt x="429655" y="49582"/>
                  </a:lnTo>
                  <a:lnTo>
                    <a:pt x="434044" y="59605"/>
                  </a:lnTo>
                  <a:lnTo>
                    <a:pt x="436861" y="95475"/>
                  </a:lnTo>
                  <a:lnTo>
                    <a:pt x="437418" y="137544"/>
                  </a:lnTo>
                  <a:lnTo>
                    <a:pt x="437515" y="176007"/>
                  </a:lnTo>
                  <a:lnTo>
                    <a:pt x="437543" y="212538"/>
                  </a:lnTo>
                  <a:lnTo>
                    <a:pt x="437552" y="251143"/>
                  </a:lnTo>
                  <a:lnTo>
                    <a:pt x="436561" y="280488"/>
                  </a:lnTo>
                  <a:lnTo>
                    <a:pt x="432814" y="313373"/>
                  </a:lnTo>
                  <a:lnTo>
                    <a:pt x="427841" y="353125"/>
                  </a:lnTo>
                  <a:lnTo>
                    <a:pt x="422323" y="393282"/>
                  </a:lnTo>
                  <a:lnTo>
                    <a:pt x="416564" y="424358"/>
                  </a:lnTo>
                  <a:lnTo>
                    <a:pt x="407744" y="464166"/>
                  </a:lnTo>
                  <a:lnTo>
                    <a:pt x="398846" y="486875"/>
                  </a:lnTo>
                  <a:lnTo>
                    <a:pt x="392897" y="490795"/>
                  </a:lnTo>
                  <a:lnTo>
                    <a:pt x="375704" y="495148"/>
                  </a:lnTo>
                  <a:lnTo>
                    <a:pt x="341605" y="491791"/>
                  </a:lnTo>
                  <a:lnTo>
                    <a:pt x="301645" y="484676"/>
                  </a:lnTo>
                  <a:lnTo>
                    <a:pt x="270655" y="478207"/>
                  </a:lnTo>
                  <a:lnTo>
                    <a:pt x="230896" y="473727"/>
                  </a:lnTo>
                  <a:lnTo>
                    <a:pt x="189241" y="477140"/>
                  </a:lnTo>
                  <a:lnTo>
                    <a:pt x="157529" y="479158"/>
                  </a:lnTo>
                  <a:lnTo>
                    <a:pt x="124583" y="482038"/>
                  </a:lnTo>
                  <a:lnTo>
                    <a:pt x="93405" y="489933"/>
                  </a:lnTo>
                  <a:lnTo>
                    <a:pt x="0" y="5164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6" name="SMARTInkShape-2147"/>
            <p:cNvSpPr/>
            <p:nvPr>
              <p:custDataLst>
                <p:tags r:id="rId33"/>
              </p:custDataLst>
            </p:nvPr>
          </p:nvSpPr>
          <p:spPr bwMode="auto">
            <a:xfrm>
              <a:off x="7108183" y="5582296"/>
              <a:ext cx="71287" cy="403764"/>
            </a:xfrm>
            <a:custGeom>
              <a:avLst/>
              <a:gdLst/>
              <a:ahLst/>
              <a:cxnLst/>
              <a:rect l="0" t="0" r="0" b="0"/>
              <a:pathLst>
                <a:path w="71287" h="403764">
                  <a:moveTo>
                    <a:pt x="71286" y="7688"/>
                  </a:moveTo>
                  <a:lnTo>
                    <a:pt x="71286" y="7688"/>
                  </a:lnTo>
                  <a:lnTo>
                    <a:pt x="63597" y="0"/>
                  </a:lnTo>
                  <a:lnTo>
                    <a:pt x="62192" y="578"/>
                  </a:lnTo>
                  <a:lnTo>
                    <a:pt x="57983" y="3867"/>
                  </a:lnTo>
                  <a:lnTo>
                    <a:pt x="55451" y="8636"/>
                  </a:lnTo>
                  <a:lnTo>
                    <a:pt x="54026" y="27482"/>
                  </a:lnTo>
                  <a:lnTo>
                    <a:pt x="50958" y="67130"/>
                  </a:lnTo>
                  <a:lnTo>
                    <a:pt x="46376" y="100584"/>
                  </a:lnTo>
                  <a:lnTo>
                    <a:pt x="41033" y="138602"/>
                  </a:lnTo>
                  <a:lnTo>
                    <a:pt x="37186" y="180093"/>
                  </a:lnTo>
                  <a:lnTo>
                    <a:pt x="31306" y="215977"/>
                  </a:lnTo>
                  <a:lnTo>
                    <a:pt x="26567" y="259506"/>
                  </a:lnTo>
                  <a:lnTo>
                    <a:pt x="19781" y="302567"/>
                  </a:lnTo>
                  <a:lnTo>
                    <a:pt x="11487" y="336492"/>
                  </a:lnTo>
                  <a:lnTo>
                    <a:pt x="2441" y="380362"/>
                  </a:lnTo>
                  <a:lnTo>
                    <a:pt x="361" y="403763"/>
                  </a:lnTo>
                  <a:lnTo>
                    <a:pt x="189" y="403700"/>
                  </a:lnTo>
                  <a:lnTo>
                    <a:pt x="0" y="398337"/>
                  </a:lnTo>
                  <a:lnTo>
                    <a:pt x="8778" y="37380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50" name="SMARTInkShape-Group611"/>
          <p:cNvGrpSpPr/>
          <p:nvPr/>
        </p:nvGrpSpPr>
        <p:grpSpPr>
          <a:xfrm>
            <a:off x="848321" y="205383"/>
            <a:ext cx="3607594" cy="714376"/>
            <a:chOff x="848321" y="205383"/>
            <a:chExt cx="3607594" cy="714376"/>
          </a:xfrm>
        </p:grpSpPr>
        <p:sp>
          <p:nvSpPr>
            <p:cNvPr id="248" name="SMARTInkShape-2148"/>
            <p:cNvSpPr/>
            <p:nvPr>
              <p:custDataLst>
                <p:tags r:id="rId30"/>
              </p:custDataLst>
            </p:nvPr>
          </p:nvSpPr>
          <p:spPr bwMode="auto">
            <a:xfrm>
              <a:off x="910828" y="205383"/>
              <a:ext cx="3545087" cy="116081"/>
            </a:xfrm>
            <a:custGeom>
              <a:avLst/>
              <a:gdLst/>
              <a:ahLst/>
              <a:cxnLst/>
              <a:rect l="0" t="0" r="0" b="0"/>
              <a:pathLst>
                <a:path w="3545087" h="116081">
                  <a:moveTo>
                    <a:pt x="0" y="98226"/>
                  </a:moveTo>
                  <a:lnTo>
                    <a:pt x="0" y="98226"/>
                  </a:lnTo>
                  <a:lnTo>
                    <a:pt x="23849" y="112362"/>
                  </a:lnTo>
                  <a:lnTo>
                    <a:pt x="35405" y="114431"/>
                  </a:lnTo>
                  <a:lnTo>
                    <a:pt x="71786" y="115595"/>
                  </a:lnTo>
                  <a:lnTo>
                    <a:pt x="106650" y="115868"/>
                  </a:lnTo>
                  <a:lnTo>
                    <a:pt x="146363" y="116021"/>
                  </a:lnTo>
                  <a:lnTo>
                    <a:pt x="181722" y="116067"/>
                  </a:lnTo>
                  <a:lnTo>
                    <a:pt x="217334" y="116080"/>
                  </a:lnTo>
                  <a:lnTo>
                    <a:pt x="257762" y="111344"/>
                  </a:lnTo>
                  <a:lnTo>
                    <a:pt x="301160" y="108397"/>
                  </a:lnTo>
                  <a:lnTo>
                    <a:pt x="345437" y="107524"/>
                  </a:lnTo>
                  <a:lnTo>
                    <a:pt x="377762" y="107319"/>
                  </a:lnTo>
                  <a:lnTo>
                    <a:pt x="410980" y="107229"/>
                  </a:lnTo>
                  <a:lnTo>
                    <a:pt x="442280" y="107188"/>
                  </a:lnTo>
                  <a:lnTo>
                    <a:pt x="475374" y="107170"/>
                  </a:lnTo>
                  <a:lnTo>
                    <a:pt x="509926" y="107162"/>
                  </a:lnTo>
                  <a:lnTo>
                    <a:pt x="545126" y="107159"/>
                  </a:lnTo>
                  <a:lnTo>
                    <a:pt x="580614" y="107157"/>
                  </a:lnTo>
                  <a:lnTo>
                    <a:pt x="617223" y="107157"/>
                  </a:lnTo>
                  <a:lnTo>
                    <a:pt x="656644" y="107156"/>
                  </a:lnTo>
                  <a:lnTo>
                    <a:pt x="694670" y="107156"/>
                  </a:lnTo>
                  <a:lnTo>
                    <a:pt x="732406" y="106164"/>
                  </a:lnTo>
                  <a:lnTo>
                    <a:pt x="772329" y="102416"/>
                  </a:lnTo>
                  <a:lnTo>
                    <a:pt x="813224" y="100088"/>
                  </a:lnTo>
                  <a:lnTo>
                    <a:pt x="855542" y="99054"/>
                  </a:lnTo>
                  <a:lnTo>
                    <a:pt x="877940" y="98778"/>
                  </a:lnTo>
                  <a:lnTo>
                    <a:pt x="900809" y="98594"/>
                  </a:lnTo>
                  <a:lnTo>
                    <a:pt x="944740" y="95744"/>
                  </a:lnTo>
                  <a:lnTo>
                    <a:pt x="966178" y="93595"/>
                  </a:lnTo>
                  <a:lnTo>
                    <a:pt x="989400" y="91170"/>
                  </a:lnTo>
                  <a:lnTo>
                    <a:pt x="1013811" y="88561"/>
                  </a:lnTo>
                  <a:lnTo>
                    <a:pt x="1039015" y="85830"/>
                  </a:lnTo>
                  <a:lnTo>
                    <a:pt x="1063755" y="84009"/>
                  </a:lnTo>
                  <a:lnTo>
                    <a:pt x="1088185" y="82795"/>
                  </a:lnTo>
                  <a:lnTo>
                    <a:pt x="1112410" y="81986"/>
                  </a:lnTo>
                  <a:lnTo>
                    <a:pt x="1136497" y="80454"/>
                  </a:lnTo>
                  <a:lnTo>
                    <a:pt x="1160493" y="78441"/>
                  </a:lnTo>
                  <a:lnTo>
                    <a:pt x="1184428" y="76106"/>
                  </a:lnTo>
                  <a:lnTo>
                    <a:pt x="1209314" y="73558"/>
                  </a:lnTo>
                  <a:lnTo>
                    <a:pt x="1234834" y="70867"/>
                  </a:lnTo>
                  <a:lnTo>
                    <a:pt x="1260777" y="68080"/>
                  </a:lnTo>
                  <a:lnTo>
                    <a:pt x="1286011" y="65230"/>
                  </a:lnTo>
                  <a:lnTo>
                    <a:pt x="1310770" y="62338"/>
                  </a:lnTo>
                  <a:lnTo>
                    <a:pt x="1335214" y="59418"/>
                  </a:lnTo>
                  <a:lnTo>
                    <a:pt x="1360440" y="56479"/>
                  </a:lnTo>
                  <a:lnTo>
                    <a:pt x="1386186" y="53528"/>
                  </a:lnTo>
                  <a:lnTo>
                    <a:pt x="1412281" y="50568"/>
                  </a:lnTo>
                  <a:lnTo>
                    <a:pt x="1437614" y="47603"/>
                  </a:lnTo>
                  <a:lnTo>
                    <a:pt x="1462441" y="44633"/>
                  </a:lnTo>
                  <a:lnTo>
                    <a:pt x="1486929" y="41662"/>
                  </a:lnTo>
                  <a:lnTo>
                    <a:pt x="1511192" y="39681"/>
                  </a:lnTo>
                  <a:lnTo>
                    <a:pt x="1535306" y="38360"/>
                  </a:lnTo>
                  <a:lnTo>
                    <a:pt x="1559318" y="37480"/>
                  </a:lnTo>
                  <a:lnTo>
                    <a:pt x="1585249" y="35900"/>
                  </a:lnTo>
                  <a:lnTo>
                    <a:pt x="1612458" y="33855"/>
                  </a:lnTo>
                  <a:lnTo>
                    <a:pt x="1640519" y="31500"/>
                  </a:lnTo>
                  <a:lnTo>
                    <a:pt x="1676093" y="28937"/>
                  </a:lnTo>
                  <a:lnTo>
                    <a:pt x="1716677" y="26237"/>
                  </a:lnTo>
                  <a:lnTo>
                    <a:pt x="1760600" y="23444"/>
                  </a:lnTo>
                  <a:lnTo>
                    <a:pt x="1797819" y="21583"/>
                  </a:lnTo>
                  <a:lnTo>
                    <a:pt x="1830570" y="20341"/>
                  </a:lnTo>
                  <a:lnTo>
                    <a:pt x="1860341" y="19514"/>
                  </a:lnTo>
                  <a:lnTo>
                    <a:pt x="1889118" y="18962"/>
                  </a:lnTo>
                  <a:lnTo>
                    <a:pt x="1917232" y="18595"/>
                  </a:lnTo>
                  <a:lnTo>
                    <a:pt x="1944905" y="18350"/>
                  </a:lnTo>
                  <a:lnTo>
                    <a:pt x="1971291" y="18186"/>
                  </a:lnTo>
                  <a:lnTo>
                    <a:pt x="1996819" y="18077"/>
                  </a:lnTo>
                  <a:lnTo>
                    <a:pt x="2021775" y="18004"/>
                  </a:lnTo>
                  <a:lnTo>
                    <a:pt x="2046350" y="17956"/>
                  </a:lnTo>
                  <a:lnTo>
                    <a:pt x="2070671" y="17924"/>
                  </a:lnTo>
                  <a:lnTo>
                    <a:pt x="2094822" y="17902"/>
                  </a:lnTo>
                  <a:lnTo>
                    <a:pt x="2118861" y="16896"/>
                  </a:lnTo>
                  <a:lnTo>
                    <a:pt x="2142824" y="15232"/>
                  </a:lnTo>
                  <a:lnTo>
                    <a:pt x="2166737" y="13131"/>
                  </a:lnTo>
                  <a:lnTo>
                    <a:pt x="2191609" y="11731"/>
                  </a:lnTo>
                  <a:lnTo>
                    <a:pt x="2217119" y="10797"/>
                  </a:lnTo>
                  <a:lnTo>
                    <a:pt x="2243056" y="10175"/>
                  </a:lnTo>
                  <a:lnTo>
                    <a:pt x="2268285" y="9760"/>
                  </a:lnTo>
                  <a:lnTo>
                    <a:pt x="2293041" y="9483"/>
                  </a:lnTo>
                  <a:lnTo>
                    <a:pt x="2317483" y="9298"/>
                  </a:lnTo>
                  <a:lnTo>
                    <a:pt x="2349653" y="9175"/>
                  </a:lnTo>
                  <a:lnTo>
                    <a:pt x="2386975" y="9093"/>
                  </a:lnTo>
                  <a:lnTo>
                    <a:pt x="2427730" y="9039"/>
                  </a:lnTo>
                  <a:lnTo>
                    <a:pt x="2462839" y="9002"/>
                  </a:lnTo>
                  <a:lnTo>
                    <a:pt x="2494182" y="8978"/>
                  </a:lnTo>
                  <a:lnTo>
                    <a:pt x="2523014" y="8962"/>
                  </a:lnTo>
                  <a:lnTo>
                    <a:pt x="2566049" y="8951"/>
                  </a:lnTo>
                  <a:lnTo>
                    <a:pt x="2618550" y="8944"/>
                  </a:lnTo>
                  <a:lnTo>
                    <a:pt x="2677365" y="8939"/>
                  </a:lnTo>
                  <a:lnTo>
                    <a:pt x="2723519" y="7944"/>
                  </a:lnTo>
                  <a:lnTo>
                    <a:pt x="2761234" y="6288"/>
                  </a:lnTo>
                  <a:lnTo>
                    <a:pt x="2793323" y="4192"/>
                  </a:lnTo>
                  <a:lnTo>
                    <a:pt x="2829598" y="2795"/>
                  </a:lnTo>
                  <a:lnTo>
                    <a:pt x="2868665" y="1863"/>
                  </a:lnTo>
                  <a:lnTo>
                    <a:pt x="2909592" y="1242"/>
                  </a:lnTo>
                  <a:lnTo>
                    <a:pt x="2942829" y="828"/>
                  </a:lnTo>
                  <a:lnTo>
                    <a:pt x="2970941" y="552"/>
                  </a:lnTo>
                  <a:lnTo>
                    <a:pt x="2995635" y="368"/>
                  </a:lnTo>
                  <a:lnTo>
                    <a:pt x="3019043" y="245"/>
                  </a:lnTo>
                  <a:lnTo>
                    <a:pt x="3063573" y="109"/>
                  </a:lnTo>
                  <a:lnTo>
                    <a:pt x="3103870" y="48"/>
                  </a:lnTo>
                  <a:lnTo>
                    <a:pt x="3146583" y="21"/>
                  </a:lnTo>
                  <a:lnTo>
                    <a:pt x="3173254" y="14"/>
                  </a:lnTo>
                  <a:lnTo>
                    <a:pt x="3201948" y="9"/>
                  </a:lnTo>
                  <a:lnTo>
                    <a:pt x="3227030" y="6"/>
                  </a:lnTo>
                  <a:lnTo>
                    <a:pt x="3270775" y="3"/>
                  </a:lnTo>
                  <a:lnTo>
                    <a:pt x="3307415" y="1"/>
                  </a:lnTo>
                  <a:lnTo>
                    <a:pt x="3344205" y="0"/>
                  </a:lnTo>
                  <a:lnTo>
                    <a:pt x="3366516" y="0"/>
                  </a:lnTo>
                  <a:lnTo>
                    <a:pt x="3411152" y="992"/>
                  </a:lnTo>
                  <a:lnTo>
                    <a:pt x="3447526" y="4740"/>
                  </a:lnTo>
                  <a:lnTo>
                    <a:pt x="3486414" y="7688"/>
                  </a:lnTo>
                  <a:lnTo>
                    <a:pt x="3529381" y="14821"/>
                  </a:lnTo>
                  <a:lnTo>
                    <a:pt x="3545086"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9" name="SMARTInkShape-2149"/>
            <p:cNvSpPr/>
            <p:nvPr>
              <p:custDataLst>
                <p:tags r:id="rId31"/>
              </p:custDataLst>
            </p:nvPr>
          </p:nvSpPr>
          <p:spPr bwMode="auto">
            <a:xfrm>
              <a:off x="848321" y="340937"/>
              <a:ext cx="71438" cy="578822"/>
            </a:xfrm>
            <a:custGeom>
              <a:avLst/>
              <a:gdLst/>
              <a:ahLst/>
              <a:cxnLst/>
              <a:rect l="0" t="0" r="0" b="0"/>
              <a:pathLst>
                <a:path w="71438" h="578822">
                  <a:moveTo>
                    <a:pt x="71437" y="16251"/>
                  </a:moveTo>
                  <a:lnTo>
                    <a:pt x="71437" y="16251"/>
                  </a:lnTo>
                  <a:lnTo>
                    <a:pt x="55187" y="0"/>
                  </a:lnTo>
                  <a:lnTo>
                    <a:pt x="47759" y="35346"/>
                  </a:lnTo>
                  <a:lnTo>
                    <a:pt x="44577" y="79786"/>
                  </a:lnTo>
                  <a:lnTo>
                    <a:pt x="38784" y="118971"/>
                  </a:lnTo>
                  <a:lnTo>
                    <a:pt x="36627" y="156709"/>
                  </a:lnTo>
                  <a:lnTo>
                    <a:pt x="35987" y="198869"/>
                  </a:lnTo>
                  <a:lnTo>
                    <a:pt x="34806" y="242780"/>
                  </a:lnTo>
                  <a:lnTo>
                    <a:pt x="31013" y="272373"/>
                  </a:lnTo>
                  <a:lnTo>
                    <a:pt x="28666" y="304708"/>
                  </a:lnTo>
                  <a:lnTo>
                    <a:pt x="26631" y="337930"/>
                  </a:lnTo>
                  <a:lnTo>
                    <a:pt x="22419" y="369232"/>
                  </a:lnTo>
                  <a:lnTo>
                    <a:pt x="19886" y="399681"/>
                  </a:lnTo>
                  <a:lnTo>
                    <a:pt x="15813" y="439422"/>
                  </a:lnTo>
                  <a:lnTo>
                    <a:pt x="10969" y="472695"/>
                  </a:lnTo>
                  <a:lnTo>
                    <a:pt x="9533" y="510334"/>
                  </a:lnTo>
                  <a:lnTo>
                    <a:pt x="9048" y="553276"/>
                  </a:lnTo>
                  <a:lnTo>
                    <a:pt x="6336" y="565152"/>
                  </a:lnTo>
                  <a:lnTo>
                    <a:pt x="0" y="57882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251" name="SMARTInkShape-2150"/>
          <p:cNvSpPr/>
          <p:nvPr>
            <p:custDataLst>
              <p:tags r:id="rId16"/>
            </p:custDataLst>
          </p:nvPr>
        </p:nvSpPr>
        <p:spPr bwMode="auto">
          <a:xfrm>
            <a:off x="6902648" y="2562820"/>
            <a:ext cx="990313" cy="237230"/>
          </a:xfrm>
          <a:custGeom>
            <a:avLst/>
            <a:gdLst/>
            <a:ahLst/>
            <a:cxnLst/>
            <a:rect l="0" t="0" r="0" b="0"/>
            <a:pathLst>
              <a:path w="990313" h="237230">
                <a:moveTo>
                  <a:pt x="0" y="0"/>
                </a:moveTo>
                <a:lnTo>
                  <a:pt x="0" y="0"/>
                </a:lnTo>
                <a:lnTo>
                  <a:pt x="0" y="28680"/>
                </a:lnTo>
                <a:lnTo>
                  <a:pt x="4741" y="43114"/>
                </a:lnTo>
                <a:lnTo>
                  <a:pt x="15006" y="51573"/>
                </a:lnTo>
                <a:lnTo>
                  <a:pt x="45849" y="65089"/>
                </a:lnTo>
                <a:lnTo>
                  <a:pt x="81275" y="69557"/>
                </a:lnTo>
                <a:lnTo>
                  <a:pt x="118450" y="66140"/>
                </a:lnTo>
                <a:lnTo>
                  <a:pt x="154600" y="58844"/>
                </a:lnTo>
                <a:lnTo>
                  <a:pt x="195187" y="50398"/>
                </a:lnTo>
                <a:lnTo>
                  <a:pt x="229151" y="46352"/>
                </a:lnTo>
                <a:lnTo>
                  <a:pt x="267547" y="45153"/>
                </a:lnTo>
                <a:lnTo>
                  <a:pt x="310343" y="44798"/>
                </a:lnTo>
                <a:lnTo>
                  <a:pt x="348854" y="45670"/>
                </a:lnTo>
                <a:lnTo>
                  <a:pt x="388244" y="52341"/>
                </a:lnTo>
                <a:lnTo>
                  <a:pt x="416771" y="62693"/>
                </a:lnTo>
                <a:lnTo>
                  <a:pt x="430963" y="72843"/>
                </a:lnTo>
                <a:lnTo>
                  <a:pt x="463843" y="109510"/>
                </a:lnTo>
                <a:lnTo>
                  <a:pt x="480928" y="152858"/>
                </a:lnTo>
                <a:lnTo>
                  <a:pt x="489118" y="185417"/>
                </a:lnTo>
                <a:lnTo>
                  <a:pt x="485796" y="207405"/>
                </a:lnTo>
                <a:lnTo>
                  <a:pt x="474830" y="237229"/>
                </a:lnTo>
                <a:lnTo>
                  <a:pt x="474312" y="236535"/>
                </a:lnTo>
                <a:lnTo>
                  <a:pt x="473735" y="230473"/>
                </a:lnTo>
                <a:lnTo>
                  <a:pt x="481486" y="197147"/>
                </a:lnTo>
                <a:lnTo>
                  <a:pt x="501965" y="156637"/>
                </a:lnTo>
                <a:lnTo>
                  <a:pt x="525872" y="137472"/>
                </a:lnTo>
                <a:lnTo>
                  <a:pt x="558090" y="123966"/>
                </a:lnTo>
                <a:lnTo>
                  <a:pt x="602549" y="117643"/>
                </a:lnTo>
                <a:lnTo>
                  <a:pt x="637789" y="116394"/>
                </a:lnTo>
                <a:lnTo>
                  <a:pt x="668202" y="118823"/>
                </a:lnTo>
                <a:lnTo>
                  <a:pt x="701356" y="125827"/>
                </a:lnTo>
                <a:lnTo>
                  <a:pt x="745244" y="131540"/>
                </a:lnTo>
                <a:lnTo>
                  <a:pt x="777704" y="133868"/>
                </a:lnTo>
                <a:lnTo>
                  <a:pt x="808667" y="138211"/>
                </a:lnTo>
                <a:lnTo>
                  <a:pt x="841611" y="138156"/>
                </a:lnTo>
                <a:lnTo>
                  <a:pt x="883043" y="137839"/>
                </a:lnTo>
                <a:lnTo>
                  <a:pt x="892306" y="139518"/>
                </a:lnTo>
                <a:lnTo>
                  <a:pt x="913179" y="136091"/>
                </a:lnTo>
                <a:lnTo>
                  <a:pt x="954177" y="122463"/>
                </a:lnTo>
                <a:lnTo>
                  <a:pt x="964821" y="116275"/>
                </a:lnTo>
                <a:lnTo>
                  <a:pt x="981135" y="94736"/>
                </a:lnTo>
                <a:lnTo>
                  <a:pt x="986725" y="81462"/>
                </a:lnTo>
                <a:lnTo>
                  <a:pt x="990312" y="61511"/>
                </a:lnTo>
                <a:lnTo>
                  <a:pt x="988622" y="58867"/>
                </a:lnTo>
                <a:lnTo>
                  <a:pt x="973336" y="535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265" name="SMARTInkShape-Group613"/>
          <p:cNvGrpSpPr/>
          <p:nvPr/>
        </p:nvGrpSpPr>
        <p:grpSpPr>
          <a:xfrm>
            <a:off x="3312914" y="2982516"/>
            <a:ext cx="1711316" cy="1002146"/>
            <a:chOff x="3312914" y="2982516"/>
            <a:chExt cx="1711316" cy="1002146"/>
          </a:xfrm>
        </p:grpSpPr>
        <p:sp>
          <p:nvSpPr>
            <p:cNvPr id="252" name="SMARTInkShape-2151"/>
            <p:cNvSpPr/>
            <p:nvPr>
              <p:custDataLst>
                <p:tags r:id="rId17"/>
              </p:custDataLst>
            </p:nvPr>
          </p:nvSpPr>
          <p:spPr bwMode="auto">
            <a:xfrm>
              <a:off x="4037460" y="3551152"/>
              <a:ext cx="543471" cy="403908"/>
            </a:xfrm>
            <a:custGeom>
              <a:avLst/>
              <a:gdLst/>
              <a:ahLst/>
              <a:cxnLst/>
              <a:rect l="0" t="0" r="0" b="0"/>
              <a:pathLst>
                <a:path w="543471" h="403908">
                  <a:moveTo>
                    <a:pt x="7688" y="342192"/>
                  </a:moveTo>
                  <a:lnTo>
                    <a:pt x="7688" y="342192"/>
                  </a:lnTo>
                  <a:lnTo>
                    <a:pt x="7688" y="346932"/>
                  </a:lnTo>
                  <a:lnTo>
                    <a:pt x="5043" y="351905"/>
                  </a:lnTo>
                  <a:lnTo>
                    <a:pt x="2948" y="354620"/>
                  </a:lnTo>
                  <a:lnTo>
                    <a:pt x="0" y="372663"/>
                  </a:lnTo>
                  <a:lnTo>
                    <a:pt x="578" y="377389"/>
                  </a:lnTo>
                  <a:lnTo>
                    <a:pt x="1956" y="380539"/>
                  </a:lnTo>
                  <a:lnTo>
                    <a:pt x="3867" y="382640"/>
                  </a:lnTo>
                  <a:lnTo>
                    <a:pt x="11282" y="384973"/>
                  </a:lnTo>
                  <a:lnTo>
                    <a:pt x="16037" y="385595"/>
                  </a:lnTo>
                  <a:lnTo>
                    <a:pt x="29258" y="380995"/>
                  </a:lnTo>
                  <a:lnTo>
                    <a:pt x="36951" y="376990"/>
                  </a:lnTo>
                  <a:lnTo>
                    <a:pt x="50790" y="361957"/>
                  </a:lnTo>
                  <a:lnTo>
                    <a:pt x="80906" y="321790"/>
                  </a:lnTo>
                  <a:lnTo>
                    <a:pt x="91780" y="297782"/>
                  </a:lnTo>
                  <a:lnTo>
                    <a:pt x="101040" y="260484"/>
                  </a:lnTo>
                  <a:lnTo>
                    <a:pt x="104471" y="234639"/>
                  </a:lnTo>
                  <a:lnTo>
                    <a:pt x="100747" y="208129"/>
                  </a:lnTo>
                  <a:lnTo>
                    <a:pt x="96516" y="201222"/>
                  </a:lnTo>
                  <a:lnTo>
                    <a:pt x="83878" y="190903"/>
                  </a:lnTo>
                  <a:lnTo>
                    <a:pt x="76341" y="190731"/>
                  </a:lnTo>
                  <a:lnTo>
                    <a:pt x="60029" y="198477"/>
                  </a:lnTo>
                  <a:lnTo>
                    <a:pt x="34111" y="224314"/>
                  </a:lnTo>
                  <a:lnTo>
                    <a:pt x="17061" y="252364"/>
                  </a:lnTo>
                  <a:lnTo>
                    <a:pt x="10465" y="289007"/>
                  </a:lnTo>
                  <a:lnTo>
                    <a:pt x="13252" y="331284"/>
                  </a:lnTo>
                  <a:lnTo>
                    <a:pt x="20361" y="356268"/>
                  </a:lnTo>
                  <a:lnTo>
                    <a:pt x="38781" y="385872"/>
                  </a:lnTo>
                  <a:lnTo>
                    <a:pt x="49950" y="395671"/>
                  </a:lnTo>
                  <a:lnTo>
                    <a:pt x="81616" y="402024"/>
                  </a:lnTo>
                  <a:lnTo>
                    <a:pt x="103455" y="403907"/>
                  </a:lnTo>
                  <a:lnTo>
                    <a:pt x="120366" y="393764"/>
                  </a:lnTo>
                  <a:lnTo>
                    <a:pt x="158820" y="359655"/>
                  </a:lnTo>
                  <a:lnTo>
                    <a:pt x="181342" y="328404"/>
                  </a:lnTo>
                  <a:lnTo>
                    <a:pt x="193464" y="289418"/>
                  </a:lnTo>
                  <a:lnTo>
                    <a:pt x="202540" y="248811"/>
                  </a:lnTo>
                  <a:lnTo>
                    <a:pt x="203667" y="220155"/>
                  </a:lnTo>
                  <a:lnTo>
                    <a:pt x="201841" y="214201"/>
                  </a:lnTo>
                  <a:lnTo>
                    <a:pt x="198639" y="211224"/>
                  </a:lnTo>
                  <a:lnTo>
                    <a:pt x="194520" y="210232"/>
                  </a:lnTo>
                  <a:lnTo>
                    <a:pt x="189790" y="211554"/>
                  </a:lnTo>
                  <a:lnTo>
                    <a:pt x="179242" y="218316"/>
                  </a:lnTo>
                  <a:lnTo>
                    <a:pt x="175636" y="223889"/>
                  </a:lnTo>
                  <a:lnTo>
                    <a:pt x="169848" y="248929"/>
                  </a:lnTo>
                  <a:lnTo>
                    <a:pt x="169373" y="253228"/>
                  </a:lnTo>
                  <a:lnTo>
                    <a:pt x="173445" y="268758"/>
                  </a:lnTo>
                  <a:lnTo>
                    <a:pt x="175739" y="272400"/>
                  </a:lnTo>
                  <a:lnTo>
                    <a:pt x="180935" y="276447"/>
                  </a:lnTo>
                  <a:lnTo>
                    <a:pt x="194179" y="278725"/>
                  </a:lnTo>
                  <a:lnTo>
                    <a:pt x="202359" y="276611"/>
                  </a:lnTo>
                  <a:lnTo>
                    <a:pt x="209302" y="273358"/>
                  </a:lnTo>
                  <a:lnTo>
                    <a:pt x="215696" y="271911"/>
                  </a:lnTo>
                  <a:lnTo>
                    <a:pt x="224490" y="276560"/>
                  </a:lnTo>
                  <a:lnTo>
                    <a:pt x="234022" y="285241"/>
                  </a:lnTo>
                  <a:lnTo>
                    <a:pt x="241564" y="295714"/>
                  </a:lnTo>
                  <a:lnTo>
                    <a:pt x="256476" y="331872"/>
                  </a:lnTo>
                  <a:lnTo>
                    <a:pt x="275872" y="356663"/>
                  </a:lnTo>
                  <a:lnTo>
                    <a:pt x="284970" y="363506"/>
                  </a:lnTo>
                  <a:lnTo>
                    <a:pt x="291761" y="361362"/>
                  </a:lnTo>
                  <a:lnTo>
                    <a:pt x="309891" y="348397"/>
                  </a:lnTo>
                  <a:lnTo>
                    <a:pt x="338617" y="309720"/>
                  </a:lnTo>
                  <a:lnTo>
                    <a:pt x="358209" y="269810"/>
                  </a:lnTo>
                  <a:lnTo>
                    <a:pt x="364551" y="226727"/>
                  </a:lnTo>
                  <a:lnTo>
                    <a:pt x="369031" y="199924"/>
                  </a:lnTo>
                  <a:lnTo>
                    <a:pt x="370623" y="177893"/>
                  </a:lnTo>
                  <a:lnTo>
                    <a:pt x="371684" y="150308"/>
                  </a:lnTo>
                  <a:lnTo>
                    <a:pt x="372391" y="119019"/>
                  </a:lnTo>
                  <a:lnTo>
                    <a:pt x="373177" y="76317"/>
                  </a:lnTo>
                  <a:lnTo>
                    <a:pt x="373619" y="32896"/>
                  </a:lnTo>
                  <a:lnTo>
                    <a:pt x="372730" y="11250"/>
                  </a:lnTo>
                  <a:lnTo>
                    <a:pt x="369028" y="1630"/>
                  </a:lnTo>
                  <a:lnTo>
                    <a:pt x="367644" y="57"/>
                  </a:lnTo>
                  <a:lnTo>
                    <a:pt x="366721" y="0"/>
                  </a:lnTo>
                  <a:lnTo>
                    <a:pt x="366106" y="954"/>
                  </a:lnTo>
                  <a:lnTo>
                    <a:pt x="365240" y="7039"/>
                  </a:lnTo>
                  <a:lnTo>
                    <a:pt x="364948" y="43523"/>
                  </a:lnTo>
                  <a:lnTo>
                    <a:pt x="364890" y="78216"/>
                  </a:lnTo>
                  <a:lnTo>
                    <a:pt x="364879" y="117959"/>
                  </a:lnTo>
                  <a:lnTo>
                    <a:pt x="364877" y="160181"/>
                  </a:lnTo>
                  <a:lnTo>
                    <a:pt x="364877" y="188109"/>
                  </a:lnTo>
                  <a:lnTo>
                    <a:pt x="364877" y="212681"/>
                  </a:lnTo>
                  <a:lnTo>
                    <a:pt x="364876" y="255858"/>
                  </a:lnTo>
                  <a:lnTo>
                    <a:pt x="370168" y="294892"/>
                  </a:lnTo>
                  <a:lnTo>
                    <a:pt x="374357" y="313635"/>
                  </a:lnTo>
                  <a:lnTo>
                    <a:pt x="383103" y="326130"/>
                  </a:lnTo>
                  <a:lnTo>
                    <a:pt x="394887" y="334460"/>
                  </a:lnTo>
                  <a:lnTo>
                    <a:pt x="408696" y="340014"/>
                  </a:lnTo>
                  <a:lnTo>
                    <a:pt x="419886" y="339748"/>
                  </a:lnTo>
                  <a:lnTo>
                    <a:pt x="429331" y="335601"/>
                  </a:lnTo>
                  <a:lnTo>
                    <a:pt x="449458" y="316096"/>
                  </a:lnTo>
                  <a:lnTo>
                    <a:pt x="469888" y="277506"/>
                  </a:lnTo>
                  <a:lnTo>
                    <a:pt x="476040" y="237375"/>
                  </a:lnTo>
                  <a:lnTo>
                    <a:pt x="478774" y="195395"/>
                  </a:lnTo>
                  <a:lnTo>
                    <a:pt x="479322" y="166184"/>
                  </a:lnTo>
                  <a:lnTo>
                    <a:pt x="473188" y="148627"/>
                  </a:lnTo>
                  <a:lnTo>
                    <a:pt x="472803" y="149648"/>
                  </a:lnTo>
                  <a:lnTo>
                    <a:pt x="472100" y="184491"/>
                  </a:lnTo>
                  <a:lnTo>
                    <a:pt x="472046" y="222001"/>
                  </a:lnTo>
                  <a:lnTo>
                    <a:pt x="472035" y="258588"/>
                  </a:lnTo>
                  <a:lnTo>
                    <a:pt x="481514" y="297136"/>
                  </a:lnTo>
                  <a:lnTo>
                    <a:pt x="492150" y="321015"/>
                  </a:lnTo>
                  <a:lnTo>
                    <a:pt x="497350" y="323113"/>
                  </a:lnTo>
                  <a:lnTo>
                    <a:pt x="503794" y="322527"/>
                  </a:lnTo>
                  <a:lnTo>
                    <a:pt x="511066" y="320152"/>
                  </a:lnTo>
                  <a:lnTo>
                    <a:pt x="543470" y="25289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3" name="SMARTInkShape-2152"/>
            <p:cNvSpPr/>
            <p:nvPr>
              <p:custDataLst>
                <p:tags r:id="rId18"/>
              </p:custDataLst>
            </p:nvPr>
          </p:nvSpPr>
          <p:spPr bwMode="auto">
            <a:xfrm>
              <a:off x="4545579" y="3625453"/>
              <a:ext cx="8563" cy="26790"/>
            </a:xfrm>
            <a:custGeom>
              <a:avLst/>
              <a:gdLst/>
              <a:ahLst/>
              <a:cxnLst/>
              <a:rect l="0" t="0" r="0" b="0"/>
              <a:pathLst>
                <a:path w="8563" h="26790">
                  <a:moveTo>
                    <a:pt x="8562" y="0"/>
                  </a:moveTo>
                  <a:lnTo>
                    <a:pt x="8562" y="0"/>
                  </a:lnTo>
                  <a:lnTo>
                    <a:pt x="3821" y="4741"/>
                  </a:lnTo>
                  <a:lnTo>
                    <a:pt x="1494" y="9713"/>
                  </a:lnTo>
                  <a:lnTo>
                    <a:pt x="0" y="20991"/>
                  </a:lnTo>
                  <a:lnTo>
                    <a:pt x="869" y="22924"/>
                  </a:lnTo>
                  <a:lnTo>
                    <a:pt x="8562" y="26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4" name="SMARTInkShape-2153"/>
            <p:cNvSpPr/>
            <p:nvPr>
              <p:custDataLst>
                <p:tags r:id="rId19"/>
              </p:custDataLst>
            </p:nvPr>
          </p:nvSpPr>
          <p:spPr bwMode="auto">
            <a:xfrm>
              <a:off x="4379332" y="3625453"/>
              <a:ext cx="76583" cy="8931"/>
            </a:xfrm>
            <a:custGeom>
              <a:avLst/>
              <a:gdLst/>
              <a:ahLst/>
              <a:cxnLst/>
              <a:rect l="0" t="0" r="0" b="0"/>
              <a:pathLst>
                <a:path w="76583" h="8931">
                  <a:moveTo>
                    <a:pt x="5145" y="0"/>
                  </a:moveTo>
                  <a:lnTo>
                    <a:pt x="5145" y="0"/>
                  </a:lnTo>
                  <a:lnTo>
                    <a:pt x="404" y="4741"/>
                  </a:lnTo>
                  <a:lnTo>
                    <a:pt x="0" y="6137"/>
                  </a:lnTo>
                  <a:lnTo>
                    <a:pt x="723" y="7068"/>
                  </a:lnTo>
                  <a:lnTo>
                    <a:pt x="4172" y="8102"/>
                  </a:lnTo>
                  <a:lnTo>
                    <a:pt x="45743" y="8857"/>
                  </a:lnTo>
                  <a:lnTo>
                    <a:pt x="76582"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5" name="SMARTInkShape-2154"/>
            <p:cNvSpPr/>
            <p:nvPr>
              <p:custDataLst>
                <p:tags r:id="rId20"/>
              </p:custDataLst>
            </p:nvPr>
          </p:nvSpPr>
          <p:spPr bwMode="auto">
            <a:xfrm>
              <a:off x="4650190" y="3605726"/>
              <a:ext cx="374040" cy="323338"/>
            </a:xfrm>
            <a:custGeom>
              <a:avLst/>
              <a:gdLst/>
              <a:ahLst/>
              <a:cxnLst/>
              <a:rect l="0" t="0" r="0" b="0"/>
              <a:pathLst>
                <a:path w="374040" h="323338">
                  <a:moveTo>
                    <a:pt x="37896" y="82235"/>
                  </a:moveTo>
                  <a:lnTo>
                    <a:pt x="37896" y="82235"/>
                  </a:lnTo>
                  <a:lnTo>
                    <a:pt x="24594" y="82235"/>
                  </a:lnTo>
                  <a:lnTo>
                    <a:pt x="23074" y="85212"/>
                  </a:lnTo>
                  <a:lnTo>
                    <a:pt x="10956" y="124262"/>
                  </a:lnTo>
                  <a:lnTo>
                    <a:pt x="38" y="167117"/>
                  </a:lnTo>
                  <a:lnTo>
                    <a:pt x="0" y="203297"/>
                  </a:lnTo>
                  <a:lnTo>
                    <a:pt x="6273" y="232868"/>
                  </a:lnTo>
                  <a:lnTo>
                    <a:pt x="23896" y="260481"/>
                  </a:lnTo>
                  <a:lnTo>
                    <a:pt x="36965" y="270596"/>
                  </a:lnTo>
                  <a:lnTo>
                    <a:pt x="56784" y="277090"/>
                  </a:lnTo>
                  <a:lnTo>
                    <a:pt x="90787" y="268734"/>
                  </a:lnTo>
                  <a:lnTo>
                    <a:pt x="119603" y="253690"/>
                  </a:lnTo>
                  <a:lnTo>
                    <a:pt x="140709" y="236665"/>
                  </a:lnTo>
                  <a:lnTo>
                    <a:pt x="169011" y="200091"/>
                  </a:lnTo>
                  <a:lnTo>
                    <a:pt x="183570" y="165772"/>
                  </a:lnTo>
                  <a:lnTo>
                    <a:pt x="192625" y="127271"/>
                  </a:lnTo>
                  <a:lnTo>
                    <a:pt x="192111" y="89185"/>
                  </a:lnTo>
                  <a:lnTo>
                    <a:pt x="185480" y="72756"/>
                  </a:lnTo>
                  <a:lnTo>
                    <a:pt x="180934" y="66986"/>
                  </a:lnTo>
                  <a:lnTo>
                    <a:pt x="175919" y="64131"/>
                  </a:lnTo>
                  <a:lnTo>
                    <a:pt x="170591" y="63221"/>
                  </a:lnTo>
                  <a:lnTo>
                    <a:pt x="165054" y="63605"/>
                  </a:lnTo>
                  <a:lnTo>
                    <a:pt x="150965" y="71971"/>
                  </a:lnTo>
                  <a:lnTo>
                    <a:pt x="136766" y="85611"/>
                  </a:lnTo>
                  <a:lnTo>
                    <a:pt x="123194" y="111016"/>
                  </a:lnTo>
                  <a:lnTo>
                    <a:pt x="112365" y="149362"/>
                  </a:lnTo>
                  <a:lnTo>
                    <a:pt x="111673" y="165647"/>
                  </a:lnTo>
                  <a:lnTo>
                    <a:pt x="117854" y="195144"/>
                  </a:lnTo>
                  <a:lnTo>
                    <a:pt x="126680" y="210469"/>
                  </a:lnTo>
                  <a:lnTo>
                    <a:pt x="137217" y="218603"/>
                  </a:lnTo>
                  <a:lnTo>
                    <a:pt x="142805" y="220772"/>
                  </a:lnTo>
                  <a:lnTo>
                    <a:pt x="170182" y="215244"/>
                  </a:lnTo>
                  <a:lnTo>
                    <a:pt x="214344" y="198043"/>
                  </a:lnTo>
                  <a:lnTo>
                    <a:pt x="256525" y="164973"/>
                  </a:lnTo>
                  <a:lnTo>
                    <a:pt x="285752" y="120911"/>
                  </a:lnTo>
                  <a:lnTo>
                    <a:pt x="302523" y="81448"/>
                  </a:lnTo>
                  <a:lnTo>
                    <a:pt x="312915" y="42223"/>
                  </a:lnTo>
                  <a:lnTo>
                    <a:pt x="314183" y="18455"/>
                  </a:lnTo>
                  <a:lnTo>
                    <a:pt x="312376" y="11934"/>
                  </a:lnTo>
                  <a:lnTo>
                    <a:pt x="305077" y="2042"/>
                  </a:lnTo>
                  <a:lnTo>
                    <a:pt x="299361" y="0"/>
                  </a:lnTo>
                  <a:lnTo>
                    <a:pt x="285071" y="376"/>
                  </a:lnTo>
                  <a:lnTo>
                    <a:pt x="271444" y="9142"/>
                  </a:lnTo>
                  <a:lnTo>
                    <a:pt x="259765" y="22960"/>
                  </a:lnTo>
                  <a:lnTo>
                    <a:pt x="251268" y="39023"/>
                  </a:lnTo>
                  <a:lnTo>
                    <a:pt x="249597" y="45490"/>
                  </a:lnTo>
                  <a:lnTo>
                    <a:pt x="251668" y="75914"/>
                  </a:lnTo>
                  <a:lnTo>
                    <a:pt x="257260" y="89678"/>
                  </a:lnTo>
                  <a:lnTo>
                    <a:pt x="267352" y="102410"/>
                  </a:lnTo>
                  <a:lnTo>
                    <a:pt x="309874" y="144704"/>
                  </a:lnTo>
                  <a:lnTo>
                    <a:pt x="351364" y="181672"/>
                  </a:lnTo>
                  <a:lnTo>
                    <a:pt x="370058" y="208261"/>
                  </a:lnTo>
                  <a:lnTo>
                    <a:pt x="374039" y="221260"/>
                  </a:lnTo>
                  <a:lnTo>
                    <a:pt x="373116" y="227504"/>
                  </a:lnTo>
                  <a:lnTo>
                    <a:pt x="366800" y="239734"/>
                  </a:lnTo>
                  <a:lnTo>
                    <a:pt x="347346" y="257775"/>
                  </a:lnTo>
                  <a:lnTo>
                    <a:pt x="312122" y="275513"/>
                  </a:lnTo>
                  <a:lnTo>
                    <a:pt x="274480" y="290425"/>
                  </a:lnTo>
                  <a:lnTo>
                    <a:pt x="238743" y="302561"/>
                  </a:lnTo>
                  <a:lnTo>
                    <a:pt x="198630" y="32333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6" name="SMARTInkShape-2155"/>
            <p:cNvSpPr/>
            <p:nvPr>
              <p:custDataLst>
                <p:tags r:id="rId21"/>
              </p:custDataLst>
            </p:nvPr>
          </p:nvSpPr>
          <p:spPr bwMode="auto">
            <a:xfrm>
              <a:off x="3786188" y="3644400"/>
              <a:ext cx="169389" cy="340262"/>
            </a:xfrm>
            <a:custGeom>
              <a:avLst/>
              <a:gdLst/>
              <a:ahLst/>
              <a:cxnLst/>
              <a:rect l="0" t="0" r="0" b="0"/>
              <a:pathLst>
                <a:path w="169389" h="340262">
                  <a:moveTo>
                    <a:pt x="0" y="25702"/>
                  </a:moveTo>
                  <a:lnTo>
                    <a:pt x="0" y="25702"/>
                  </a:lnTo>
                  <a:lnTo>
                    <a:pt x="4740" y="25702"/>
                  </a:lnTo>
                  <a:lnTo>
                    <a:pt x="27504" y="59362"/>
                  </a:lnTo>
                  <a:lnTo>
                    <a:pt x="41112" y="94545"/>
                  </a:lnTo>
                  <a:lnTo>
                    <a:pt x="51675" y="138981"/>
                  </a:lnTo>
                  <a:lnTo>
                    <a:pt x="57693" y="175928"/>
                  </a:lnTo>
                  <a:lnTo>
                    <a:pt x="63727" y="219041"/>
                  </a:lnTo>
                  <a:lnTo>
                    <a:pt x="71798" y="256951"/>
                  </a:lnTo>
                  <a:lnTo>
                    <a:pt x="83120" y="298610"/>
                  </a:lnTo>
                  <a:lnTo>
                    <a:pt x="96396" y="332782"/>
                  </a:lnTo>
                  <a:lnTo>
                    <a:pt x="99983" y="337578"/>
                  </a:lnTo>
                  <a:lnTo>
                    <a:pt x="104358" y="339783"/>
                  </a:lnTo>
                  <a:lnTo>
                    <a:pt x="109259" y="340261"/>
                  </a:lnTo>
                  <a:lnTo>
                    <a:pt x="114512" y="339588"/>
                  </a:lnTo>
                  <a:lnTo>
                    <a:pt x="119005" y="337154"/>
                  </a:lnTo>
                  <a:lnTo>
                    <a:pt x="126643" y="329159"/>
                  </a:lnTo>
                  <a:lnTo>
                    <a:pt x="142697" y="292396"/>
                  </a:lnTo>
                  <a:lnTo>
                    <a:pt x="154746" y="252897"/>
                  </a:lnTo>
                  <a:lnTo>
                    <a:pt x="158960" y="213845"/>
                  </a:lnTo>
                  <a:lnTo>
                    <a:pt x="164949" y="170855"/>
                  </a:lnTo>
                  <a:lnTo>
                    <a:pt x="168267" y="131438"/>
                  </a:lnTo>
                  <a:lnTo>
                    <a:pt x="169043" y="98823"/>
                  </a:lnTo>
                  <a:lnTo>
                    <a:pt x="169388" y="64153"/>
                  </a:lnTo>
                  <a:lnTo>
                    <a:pt x="168590" y="25298"/>
                  </a:lnTo>
                  <a:lnTo>
                    <a:pt x="161964" y="2583"/>
                  </a:lnTo>
                  <a:lnTo>
                    <a:pt x="160562" y="1360"/>
                  </a:lnTo>
                  <a:lnTo>
                    <a:pt x="156358" y="0"/>
                  </a:lnTo>
                  <a:lnTo>
                    <a:pt x="155832" y="1622"/>
                  </a:lnTo>
                  <a:lnTo>
                    <a:pt x="160734" y="167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7" name="SMARTInkShape-2156"/>
            <p:cNvSpPr/>
            <p:nvPr>
              <p:custDataLst>
                <p:tags r:id="rId22"/>
              </p:custDataLst>
            </p:nvPr>
          </p:nvSpPr>
          <p:spPr bwMode="auto">
            <a:xfrm>
              <a:off x="4321969" y="3143250"/>
              <a:ext cx="89298" cy="285751"/>
            </a:xfrm>
            <a:custGeom>
              <a:avLst/>
              <a:gdLst/>
              <a:ahLst/>
              <a:cxnLst/>
              <a:rect l="0" t="0" r="0" b="0"/>
              <a:pathLst>
                <a:path w="89298" h="285751">
                  <a:moveTo>
                    <a:pt x="89297" y="0"/>
                  </a:moveTo>
                  <a:lnTo>
                    <a:pt x="89297" y="0"/>
                  </a:lnTo>
                  <a:lnTo>
                    <a:pt x="76868" y="37287"/>
                  </a:lnTo>
                  <a:lnTo>
                    <a:pt x="68306" y="77194"/>
                  </a:lnTo>
                  <a:lnTo>
                    <a:pt x="59485" y="112499"/>
                  </a:lnTo>
                  <a:lnTo>
                    <a:pt x="45620" y="153518"/>
                  </a:lnTo>
                  <a:lnTo>
                    <a:pt x="36367" y="179736"/>
                  </a:lnTo>
                  <a:lnTo>
                    <a:pt x="23439" y="216805"/>
                  </a:lnTo>
                  <a:lnTo>
                    <a:pt x="10582" y="254407"/>
                  </a:lnTo>
                  <a:lnTo>
                    <a:pt x="0" y="28575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8" name="SMARTInkShape-2157"/>
            <p:cNvSpPr/>
            <p:nvPr>
              <p:custDataLst>
                <p:tags r:id="rId23"/>
              </p:custDataLst>
            </p:nvPr>
          </p:nvSpPr>
          <p:spPr bwMode="auto">
            <a:xfrm>
              <a:off x="4287491" y="3178969"/>
              <a:ext cx="159494" cy="180277"/>
            </a:xfrm>
            <a:custGeom>
              <a:avLst/>
              <a:gdLst/>
              <a:ahLst/>
              <a:cxnLst/>
              <a:rect l="0" t="0" r="0" b="0"/>
              <a:pathLst>
                <a:path w="159494" h="180277">
                  <a:moveTo>
                    <a:pt x="7689" y="0"/>
                  </a:moveTo>
                  <a:lnTo>
                    <a:pt x="7689" y="0"/>
                  </a:lnTo>
                  <a:lnTo>
                    <a:pt x="0" y="0"/>
                  </a:lnTo>
                  <a:lnTo>
                    <a:pt x="14254" y="14258"/>
                  </a:lnTo>
                  <a:lnTo>
                    <a:pt x="42059" y="38829"/>
                  </a:lnTo>
                  <a:lnTo>
                    <a:pt x="73988" y="75632"/>
                  </a:lnTo>
                  <a:lnTo>
                    <a:pt x="104018" y="114856"/>
                  </a:lnTo>
                  <a:lnTo>
                    <a:pt x="128302" y="153443"/>
                  </a:lnTo>
                  <a:lnTo>
                    <a:pt x="139227" y="171252"/>
                  </a:lnTo>
                  <a:lnTo>
                    <a:pt x="149163" y="179630"/>
                  </a:lnTo>
                  <a:lnTo>
                    <a:pt x="152607" y="180276"/>
                  </a:lnTo>
                  <a:lnTo>
                    <a:pt x="159493" y="1696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9" name="SMARTInkShape-2158"/>
            <p:cNvSpPr/>
            <p:nvPr>
              <p:custDataLst>
                <p:tags r:id="rId24"/>
              </p:custDataLst>
            </p:nvPr>
          </p:nvSpPr>
          <p:spPr bwMode="auto">
            <a:xfrm>
              <a:off x="4098727" y="3193852"/>
              <a:ext cx="169665" cy="173435"/>
            </a:xfrm>
            <a:custGeom>
              <a:avLst/>
              <a:gdLst/>
              <a:ahLst/>
              <a:cxnLst/>
              <a:rect l="0" t="0" r="0" b="0"/>
              <a:pathLst>
                <a:path w="169665" h="173435">
                  <a:moveTo>
                    <a:pt x="0" y="119062"/>
                  </a:moveTo>
                  <a:lnTo>
                    <a:pt x="0" y="119062"/>
                  </a:lnTo>
                  <a:lnTo>
                    <a:pt x="0" y="131491"/>
                  </a:lnTo>
                  <a:lnTo>
                    <a:pt x="2976" y="134293"/>
                  </a:lnTo>
                  <a:lnTo>
                    <a:pt x="14221" y="140053"/>
                  </a:lnTo>
                  <a:lnTo>
                    <a:pt x="26494" y="140628"/>
                  </a:lnTo>
                  <a:lnTo>
                    <a:pt x="55283" y="132913"/>
                  </a:lnTo>
                  <a:lnTo>
                    <a:pt x="69549" y="122242"/>
                  </a:lnTo>
                  <a:lnTo>
                    <a:pt x="99962" y="93867"/>
                  </a:lnTo>
                  <a:lnTo>
                    <a:pt x="110867" y="67390"/>
                  </a:lnTo>
                  <a:lnTo>
                    <a:pt x="113766" y="52771"/>
                  </a:lnTo>
                  <a:lnTo>
                    <a:pt x="105918" y="19163"/>
                  </a:lnTo>
                  <a:lnTo>
                    <a:pt x="101369" y="10791"/>
                  </a:lnTo>
                  <a:lnTo>
                    <a:pt x="96353" y="5209"/>
                  </a:lnTo>
                  <a:lnTo>
                    <a:pt x="91024" y="1488"/>
                  </a:lnTo>
                  <a:lnTo>
                    <a:pt x="84495" y="0"/>
                  </a:lnTo>
                  <a:lnTo>
                    <a:pt x="69303" y="992"/>
                  </a:lnTo>
                  <a:lnTo>
                    <a:pt x="48756" y="7129"/>
                  </a:lnTo>
                  <a:lnTo>
                    <a:pt x="30930" y="33595"/>
                  </a:lnTo>
                  <a:lnTo>
                    <a:pt x="13746" y="70163"/>
                  </a:lnTo>
                  <a:lnTo>
                    <a:pt x="6109" y="99644"/>
                  </a:lnTo>
                  <a:lnTo>
                    <a:pt x="8007" y="123330"/>
                  </a:lnTo>
                  <a:lnTo>
                    <a:pt x="17586" y="148108"/>
                  </a:lnTo>
                  <a:lnTo>
                    <a:pt x="20653" y="153309"/>
                  </a:lnTo>
                  <a:lnTo>
                    <a:pt x="62894" y="170109"/>
                  </a:lnTo>
                  <a:lnTo>
                    <a:pt x="106719" y="173434"/>
                  </a:lnTo>
                  <a:lnTo>
                    <a:pt x="130619" y="168135"/>
                  </a:lnTo>
                  <a:lnTo>
                    <a:pt x="148724" y="155540"/>
                  </a:lnTo>
                  <a:lnTo>
                    <a:pt x="169664" y="12799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0" name="SMARTInkShape-2159"/>
            <p:cNvSpPr/>
            <p:nvPr>
              <p:custDataLst>
                <p:tags r:id="rId25"/>
              </p:custDataLst>
            </p:nvPr>
          </p:nvSpPr>
          <p:spPr bwMode="auto">
            <a:xfrm>
              <a:off x="3915392" y="3205758"/>
              <a:ext cx="102968" cy="42166"/>
            </a:xfrm>
            <a:custGeom>
              <a:avLst/>
              <a:gdLst/>
              <a:ahLst/>
              <a:cxnLst/>
              <a:rect l="0" t="0" r="0" b="0"/>
              <a:pathLst>
                <a:path w="102968" h="42166">
                  <a:moveTo>
                    <a:pt x="4741" y="26789"/>
                  </a:moveTo>
                  <a:lnTo>
                    <a:pt x="4741" y="26789"/>
                  </a:lnTo>
                  <a:lnTo>
                    <a:pt x="0" y="36270"/>
                  </a:lnTo>
                  <a:lnTo>
                    <a:pt x="588" y="39063"/>
                  </a:lnTo>
                  <a:lnTo>
                    <a:pt x="2965" y="40924"/>
                  </a:lnTo>
                  <a:lnTo>
                    <a:pt x="6533" y="42165"/>
                  </a:lnTo>
                  <a:lnTo>
                    <a:pt x="15790" y="40899"/>
                  </a:lnTo>
                  <a:lnTo>
                    <a:pt x="50445" y="28236"/>
                  </a:lnTo>
                  <a:lnTo>
                    <a:pt x="10296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1" name="SMARTInkShape-2160"/>
            <p:cNvSpPr/>
            <p:nvPr>
              <p:custDataLst>
                <p:tags r:id="rId26"/>
              </p:custDataLst>
            </p:nvPr>
          </p:nvSpPr>
          <p:spPr bwMode="auto">
            <a:xfrm>
              <a:off x="3984000" y="2982516"/>
              <a:ext cx="79009" cy="456757"/>
            </a:xfrm>
            <a:custGeom>
              <a:avLst/>
              <a:gdLst/>
              <a:ahLst/>
              <a:cxnLst/>
              <a:rect l="0" t="0" r="0" b="0"/>
              <a:pathLst>
                <a:path w="79009" h="456757">
                  <a:moveTo>
                    <a:pt x="25430" y="0"/>
                  </a:moveTo>
                  <a:lnTo>
                    <a:pt x="25430" y="0"/>
                  </a:lnTo>
                  <a:lnTo>
                    <a:pt x="25430" y="36131"/>
                  </a:lnTo>
                  <a:lnTo>
                    <a:pt x="22784" y="66660"/>
                  </a:lnTo>
                  <a:lnTo>
                    <a:pt x="19293" y="98087"/>
                  </a:lnTo>
                  <a:lnTo>
                    <a:pt x="17741" y="125284"/>
                  </a:lnTo>
                  <a:lnTo>
                    <a:pt x="16335" y="147023"/>
                  </a:lnTo>
                  <a:lnTo>
                    <a:pt x="14406" y="174413"/>
                  </a:lnTo>
                  <a:lnTo>
                    <a:pt x="12127" y="205572"/>
                  </a:lnTo>
                  <a:lnTo>
                    <a:pt x="10608" y="230314"/>
                  </a:lnTo>
                  <a:lnTo>
                    <a:pt x="8921" y="268387"/>
                  </a:lnTo>
                  <a:lnTo>
                    <a:pt x="3230" y="307394"/>
                  </a:lnTo>
                  <a:lnTo>
                    <a:pt x="0" y="342544"/>
                  </a:lnTo>
                  <a:lnTo>
                    <a:pt x="5046" y="383840"/>
                  </a:lnTo>
                  <a:lnTo>
                    <a:pt x="9717" y="426539"/>
                  </a:lnTo>
                  <a:lnTo>
                    <a:pt x="17136" y="449504"/>
                  </a:lnTo>
                  <a:lnTo>
                    <a:pt x="19901" y="454450"/>
                  </a:lnTo>
                  <a:lnTo>
                    <a:pt x="24720" y="456756"/>
                  </a:lnTo>
                  <a:lnTo>
                    <a:pt x="38013" y="456671"/>
                  </a:lnTo>
                  <a:lnTo>
                    <a:pt x="43740" y="452283"/>
                  </a:lnTo>
                  <a:lnTo>
                    <a:pt x="52750" y="436825"/>
                  </a:lnTo>
                  <a:lnTo>
                    <a:pt x="66619" y="395555"/>
                  </a:lnTo>
                  <a:lnTo>
                    <a:pt x="79008" y="35718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2" name="SMARTInkShape-2161"/>
            <p:cNvSpPr/>
            <p:nvPr>
              <p:custDataLst>
                <p:tags r:id="rId27"/>
              </p:custDataLst>
            </p:nvPr>
          </p:nvSpPr>
          <p:spPr bwMode="auto">
            <a:xfrm>
              <a:off x="3750469" y="3200784"/>
              <a:ext cx="169665" cy="255006"/>
            </a:xfrm>
            <a:custGeom>
              <a:avLst/>
              <a:gdLst/>
              <a:ahLst/>
              <a:cxnLst/>
              <a:rect l="0" t="0" r="0" b="0"/>
              <a:pathLst>
                <a:path w="169665" h="255006">
                  <a:moveTo>
                    <a:pt x="0" y="219286"/>
                  </a:moveTo>
                  <a:lnTo>
                    <a:pt x="0" y="219286"/>
                  </a:lnTo>
                  <a:lnTo>
                    <a:pt x="14221" y="209805"/>
                  </a:lnTo>
                  <a:lnTo>
                    <a:pt x="39557" y="173574"/>
                  </a:lnTo>
                  <a:lnTo>
                    <a:pt x="61660" y="136840"/>
                  </a:lnTo>
                  <a:lnTo>
                    <a:pt x="76368" y="105120"/>
                  </a:lnTo>
                  <a:lnTo>
                    <a:pt x="87188" y="65358"/>
                  </a:lnTo>
                  <a:lnTo>
                    <a:pt x="94956" y="30693"/>
                  </a:lnTo>
                  <a:lnTo>
                    <a:pt x="94062" y="23112"/>
                  </a:lnTo>
                  <a:lnTo>
                    <a:pt x="82563" y="0"/>
                  </a:lnTo>
                  <a:lnTo>
                    <a:pt x="62056" y="20919"/>
                  </a:lnTo>
                  <a:lnTo>
                    <a:pt x="45066" y="49055"/>
                  </a:lnTo>
                  <a:lnTo>
                    <a:pt x="33748" y="90465"/>
                  </a:lnTo>
                  <a:lnTo>
                    <a:pt x="32527" y="107462"/>
                  </a:lnTo>
                  <a:lnTo>
                    <a:pt x="33591" y="111994"/>
                  </a:lnTo>
                  <a:lnTo>
                    <a:pt x="36284" y="115016"/>
                  </a:lnTo>
                  <a:lnTo>
                    <a:pt x="44569" y="118373"/>
                  </a:lnTo>
                  <a:lnTo>
                    <a:pt x="60389" y="120264"/>
                  </a:lnTo>
                  <a:lnTo>
                    <a:pt x="100065" y="113301"/>
                  </a:lnTo>
                  <a:lnTo>
                    <a:pt x="111339" y="112477"/>
                  </a:lnTo>
                  <a:lnTo>
                    <a:pt x="113913" y="114345"/>
                  </a:lnTo>
                  <a:lnTo>
                    <a:pt x="119420" y="121714"/>
                  </a:lnTo>
                  <a:lnTo>
                    <a:pt x="124902" y="156871"/>
                  </a:lnTo>
                  <a:lnTo>
                    <a:pt x="134511" y="199387"/>
                  </a:lnTo>
                  <a:lnTo>
                    <a:pt x="150704" y="236743"/>
                  </a:lnTo>
                  <a:lnTo>
                    <a:pt x="169664" y="2550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3" name="SMARTInkShape-2162"/>
            <p:cNvSpPr/>
            <p:nvPr>
              <p:custDataLst>
                <p:tags r:id="rId28"/>
              </p:custDataLst>
            </p:nvPr>
          </p:nvSpPr>
          <p:spPr bwMode="auto">
            <a:xfrm>
              <a:off x="3542985" y="3226891"/>
              <a:ext cx="162836" cy="218518"/>
            </a:xfrm>
            <a:custGeom>
              <a:avLst/>
              <a:gdLst/>
              <a:ahLst/>
              <a:cxnLst/>
              <a:rect l="0" t="0" r="0" b="0"/>
              <a:pathLst>
                <a:path w="162836" h="218518">
                  <a:moveTo>
                    <a:pt x="2101" y="112812"/>
                  </a:moveTo>
                  <a:lnTo>
                    <a:pt x="2101" y="112812"/>
                  </a:lnTo>
                  <a:lnTo>
                    <a:pt x="2101" y="117553"/>
                  </a:lnTo>
                  <a:lnTo>
                    <a:pt x="4085" y="118949"/>
                  </a:lnTo>
                  <a:lnTo>
                    <a:pt x="21528" y="121190"/>
                  </a:lnTo>
                  <a:lnTo>
                    <a:pt x="32563" y="120504"/>
                  </a:lnTo>
                  <a:lnTo>
                    <a:pt x="44083" y="116892"/>
                  </a:lnTo>
                  <a:lnTo>
                    <a:pt x="78928" y="80949"/>
                  </a:lnTo>
                  <a:lnTo>
                    <a:pt x="90155" y="65247"/>
                  </a:lnTo>
                  <a:lnTo>
                    <a:pt x="95806" y="49008"/>
                  </a:lnTo>
                  <a:lnTo>
                    <a:pt x="97326" y="32861"/>
                  </a:lnTo>
                  <a:lnTo>
                    <a:pt x="94694" y="19070"/>
                  </a:lnTo>
                  <a:lnTo>
                    <a:pt x="82893" y="150"/>
                  </a:lnTo>
                  <a:lnTo>
                    <a:pt x="74814" y="0"/>
                  </a:lnTo>
                  <a:lnTo>
                    <a:pt x="52608" y="10418"/>
                  </a:lnTo>
                  <a:lnTo>
                    <a:pt x="28848" y="41507"/>
                  </a:lnTo>
                  <a:lnTo>
                    <a:pt x="9028" y="78144"/>
                  </a:lnTo>
                  <a:lnTo>
                    <a:pt x="218" y="101042"/>
                  </a:lnTo>
                  <a:lnTo>
                    <a:pt x="0" y="144051"/>
                  </a:lnTo>
                  <a:lnTo>
                    <a:pt x="9104" y="169360"/>
                  </a:lnTo>
                  <a:lnTo>
                    <a:pt x="39203" y="209861"/>
                  </a:lnTo>
                  <a:lnTo>
                    <a:pt x="49656" y="215214"/>
                  </a:lnTo>
                  <a:lnTo>
                    <a:pt x="74500" y="218517"/>
                  </a:lnTo>
                  <a:lnTo>
                    <a:pt x="94140" y="214032"/>
                  </a:lnTo>
                  <a:lnTo>
                    <a:pt x="111468" y="203439"/>
                  </a:lnTo>
                  <a:lnTo>
                    <a:pt x="162835" y="14853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4" name="SMARTInkShape-2163"/>
            <p:cNvSpPr/>
            <p:nvPr>
              <p:custDataLst>
                <p:tags r:id="rId29"/>
              </p:custDataLst>
            </p:nvPr>
          </p:nvSpPr>
          <p:spPr bwMode="auto">
            <a:xfrm>
              <a:off x="3312914" y="3116461"/>
              <a:ext cx="151806" cy="350003"/>
            </a:xfrm>
            <a:custGeom>
              <a:avLst/>
              <a:gdLst/>
              <a:ahLst/>
              <a:cxnLst/>
              <a:rect l="0" t="0" r="0" b="0"/>
              <a:pathLst>
                <a:path w="151806" h="350003">
                  <a:moveTo>
                    <a:pt x="0" y="0"/>
                  </a:moveTo>
                  <a:lnTo>
                    <a:pt x="0" y="0"/>
                  </a:lnTo>
                  <a:lnTo>
                    <a:pt x="12429" y="29598"/>
                  </a:lnTo>
                  <a:lnTo>
                    <a:pt x="17779" y="66039"/>
                  </a:lnTo>
                  <a:lnTo>
                    <a:pt x="23678" y="107872"/>
                  </a:lnTo>
                  <a:lnTo>
                    <a:pt x="27852" y="149371"/>
                  </a:lnTo>
                  <a:lnTo>
                    <a:pt x="31466" y="173995"/>
                  </a:lnTo>
                  <a:lnTo>
                    <a:pt x="35860" y="202317"/>
                  </a:lnTo>
                  <a:lnTo>
                    <a:pt x="41767" y="230128"/>
                  </a:lnTo>
                  <a:lnTo>
                    <a:pt x="48680" y="257598"/>
                  </a:lnTo>
                  <a:lnTo>
                    <a:pt x="56266" y="284841"/>
                  </a:lnTo>
                  <a:lnTo>
                    <a:pt x="66942" y="327924"/>
                  </a:lnTo>
                  <a:lnTo>
                    <a:pt x="74732" y="341866"/>
                  </a:lnTo>
                  <a:lnTo>
                    <a:pt x="79587" y="346973"/>
                  </a:lnTo>
                  <a:lnTo>
                    <a:pt x="83815" y="349386"/>
                  </a:lnTo>
                  <a:lnTo>
                    <a:pt x="87627" y="350002"/>
                  </a:lnTo>
                  <a:lnTo>
                    <a:pt x="91160" y="349420"/>
                  </a:lnTo>
                  <a:lnTo>
                    <a:pt x="105614" y="310679"/>
                  </a:lnTo>
                  <a:lnTo>
                    <a:pt x="117723" y="267891"/>
                  </a:lnTo>
                  <a:lnTo>
                    <a:pt x="127595" y="230077"/>
                  </a:lnTo>
                  <a:lnTo>
                    <a:pt x="130704" y="207955"/>
                  </a:lnTo>
                  <a:lnTo>
                    <a:pt x="133769" y="179316"/>
                  </a:lnTo>
                  <a:lnTo>
                    <a:pt x="136805" y="146333"/>
                  </a:lnTo>
                  <a:lnTo>
                    <a:pt x="142823" y="101748"/>
                  </a:lnTo>
                  <a:lnTo>
                    <a:pt x="149143" y="57267"/>
                  </a:lnTo>
                  <a:lnTo>
                    <a:pt x="151454" y="15920"/>
                  </a:lnTo>
                  <a:lnTo>
                    <a:pt x="15180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Tree>
    <p:extLst>
      <p:ext uri="{BB962C8B-B14F-4D97-AF65-F5344CB8AC3E}">
        <p14:creationId xmlns:p14="http://schemas.microsoft.com/office/powerpoint/2010/main" val="351824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Acyclic Graphs (DAGs)</a:t>
            </a:r>
          </a:p>
        </p:txBody>
      </p:sp>
      <p:sp>
        <p:nvSpPr>
          <p:cNvPr id="3" name="Content Placeholder 2"/>
          <p:cNvSpPr>
            <a:spLocks noGrp="1"/>
          </p:cNvSpPr>
          <p:nvPr>
            <p:ph idx="1"/>
          </p:nvPr>
        </p:nvSpPr>
        <p:spPr/>
        <p:txBody>
          <a:bodyPr/>
          <a:lstStyle/>
          <a:p>
            <a:r>
              <a:rPr lang="en-US" dirty="0"/>
              <a:t>Concept</a:t>
            </a:r>
          </a:p>
          <a:p>
            <a:pPr lvl="1"/>
            <a:r>
              <a:rPr lang="en-US" dirty="0"/>
              <a:t>Topological Ordering</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18</a:t>
            </a:fld>
            <a:endParaRPr lang="en-US"/>
          </a:p>
        </p:txBody>
      </p:sp>
      <p:pic>
        <p:nvPicPr>
          <p:cNvPr id="6" name="Picture 5"/>
          <p:cNvPicPr>
            <a:picLocks noChangeAspect="1"/>
          </p:cNvPicPr>
          <p:nvPr/>
        </p:nvPicPr>
        <p:blipFill>
          <a:blip r:embed="rId97"/>
          <a:stretch>
            <a:fillRect/>
          </a:stretch>
        </p:blipFill>
        <p:spPr>
          <a:xfrm>
            <a:off x="5029200" y="3736636"/>
            <a:ext cx="4114800" cy="2807866"/>
          </a:xfrm>
          <a:prstGeom prst="rect">
            <a:avLst/>
          </a:prstGeom>
        </p:spPr>
      </p:pic>
      <p:pic>
        <p:nvPicPr>
          <p:cNvPr id="8" name="Picture 7"/>
          <p:cNvPicPr>
            <a:picLocks noChangeAspect="1"/>
          </p:cNvPicPr>
          <p:nvPr/>
        </p:nvPicPr>
        <p:blipFill>
          <a:blip r:embed="rId98"/>
          <a:stretch>
            <a:fillRect/>
          </a:stretch>
        </p:blipFill>
        <p:spPr>
          <a:xfrm>
            <a:off x="520700" y="3886200"/>
            <a:ext cx="3517900" cy="2552700"/>
          </a:xfrm>
          <a:prstGeom prst="rect">
            <a:avLst/>
          </a:prstGeom>
        </p:spPr>
      </p:pic>
      <p:sp>
        <p:nvSpPr>
          <p:cNvPr id="9" name="Rectangle 8"/>
          <p:cNvSpPr/>
          <p:nvPr/>
        </p:nvSpPr>
        <p:spPr bwMode="auto">
          <a:xfrm>
            <a:off x="7848600" y="4495799"/>
            <a:ext cx="1295400" cy="1371567"/>
          </a:xfrm>
          <a:prstGeom prst="rect">
            <a:avLst/>
          </a:prstGeom>
          <a:solidFill>
            <a:schemeClr val="lt1">
              <a:alpha val="91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5" name="SMARTInkShape-2164"/>
          <p:cNvSpPr/>
          <p:nvPr>
            <p:custDataLst>
              <p:tags r:id="rId1"/>
            </p:custDataLst>
          </p:nvPr>
        </p:nvSpPr>
        <p:spPr bwMode="auto">
          <a:xfrm>
            <a:off x="8331398" y="1366242"/>
            <a:ext cx="35720" cy="17861"/>
          </a:xfrm>
          <a:custGeom>
            <a:avLst/>
            <a:gdLst/>
            <a:ahLst/>
            <a:cxnLst/>
            <a:rect l="0" t="0" r="0" b="0"/>
            <a:pathLst>
              <a:path w="35720" h="17861">
                <a:moveTo>
                  <a:pt x="0" y="17860"/>
                </a:moveTo>
                <a:lnTo>
                  <a:pt x="0" y="17860"/>
                </a:lnTo>
                <a:lnTo>
                  <a:pt x="4741" y="13119"/>
                </a:lnTo>
                <a:lnTo>
                  <a:pt x="3571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19" name="SMARTInkShape-Group615"/>
          <p:cNvGrpSpPr/>
          <p:nvPr/>
        </p:nvGrpSpPr>
        <p:grpSpPr>
          <a:xfrm>
            <a:off x="7384852" y="1419820"/>
            <a:ext cx="687587" cy="76583"/>
            <a:chOff x="7384852" y="1419820"/>
            <a:chExt cx="687587" cy="76583"/>
          </a:xfrm>
        </p:grpSpPr>
        <p:sp>
          <p:nvSpPr>
            <p:cNvPr id="116" name="SMARTInkShape-2165"/>
            <p:cNvSpPr/>
            <p:nvPr>
              <p:custDataLst>
                <p:tags r:id="rId93"/>
              </p:custDataLst>
            </p:nvPr>
          </p:nvSpPr>
          <p:spPr bwMode="auto">
            <a:xfrm>
              <a:off x="7384852" y="1473398"/>
              <a:ext cx="116087" cy="23005"/>
            </a:xfrm>
            <a:custGeom>
              <a:avLst/>
              <a:gdLst/>
              <a:ahLst/>
              <a:cxnLst/>
              <a:rect l="0" t="0" r="0" b="0"/>
              <a:pathLst>
                <a:path w="116087" h="23005">
                  <a:moveTo>
                    <a:pt x="0" y="17860"/>
                  </a:moveTo>
                  <a:lnTo>
                    <a:pt x="0" y="17860"/>
                  </a:lnTo>
                  <a:lnTo>
                    <a:pt x="0" y="22600"/>
                  </a:lnTo>
                  <a:lnTo>
                    <a:pt x="992" y="23004"/>
                  </a:lnTo>
                  <a:lnTo>
                    <a:pt x="4740" y="20808"/>
                  </a:lnTo>
                  <a:lnTo>
                    <a:pt x="39295" y="15602"/>
                  </a:lnTo>
                  <a:lnTo>
                    <a:pt x="44056" y="13378"/>
                  </a:lnTo>
                  <a:lnTo>
                    <a:pt x="88235" y="9321"/>
                  </a:lnTo>
                  <a:lnTo>
                    <a:pt x="1160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7" name="SMARTInkShape-2166"/>
            <p:cNvSpPr/>
            <p:nvPr>
              <p:custDataLst>
                <p:tags r:id="rId94"/>
              </p:custDataLst>
            </p:nvPr>
          </p:nvSpPr>
          <p:spPr bwMode="auto">
            <a:xfrm>
              <a:off x="7742039" y="1437680"/>
              <a:ext cx="116087" cy="35719"/>
            </a:xfrm>
            <a:custGeom>
              <a:avLst/>
              <a:gdLst/>
              <a:ahLst/>
              <a:cxnLst/>
              <a:rect l="0" t="0" r="0" b="0"/>
              <a:pathLst>
                <a:path w="116087" h="35719">
                  <a:moveTo>
                    <a:pt x="0" y="35718"/>
                  </a:moveTo>
                  <a:lnTo>
                    <a:pt x="0" y="35718"/>
                  </a:lnTo>
                  <a:lnTo>
                    <a:pt x="4741" y="30978"/>
                  </a:lnTo>
                  <a:lnTo>
                    <a:pt x="12359" y="28651"/>
                  </a:lnTo>
                  <a:lnTo>
                    <a:pt x="27805" y="24694"/>
                  </a:lnTo>
                  <a:lnTo>
                    <a:pt x="65023" y="14469"/>
                  </a:lnTo>
                  <a:lnTo>
                    <a:pt x="1160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8" name="SMARTInkShape-2167"/>
            <p:cNvSpPr/>
            <p:nvPr>
              <p:custDataLst>
                <p:tags r:id="rId95"/>
              </p:custDataLst>
            </p:nvPr>
          </p:nvSpPr>
          <p:spPr bwMode="auto">
            <a:xfrm>
              <a:off x="8027789" y="1419820"/>
              <a:ext cx="44650" cy="5146"/>
            </a:xfrm>
            <a:custGeom>
              <a:avLst/>
              <a:gdLst/>
              <a:ahLst/>
              <a:cxnLst/>
              <a:rect l="0" t="0" r="0" b="0"/>
              <a:pathLst>
                <a:path w="44650" h="5146">
                  <a:moveTo>
                    <a:pt x="0" y="0"/>
                  </a:moveTo>
                  <a:lnTo>
                    <a:pt x="0" y="0"/>
                  </a:lnTo>
                  <a:lnTo>
                    <a:pt x="4741" y="0"/>
                  </a:lnTo>
                  <a:lnTo>
                    <a:pt x="6137" y="992"/>
                  </a:lnTo>
                  <a:lnTo>
                    <a:pt x="7068" y="2646"/>
                  </a:lnTo>
                  <a:lnTo>
                    <a:pt x="7689" y="4741"/>
                  </a:lnTo>
                  <a:lnTo>
                    <a:pt x="10086" y="5145"/>
                  </a:lnTo>
                  <a:lnTo>
                    <a:pt x="4464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22" name="SMARTInkShape-Group616"/>
          <p:cNvGrpSpPr/>
          <p:nvPr/>
        </p:nvGrpSpPr>
        <p:grpSpPr>
          <a:xfrm>
            <a:off x="678656" y="3799925"/>
            <a:ext cx="553639" cy="749518"/>
            <a:chOff x="678656" y="3799925"/>
            <a:chExt cx="553639" cy="749518"/>
          </a:xfrm>
        </p:grpSpPr>
        <p:sp>
          <p:nvSpPr>
            <p:cNvPr id="120" name="SMARTInkShape-2168"/>
            <p:cNvSpPr/>
            <p:nvPr>
              <p:custDataLst>
                <p:tags r:id="rId91"/>
              </p:custDataLst>
            </p:nvPr>
          </p:nvSpPr>
          <p:spPr bwMode="auto">
            <a:xfrm>
              <a:off x="678656" y="3799925"/>
              <a:ext cx="553639" cy="682649"/>
            </a:xfrm>
            <a:custGeom>
              <a:avLst/>
              <a:gdLst/>
              <a:ahLst/>
              <a:cxnLst/>
              <a:rect l="0" t="0" r="0" b="0"/>
              <a:pathLst>
                <a:path w="553639" h="682649">
                  <a:moveTo>
                    <a:pt x="71438" y="111278"/>
                  </a:moveTo>
                  <a:lnTo>
                    <a:pt x="71438" y="111278"/>
                  </a:lnTo>
                  <a:lnTo>
                    <a:pt x="81543" y="103157"/>
                  </a:lnTo>
                  <a:lnTo>
                    <a:pt x="124975" y="82599"/>
                  </a:lnTo>
                  <a:lnTo>
                    <a:pt x="166864" y="69821"/>
                  </a:lnTo>
                  <a:lnTo>
                    <a:pt x="203561" y="58756"/>
                  </a:lnTo>
                  <a:lnTo>
                    <a:pt x="225997" y="52451"/>
                  </a:lnTo>
                  <a:lnTo>
                    <a:pt x="251868" y="45271"/>
                  </a:lnTo>
                  <a:lnTo>
                    <a:pt x="288551" y="37293"/>
                  </a:lnTo>
                  <a:lnTo>
                    <a:pt x="331229" y="27510"/>
                  </a:lnTo>
                  <a:lnTo>
                    <a:pt x="375293" y="14689"/>
                  </a:lnTo>
                  <a:lnTo>
                    <a:pt x="411831" y="7253"/>
                  </a:lnTo>
                  <a:lnTo>
                    <a:pt x="451436" y="0"/>
                  </a:lnTo>
                  <a:lnTo>
                    <a:pt x="481025" y="1357"/>
                  </a:lnTo>
                  <a:lnTo>
                    <a:pt x="499162" y="8043"/>
                  </a:lnTo>
                  <a:lnTo>
                    <a:pt x="507269" y="16117"/>
                  </a:lnTo>
                  <a:lnTo>
                    <a:pt x="529728" y="54903"/>
                  </a:lnTo>
                  <a:lnTo>
                    <a:pt x="533988" y="72636"/>
                  </a:lnTo>
                  <a:lnTo>
                    <a:pt x="535624" y="113046"/>
                  </a:lnTo>
                  <a:lnTo>
                    <a:pt x="543456" y="155530"/>
                  </a:lnTo>
                  <a:lnTo>
                    <a:pt x="550600" y="198660"/>
                  </a:lnTo>
                  <a:lnTo>
                    <a:pt x="552740" y="242451"/>
                  </a:lnTo>
                  <a:lnTo>
                    <a:pt x="553241" y="279049"/>
                  </a:lnTo>
                  <a:lnTo>
                    <a:pt x="553463" y="310528"/>
                  </a:lnTo>
                  <a:lnTo>
                    <a:pt x="553562" y="339732"/>
                  </a:lnTo>
                  <a:lnTo>
                    <a:pt x="553606" y="372555"/>
                  </a:lnTo>
                  <a:lnTo>
                    <a:pt x="553631" y="415022"/>
                  </a:lnTo>
                  <a:lnTo>
                    <a:pt x="553638" y="452741"/>
                  </a:lnTo>
                  <a:lnTo>
                    <a:pt x="552648" y="495897"/>
                  </a:lnTo>
                  <a:lnTo>
                    <a:pt x="547504" y="535904"/>
                  </a:lnTo>
                  <a:lnTo>
                    <a:pt x="545539" y="576201"/>
                  </a:lnTo>
                  <a:lnTo>
                    <a:pt x="544820" y="620542"/>
                  </a:lnTo>
                  <a:lnTo>
                    <a:pt x="543741" y="654058"/>
                  </a:lnTo>
                  <a:lnTo>
                    <a:pt x="536150" y="677759"/>
                  </a:lnTo>
                  <a:lnTo>
                    <a:pt x="535035" y="679432"/>
                  </a:lnTo>
                  <a:lnTo>
                    <a:pt x="533299" y="680547"/>
                  </a:lnTo>
                  <a:lnTo>
                    <a:pt x="528125" y="682337"/>
                  </a:lnTo>
                  <a:lnTo>
                    <a:pt x="522489" y="682648"/>
                  </a:lnTo>
                  <a:lnTo>
                    <a:pt x="481036" y="675078"/>
                  </a:lnTo>
                  <a:lnTo>
                    <a:pt x="445262" y="674091"/>
                  </a:lnTo>
                  <a:lnTo>
                    <a:pt x="403653" y="673896"/>
                  </a:lnTo>
                  <a:lnTo>
                    <a:pt x="375585" y="671217"/>
                  </a:lnTo>
                  <a:lnTo>
                    <a:pt x="339435" y="666163"/>
                  </a:lnTo>
                  <a:lnTo>
                    <a:pt x="310933" y="662826"/>
                  </a:lnTo>
                  <a:lnTo>
                    <a:pt x="278091" y="658035"/>
                  </a:lnTo>
                  <a:lnTo>
                    <a:pt x="234312" y="651744"/>
                  </a:lnTo>
                  <a:lnTo>
                    <a:pt x="198066" y="653441"/>
                  </a:lnTo>
                  <a:lnTo>
                    <a:pt x="166743" y="652211"/>
                  </a:lnTo>
                  <a:lnTo>
                    <a:pt x="137608" y="650341"/>
                  </a:lnTo>
                  <a:lnTo>
                    <a:pt x="104816" y="652817"/>
                  </a:lnTo>
                  <a:lnTo>
                    <a:pt x="62366" y="650309"/>
                  </a:lnTo>
                  <a:lnTo>
                    <a:pt x="29393" y="643282"/>
                  </a:lnTo>
                  <a:lnTo>
                    <a:pt x="15379" y="635128"/>
                  </a:lnTo>
                  <a:lnTo>
                    <a:pt x="6835" y="625881"/>
                  </a:lnTo>
                  <a:lnTo>
                    <a:pt x="0" y="61134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1" name="SMARTInkShape-2169"/>
            <p:cNvSpPr/>
            <p:nvPr>
              <p:custDataLst>
                <p:tags r:id="rId92"/>
              </p:custDataLst>
            </p:nvPr>
          </p:nvSpPr>
          <p:spPr bwMode="auto">
            <a:xfrm>
              <a:off x="705564" y="4027289"/>
              <a:ext cx="17742" cy="522154"/>
            </a:xfrm>
            <a:custGeom>
              <a:avLst/>
              <a:gdLst/>
              <a:ahLst/>
              <a:cxnLst/>
              <a:rect l="0" t="0" r="0" b="0"/>
              <a:pathLst>
                <a:path w="17742" h="522154">
                  <a:moveTo>
                    <a:pt x="17741" y="0"/>
                  </a:moveTo>
                  <a:lnTo>
                    <a:pt x="17741" y="0"/>
                  </a:lnTo>
                  <a:lnTo>
                    <a:pt x="17741" y="30279"/>
                  </a:lnTo>
                  <a:lnTo>
                    <a:pt x="17741" y="62736"/>
                  </a:lnTo>
                  <a:lnTo>
                    <a:pt x="17741" y="98328"/>
                  </a:lnTo>
                  <a:lnTo>
                    <a:pt x="17741" y="136967"/>
                  </a:lnTo>
                  <a:lnTo>
                    <a:pt x="17741" y="159772"/>
                  </a:lnTo>
                  <a:lnTo>
                    <a:pt x="17741" y="183906"/>
                  </a:lnTo>
                  <a:lnTo>
                    <a:pt x="17741" y="226595"/>
                  </a:lnTo>
                  <a:lnTo>
                    <a:pt x="16749" y="270373"/>
                  </a:lnTo>
                  <a:lnTo>
                    <a:pt x="15095" y="297327"/>
                  </a:lnTo>
                  <a:lnTo>
                    <a:pt x="13000" y="326210"/>
                  </a:lnTo>
                  <a:lnTo>
                    <a:pt x="10673" y="366240"/>
                  </a:lnTo>
                  <a:lnTo>
                    <a:pt x="8646" y="398914"/>
                  </a:lnTo>
                  <a:lnTo>
                    <a:pt x="4438" y="439894"/>
                  </a:lnTo>
                  <a:lnTo>
                    <a:pt x="1232" y="479148"/>
                  </a:lnTo>
                  <a:lnTo>
                    <a:pt x="0" y="521291"/>
                  </a:lnTo>
                  <a:lnTo>
                    <a:pt x="953" y="522153"/>
                  </a:lnTo>
                  <a:lnTo>
                    <a:pt x="8811" y="51792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23" name="SMARTInkShape-2170"/>
          <p:cNvSpPr/>
          <p:nvPr>
            <p:custDataLst>
              <p:tags r:id="rId2"/>
            </p:custDataLst>
          </p:nvPr>
        </p:nvSpPr>
        <p:spPr bwMode="auto">
          <a:xfrm>
            <a:off x="4822031" y="1509354"/>
            <a:ext cx="937618" cy="60179"/>
          </a:xfrm>
          <a:custGeom>
            <a:avLst/>
            <a:gdLst/>
            <a:ahLst/>
            <a:cxnLst/>
            <a:rect l="0" t="0" r="0" b="0"/>
            <a:pathLst>
              <a:path w="937618" h="60179">
                <a:moveTo>
                  <a:pt x="0" y="8693"/>
                </a:moveTo>
                <a:lnTo>
                  <a:pt x="0" y="8693"/>
                </a:lnTo>
                <a:lnTo>
                  <a:pt x="4741" y="13433"/>
                </a:lnTo>
                <a:lnTo>
                  <a:pt x="9714" y="15761"/>
                </a:lnTo>
                <a:lnTo>
                  <a:pt x="44509" y="20105"/>
                </a:lnTo>
                <a:lnTo>
                  <a:pt x="85751" y="25703"/>
                </a:lnTo>
                <a:lnTo>
                  <a:pt x="124021" y="26385"/>
                </a:lnTo>
                <a:lnTo>
                  <a:pt x="148864" y="29148"/>
                </a:lnTo>
                <a:lnTo>
                  <a:pt x="189960" y="36251"/>
                </a:lnTo>
                <a:lnTo>
                  <a:pt x="231271" y="40785"/>
                </a:lnTo>
                <a:lnTo>
                  <a:pt x="259553" y="42800"/>
                </a:lnTo>
                <a:lnTo>
                  <a:pt x="295274" y="46341"/>
                </a:lnTo>
                <a:lnTo>
                  <a:pt x="334631" y="51222"/>
                </a:lnTo>
                <a:lnTo>
                  <a:pt x="368660" y="56699"/>
                </a:lnTo>
                <a:lnTo>
                  <a:pt x="405612" y="59795"/>
                </a:lnTo>
                <a:lnTo>
                  <a:pt x="441218" y="60178"/>
                </a:lnTo>
                <a:lnTo>
                  <a:pt x="478989" y="54816"/>
                </a:lnTo>
                <a:lnTo>
                  <a:pt x="522813" y="45951"/>
                </a:lnTo>
                <a:lnTo>
                  <a:pt x="547971" y="41469"/>
                </a:lnTo>
                <a:lnTo>
                  <a:pt x="576650" y="36497"/>
                </a:lnTo>
                <a:lnTo>
                  <a:pt x="619099" y="28326"/>
                </a:lnTo>
                <a:lnTo>
                  <a:pt x="659132" y="21388"/>
                </a:lnTo>
                <a:lnTo>
                  <a:pt x="686476" y="18148"/>
                </a:lnTo>
                <a:lnTo>
                  <a:pt x="716612" y="14996"/>
                </a:lnTo>
                <a:lnTo>
                  <a:pt x="758034" y="8848"/>
                </a:lnTo>
                <a:lnTo>
                  <a:pt x="800734" y="2455"/>
                </a:lnTo>
                <a:lnTo>
                  <a:pt x="841166" y="561"/>
                </a:lnTo>
                <a:lnTo>
                  <a:pt x="881919" y="0"/>
                </a:lnTo>
                <a:lnTo>
                  <a:pt x="904925" y="1853"/>
                </a:lnTo>
                <a:lnTo>
                  <a:pt x="937617" y="176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4" name="SMARTInkShape-2171"/>
          <p:cNvSpPr/>
          <p:nvPr>
            <p:custDataLst>
              <p:tags r:id="rId3"/>
            </p:custDataLst>
          </p:nvPr>
        </p:nvSpPr>
        <p:spPr bwMode="auto">
          <a:xfrm>
            <a:off x="2366733" y="5571197"/>
            <a:ext cx="555561" cy="823164"/>
          </a:xfrm>
          <a:custGeom>
            <a:avLst/>
            <a:gdLst/>
            <a:ahLst/>
            <a:cxnLst/>
            <a:rect l="0" t="0" r="0" b="0"/>
            <a:pathLst>
              <a:path w="555561" h="823164">
                <a:moveTo>
                  <a:pt x="196087" y="45576"/>
                </a:moveTo>
                <a:lnTo>
                  <a:pt x="196087" y="45576"/>
                </a:lnTo>
                <a:lnTo>
                  <a:pt x="187966" y="38447"/>
                </a:lnTo>
                <a:lnTo>
                  <a:pt x="173727" y="31337"/>
                </a:lnTo>
                <a:lnTo>
                  <a:pt x="162668" y="29325"/>
                </a:lnTo>
                <a:lnTo>
                  <a:pt x="145846" y="36369"/>
                </a:lnTo>
                <a:lnTo>
                  <a:pt x="124149" y="53391"/>
                </a:lnTo>
                <a:lnTo>
                  <a:pt x="97968" y="84107"/>
                </a:lnTo>
                <a:lnTo>
                  <a:pt x="77734" y="115618"/>
                </a:lnTo>
                <a:lnTo>
                  <a:pt x="61135" y="149134"/>
                </a:lnTo>
                <a:lnTo>
                  <a:pt x="43835" y="190490"/>
                </a:lnTo>
                <a:lnTo>
                  <a:pt x="26842" y="234696"/>
                </a:lnTo>
                <a:lnTo>
                  <a:pt x="19002" y="272505"/>
                </a:lnTo>
                <a:lnTo>
                  <a:pt x="12211" y="313121"/>
                </a:lnTo>
                <a:lnTo>
                  <a:pt x="3802" y="352721"/>
                </a:lnTo>
                <a:lnTo>
                  <a:pt x="869" y="386282"/>
                </a:lnTo>
                <a:lnTo>
                  <a:pt x="0" y="428638"/>
                </a:lnTo>
                <a:lnTo>
                  <a:pt x="2352" y="465385"/>
                </a:lnTo>
                <a:lnTo>
                  <a:pt x="12015" y="505324"/>
                </a:lnTo>
                <a:lnTo>
                  <a:pt x="20020" y="540619"/>
                </a:lnTo>
                <a:lnTo>
                  <a:pt x="27503" y="579209"/>
                </a:lnTo>
                <a:lnTo>
                  <a:pt x="45264" y="619196"/>
                </a:lnTo>
                <a:lnTo>
                  <a:pt x="61160" y="657734"/>
                </a:lnTo>
                <a:lnTo>
                  <a:pt x="78880" y="701070"/>
                </a:lnTo>
                <a:lnTo>
                  <a:pt x="99182" y="741844"/>
                </a:lnTo>
                <a:lnTo>
                  <a:pt x="121677" y="778056"/>
                </a:lnTo>
                <a:lnTo>
                  <a:pt x="125645" y="786903"/>
                </a:lnTo>
                <a:lnTo>
                  <a:pt x="140636" y="802026"/>
                </a:lnTo>
                <a:lnTo>
                  <a:pt x="173117" y="823163"/>
                </a:lnTo>
                <a:lnTo>
                  <a:pt x="204730" y="822442"/>
                </a:lnTo>
                <a:lnTo>
                  <a:pt x="242593" y="816498"/>
                </a:lnTo>
                <a:lnTo>
                  <a:pt x="279650" y="806582"/>
                </a:lnTo>
                <a:lnTo>
                  <a:pt x="323682" y="775373"/>
                </a:lnTo>
                <a:lnTo>
                  <a:pt x="364862" y="740377"/>
                </a:lnTo>
                <a:lnTo>
                  <a:pt x="405138" y="701370"/>
                </a:lnTo>
                <a:lnTo>
                  <a:pt x="434197" y="666416"/>
                </a:lnTo>
                <a:lnTo>
                  <a:pt x="460153" y="626933"/>
                </a:lnTo>
                <a:lnTo>
                  <a:pt x="479869" y="585730"/>
                </a:lnTo>
                <a:lnTo>
                  <a:pt x="501880" y="546502"/>
                </a:lnTo>
                <a:lnTo>
                  <a:pt x="516812" y="510091"/>
                </a:lnTo>
                <a:lnTo>
                  <a:pt x="525163" y="484199"/>
                </a:lnTo>
                <a:lnTo>
                  <a:pt x="531557" y="462015"/>
                </a:lnTo>
                <a:lnTo>
                  <a:pt x="538796" y="436312"/>
                </a:lnTo>
                <a:lnTo>
                  <a:pt x="549486" y="399814"/>
                </a:lnTo>
                <a:lnTo>
                  <a:pt x="555560" y="367718"/>
                </a:lnTo>
                <a:lnTo>
                  <a:pt x="554952" y="323688"/>
                </a:lnTo>
                <a:lnTo>
                  <a:pt x="551374" y="290228"/>
                </a:lnTo>
                <a:lnTo>
                  <a:pt x="543782" y="254657"/>
                </a:lnTo>
                <a:lnTo>
                  <a:pt x="535165" y="231767"/>
                </a:lnTo>
                <a:lnTo>
                  <a:pt x="509985" y="188387"/>
                </a:lnTo>
                <a:lnTo>
                  <a:pt x="482694" y="145554"/>
                </a:lnTo>
                <a:lnTo>
                  <a:pt x="456294" y="109595"/>
                </a:lnTo>
                <a:lnTo>
                  <a:pt x="422345" y="71821"/>
                </a:lnTo>
                <a:lnTo>
                  <a:pt x="379466" y="41280"/>
                </a:lnTo>
                <a:lnTo>
                  <a:pt x="334947" y="16138"/>
                </a:lnTo>
                <a:lnTo>
                  <a:pt x="297821" y="4050"/>
                </a:lnTo>
                <a:lnTo>
                  <a:pt x="265445" y="0"/>
                </a:lnTo>
                <a:lnTo>
                  <a:pt x="222261" y="3299"/>
                </a:lnTo>
                <a:lnTo>
                  <a:pt x="178228" y="985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5" name="SMARTInkShape-2172"/>
          <p:cNvSpPr/>
          <p:nvPr>
            <p:custDataLst>
              <p:tags r:id="rId4"/>
            </p:custDataLst>
          </p:nvPr>
        </p:nvSpPr>
        <p:spPr bwMode="auto">
          <a:xfrm>
            <a:off x="625160" y="4829172"/>
            <a:ext cx="603153" cy="840219"/>
          </a:xfrm>
          <a:custGeom>
            <a:avLst/>
            <a:gdLst/>
            <a:ahLst/>
            <a:cxnLst/>
            <a:rect l="0" t="0" r="0" b="0"/>
            <a:pathLst>
              <a:path w="603153" h="840219">
                <a:moveTo>
                  <a:pt x="214231" y="108945"/>
                </a:moveTo>
                <a:lnTo>
                  <a:pt x="214231" y="108945"/>
                </a:lnTo>
                <a:lnTo>
                  <a:pt x="209490" y="108945"/>
                </a:lnTo>
                <a:lnTo>
                  <a:pt x="167868" y="123081"/>
                </a:lnTo>
                <a:lnTo>
                  <a:pt x="155922" y="127134"/>
                </a:lnTo>
                <a:lnTo>
                  <a:pt x="124862" y="146704"/>
                </a:lnTo>
                <a:lnTo>
                  <a:pt x="86060" y="188797"/>
                </a:lnTo>
                <a:lnTo>
                  <a:pt x="56449" y="218777"/>
                </a:lnTo>
                <a:lnTo>
                  <a:pt x="34640" y="257493"/>
                </a:lnTo>
                <a:lnTo>
                  <a:pt x="25628" y="294246"/>
                </a:lnTo>
                <a:lnTo>
                  <a:pt x="17458" y="328883"/>
                </a:lnTo>
                <a:lnTo>
                  <a:pt x="10549" y="367253"/>
                </a:lnTo>
                <a:lnTo>
                  <a:pt x="4611" y="408723"/>
                </a:lnTo>
                <a:lnTo>
                  <a:pt x="1309" y="444492"/>
                </a:lnTo>
                <a:lnTo>
                  <a:pt x="330" y="488163"/>
                </a:lnTo>
                <a:lnTo>
                  <a:pt x="101" y="524211"/>
                </a:lnTo>
                <a:lnTo>
                  <a:pt x="0" y="559414"/>
                </a:lnTo>
                <a:lnTo>
                  <a:pt x="935" y="598943"/>
                </a:lnTo>
                <a:lnTo>
                  <a:pt x="4669" y="630331"/>
                </a:lnTo>
                <a:lnTo>
                  <a:pt x="9637" y="661480"/>
                </a:lnTo>
                <a:lnTo>
                  <a:pt x="18011" y="698969"/>
                </a:lnTo>
                <a:lnTo>
                  <a:pt x="34470" y="738895"/>
                </a:lnTo>
                <a:lnTo>
                  <a:pt x="63959" y="783015"/>
                </a:lnTo>
                <a:lnTo>
                  <a:pt x="102536" y="814608"/>
                </a:lnTo>
                <a:lnTo>
                  <a:pt x="130975" y="830219"/>
                </a:lnTo>
                <a:lnTo>
                  <a:pt x="169278" y="837932"/>
                </a:lnTo>
                <a:lnTo>
                  <a:pt x="202565" y="840218"/>
                </a:lnTo>
                <a:lnTo>
                  <a:pt x="240760" y="836154"/>
                </a:lnTo>
                <a:lnTo>
                  <a:pt x="271662" y="831339"/>
                </a:lnTo>
                <a:lnTo>
                  <a:pt x="314591" y="823050"/>
                </a:lnTo>
                <a:lnTo>
                  <a:pt x="355763" y="811360"/>
                </a:lnTo>
                <a:lnTo>
                  <a:pt x="384952" y="797500"/>
                </a:lnTo>
                <a:lnTo>
                  <a:pt x="418099" y="780094"/>
                </a:lnTo>
                <a:lnTo>
                  <a:pt x="460065" y="758147"/>
                </a:lnTo>
                <a:lnTo>
                  <a:pt x="500501" y="734226"/>
                </a:lnTo>
                <a:lnTo>
                  <a:pt x="525381" y="714129"/>
                </a:lnTo>
                <a:lnTo>
                  <a:pt x="562211" y="670422"/>
                </a:lnTo>
                <a:lnTo>
                  <a:pt x="577510" y="639441"/>
                </a:lnTo>
                <a:lnTo>
                  <a:pt x="591985" y="603021"/>
                </a:lnTo>
                <a:lnTo>
                  <a:pt x="600403" y="570959"/>
                </a:lnTo>
                <a:lnTo>
                  <a:pt x="603152" y="534550"/>
                </a:lnTo>
                <a:lnTo>
                  <a:pt x="602496" y="506783"/>
                </a:lnTo>
                <a:lnTo>
                  <a:pt x="601066" y="475373"/>
                </a:lnTo>
                <a:lnTo>
                  <a:pt x="596832" y="432536"/>
                </a:lnTo>
                <a:lnTo>
                  <a:pt x="588666" y="397623"/>
                </a:lnTo>
                <a:lnTo>
                  <a:pt x="580933" y="375811"/>
                </a:lnTo>
                <a:lnTo>
                  <a:pt x="563741" y="334708"/>
                </a:lnTo>
                <a:lnTo>
                  <a:pt x="542906" y="299420"/>
                </a:lnTo>
                <a:lnTo>
                  <a:pt x="512796" y="256042"/>
                </a:lnTo>
                <a:lnTo>
                  <a:pt x="485918" y="217352"/>
                </a:lnTo>
                <a:lnTo>
                  <a:pt x="459059" y="173464"/>
                </a:lnTo>
                <a:lnTo>
                  <a:pt x="438798" y="135966"/>
                </a:lnTo>
                <a:lnTo>
                  <a:pt x="417226" y="93173"/>
                </a:lnTo>
                <a:lnTo>
                  <a:pt x="398511" y="53340"/>
                </a:lnTo>
                <a:lnTo>
                  <a:pt x="368977" y="14996"/>
                </a:lnTo>
                <a:lnTo>
                  <a:pt x="341661" y="962"/>
                </a:lnTo>
                <a:lnTo>
                  <a:pt x="303692" y="0"/>
                </a:lnTo>
                <a:lnTo>
                  <a:pt x="264905" y="11577"/>
                </a:lnTo>
                <a:lnTo>
                  <a:pt x="223854" y="27968"/>
                </a:lnTo>
                <a:lnTo>
                  <a:pt x="184009" y="47359"/>
                </a:lnTo>
                <a:lnTo>
                  <a:pt x="143879" y="68594"/>
                </a:lnTo>
                <a:lnTo>
                  <a:pt x="105417" y="103374"/>
                </a:lnTo>
                <a:lnTo>
                  <a:pt x="74506" y="145107"/>
                </a:lnTo>
                <a:lnTo>
                  <a:pt x="44567" y="18931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6" name="SMARTInkShape-2173"/>
          <p:cNvSpPr/>
          <p:nvPr>
            <p:custDataLst>
              <p:tags r:id="rId5"/>
            </p:custDataLst>
          </p:nvPr>
        </p:nvSpPr>
        <p:spPr bwMode="auto">
          <a:xfrm>
            <a:off x="843548" y="4827046"/>
            <a:ext cx="2868453" cy="1655848"/>
          </a:xfrm>
          <a:custGeom>
            <a:avLst/>
            <a:gdLst/>
            <a:ahLst/>
            <a:cxnLst/>
            <a:rect l="0" t="0" r="0" b="0"/>
            <a:pathLst>
              <a:path w="2868453" h="1655848">
                <a:moveTo>
                  <a:pt x="1540679" y="200368"/>
                </a:moveTo>
                <a:lnTo>
                  <a:pt x="1540679" y="200368"/>
                </a:lnTo>
                <a:lnTo>
                  <a:pt x="1501599" y="156548"/>
                </a:lnTo>
                <a:lnTo>
                  <a:pt x="1467549" y="121120"/>
                </a:lnTo>
                <a:lnTo>
                  <a:pt x="1439966" y="107213"/>
                </a:lnTo>
                <a:lnTo>
                  <a:pt x="1403241" y="98794"/>
                </a:lnTo>
                <a:lnTo>
                  <a:pt x="1362704" y="102693"/>
                </a:lnTo>
                <a:lnTo>
                  <a:pt x="1336701" y="106478"/>
                </a:lnTo>
                <a:lnTo>
                  <a:pt x="1306467" y="110986"/>
                </a:lnTo>
                <a:lnTo>
                  <a:pt x="1264936" y="118640"/>
                </a:lnTo>
                <a:lnTo>
                  <a:pt x="1229611" y="127334"/>
                </a:lnTo>
                <a:lnTo>
                  <a:pt x="1206300" y="133819"/>
                </a:lnTo>
                <a:lnTo>
                  <a:pt x="1180838" y="141119"/>
                </a:lnTo>
                <a:lnTo>
                  <a:pt x="1144609" y="151876"/>
                </a:lnTo>
                <a:lnTo>
                  <a:pt x="1107478" y="163511"/>
                </a:lnTo>
                <a:lnTo>
                  <a:pt x="1067042" y="175887"/>
                </a:lnTo>
                <a:lnTo>
                  <a:pt x="1034502" y="186512"/>
                </a:lnTo>
                <a:lnTo>
                  <a:pt x="999448" y="202656"/>
                </a:lnTo>
                <a:lnTo>
                  <a:pt x="963264" y="219126"/>
                </a:lnTo>
                <a:lnTo>
                  <a:pt x="942415" y="230732"/>
                </a:lnTo>
                <a:lnTo>
                  <a:pt x="899737" y="256527"/>
                </a:lnTo>
                <a:lnTo>
                  <a:pt x="870847" y="277913"/>
                </a:lnTo>
                <a:lnTo>
                  <a:pt x="829564" y="307924"/>
                </a:lnTo>
                <a:lnTo>
                  <a:pt x="785089" y="339452"/>
                </a:lnTo>
                <a:lnTo>
                  <a:pt x="742324" y="369350"/>
                </a:lnTo>
                <a:lnTo>
                  <a:pt x="701981" y="398603"/>
                </a:lnTo>
                <a:lnTo>
                  <a:pt x="666539" y="424071"/>
                </a:lnTo>
                <a:lnTo>
                  <a:pt x="635573" y="446636"/>
                </a:lnTo>
                <a:lnTo>
                  <a:pt x="598473" y="476073"/>
                </a:lnTo>
                <a:lnTo>
                  <a:pt x="569272" y="501497"/>
                </a:lnTo>
                <a:lnTo>
                  <a:pt x="544816" y="522168"/>
                </a:lnTo>
                <a:lnTo>
                  <a:pt x="516607" y="545869"/>
                </a:lnTo>
                <a:lnTo>
                  <a:pt x="474679" y="580143"/>
                </a:lnTo>
                <a:lnTo>
                  <a:pt x="436862" y="612243"/>
                </a:lnTo>
                <a:lnTo>
                  <a:pt x="412887" y="634694"/>
                </a:lnTo>
                <a:lnTo>
                  <a:pt x="386981" y="659583"/>
                </a:lnTo>
                <a:lnTo>
                  <a:pt x="350260" y="695174"/>
                </a:lnTo>
                <a:lnTo>
                  <a:pt x="315499" y="731946"/>
                </a:lnTo>
                <a:lnTo>
                  <a:pt x="279402" y="772276"/>
                </a:lnTo>
                <a:lnTo>
                  <a:pt x="248869" y="804792"/>
                </a:lnTo>
                <a:lnTo>
                  <a:pt x="213099" y="847274"/>
                </a:lnTo>
                <a:lnTo>
                  <a:pt x="177443" y="889290"/>
                </a:lnTo>
                <a:lnTo>
                  <a:pt x="146441" y="932094"/>
                </a:lnTo>
                <a:lnTo>
                  <a:pt x="121208" y="975092"/>
                </a:lnTo>
                <a:lnTo>
                  <a:pt x="97115" y="1017283"/>
                </a:lnTo>
                <a:lnTo>
                  <a:pt x="73247" y="1058691"/>
                </a:lnTo>
                <a:lnTo>
                  <a:pt x="56370" y="1097403"/>
                </a:lnTo>
                <a:lnTo>
                  <a:pt x="43653" y="1134449"/>
                </a:lnTo>
                <a:lnTo>
                  <a:pt x="28750" y="1170562"/>
                </a:lnTo>
                <a:lnTo>
                  <a:pt x="17610" y="1206397"/>
                </a:lnTo>
                <a:lnTo>
                  <a:pt x="9017" y="1241158"/>
                </a:lnTo>
                <a:lnTo>
                  <a:pt x="2965" y="1282719"/>
                </a:lnTo>
                <a:lnTo>
                  <a:pt x="0" y="1304506"/>
                </a:lnTo>
                <a:lnTo>
                  <a:pt x="3910" y="1336484"/>
                </a:lnTo>
                <a:lnTo>
                  <a:pt x="11352" y="1379362"/>
                </a:lnTo>
                <a:lnTo>
                  <a:pt x="20833" y="1414225"/>
                </a:lnTo>
                <a:lnTo>
                  <a:pt x="35769" y="1452116"/>
                </a:lnTo>
                <a:lnTo>
                  <a:pt x="61240" y="1492143"/>
                </a:lnTo>
                <a:lnTo>
                  <a:pt x="89899" y="1532718"/>
                </a:lnTo>
                <a:lnTo>
                  <a:pt x="120701" y="1573134"/>
                </a:lnTo>
                <a:lnTo>
                  <a:pt x="162521" y="1617071"/>
                </a:lnTo>
                <a:lnTo>
                  <a:pt x="193470" y="1640004"/>
                </a:lnTo>
                <a:lnTo>
                  <a:pt x="220425" y="1650754"/>
                </a:lnTo>
                <a:lnTo>
                  <a:pt x="261940" y="1654889"/>
                </a:lnTo>
                <a:lnTo>
                  <a:pt x="303838" y="1655706"/>
                </a:lnTo>
                <a:lnTo>
                  <a:pt x="338565" y="1655847"/>
                </a:lnTo>
                <a:lnTo>
                  <a:pt x="380710" y="1649758"/>
                </a:lnTo>
                <a:lnTo>
                  <a:pt x="419550" y="1646809"/>
                </a:lnTo>
                <a:lnTo>
                  <a:pt x="456635" y="1639100"/>
                </a:lnTo>
                <a:lnTo>
                  <a:pt x="480767" y="1629917"/>
                </a:lnTo>
                <a:lnTo>
                  <a:pt x="503672" y="1622705"/>
                </a:lnTo>
                <a:lnTo>
                  <a:pt x="533825" y="1613928"/>
                </a:lnTo>
                <a:lnTo>
                  <a:pt x="568810" y="1604109"/>
                </a:lnTo>
                <a:lnTo>
                  <a:pt x="597095" y="1595577"/>
                </a:lnTo>
                <a:lnTo>
                  <a:pt x="620912" y="1587906"/>
                </a:lnTo>
                <a:lnTo>
                  <a:pt x="659612" y="1574090"/>
                </a:lnTo>
                <a:lnTo>
                  <a:pt x="690041" y="1561335"/>
                </a:lnTo>
                <a:lnTo>
                  <a:pt x="713634" y="1552180"/>
                </a:lnTo>
                <a:lnTo>
                  <a:pt x="743253" y="1541115"/>
                </a:lnTo>
                <a:lnTo>
                  <a:pt x="776890" y="1528778"/>
                </a:lnTo>
                <a:lnTo>
                  <a:pt x="804275" y="1519560"/>
                </a:lnTo>
                <a:lnTo>
                  <a:pt x="847932" y="1506673"/>
                </a:lnTo>
                <a:lnTo>
                  <a:pt x="874457" y="1499862"/>
                </a:lnTo>
                <a:lnTo>
                  <a:pt x="905039" y="1492346"/>
                </a:lnTo>
                <a:lnTo>
                  <a:pt x="938325" y="1484359"/>
                </a:lnTo>
                <a:lnTo>
                  <a:pt x="964484" y="1478040"/>
                </a:lnTo>
                <a:lnTo>
                  <a:pt x="1004134" y="1468376"/>
                </a:lnTo>
                <a:lnTo>
                  <a:pt x="1030185" y="1464410"/>
                </a:lnTo>
                <a:lnTo>
                  <a:pt x="1061443" y="1460774"/>
                </a:lnTo>
                <a:lnTo>
                  <a:pt x="1096173" y="1457357"/>
                </a:lnTo>
                <a:lnTo>
                  <a:pt x="1123295" y="1455079"/>
                </a:lnTo>
                <a:lnTo>
                  <a:pt x="1164013" y="1452549"/>
                </a:lnTo>
                <a:lnTo>
                  <a:pt x="1195340" y="1451423"/>
                </a:lnTo>
                <a:lnTo>
                  <a:pt x="1229437" y="1452909"/>
                </a:lnTo>
                <a:lnTo>
                  <a:pt x="1253809" y="1456083"/>
                </a:lnTo>
                <a:lnTo>
                  <a:pt x="1280971" y="1460183"/>
                </a:lnTo>
                <a:lnTo>
                  <a:pt x="1319089" y="1470030"/>
                </a:lnTo>
                <a:lnTo>
                  <a:pt x="1351905" y="1483998"/>
                </a:lnTo>
                <a:lnTo>
                  <a:pt x="1396256" y="1506743"/>
                </a:lnTo>
                <a:lnTo>
                  <a:pt x="1429858" y="1522805"/>
                </a:lnTo>
                <a:lnTo>
                  <a:pt x="1461659" y="1534242"/>
                </a:lnTo>
                <a:lnTo>
                  <a:pt x="1484030" y="1540071"/>
                </a:lnTo>
                <a:lnTo>
                  <a:pt x="1508866" y="1545941"/>
                </a:lnTo>
                <a:lnTo>
                  <a:pt x="1552337" y="1552463"/>
                </a:lnTo>
                <a:lnTo>
                  <a:pt x="1593485" y="1554369"/>
                </a:lnTo>
                <a:lnTo>
                  <a:pt x="1615571" y="1553489"/>
                </a:lnTo>
                <a:lnTo>
                  <a:pt x="1657307" y="1549864"/>
                </a:lnTo>
                <a:lnTo>
                  <a:pt x="1689087" y="1544946"/>
                </a:lnTo>
                <a:lnTo>
                  <a:pt x="1729290" y="1531859"/>
                </a:lnTo>
                <a:lnTo>
                  <a:pt x="1767381" y="1518422"/>
                </a:lnTo>
                <a:lnTo>
                  <a:pt x="1810107" y="1502529"/>
                </a:lnTo>
                <a:lnTo>
                  <a:pt x="1845633" y="1485544"/>
                </a:lnTo>
                <a:lnTo>
                  <a:pt x="1877959" y="1470718"/>
                </a:lnTo>
                <a:lnTo>
                  <a:pt x="1919776" y="1450570"/>
                </a:lnTo>
                <a:lnTo>
                  <a:pt x="1953153" y="1432695"/>
                </a:lnTo>
                <a:lnTo>
                  <a:pt x="1991278" y="1411849"/>
                </a:lnTo>
                <a:lnTo>
                  <a:pt x="2021657" y="1394975"/>
                </a:lnTo>
                <a:lnTo>
                  <a:pt x="2046870" y="1380750"/>
                </a:lnTo>
                <a:lnTo>
                  <a:pt x="2088113" y="1357005"/>
                </a:lnTo>
                <a:lnTo>
                  <a:pt x="2122980" y="1336530"/>
                </a:lnTo>
                <a:lnTo>
                  <a:pt x="2145177" y="1322934"/>
                </a:lnTo>
                <a:lnTo>
                  <a:pt x="2170888" y="1306925"/>
                </a:lnTo>
                <a:lnTo>
                  <a:pt x="2198943" y="1289307"/>
                </a:lnTo>
                <a:lnTo>
                  <a:pt x="2243345" y="1259148"/>
                </a:lnTo>
                <a:lnTo>
                  <a:pt x="2279615" y="1233507"/>
                </a:lnTo>
                <a:lnTo>
                  <a:pt x="2312272" y="1212189"/>
                </a:lnTo>
                <a:lnTo>
                  <a:pt x="2353906" y="1179564"/>
                </a:lnTo>
                <a:lnTo>
                  <a:pt x="2398207" y="1143566"/>
                </a:lnTo>
                <a:lnTo>
                  <a:pt x="2434433" y="1117645"/>
                </a:lnTo>
                <a:lnTo>
                  <a:pt x="2467069" y="1096203"/>
                </a:lnTo>
                <a:lnTo>
                  <a:pt x="2510688" y="1064751"/>
                </a:lnTo>
                <a:lnTo>
                  <a:pt x="2539325" y="1039952"/>
                </a:lnTo>
                <a:lnTo>
                  <a:pt x="2575204" y="1009087"/>
                </a:lnTo>
                <a:lnTo>
                  <a:pt x="2606363" y="983463"/>
                </a:lnTo>
                <a:lnTo>
                  <a:pt x="2643572" y="949656"/>
                </a:lnTo>
                <a:lnTo>
                  <a:pt x="2668830" y="919346"/>
                </a:lnTo>
                <a:lnTo>
                  <a:pt x="2686678" y="895983"/>
                </a:lnTo>
                <a:lnTo>
                  <a:pt x="2706514" y="869494"/>
                </a:lnTo>
                <a:lnTo>
                  <a:pt x="2736492" y="829478"/>
                </a:lnTo>
                <a:lnTo>
                  <a:pt x="2763705" y="787551"/>
                </a:lnTo>
                <a:lnTo>
                  <a:pt x="2780686" y="755534"/>
                </a:lnTo>
                <a:lnTo>
                  <a:pt x="2798952" y="719307"/>
                </a:lnTo>
                <a:lnTo>
                  <a:pt x="2812121" y="690195"/>
                </a:lnTo>
                <a:lnTo>
                  <a:pt x="2821893" y="665825"/>
                </a:lnTo>
                <a:lnTo>
                  <a:pt x="2835396" y="625519"/>
                </a:lnTo>
                <a:lnTo>
                  <a:pt x="2844705" y="591069"/>
                </a:lnTo>
                <a:lnTo>
                  <a:pt x="2852150" y="559221"/>
                </a:lnTo>
                <a:lnTo>
                  <a:pt x="2858766" y="528530"/>
                </a:lnTo>
                <a:lnTo>
                  <a:pt x="2865013" y="498353"/>
                </a:lnTo>
                <a:lnTo>
                  <a:pt x="2868452" y="468404"/>
                </a:lnTo>
                <a:lnTo>
                  <a:pt x="2867741" y="426300"/>
                </a:lnTo>
                <a:lnTo>
                  <a:pt x="2861247" y="386042"/>
                </a:lnTo>
                <a:lnTo>
                  <a:pt x="2852887" y="355320"/>
                </a:lnTo>
                <a:lnTo>
                  <a:pt x="2835942" y="318514"/>
                </a:lnTo>
                <a:lnTo>
                  <a:pt x="2813571" y="282448"/>
                </a:lnTo>
                <a:lnTo>
                  <a:pt x="2775412" y="244973"/>
                </a:lnTo>
                <a:lnTo>
                  <a:pt x="2735884" y="216671"/>
                </a:lnTo>
                <a:lnTo>
                  <a:pt x="2699037" y="200458"/>
                </a:lnTo>
                <a:lnTo>
                  <a:pt x="2662984" y="184630"/>
                </a:lnTo>
                <a:lnTo>
                  <a:pt x="2625863" y="173199"/>
                </a:lnTo>
                <a:lnTo>
                  <a:pt x="2584561" y="162496"/>
                </a:lnTo>
                <a:lnTo>
                  <a:pt x="2552975" y="154432"/>
                </a:lnTo>
                <a:lnTo>
                  <a:pt x="2523062" y="144895"/>
                </a:lnTo>
                <a:lnTo>
                  <a:pt x="2485294" y="131065"/>
                </a:lnTo>
                <a:lnTo>
                  <a:pt x="2457164" y="120432"/>
                </a:lnTo>
                <a:lnTo>
                  <a:pt x="2425513" y="108382"/>
                </a:lnTo>
                <a:lnTo>
                  <a:pt x="2400443" y="98364"/>
                </a:lnTo>
                <a:lnTo>
                  <a:pt x="2362004" y="81942"/>
                </a:lnTo>
                <a:lnTo>
                  <a:pt x="2339252" y="70816"/>
                </a:lnTo>
                <a:lnTo>
                  <a:pt x="2313171" y="57445"/>
                </a:lnTo>
                <a:lnTo>
                  <a:pt x="2284869" y="42578"/>
                </a:lnTo>
                <a:lnTo>
                  <a:pt x="2242839" y="23414"/>
                </a:lnTo>
                <a:lnTo>
                  <a:pt x="2199510" y="9692"/>
                </a:lnTo>
                <a:lnTo>
                  <a:pt x="2172821" y="5490"/>
                </a:lnTo>
                <a:lnTo>
                  <a:pt x="2134500" y="316"/>
                </a:lnTo>
                <a:lnTo>
                  <a:pt x="2101594" y="0"/>
                </a:lnTo>
                <a:lnTo>
                  <a:pt x="2058110" y="5401"/>
                </a:lnTo>
                <a:lnTo>
                  <a:pt x="2024648" y="12513"/>
                </a:lnTo>
                <a:lnTo>
                  <a:pt x="1980011" y="25595"/>
                </a:lnTo>
                <a:lnTo>
                  <a:pt x="1943635" y="41332"/>
                </a:lnTo>
                <a:lnTo>
                  <a:pt x="1913247" y="57255"/>
                </a:lnTo>
                <a:lnTo>
                  <a:pt x="1883205" y="70947"/>
                </a:lnTo>
                <a:lnTo>
                  <a:pt x="1859318" y="82337"/>
                </a:lnTo>
                <a:lnTo>
                  <a:pt x="1829504" y="96876"/>
                </a:lnTo>
                <a:lnTo>
                  <a:pt x="1795736" y="113514"/>
                </a:lnTo>
                <a:lnTo>
                  <a:pt x="1768264" y="126590"/>
                </a:lnTo>
                <a:lnTo>
                  <a:pt x="1724510" y="146412"/>
                </a:lnTo>
                <a:lnTo>
                  <a:pt x="1688527" y="161835"/>
                </a:lnTo>
                <a:lnTo>
                  <a:pt x="1648061" y="176297"/>
                </a:lnTo>
                <a:lnTo>
                  <a:pt x="1619212" y="184319"/>
                </a:lnTo>
                <a:lnTo>
                  <a:pt x="1587081" y="192646"/>
                </a:lnTo>
                <a:lnTo>
                  <a:pt x="1561692" y="198197"/>
                </a:lnTo>
                <a:lnTo>
                  <a:pt x="1522898" y="204364"/>
                </a:lnTo>
                <a:lnTo>
                  <a:pt x="1501044" y="205016"/>
                </a:lnTo>
                <a:lnTo>
                  <a:pt x="1476552" y="204459"/>
                </a:lnTo>
                <a:lnTo>
                  <a:pt x="1450303" y="203095"/>
                </a:lnTo>
                <a:lnTo>
                  <a:pt x="1413199" y="196288"/>
                </a:lnTo>
                <a:lnTo>
                  <a:pt x="1399138" y="191695"/>
                </a:lnTo>
                <a:lnTo>
                  <a:pt x="1364993" y="168071"/>
                </a:lnTo>
                <a:lnTo>
                  <a:pt x="1331627" y="138389"/>
                </a:lnTo>
                <a:lnTo>
                  <a:pt x="1291393" y="97726"/>
                </a:lnTo>
                <a:lnTo>
                  <a:pt x="1250335" y="65551"/>
                </a:lnTo>
                <a:lnTo>
                  <a:pt x="1225235" y="48856"/>
                </a:lnTo>
                <a:lnTo>
                  <a:pt x="1183491" y="396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29" name="SMARTInkShape-Group621"/>
          <p:cNvGrpSpPr/>
          <p:nvPr/>
        </p:nvGrpSpPr>
        <p:grpSpPr>
          <a:xfrm>
            <a:off x="5983457" y="6349008"/>
            <a:ext cx="285185" cy="321470"/>
            <a:chOff x="5983457" y="6349008"/>
            <a:chExt cx="285185" cy="321470"/>
          </a:xfrm>
        </p:grpSpPr>
        <p:sp>
          <p:nvSpPr>
            <p:cNvPr id="127" name="SMARTInkShape-2174"/>
            <p:cNvSpPr/>
            <p:nvPr>
              <p:custDataLst>
                <p:tags r:id="rId89"/>
              </p:custDataLst>
            </p:nvPr>
          </p:nvSpPr>
          <p:spPr bwMode="auto">
            <a:xfrm>
              <a:off x="5983457" y="6349008"/>
              <a:ext cx="285185" cy="220161"/>
            </a:xfrm>
            <a:custGeom>
              <a:avLst/>
              <a:gdLst/>
              <a:ahLst/>
              <a:cxnLst/>
              <a:rect l="0" t="0" r="0" b="0"/>
              <a:pathLst>
                <a:path w="285185" h="220161">
                  <a:moveTo>
                    <a:pt x="133379" y="0"/>
                  </a:moveTo>
                  <a:lnTo>
                    <a:pt x="133379" y="0"/>
                  </a:lnTo>
                  <a:lnTo>
                    <a:pt x="123273" y="8121"/>
                  </a:lnTo>
                  <a:lnTo>
                    <a:pt x="100729" y="21368"/>
                  </a:lnTo>
                  <a:lnTo>
                    <a:pt x="70381" y="55715"/>
                  </a:lnTo>
                  <a:lnTo>
                    <a:pt x="46014" y="98509"/>
                  </a:lnTo>
                  <a:lnTo>
                    <a:pt x="15988" y="142348"/>
                  </a:lnTo>
                  <a:lnTo>
                    <a:pt x="5882" y="163224"/>
                  </a:lnTo>
                  <a:lnTo>
                    <a:pt x="0" y="205049"/>
                  </a:lnTo>
                  <a:lnTo>
                    <a:pt x="1795" y="209130"/>
                  </a:lnTo>
                  <a:lnTo>
                    <a:pt x="9083" y="216308"/>
                  </a:lnTo>
                  <a:lnTo>
                    <a:pt x="21582" y="220160"/>
                  </a:lnTo>
                  <a:lnTo>
                    <a:pt x="55936" y="219683"/>
                  </a:lnTo>
                  <a:lnTo>
                    <a:pt x="99519" y="215904"/>
                  </a:lnTo>
                  <a:lnTo>
                    <a:pt x="128638" y="212138"/>
                  </a:lnTo>
                  <a:lnTo>
                    <a:pt x="160417" y="202092"/>
                  </a:lnTo>
                  <a:lnTo>
                    <a:pt x="196953" y="189194"/>
                  </a:lnTo>
                  <a:lnTo>
                    <a:pt x="236556" y="171206"/>
                  </a:lnTo>
                  <a:lnTo>
                    <a:pt x="285184" y="1607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8" name="SMARTInkShape-2175"/>
            <p:cNvSpPr/>
            <p:nvPr>
              <p:custDataLst>
                <p:tags r:id="rId90"/>
              </p:custDataLst>
            </p:nvPr>
          </p:nvSpPr>
          <p:spPr bwMode="auto">
            <a:xfrm>
              <a:off x="6072188" y="6370652"/>
              <a:ext cx="26790" cy="299826"/>
            </a:xfrm>
            <a:custGeom>
              <a:avLst/>
              <a:gdLst/>
              <a:ahLst/>
              <a:cxnLst/>
              <a:rect l="0" t="0" r="0" b="0"/>
              <a:pathLst>
                <a:path w="26790" h="299826">
                  <a:moveTo>
                    <a:pt x="26789" y="5145"/>
                  </a:moveTo>
                  <a:lnTo>
                    <a:pt x="26789" y="5145"/>
                  </a:lnTo>
                  <a:lnTo>
                    <a:pt x="22048" y="404"/>
                  </a:lnTo>
                  <a:lnTo>
                    <a:pt x="20653" y="0"/>
                  </a:lnTo>
                  <a:lnTo>
                    <a:pt x="19720" y="723"/>
                  </a:lnTo>
                  <a:lnTo>
                    <a:pt x="13486" y="18493"/>
                  </a:lnTo>
                  <a:lnTo>
                    <a:pt x="13600" y="31251"/>
                  </a:lnTo>
                  <a:lnTo>
                    <a:pt x="15020" y="37432"/>
                  </a:lnTo>
                  <a:lnTo>
                    <a:pt x="13063" y="74660"/>
                  </a:lnTo>
                  <a:lnTo>
                    <a:pt x="14661" y="81254"/>
                  </a:lnTo>
                  <a:lnTo>
                    <a:pt x="11091" y="116200"/>
                  </a:lnTo>
                  <a:lnTo>
                    <a:pt x="9890" y="144791"/>
                  </a:lnTo>
                  <a:lnTo>
                    <a:pt x="9356" y="182634"/>
                  </a:lnTo>
                  <a:lnTo>
                    <a:pt x="8127" y="221943"/>
                  </a:lnTo>
                  <a:lnTo>
                    <a:pt x="2849" y="263410"/>
                  </a:lnTo>
                  <a:lnTo>
                    <a:pt x="0" y="29982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30" name="SMARTInkShape-2176"/>
          <p:cNvSpPr/>
          <p:nvPr>
            <p:custDataLst>
              <p:tags r:id="rId6"/>
            </p:custDataLst>
          </p:nvPr>
        </p:nvSpPr>
        <p:spPr bwMode="auto">
          <a:xfrm>
            <a:off x="7215188" y="6519945"/>
            <a:ext cx="209615" cy="255932"/>
          </a:xfrm>
          <a:custGeom>
            <a:avLst/>
            <a:gdLst/>
            <a:ahLst/>
            <a:cxnLst/>
            <a:rect l="0" t="0" r="0" b="0"/>
            <a:pathLst>
              <a:path w="209615" h="255932">
                <a:moveTo>
                  <a:pt x="80367" y="16586"/>
                </a:moveTo>
                <a:lnTo>
                  <a:pt x="80367" y="16586"/>
                </a:lnTo>
                <a:lnTo>
                  <a:pt x="80367" y="11845"/>
                </a:lnTo>
                <a:lnTo>
                  <a:pt x="79375" y="10449"/>
                </a:lnTo>
                <a:lnTo>
                  <a:pt x="77721" y="9518"/>
                </a:lnTo>
                <a:lnTo>
                  <a:pt x="75626" y="8898"/>
                </a:lnTo>
                <a:lnTo>
                  <a:pt x="75222" y="8484"/>
                </a:lnTo>
                <a:lnTo>
                  <a:pt x="75945" y="8208"/>
                </a:lnTo>
                <a:lnTo>
                  <a:pt x="77419" y="8024"/>
                </a:lnTo>
                <a:lnTo>
                  <a:pt x="87906" y="1593"/>
                </a:lnTo>
                <a:lnTo>
                  <a:pt x="97277" y="0"/>
                </a:lnTo>
                <a:lnTo>
                  <a:pt x="135887" y="11267"/>
                </a:lnTo>
                <a:lnTo>
                  <a:pt x="162918" y="29793"/>
                </a:lnTo>
                <a:lnTo>
                  <a:pt x="175265" y="40977"/>
                </a:lnTo>
                <a:lnTo>
                  <a:pt x="182074" y="52562"/>
                </a:lnTo>
                <a:lnTo>
                  <a:pt x="183891" y="58429"/>
                </a:lnTo>
                <a:lnTo>
                  <a:pt x="181706" y="85649"/>
                </a:lnTo>
                <a:lnTo>
                  <a:pt x="174776" y="109368"/>
                </a:lnTo>
                <a:lnTo>
                  <a:pt x="163997" y="122646"/>
                </a:lnTo>
                <a:lnTo>
                  <a:pt x="149286" y="134168"/>
                </a:lnTo>
                <a:lnTo>
                  <a:pt x="121046" y="148181"/>
                </a:lnTo>
                <a:lnTo>
                  <a:pt x="119392" y="147972"/>
                </a:lnTo>
                <a:lnTo>
                  <a:pt x="118290" y="146840"/>
                </a:lnTo>
                <a:lnTo>
                  <a:pt x="117555" y="145094"/>
                </a:lnTo>
                <a:lnTo>
                  <a:pt x="119050" y="142938"/>
                </a:lnTo>
                <a:lnTo>
                  <a:pt x="126002" y="137897"/>
                </a:lnTo>
                <a:lnTo>
                  <a:pt x="155294" y="134219"/>
                </a:lnTo>
                <a:lnTo>
                  <a:pt x="170884" y="136005"/>
                </a:lnTo>
                <a:lnTo>
                  <a:pt x="198458" y="149977"/>
                </a:lnTo>
                <a:lnTo>
                  <a:pt x="207265" y="160537"/>
                </a:lnTo>
                <a:lnTo>
                  <a:pt x="209614" y="166132"/>
                </a:lnTo>
                <a:lnTo>
                  <a:pt x="208204" y="172838"/>
                </a:lnTo>
                <a:lnTo>
                  <a:pt x="191996" y="196498"/>
                </a:lnTo>
                <a:lnTo>
                  <a:pt x="176613" y="213625"/>
                </a:lnTo>
                <a:lnTo>
                  <a:pt x="159853" y="223222"/>
                </a:lnTo>
                <a:lnTo>
                  <a:pt x="116792" y="239939"/>
                </a:lnTo>
                <a:lnTo>
                  <a:pt x="80276" y="253733"/>
                </a:lnTo>
                <a:lnTo>
                  <a:pt x="66766" y="255931"/>
                </a:lnTo>
                <a:lnTo>
                  <a:pt x="0" y="23982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1" name="SMARTInkShape-2177"/>
          <p:cNvSpPr/>
          <p:nvPr>
            <p:custDataLst>
              <p:tags r:id="rId7"/>
            </p:custDataLst>
          </p:nvPr>
        </p:nvSpPr>
        <p:spPr bwMode="auto">
          <a:xfrm>
            <a:off x="7706320" y="3503615"/>
            <a:ext cx="392908" cy="255208"/>
          </a:xfrm>
          <a:custGeom>
            <a:avLst/>
            <a:gdLst/>
            <a:ahLst/>
            <a:cxnLst/>
            <a:rect l="0" t="0" r="0" b="0"/>
            <a:pathLst>
              <a:path w="392908" h="255208">
                <a:moveTo>
                  <a:pt x="0" y="50401"/>
                </a:moveTo>
                <a:lnTo>
                  <a:pt x="0" y="50401"/>
                </a:lnTo>
                <a:lnTo>
                  <a:pt x="9714" y="26551"/>
                </a:lnTo>
                <a:lnTo>
                  <a:pt x="12429" y="22595"/>
                </a:lnTo>
                <a:lnTo>
                  <a:pt x="39953" y="7545"/>
                </a:lnTo>
                <a:lnTo>
                  <a:pt x="65306" y="0"/>
                </a:lnTo>
                <a:lnTo>
                  <a:pt x="94867" y="2504"/>
                </a:lnTo>
                <a:lnTo>
                  <a:pt x="111947" y="12246"/>
                </a:lnTo>
                <a:lnTo>
                  <a:pt x="134340" y="38013"/>
                </a:lnTo>
                <a:lnTo>
                  <a:pt x="140347" y="70433"/>
                </a:lnTo>
                <a:lnTo>
                  <a:pt x="133814" y="94692"/>
                </a:lnTo>
                <a:lnTo>
                  <a:pt x="113401" y="130662"/>
                </a:lnTo>
                <a:lnTo>
                  <a:pt x="83210" y="166455"/>
                </a:lnTo>
                <a:lnTo>
                  <a:pt x="42785" y="204625"/>
                </a:lnTo>
                <a:lnTo>
                  <a:pt x="5384" y="242494"/>
                </a:lnTo>
                <a:lnTo>
                  <a:pt x="2393" y="249216"/>
                </a:lnTo>
                <a:lnTo>
                  <a:pt x="3580" y="251405"/>
                </a:lnTo>
                <a:lnTo>
                  <a:pt x="6356" y="252864"/>
                </a:lnTo>
                <a:lnTo>
                  <a:pt x="34549" y="255207"/>
                </a:lnTo>
                <a:lnTo>
                  <a:pt x="76383" y="250872"/>
                </a:lnTo>
                <a:lnTo>
                  <a:pt x="112000" y="248640"/>
                </a:lnTo>
                <a:lnTo>
                  <a:pt x="147012" y="246655"/>
                </a:lnTo>
                <a:lnTo>
                  <a:pt x="184450" y="240952"/>
                </a:lnTo>
                <a:lnTo>
                  <a:pt x="220236" y="238821"/>
                </a:lnTo>
                <a:lnTo>
                  <a:pt x="255976" y="238190"/>
                </a:lnTo>
                <a:lnTo>
                  <a:pt x="290709" y="238003"/>
                </a:lnTo>
                <a:lnTo>
                  <a:pt x="332260" y="237940"/>
                </a:lnTo>
                <a:lnTo>
                  <a:pt x="373650" y="242668"/>
                </a:lnTo>
                <a:lnTo>
                  <a:pt x="392907" y="24685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2" name="SMARTInkShape-2178"/>
          <p:cNvSpPr/>
          <p:nvPr>
            <p:custDataLst>
              <p:tags r:id="rId8"/>
            </p:custDataLst>
          </p:nvPr>
        </p:nvSpPr>
        <p:spPr bwMode="auto">
          <a:xfrm>
            <a:off x="5625703" y="3545086"/>
            <a:ext cx="35720" cy="348259"/>
          </a:xfrm>
          <a:custGeom>
            <a:avLst/>
            <a:gdLst/>
            <a:ahLst/>
            <a:cxnLst/>
            <a:rect l="0" t="0" r="0" b="0"/>
            <a:pathLst>
              <a:path w="35720" h="348259">
                <a:moveTo>
                  <a:pt x="35719" y="0"/>
                </a:moveTo>
                <a:lnTo>
                  <a:pt x="35719" y="0"/>
                </a:lnTo>
                <a:lnTo>
                  <a:pt x="30978" y="4740"/>
                </a:lnTo>
                <a:lnTo>
                  <a:pt x="27341" y="41941"/>
                </a:lnTo>
                <a:lnTo>
                  <a:pt x="26862" y="81186"/>
                </a:lnTo>
                <a:lnTo>
                  <a:pt x="26804" y="121539"/>
                </a:lnTo>
                <a:lnTo>
                  <a:pt x="26792" y="162473"/>
                </a:lnTo>
                <a:lnTo>
                  <a:pt x="25797" y="197789"/>
                </a:lnTo>
                <a:lnTo>
                  <a:pt x="19721" y="236661"/>
                </a:lnTo>
                <a:lnTo>
                  <a:pt x="16940" y="280451"/>
                </a:lnTo>
                <a:lnTo>
                  <a:pt x="6840" y="318861"/>
                </a:lnTo>
                <a:lnTo>
                  <a:pt x="3040" y="327255"/>
                </a:lnTo>
                <a:lnTo>
                  <a:pt x="0" y="34825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35" name="SMARTInkShape-Group625"/>
          <p:cNvGrpSpPr/>
          <p:nvPr/>
        </p:nvGrpSpPr>
        <p:grpSpPr>
          <a:xfrm>
            <a:off x="2616448" y="5884664"/>
            <a:ext cx="89235" cy="169664"/>
            <a:chOff x="2616448" y="5884664"/>
            <a:chExt cx="89235" cy="169664"/>
          </a:xfrm>
        </p:grpSpPr>
        <p:sp>
          <p:nvSpPr>
            <p:cNvPr id="133" name="SMARTInkShape-2179"/>
            <p:cNvSpPr/>
            <p:nvPr>
              <p:custDataLst>
                <p:tags r:id="rId87"/>
              </p:custDataLst>
            </p:nvPr>
          </p:nvSpPr>
          <p:spPr bwMode="auto">
            <a:xfrm>
              <a:off x="2616448" y="5884664"/>
              <a:ext cx="89235" cy="169664"/>
            </a:xfrm>
            <a:custGeom>
              <a:avLst/>
              <a:gdLst/>
              <a:ahLst/>
              <a:cxnLst/>
              <a:rect l="0" t="0" r="0" b="0"/>
              <a:pathLst>
                <a:path w="89235" h="169664">
                  <a:moveTo>
                    <a:pt x="26740" y="8931"/>
                  </a:moveTo>
                  <a:lnTo>
                    <a:pt x="26740" y="8931"/>
                  </a:lnTo>
                  <a:lnTo>
                    <a:pt x="9616" y="8931"/>
                  </a:lnTo>
                  <a:lnTo>
                    <a:pt x="9098" y="13670"/>
                  </a:lnTo>
                  <a:lnTo>
                    <a:pt x="22189" y="30297"/>
                  </a:lnTo>
                  <a:lnTo>
                    <a:pt x="38438" y="47303"/>
                  </a:lnTo>
                  <a:lnTo>
                    <a:pt x="56995" y="56459"/>
                  </a:lnTo>
                  <a:lnTo>
                    <a:pt x="70283" y="57174"/>
                  </a:lnTo>
                  <a:lnTo>
                    <a:pt x="88919" y="53640"/>
                  </a:lnTo>
                  <a:lnTo>
                    <a:pt x="79669" y="58337"/>
                  </a:lnTo>
                  <a:lnTo>
                    <a:pt x="72422" y="65946"/>
                  </a:lnTo>
                  <a:lnTo>
                    <a:pt x="41260" y="106466"/>
                  </a:lnTo>
                  <a:lnTo>
                    <a:pt x="28232" y="129670"/>
                  </a:lnTo>
                  <a:lnTo>
                    <a:pt x="17845" y="169512"/>
                  </a:lnTo>
                  <a:lnTo>
                    <a:pt x="10125" y="169651"/>
                  </a:lnTo>
                  <a:lnTo>
                    <a:pt x="16678" y="169663"/>
                  </a:lnTo>
                  <a:lnTo>
                    <a:pt x="32975" y="138209"/>
                  </a:lnTo>
                  <a:lnTo>
                    <a:pt x="47300" y="98297"/>
                  </a:lnTo>
                  <a:lnTo>
                    <a:pt x="60613" y="61537"/>
                  </a:lnTo>
                  <a:lnTo>
                    <a:pt x="69969" y="38126"/>
                  </a:lnTo>
                  <a:lnTo>
                    <a:pt x="70968" y="31581"/>
                  </a:lnTo>
                  <a:lnTo>
                    <a:pt x="71108" y="31969"/>
                  </a:lnTo>
                  <a:lnTo>
                    <a:pt x="71201" y="33218"/>
                  </a:lnTo>
                  <a:lnTo>
                    <a:pt x="71264" y="33060"/>
                  </a:lnTo>
                  <a:lnTo>
                    <a:pt x="71333" y="30237"/>
                  </a:lnTo>
                  <a:lnTo>
                    <a:pt x="72343" y="29088"/>
                  </a:lnTo>
                  <a:lnTo>
                    <a:pt x="76112" y="27811"/>
                  </a:lnTo>
                  <a:lnTo>
                    <a:pt x="77514" y="26478"/>
                  </a:lnTo>
                  <a:lnTo>
                    <a:pt x="79072" y="22351"/>
                  </a:lnTo>
                  <a:lnTo>
                    <a:pt x="78495" y="20854"/>
                  </a:lnTo>
                  <a:lnTo>
                    <a:pt x="77118" y="19856"/>
                  </a:lnTo>
                  <a:lnTo>
                    <a:pt x="70440" y="18451"/>
                  </a:lnTo>
                  <a:lnTo>
                    <a:pt x="64021" y="17130"/>
                  </a:lnTo>
                  <a:lnTo>
                    <a:pt x="46377" y="8198"/>
                  </a:lnTo>
                  <a:lnTo>
                    <a:pt x="42808" y="5465"/>
                  </a:lnTo>
                  <a:lnTo>
                    <a:pt x="33550" y="2429"/>
                  </a:lnTo>
                  <a:lnTo>
                    <a:pt x="0" y="1"/>
                  </a:lnTo>
                  <a:lnTo>
                    <a:pt x="20943" y="0"/>
                  </a:lnTo>
                  <a:lnTo>
                    <a:pt x="64384" y="8684"/>
                  </a:lnTo>
                  <a:lnTo>
                    <a:pt x="68275" y="8820"/>
                  </a:lnTo>
                  <a:lnTo>
                    <a:pt x="80692" y="15983"/>
                  </a:lnTo>
                  <a:lnTo>
                    <a:pt x="83544" y="16608"/>
                  </a:lnTo>
                  <a:lnTo>
                    <a:pt x="85445" y="16033"/>
                  </a:lnTo>
                  <a:lnTo>
                    <a:pt x="86712" y="14657"/>
                  </a:lnTo>
                  <a:lnTo>
                    <a:pt x="89234" y="8959"/>
                  </a:lnTo>
                  <a:lnTo>
                    <a:pt x="64921" y="35241"/>
                  </a:lnTo>
                  <a:lnTo>
                    <a:pt x="46555" y="71048"/>
                  </a:lnTo>
                  <a:lnTo>
                    <a:pt x="33079" y="107080"/>
                  </a:lnTo>
                  <a:lnTo>
                    <a:pt x="19608" y="151247"/>
                  </a:lnTo>
                  <a:lnTo>
                    <a:pt x="17968" y="159901"/>
                  </a:lnTo>
                  <a:lnTo>
                    <a:pt x="8880" y="1607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4" name="SMARTInkShape-2180"/>
            <p:cNvSpPr/>
            <p:nvPr>
              <p:custDataLst>
                <p:tags r:id="rId88"/>
              </p:custDataLst>
            </p:nvPr>
          </p:nvSpPr>
          <p:spPr bwMode="auto">
            <a:xfrm>
              <a:off x="2625328" y="5938242"/>
              <a:ext cx="71439" cy="35720"/>
            </a:xfrm>
            <a:custGeom>
              <a:avLst/>
              <a:gdLst/>
              <a:ahLst/>
              <a:cxnLst/>
              <a:rect l="0" t="0" r="0" b="0"/>
              <a:pathLst>
                <a:path w="71439" h="35720">
                  <a:moveTo>
                    <a:pt x="0" y="0"/>
                  </a:moveTo>
                  <a:lnTo>
                    <a:pt x="0" y="0"/>
                  </a:lnTo>
                  <a:lnTo>
                    <a:pt x="0" y="4741"/>
                  </a:lnTo>
                  <a:lnTo>
                    <a:pt x="5292" y="9714"/>
                  </a:lnTo>
                  <a:lnTo>
                    <a:pt x="13266" y="16224"/>
                  </a:lnTo>
                  <a:lnTo>
                    <a:pt x="20118" y="25731"/>
                  </a:lnTo>
                  <a:lnTo>
                    <a:pt x="25318" y="29060"/>
                  </a:lnTo>
                  <a:lnTo>
                    <a:pt x="45866" y="33746"/>
                  </a:lnTo>
                  <a:lnTo>
                    <a:pt x="71438" y="357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36" name="SMARTInkShape-2181"/>
          <p:cNvSpPr/>
          <p:nvPr>
            <p:custDataLst>
              <p:tags r:id="rId9"/>
            </p:custDataLst>
          </p:nvPr>
        </p:nvSpPr>
        <p:spPr bwMode="auto">
          <a:xfrm>
            <a:off x="3348886" y="5143868"/>
            <a:ext cx="97974" cy="254016"/>
          </a:xfrm>
          <a:custGeom>
            <a:avLst/>
            <a:gdLst/>
            <a:ahLst/>
            <a:cxnLst/>
            <a:rect l="0" t="0" r="0" b="0"/>
            <a:pathLst>
              <a:path w="97974" h="254016">
                <a:moveTo>
                  <a:pt x="97973" y="8562"/>
                </a:moveTo>
                <a:lnTo>
                  <a:pt x="97973" y="8562"/>
                </a:lnTo>
                <a:lnTo>
                  <a:pt x="97973" y="3821"/>
                </a:lnTo>
                <a:lnTo>
                  <a:pt x="96981" y="2425"/>
                </a:lnTo>
                <a:lnTo>
                  <a:pt x="95328" y="1494"/>
                </a:lnTo>
                <a:lnTo>
                  <a:pt x="90285" y="0"/>
                </a:lnTo>
                <a:lnTo>
                  <a:pt x="84671" y="4481"/>
                </a:lnTo>
                <a:lnTo>
                  <a:pt x="60397" y="43698"/>
                </a:lnTo>
                <a:lnTo>
                  <a:pt x="46601" y="80839"/>
                </a:lnTo>
                <a:lnTo>
                  <a:pt x="32371" y="118723"/>
                </a:lnTo>
                <a:lnTo>
                  <a:pt x="19445" y="154642"/>
                </a:lnTo>
                <a:lnTo>
                  <a:pt x="5525" y="192218"/>
                </a:lnTo>
                <a:lnTo>
                  <a:pt x="0" y="216856"/>
                </a:lnTo>
                <a:lnTo>
                  <a:pt x="2468" y="241596"/>
                </a:lnTo>
                <a:lnTo>
                  <a:pt x="4537" y="250238"/>
                </a:lnTo>
                <a:lnTo>
                  <a:pt x="10878" y="254015"/>
                </a:lnTo>
                <a:lnTo>
                  <a:pt x="31153" y="252920"/>
                </a:lnTo>
                <a:lnTo>
                  <a:pt x="51496" y="245888"/>
                </a:lnTo>
                <a:lnTo>
                  <a:pt x="86168" y="216328"/>
                </a:lnTo>
                <a:lnTo>
                  <a:pt x="92726" y="202106"/>
                </a:lnTo>
                <a:lnTo>
                  <a:pt x="96937" y="173462"/>
                </a:lnTo>
                <a:lnTo>
                  <a:pt x="92221" y="160895"/>
                </a:lnTo>
                <a:lnTo>
                  <a:pt x="88185" y="154766"/>
                </a:lnTo>
                <a:lnTo>
                  <a:pt x="82519" y="151672"/>
                </a:lnTo>
                <a:lnTo>
                  <a:pt x="68284" y="150879"/>
                </a:lnTo>
                <a:lnTo>
                  <a:pt x="17606" y="1782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7" name="SMARTInkShape-2182"/>
          <p:cNvSpPr/>
          <p:nvPr>
            <p:custDataLst>
              <p:tags r:id="rId10"/>
            </p:custDataLst>
          </p:nvPr>
        </p:nvSpPr>
        <p:spPr bwMode="auto">
          <a:xfrm>
            <a:off x="3214688" y="5322095"/>
            <a:ext cx="133946" cy="125015"/>
          </a:xfrm>
          <a:custGeom>
            <a:avLst/>
            <a:gdLst/>
            <a:ahLst/>
            <a:cxnLst/>
            <a:rect l="0" t="0" r="0" b="0"/>
            <a:pathLst>
              <a:path w="133946" h="125015">
                <a:moveTo>
                  <a:pt x="0" y="0"/>
                </a:moveTo>
                <a:lnTo>
                  <a:pt x="0" y="0"/>
                </a:lnTo>
                <a:lnTo>
                  <a:pt x="0" y="4739"/>
                </a:lnTo>
                <a:lnTo>
                  <a:pt x="7937" y="9712"/>
                </a:lnTo>
                <a:lnTo>
                  <a:pt x="47595" y="26861"/>
                </a:lnTo>
                <a:lnTo>
                  <a:pt x="89004" y="62745"/>
                </a:lnTo>
                <a:lnTo>
                  <a:pt x="110663" y="85962"/>
                </a:lnTo>
                <a:lnTo>
                  <a:pt x="133945" y="12501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8" name="SMARTInkShape-2183"/>
          <p:cNvSpPr/>
          <p:nvPr>
            <p:custDataLst>
              <p:tags r:id="rId11"/>
            </p:custDataLst>
          </p:nvPr>
        </p:nvSpPr>
        <p:spPr bwMode="auto">
          <a:xfrm>
            <a:off x="2768203" y="4384477"/>
            <a:ext cx="178595" cy="53579"/>
          </a:xfrm>
          <a:custGeom>
            <a:avLst/>
            <a:gdLst/>
            <a:ahLst/>
            <a:cxnLst/>
            <a:rect l="0" t="0" r="0" b="0"/>
            <a:pathLst>
              <a:path w="178595" h="53579">
                <a:moveTo>
                  <a:pt x="0" y="0"/>
                </a:moveTo>
                <a:lnTo>
                  <a:pt x="0" y="0"/>
                </a:lnTo>
                <a:lnTo>
                  <a:pt x="0" y="7688"/>
                </a:lnTo>
                <a:lnTo>
                  <a:pt x="37389" y="24088"/>
                </a:lnTo>
                <a:lnTo>
                  <a:pt x="79098" y="31831"/>
                </a:lnTo>
                <a:lnTo>
                  <a:pt x="121421" y="37596"/>
                </a:lnTo>
                <a:lnTo>
                  <a:pt x="178594" y="535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41" name="SMARTInkShape-Group629"/>
          <p:cNvGrpSpPr/>
          <p:nvPr/>
        </p:nvGrpSpPr>
        <p:grpSpPr>
          <a:xfrm>
            <a:off x="1857375" y="5259586"/>
            <a:ext cx="116087" cy="71438"/>
            <a:chOff x="1857375" y="5259586"/>
            <a:chExt cx="116087" cy="71438"/>
          </a:xfrm>
        </p:grpSpPr>
        <p:sp>
          <p:nvSpPr>
            <p:cNvPr id="139" name="SMARTInkShape-2184"/>
            <p:cNvSpPr/>
            <p:nvPr>
              <p:custDataLst>
                <p:tags r:id="rId85"/>
              </p:custDataLst>
            </p:nvPr>
          </p:nvSpPr>
          <p:spPr bwMode="auto">
            <a:xfrm>
              <a:off x="1857375" y="5259586"/>
              <a:ext cx="116087" cy="26790"/>
            </a:xfrm>
            <a:custGeom>
              <a:avLst/>
              <a:gdLst/>
              <a:ahLst/>
              <a:cxnLst/>
              <a:rect l="0" t="0" r="0" b="0"/>
              <a:pathLst>
                <a:path w="116087" h="26790">
                  <a:moveTo>
                    <a:pt x="0" y="0"/>
                  </a:moveTo>
                  <a:lnTo>
                    <a:pt x="0" y="0"/>
                  </a:lnTo>
                  <a:lnTo>
                    <a:pt x="0" y="4740"/>
                  </a:lnTo>
                  <a:lnTo>
                    <a:pt x="18962" y="17169"/>
                  </a:lnTo>
                  <a:lnTo>
                    <a:pt x="46792" y="22514"/>
                  </a:lnTo>
                  <a:lnTo>
                    <a:pt x="88279" y="25522"/>
                  </a:lnTo>
                  <a:lnTo>
                    <a:pt x="116086" y="26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0" name="SMARTInkShape-2185"/>
            <p:cNvSpPr/>
            <p:nvPr>
              <p:custDataLst>
                <p:tags r:id="rId86"/>
              </p:custDataLst>
            </p:nvPr>
          </p:nvSpPr>
          <p:spPr bwMode="auto">
            <a:xfrm>
              <a:off x="1857375" y="5304234"/>
              <a:ext cx="44650" cy="26790"/>
            </a:xfrm>
            <a:custGeom>
              <a:avLst/>
              <a:gdLst/>
              <a:ahLst/>
              <a:cxnLst/>
              <a:rect l="0" t="0" r="0" b="0"/>
              <a:pathLst>
                <a:path w="44650" h="26790">
                  <a:moveTo>
                    <a:pt x="0" y="0"/>
                  </a:moveTo>
                  <a:lnTo>
                    <a:pt x="0" y="0"/>
                  </a:lnTo>
                  <a:lnTo>
                    <a:pt x="44649" y="26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42" name="SMARTInkShape-2186"/>
          <p:cNvSpPr/>
          <p:nvPr>
            <p:custDataLst>
              <p:tags r:id="rId12"/>
            </p:custDataLst>
          </p:nvPr>
        </p:nvSpPr>
        <p:spPr bwMode="auto">
          <a:xfrm>
            <a:off x="1848446" y="4379736"/>
            <a:ext cx="169665" cy="22601"/>
          </a:xfrm>
          <a:custGeom>
            <a:avLst/>
            <a:gdLst/>
            <a:ahLst/>
            <a:cxnLst/>
            <a:rect l="0" t="0" r="0" b="0"/>
            <a:pathLst>
              <a:path w="169665" h="22601">
                <a:moveTo>
                  <a:pt x="0" y="4741"/>
                </a:moveTo>
                <a:lnTo>
                  <a:pt x="0" y="4741"/>
                </a:lnTo>
                <a:lnTo>
                  <a:pt x="4740" y="0"/>
                </a:lnTo>
                <a:lnTo>
                  <a:pt x="17651" y="319"/>
                </a:lnTo>
                <a:lnTo>
                  <a:pt x="58277" y="3867"/>
                </a:lnTo>
                <a:lnTo>
                  <a:pt x="97524" y="9222"/>
                </a:lnTo>
                <a:lnTo>
                  <a:pt x="139980" y="18928"/>
                </a:lnTo>
                <a:lnTo>
                  <a:pt x="169664" y="2260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3" name="SMARTInkShape-2187"/>
          <p:cNvSpPr/>
          <p:nvPr>
            <p:custDataLst>
              <p:tags r:id="rId13"/>
            </p:custDataLst>
          </p:nvPr>
        </p:nvSpPr>
        <p:spPr bwMode="auto">
          <a:xfrm>
            <a:off x="1830586" y="5331023"/>
            <a:ext cx="204728" cy="22106"/>
          </a:xfrm>
          <a:custGeom>
            <a:avLst/>
            <a:gdLst/>
            <a:ahLst/>
            <a:cxnLst/>
            <a:rect l="0" t="0" r="0" b="0"/>
            <a:pathLst>
              <a:path w="204728" h="22106">
                <a:moveTo>
                  <a:pt x="0" y="0"/>
                </a:moveTo>
                <a:lnTo>
                  <a:pt x="0" y="0"/>
                </a:lnTo>
                <a:lnTo>
                  <a:pt x="4741" y="0"/>
                </a:lnTo>
                <a:lnTo>
                  <a:pt x="9714" y="2646"/>
                </a:lnTo>
                <a:lnTo>
                  <a:pt x="15231" y="6136"/>
                </a:lnTo>
                <a:lnTo>
                  <a:pt x="57812" y="18480"/>
                </a:lnTo>
                <a:lnTo>
                  <a:pt x="80265" y="22105"/>
                </a:lnTo>
                <a:lnTo>
                  <a:pt x="122780" y="19559"/>
                </a:lnTo>
                <a:lnTo>
                  <a:pt x="159079" y="18614"/>
                </a:lnTo>
                <a:lnTo>
                  <a:pt x="203170" y="17880"/>
                </a:lnTo>
                <a:lnTo>
                  <a:pt x="204727" y="17866"/>
                </a:lnTo>
                <a:lnTo>
                  <a:pt x="187524" y="178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4" name="SMARTInkShape-2188"/>
          <p:cNvSpPr/>
          <p:nvPr>
            <p:custDataLst>
              <p:tags r:id="rId14"/>
            </p:custDataLst>
          </p:nvPr>
        </p:nvSpPr>
        <p:spPr bwMode="auto">
          <a:xfrm>
            <a:off x="901899" y="4363474"/>
            <a:ext cx="208634" cy="38863"/>
          </a:xfrm>
          <a:custGeom>
            <a:avLst/>
            <a:gdLst/>
            <a:ahLst/>
            <a:cxnLst/>
            <a:rect l="0" t="0" r="0" b="0"/>
            <a:pathLst>
              <a:path w="208634" h="38863">
                <a:moveTo>
                  <a:pt x="0" y="12073"/>
                </a:moveTo>
                <a:lnTo>
                  <a:pt x="0" y="12073"/>
                </a:lnTo>
                <a:lnTo>
                  <a:pt x="0" y="7332"/>
                </a:lnTo>
                <a:lnTo>
                  <a:pt x="0" y="13865"/>
                </a:lnTo>
                <a:lnTo>
                  <a:pt x="5291" y="23122"/>
                </a:lnTo>
                <a:lnTo>
                  <a:pt x="9480" y="28369"/>
                </a:lnTo>
                <a:lnTo>
                  <a:pt x="17234" y="30874"/>
                </a:lnTo>
                <a:lnTo>
                  <a:pt x="52841" y="29660"/>
                </a:lnTo>
                <a:lnTo>
                  <a:pt x="84008" y="25512"/>
                </a:lnTo>
                <a:lnTo>
                  <a:pt x="120802" y="12858"/>
                </a:lnTo>
                <a:lnTo>
                  <a:pt x="150556" y="1281"/>
                </a:lnTo>
                <a:lnTo>
                  <a:pt x="169109" y="0"/>
                </a:lnTo>
                <a:lnTo>
                  <a:pt x="185292" y="2739"/>
                </a:lnTo>
                <a:lnTo>
                  <a:pt x="195792" y="7263"/>
                </a:lnTo>
                <a:lnTo>
                  <a:pt x="203766" y="15227"/>
                </a:lnTo>
                <a:lnTo>
                  <a:pt x="207281" y="20129"/>
                </a:lnTo>
                <a:lnTo>
                  <a:pt x="208633" y="24388"/>
                </a:lnTo>
                <a:lnTo>
                  <a:pt x="205382" y="3886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5" name="SMARTInkShape-2189"/>
          <p:cNvSpPr/>
          <p:nvPr>
            <p:custDataLst>
              <p:tags r:id="rId15"/>
            </p:custDataLst>
          </p:nvPr>
        </p:nvSpPr>
        <p:spPr bwMode="auto">
          <a:xfrm>
            <a:off x="2643188" y="6125766"/>
            <a:ext cx="71438" cy="8930"/>
          </a:xfrm>
          <a:custGeom>
            <a:avLst/>
            <a:gdLst/>
            <a:ahLst/>
            <a:cxnLst/>
            <a:rect l="0" t="0" r="0" b="0"/>
            <a:pathLst>
              <a:path w="71438" h="8930">
                <a:moveTo>
                  <a:pt x="0" y="0"/>
                </a:moveTo>
                <a:lnTo>
                  <a:pt x="0" y="0"/>
                </a:lnTo>
                <a:lnTo>
                  <a:pt x="17651" y="2645"/>
                </a:lnTo>
                <a:lnTo>
                  <a:pt x="71437" y="892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6" name="SMARTInkShape-2190"/>
          <p:cNvSpPr/>
          <p:nvPr>
            <p:custDataLst>
              <p:tags r:id="rId16"/>
            </p:custDataLst>
          </p:nvPr>
        </p:nvSpPr>
        <p:spPr bwMode="auto">
          <a:xfrm>
            <a:off x="3303984" y="5259586"/>
            <a:ext cx="44650" cy="53579"/>
          </a:xfrm>
          <a:custGeom>
            <a:avLst/>
            <a:gdLst/>
            <a:ahLst/>
            <a:cxnLst/>
            <a:rect l="0" t="0" r="0" b="0"/>
            <a:pathLst>
              <a:path w="44650" h="53579">
                <a:moveTo>
                  <a:pt x="0" y="0"/>
                </a:moveTo>
                <a:lnTo>
                  <a:pt x="0" y="0"/>
                </a:lnTo>
                <a:lnTo>
                  <a:pt x="20395" y="31676"/>
                </a:lnTo>
                <a:lnTo>
                  <a:pt x="44649" y="535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7" name="SMARTInkShape-2191"/>
          <p:cNvSpPr/>
          <p:nvPr>
            <p:custDataLst>
              <p:tags r:id="rId17"/>
            </p:custDataLst>
          </p:nvPr>
        </p:nvSpPr>
        <p:spPr bwMode="auto">
          <a:xfrm>
            <a:off x="1214438" y="6090047"/>
            <a:ext cx="53579" cy="35720"/>
          </a:xfrm>
          <a:custGeom>
            <a:avLst/>
            <a:gdLst/>
            <a:ahLst/>
            <a:cxnLst/>
            <a:rect l="0" t="0" r="0" b="0"/>
            <a:pathLst>
              <a:path w="53579" h="35720">
                <a:moveTo>
                  <a:pt x="0" y="0"/>
                </a:moveTo>
                <a:lnTo>
                  <a:pt x="0" y="0"/>
                </a:lnTo>
                <a:lnTo>
                  <a:pt x="0" y="9481"/>
                </a:lnTo>
                <a:lnTo>
                  <a:pt x="10583" y="19427"/>
                </a:lnTo>
                <a:lnTo>
                  <a:pt x="26531" y="28478"/>
                </a:lnTo>
                <a:lnTo>
                  <a:pt x="53578" y="357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8" name="SMARTInkShape-2192"/>
          <p:cNvSpPr/>
          <p:nvPr>
            <p:custDataLst>
              <p:tags r:id="rId18"/>
            </p:custDataLst>
          </p:nvPr>
        </p:nvSpPr>
        <p:spPr bwMode="auto">
          <a:xfrm>
            <a:off x="1812727" y="5322095"/>
            <a:ext cx="116087" cy="35719"/>
          </a:xfrm>
          <a:custGeom>
            <a:avLst/>
            <a:gdLst/>
            <a:ahLst/>
            <a:cxnLst/>
            <a:rect l="0" t="0" r="0" b="0"/>
            <a:pathLst>
              <a:path w="116087" h="35719">
                <a:moveTo>
                  <a:pt x="0" y="0"/>
                </a:moveTo>
                <a:lnTo>
                  <a:pt x="0" y="0"/>
                </a:lnTo>
                <a:lnTo>
                  <a:pt x="35423" y="15230"/>
                </a:lnTo>
                <a:lnTo>
                  <a:pt x="78515" y="23914"/>
                </a:lnTo>
                <a:lnTo>
                  <a:pt x="116086" y="357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9" name="SMARTInkShape-2193"/>
          <p:cNvSpPr/>
          <p:nvPr>
            <p:custDataLst>
              <p:tags r:id="rId19"/>
            </p:custDataLst>
          </p:nvPr>
        </p:nvSpPr>
        <p:spPr bwMode="auto">
          <a:xfrm>
            <a:off x="848321" y="5384602"/>
            <a:ext cx="98227" cy="26790"/>
          </a:xfrm>
          <a:custGeom>
            <a:avLst/>
            <a:gdLst/>
            <a:ahLst/>
            <a:cxnLst/>
            <a:rect l="0" t="0" r="0" b="0"/>
            <a:pathLst>
              <a:path w="98227" h="26790">
                <a:moveTo>
                  <a:pt x="0" y="0"/>
                </a:moveTo>
                <a:lnTo>
                  <a:pt x="0" y="0"/>
                </a:lnTo>
                <a:lnTo>
                  <a:pt x="37286" y="17169"/>
                </a:lnTo>
                <a:lnTo>
                  <a:pt x="81044" y="24888"/>
                </a:lnTo>
                <a:lnTo>
                  <a:pt x="98226" y="26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0" name="SMARTInkShape-2194"/>
          <p:cNvSpPr/>
          <p:nvPr>
            <p:custDataLst>
              <p:tags r:id="rId20"/>
            </p:custDataLst>
          </p:nvPr>
        </p:nvSpPr>
        <p:spPr bwMode="auto">
          <a:xfrm>
            <a:off x="2777133" y="4375547"/>
            <a:ext cx="133946" cy="16619"/>
          </a:xfrm>
          <a:custGeom>
            <a:avLst/>
            <a:gdLst/>
            <a:ahLst/>
            <a:cxnLst/>
            <a:rect l="0" t="0" r="0" b="0"/>
            <a:pathLst>
              <a:path w="133946" h="16619">
                <a:moveTo>
                  <a:pt x="0" y="8930"/>
                </a:moveTo>
                <a:lnTo>
                  <a:pt x="0" y="8930"/>
                </a:lnTo>
                <a:lnTo>
                  <a:pt x="14258" y="15066"/>
                </a:lnTo>
                <a:lnTo>
                  <a:pt x="24858" y="16618"/>
                </a:lnTo>
                <a:lnTo>
                  <a:pt x="60943" y="12751"/>
                </a:lnTo>
                <a:lnTo>
                  <a:pt x="13394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1" name="SMARTInkShape-2195"/>
          <p:cNvSpPr/>
          <p:nvPr>
            <p:custDataLst>
              <p:tags r:id="rId21"/>
            </p:custDataLst>
          </p:nvPr>
        </p:nvSpPr>
        <p:spPr bwMode="auto">
          <a:xfrm>
            <a:off x="1848446" y="4464844"/>
            <a:ext cx="107157" cy="13670"/>
          </a:xfrm>
          <a:custGeom>
            <a:avLst/>
            <a:gdLst/>
            <a:ahLst/>
            <a:cxnLst/>
            <a:rect l="0" t="0" r="0" b="0"/>
            <a:pathLst>
              <a:path w="107157" h="13670">
                <a:moveTo>
                  <a:pt x="0" y="8929"/>
                </a:moveTo>
                <a:lnTo>
                  <a:pt x="0" y="8929"/>
                </a:lnTo>
                <a:lnTo>
                  <a:pt x="9480" y="13669"/>
                </a:lnTo>
                <a:lnTo>
                  <a:pt x="22073" y="13351"/>
                </a:lnTo>
                <a:lnTo>
                  <a:pt x="64054" y="8519"/>
                </a:lnTo>
                <a:lnTo>
                  <a:pt x="10715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2" name="SMARTInkShape-2196"/>
          <p:cNvSpPr/>
          <p:nvPr>
            <p:custDataLst>
              <p:tags r:id="rId22"/>
            </p:custDataLst>
          </p:nvPr>
        </p:nvSpPr>
        <p:spPr bwMode="auto">
          <a:xfrm>
            <a:off x="866180" y="4411266"/>
            <a:ext cx="160735" cy="26501"/>
          </a:xfrm>
          <a:custGeom>
            <a:avLst/>
            <a:gdLst/>
            <a:ahLst/>
            <a:cxnLst/>
            <a:rect l="0" t="0" r="0" b="0"/>
            <a:pathLst>
              <a:path w="160735" h="26501">
                <a:moveTo>
                  <a:pt x="0" y="0"/>
                </a:moveTo>
                <a:lnTo>
                  <a:pt x="0" y="0"/>
                </a:lnTo>
                <a:lnTo>
                  <a:pt x="9481" y="9480"/>
                </a:lnTo>
                <a:lnTo>
                  <a:pt x="19427" y="14135"/>
                </a:lnTo>
                <a:lnTo>
                  <a:pt x="60783" y="24600"/>
                </a:lnTo>
                <a:lnTo>
                  <a:pt x="104320" y="26500"/>
                </a:lnTo>
                <a:lnTo>
                  <a:pt x="135443" y="24086"/>
                </a:lnTo>
                <a:lnTo>
                  <a:pt x="160734"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3" name="SMARTInkShape-2197"/>
          <p:cNvSpPr/>
          <p:nvPr>
            <p:custDataLst>
              <p:tags r:id="rId23"/>
            </p:custDataLst>
          </p:nvPr>
        </p:nvSpPr>
        <p:spPr bwMode="auto">
          <a:xfrm>
            <a:off x="803672" y="3817663"/>
            <a:ext cx="2277071" cy="89246"/>
          </a:xfrm>
          <a:custGeom>
            <a:avLst/>
            <a:gdLst/>
            <a:ahLst/>
            <a:cxnLst/>
            <a:rect l="0" t="0" r="0" b="0"/>
            <a:pathLst>
              <a:path w="2277071" h="89246">
                <a:moveTo>
                  <a:pt x="0" y="75681"/>
                </a:moveTo>
                <a:lnTo>
                  <a:pt x="0" y="75681"/>
                </a:lnTo>
                <a:lnTo>
                  <a:pt x="15250" y="74689"/>
                </a:lnTo>
                <a:lnTo>
                  <a:pt x="51189" y="68613"/>
                </a:lnTo>
                <a:lnTo>
                  <a:pt x="91250" y="67119"/>
                </a:lnTo>
                <a:lnTo>
                  <a:pt x="126210" y="66824"/>
                </a:lnTo>
                <a:lnTo>
                  <a:pt x="168541" y="66783"/>
                </a:lnTo>
                <a:lnTo>
                  <a:pt x="209845" y="66765"/>
                </a:lnTo>
                <a:lnTo>
                  <a:pt x="245069" y="66757"/>
                </a:lnTo>
                <a:lnTo>
                  <a:pt x="282626" y="66753"/>
                </a:lnTo>
                <a:lnTo>
                  <a:pt x="317456" y="66751"/>
                </a:lnTo>
                <a:lnTo>
                  <a:pt x="359041" y="66751"/>
                </a:lnTo>
                <a:lnTo>
                  <a:pt x="401393" y="69397"/>
                </a:lnTo>
                <a:lnTo>
                  <a:pt x="435373" y="72888"/>
                </a:lnTo>
                <a:lnTo>
                  <a:pt x="476816" y="74853"/>
                </a:lnTo>
                <a:lnTo>
                  <a:pt x="514231" y="76428"/>
                </a:lnTo>
                <a:lnTo>
                  <a:pt x="550453" y="81745"/>
                </a:lnTo>
                <a:lnTo>
                  <a:pt x="586320" y="83761"/>
                </a:lnTo>
                <a:lnTo>
                  <a:pt x="623075" y="84359"/>
                </a:lnTo>
                <a:lnTo>
                  <a:pt x="663952" y="84536"/>
                </a:lnTo>
                <a:lnTo>
                  <a:pt x="702632" y="83596"/>
                </a:lnTo>
                <a:lnTo>
                  <a:pt x="746063" y="78467"/>
                </a:lnTo>
                <a:lnTo>
                  <a:pt x="779060" y="76919"/>
                </a:lnTo>
                <a:lnTo>
                  <a:pt x="806116" y="75514"/>
                </a:lnTo>
                <a:lnTo>
                  <a:pt x="840027" y="73585"/>
                </a:lnTo>
                <a:lnTo>
                  <a:pt x="878511" y="71307"/>
                </a:lnTo>
                <a:lnTo>
                  <a:pt x="909127" y="69788"/>
                </a:lnTo>
                <a:lnTo>
                  <a:pt x="934499" y="68776"/>
                </a:lnTo>
                <a:lnTo>
                  <a:pt x="976911" y="67651"/>
                </a:lnTo>
                <a:lnTo>
                  <a:pt x="1015605" y="67151"/>
                </a:lnTo>
                <a:lnTo>
                  <a:pt x="1045171" y="66026"/>
                </a:lnTo>
                <a:lnTo>
                  <a:pt x="1081750" y="64283"/>
                </a:lnTo>
                <a:lnTo>
                  <a:pt x="1123002" y="62129"/>
                </a:lnTo>
                <a:lnTo>
                  <a:pt x="1156457" y="60693"/>
                </a:lnTo>
                <a:lnTo>
                  <a:pt x="1184714" y="59736"/>
                </a:lnTo>
                <a:lnTo>
                  <a:pt x="1209504" y="59098"/>
                </a:lnTo>
                <a:lnTo>
                  <a:pt x="1242899" y="59664"/>
                </a:lnTo>
                <a:lnTo>
                  <a:pt x="1282029" y="61034"/>
                </a:lnTo>
                <a:lnTo>
                  <a:pt x="1324983" y="62940"/>
                </a:lnTo>
                <a:lnTo>
                  <a:pt x="1359572" y="64210"/>
                </a:lnTo>
                <a:lnTo>
                  <a:pt x="1388584" y="65057"/>
                </a:lnTo>
                <a:lnTo>
                  <a:pt x="1413879" y="65622"/>
                </a:lnTo>
                <a:lnTo>
                  <a:pt x="1446617" y="67983"/>
                </a:lnTo>
                <a:lnTo>
                  <a:pt x="1484318" y="71541"/>
                </a:lnTo>
                <a:lnTo>
                  <a:pt x="1525326" y="75897"/>
                </a:lnTo>
                <a:lnTo>
                  <a:pt x="1557627" y="78802"/>
                </a:lnTo>
                <a:lnTo>
                  <a:pt x="1584121" y="80738"/>
                </a:lnTo>
                <a:lnTo>
                  <a:pt x="1626788" y="83881"/>
                </a:lnTo>
                <a:lnTo>
                  <a:pt x="1662288" y="88586"/>
                </a:lnTo>
                <a:lnTo>
                  <a:pt x="1683660" y="89245"/>
                </a:lnTo>
                <a:lnTo>
                  <a:pt x="1707831" y="88692"/>
                </a:lnTo>
                <a:lnTo>
                  <a:pt x="1733867" y="87332"/>
                </a:lnTo>
                <a:lnTo>
                  <a:pt x="1776024" y="85820"/>
                </a:lnTo>
                <a:lnTo>
                  <a:pt x="1810305" y="84156"/>
                </a:lnTo>
                <a:lnTo>
                  <a:pt x="1838770" y="80109"/>
                </a:lnTo>
                <a:lnTo>
                  <a:pt x="1862831" y="74664"/>
                </a:lnTo>
                <a:lnTo>
                  <a:pt x="1893755" y="67065"/>
                </a:lnTo>
                <a:lnTo>
                  <a:pt x="1929253" y="58031"/>
                </a:lnTo>
                <a:lnTo>
                  <a:pt x="1957880" y="51016"/>
                </a:lnTo>
                <a:lnTo>
                  <a:pt x="1981925" y="45347"/>
                </a:lnTo>
                <a:lnTo>
                  <a:pt x="2002916" y="40575"/>
                </a:lnTo>
                <a:lnTo>
                  <a:pt x="2028816" y="34417"/>
                </a:lnTo>
                <a:lnTo>
                  <a:pt x="2057990" y="27336"/>
                </a:lnTo>
                <a:lnTo>
                  <a:pt x="2089345" y="19638"/>
                </a:lnTo>
                <a:lnTo>
                  <a:pt x="2114217" y="14507"/>
                </a:lnTo>
                <a:lnTo>
                  <a:pt x="2152436" y="8805"/>
                </a:lnTo>
                <a:lnTo>
                  <a:pt x="2190589" y="3625"/>
                </a:lnTo>
                <a:lnTo>
                  <a:pt x="2226728" y="0"/>
                </a:lnTo>
                <a:lnTo>
                  <a:pt x="2277070" y="424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4" name="SMARTInkShape-2198"/>
          <p:cNvSpPr/>
          <p:nvPr>
            <p:custDataLst>
              <p:tags r:id="rId24"/>
            </p:custDataLst>
          </p:nvPr>
        </p:nvSpPr>
        <p:spPr bwMode="auto">
          <a:xfrm>
            <a:off x="5340422" y="2705695"/>
            <a:ext cx="249563" cy="258998"/>
          </a:xfrm>
          <a:custGeom>
            <a:avLst/>
            <a:gdLst/>
            <a:ahLst/>
            <a:cxnLst/>
            <a:rect l="0" t="0" r="0" b="0"/>
            <a:pathLst>
              <a:path w="249563" h="258998">
                <a:moveTo>
                  <a:pt x="249562" y="0"/>
                </a:moveTo>
                <a:lnTo>
                  <a:pt x="249562" y="0"/>
                </a:lnTo>
                <a:lnTo>
                  <a:pt x="217016" y="7689"/>
                </a:lnTo>
                <a:lnTo>
                  <a:pt x="180057" y="8562"/>
                </a:lnTo>
                <a:lnTo>
                  <a:pt x="140112" y="11528"/>
                </a:lnTo>
                <a:lnTo>
                  <a:pt x="101494" y="26090"/>
                </a:lnTo>
                <a:lnTo>
                  <a:pt x="57631" y="54212"/>
                </a:lnTo>
                <a:lnTo>
                  <a:pt x="34495" y="75704"/>
                </a:lnTo>
                <a:lnTo>
                  <a:pt x="11546" y="114871"/>
                </a:lnTo>
                <a:lnTo>
                  <a:pt x="3091" y="139869"/>
                </a:lnTo>
                <a:lnTo>
                  <a:pt x="0" y="178382"/>
                </a:lnTo>
                <a:lnTo>
                  <a:pt x="662" y="197493"/>
                </a:lnTo>
                <a:lnTo>
                  <a:pt x="21903" y="239237"/>
                </a:lnTo>
                <a:lnTo>
                  <a:pt x="32956" y="253833"/>
                </a:lnTo>
                <a:lnTo>
                  <a:pt x="37688" y="257527"/>
                </a:lnTo>
                <a:lnTo>
                  <a:pt x="41837" y="258997"/>
                </a:lnTo>
                <a:lnTo>
                  <a:pt x="55623" y="258968"/>
                </a:lnTo>
                <a:lnTo>
                  <a:pt x="64479" y="248381"/>
                </a:lnTo>
                <a:lnTo>
                  <a:pt x="77975" y="220107"/>
                </a:lnTo>
                <a:lnTo>
                  <a:pt x="88257" y="181303"/>
                </a:lnTo>
                <a:lnTo>
                  <a:pt x="92297" y="140040"/>
                </a:lnTo>
                <a:lnTo>
                  <a:pt x="88385" y="118795"/>
                </a:lnTo>
                <a:lnTo>
                  <a:pt x="76019" y="93076"/>
                </a:lnTo>
                <a:lnTo>
                  <a:pt x="68914" y="86016"/>
                </a:lnTo>
                <a:lnTo>
                  <a:pt x="45114" y="82041"/>
                </a:lnTo>
                <a:lnTo>
                  <a:pt x="17391" y="89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84" name="SMARTInkShape-Group643"/>
          <p:cNvGrpSpPr/>
          <p:nvPr/>
        </p:nvGrpSpPr>
        <p:grpSpPr>
          <a:xfrm>
            <a:off x="5063133" y="1830586"/>
            <a:ext cx="2918510" cy="1223368"/>
            <a:chOff x="5063133" y="1830586"/>
            <a:chExt cx="2918510" cy="1223368"/>
          </a:xfrm>
        </p:grpSpPr>
        <p:sp>
          <p:nvSpPr>
            <p:cNvPr id="155" name="SMARTInkShape-2199"/>
            <p:cNvSpPr/>
            <p:nvPr>
              <p:custDataLst>
                <p:tags r:id="rId56"/>
              </p:custDataLst>
            </p:nvPr>
          </p:nvSpPr>
          <p:spPr bwMode="auto">
            <a:xfrm>
              <a:off x="6162070" y="1985516"/>
              <a:ext cx="115501" cy="248603"/>
            </a:xfrm>
            <a:custGeom>
              <a:avLst/>
              <a:gdLst/>
              <a:ahLst/>
              <a:cxnLst/>
              <a:rect l="0" t="0" r="0" b="0"/>
              <a:pathLst>
                <a:path w="115501" h="248603">
                  <a:moveTo>
                    <a:pt x="26203" y="32593"/>
                  </a:moveTo>
                  <a:lnTo>
                    <a:pt x="26203" y="32593"/>
                  </a:lnTo>
                  <a:lnTo>
                    <a:pt x="12938" y="14183"/>
                  </a:lnTo>
                  <a:lnTo>
                    <a:pt x="1391" y="6908"/>
                  </a:lnTo>
                  <a:lnTo>
                    <a:pt x="732" y="8524"/>
                  </a:lnTo>
                  <a:lnTo>
                    <a:pt x="0" y="15612"/>
                  </a:lnTo>
                  <a:lnTo>
                    <a:pt x="9205" y="56166"/>
                  </a:lnTo>
                  <a:lnTo>
                    <a:pt x="11894" y="63191"/>
                  </a:lnTo>
                  <a:lnTo>
                    <a:pt x="14882" y="100101"/>
                  </a:lnTo>
                  <a:lnTo>
                    <a:pt x="17203" y="143956"/>
                  </a:lnTo>
                  <a:lnTo>
                    <a:pt x="24088" y="182778"/>
                  </a:lnTo>
                  <a:lnTo>
                    <a:pt x="32412" y="220408"/>
                  </a:lnTo>
                  <a:lnTo>
                    <a:pt x="41162" y="239606"/>
                  </a:lnTo>
                  <a:lnTo>
                    <a:pt x="47073" y="247961"/>
                  </a:lnTo>
                  <a:lnTo>
                    <a:pt x="50038" y="248602"/>
                  </a:lnTo>
                  <a:lnTo>
                    <a:pt x="53008" y="247044"/>
                  </a:lnTo>
                  <a:lnTo>
                    <a:pt x="69642" y="225546"/>
                  </a:lnTo>
                  <a:lnTo>
                    <a:pt x="75275" y="209631"/>
                  </a:lnTo>
                  <a:lnTo>
                    <a:pt x="86317" y="166334"/>
                  </a:lnTo>
                  <a:lnTo>
                    <a:pt x="97756" y="125488"/>
                  </a:lnTo>
                  <a:lnTo>
                    <a:pt x="106604" y="81946"/>
                  </a:lnTo>
                  <a:lnTo>
                    <a:pt x="112864" y="39279"/>
                  </a:lnTo>
                  <a:lnTo>
                    <a:pt x="115346" y="75"/>
                  </a:lnTo>
                  <a:lnTo>
                    <a:pt x="115397" y="0"/>
                  </a:lnTo>
                  <a:lnTo>
                    <a:pt x="115500" y="58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6" name="SMARTInkShape-2200"/>
            <p:cNvSpPr/>
            <p:nvPr>
              <p:custDataLst>
                <p:tags r:id="rId57"/>
              </p:custDataLst>
            </p:nvPr>
          </p:nvSpPr>
          <p:spPr bwMode="auto">
            <a:xfrm>
              <a:off x="6313289" y="2169914"/>
              <a:ext cx="74452" cy="237804"/>
            </a:xfrm>
            <a:custGeom>
              <a:avLst/>
              <a:gdLst/>
              <a:ahLst/>
              <a:cxnLst/>
              <a:rect l="0" t="0" r="0" b="0"/>
              <a:pathLst>
                <a:path w="74452" h="237804">
                  <a:moveTo>
                    <a:pt x="35719" y="0"/>
                  </a:moveTo>
                  <a:lnTo>
                    <a:pt x="35719" y="0"/>
                  </a:lnTo>
                  <a:lnTo>
                    <a:pt x="40459" y="0"/>
                  </a:lnTo>
                  <a:lnTo>
                    <a:pt x="41856" y="2977"/>
                  </a:lnTo>
                  <a:lnTo>
                    <a:pt x="54198" y="47207"/>
                  </a:lnTo>
                  <a:lnTo>
                    <a:pt x="68543" y="87466"/>
                  </a:lnTo>
                  <a:lnTo>
                    <a:pt x="74451" y="118579"/>
                  </a:lnTo>
                  <a:lnTo>
                    <a:pt x="72446" y="144975"/>
                  </a:lnTo>
                  <a:lnTo>
                    <a:pt x="62807" y="179216"/>
                  </a:lnTo>
                  <a:lnTo>
                    <a:pt x="53667" y="206559"/>
                  </a:lnTo>
                  <a:lnTo>
                    <a:pt x="29799" y="237643"/>
                  </a:lnTo>
                  <a:lnTo>
                    <a:pt x="27804" y="237803"/>
                  </a:lnTo>
                  <a:lnTo>
                    <a:pt x="22941" y="235336"/>
                  </a:lnTo>
                  <a:lnTo>
                    <a:pt x="14624" y="228369"/>
                  </a:lnTo>
                  <a:lnTo>
                    <a:pt x="11461" y="222875"/>
                  </a:lnTo>
                  <a:lnTo>
                    <a:pt x="0" y="18752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7" name="SMARTInkShape-2201"/>
            <p:cNvSpPr/>
            <p:nvPr>
              <p:custDataLst>
                <p:tags r:id="rId58"/>
              </p:custDataLst>
            </p:nvPr>
          </p:nvSpPr>
          <p:spPr bwMode="auto">
            <a:xfrm>
              <a:off x="6340197" y="2062758"/>
              <a:ext cx="26671" cy="41439"/>
            </a:xfrm>
            <a:custGeom>
              <a:avLst/>
              <a:gdLst/>
              <a:ahLst/>
              <a:cxnLst/>
              <a:rect l="0" t="0" r="0" b="0"/>
              <a:pathLst>
                <a:path w="26671" h="41439">
                  <a:moveTo>
                    <a:pt x="17741" y="0"/>
                  </a:moveTo>
                  <a:lnTo>
                    <a:pt x="17741" y="0"/>
                  </a:lnTo>
                  <a:lnTo>
                    <a:pt x="4438" y="0"/>
                  </a:lnTo>
                  <a:lnTo>
                    <a:pt x="2919" y="992"/>
                  </a:lnTo>
                  <a:lnTo>
                    <a:pt x="1906" y="2646"/>
                  </a:lnTo>
                  <a:lnTo>
                    <a:pt x="781" y="8121"/>
                  </a:lnTo>
                  <a:lnTo>
                    <a:pt x="0" y="33419"/>
                  </a:lnTo>
                  <a:lnTo>
                    <a:pt x="952" y="37162"/>
                  </a:lnTo>
                  <a:lnTo>
                    <a:pt x="2580" y="39658"/>
                  </a:lnTo>
                  <a:lnTo>
                    <a:pt x="4656" y="41321"/>
                  </a:lnTo>
                  <a:lnTo>
                    <a:pt x="7033" y="41438"/>
                  </a:lnTo>
                  <a:lnTo>
                    <a:pt x="12321" y="38922"/>
                  </a:lnTo>
                  <a:lnTo>
                    <a:pt x="26670"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8" name="SMARTInkShape-2202"/>
            <p:cNvSpPr/>
            <p:nvPr>
              <p:custDataLst>
                <p:tags r:id="rId59"/>
              </p:custDataLst>
            </p:nvPr>
          </p:nvSpPr>
          <p:spPr bwMode="auto">
            <a:xfrm>
              <a:off x="6384727" y="1830586"/>
              <a:ext cx="257893" cy="535782"/>
            </a:xfrm>
            <a:custGeom>
              <a:avLst/>
              <a:gdLst/>
              <a:ahLst/>
              <a:cxnLst/>
              <a:rect l="0" t="0" r="0" b="0"/>
              <a:pathLst>
                <a:path w="257893" h="535782">
                  <a:moveTo>
                    <a:pt x="0" y="0"/>
                  </a:moveTo>
                  <a:lnTo>
                    <a:pt x="0" y="0"/>
                  </a:lnTo>
                  <a:lnTo>
                    <a:pt x="4740" y="4740"/>
                  </a:lnTo>
                  <a:lnTo>
                    <a:pt x="12358" y="7068"/>
                  </a:lnTo>
                  <a:lnTo>
                    <a:pt x="24344" y="10086"/>
                  </a:lnTo>
                  <a:lnTo>
                    <a:pt x="42900" y="18043"/>
                  </a:lnTo>
                  <a:lnTo>
                    <a:pt x="72315" y="46714"/>
                  </a:lnTo>
                  <a:lnTo>
                    <a:pt x="103577" y="83270"/>
                  </a:lnTo>
                  <a:lnTo>
                    <a:pt x="133325" y="120584"/>
                  </a:lnTo>
                  <a:lnTo>
                    <a:pt x="161542" y="154460"/>
                  </a:lnTo>
                  <a:lnTo>
                    <a:pt x="183252" y="188042"/>
                  </a:lnTo>
                  <a:lnTo>
                    <a:pt x="208306" y="227034"/>
                  </a:lnTo>
                  <a:lnTo>
                    <a:pt x="228297" y="262179"/>
                  </a:lnTo>
                  <a:lnTo>
                    <a:pt x="240703" y="291149"/>
                  </a:lnTo>
                  <a:lnTo>
                    <a:pt x="253550" y="335636"/>
                  </a:lnTo>
                  <a:lnTo>
                    <a:pt x="257357" y="371307"/>
                  </a:lnTo>
                  <a:lnTo>
                    <a:pt x="257892" y="381483"/>
                  </a:lnTo>
                  <a:lnTo>
                    <a:pt x="250549" y="411311"/>
                  </a:lnTo>
                  <a:lnTo>
                    <a:pt x="237363" y="443750"/>
                  </a:lnTo>
                  <a:lnTo>
                    <a:pt x="207290" y="486183"/>
                  </a:lnTo>
                  <a:lnTo>
                    <a:pt x="192340" y="500839"/>
                  </a:lnTo>
                  <a:lnTo>
                    <a:pt x="148445" y="527774"/>
                  </a:lnTo>
                  <a:lnTo>
                    <a:pt x="116086" y="53578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9" name="SMARTInkShape-2203"/>
            <p:cNvSpPr/>
            <p:nvPr>
              <p:custDataLst>
                <p:tags r:id="rId60"/>
              </p:custDataLst>
            </p:nvPr>
          </p:nvSpPr>
          <p:spPr bwMode="auto">
            <a:xfrm>
              <a:off x="6741914" y="2098477"/>
              <a:ext cx="151806" cy="35352"/>
            </a:xfrm>
            <a:custGeom>
              <a:avLst/>
              <a:gdLst/>
              <a:ahLst/>
              <a:cxnLst/>
              <a:rect l="0" t="0" r="0" b="0"/>
              <a:pathLst>
                <a:path w="151806" h="35352">
                  <a:moveTo>
                    <a:pt x="0" y="26789"/>
                  </a:moveTo>
                  <a:lnTo>
                    <a:pt x="0" y="26789"/>
                  </a:lnTo>
                  <a:lnTo>
                    <a:pt x="0" y="34477"/>
                  </a:lnTo>
                  <a:lnTo>
                    <a:pt x="14221" y="35351"/>
                  </a:lnTo>
                  <a:lnTo>
                    <a:pt x="56921" y="25956"/>
                  </a:lnTo>
                  <a:lnTo>
                    <a:pt x="97123" y="19458"/>
                  </a:lnTo>
                  <a:lnTo>
                    <a:pt x="136888" y="5901"/>
                  </a:lnTo>
                  <a:lnTo>
                    <a:pt x="15180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0" name="SMARTInkShape-2204"/>
            <p:cNvSpPr/>
            <p:nvPr>
              <p:custDataLst>
                <p:tags r:id="rId61"/>
              </p:custDataLst>
            </p:nvPr>
          </p:nvSpPr>
          <p:spPr bwMode="auto">
            <a:xfrm>
              <a:off x="6757204" y="1952112"/>
              <a:ext cx="163305" cy="306043"/>
            </a:xfrm>
            <a:custGeom>
              <a:avLst/>
              <a:gdLst/>
              <a:ahLst/>
              <a:cxnLst/>
              <a:rect l="0" t="0" r="0" b="0"/>
              <a:pathLst>
                <a:path w="163305" h="306043">
                  <a:moveTo>
                    <a:pt x="136515" y="21349"/>
                  </a:moveTo>
                  <a:lnTo>
                    <a:pt x="136515" y="21349"/>
                  </a:lnTo>
                  <a:lnTo>
                    <a:pt x="131774" y="11868"/>
                  </a:lnTo>
                  <a:lnTo>
                    <a:pt x="124156" y="4567"/>
                  </a:lnTo>
                  <a:lnTo>
                    <a:pt x="119345" y="1232"/>
                  </a:lnTo>
                  <a:lnTo>
                    <a:pt x="114155" y="0"/>
                  </a:lnTo>
                  <a:lnTo>
                    <a:pt x="96376" y="3007"/>
                  </a:lnTo>
                  <a:lnTo>
                    <a:pt x="69496" y="12912"/>
                  </a:lnTo>
                  <a:lnTo>
                    <a:pt x="49303" y="29163"/>
                  </a:lnTo>
                  <a:lnTo>
                    <a:pt x="36812" y="45713"/>
                  </a:lnTo>
                  <a:lnTo>
                    <a:pt x="22086" y="77406"/>
                  </a:lnTo>
                  <a:lnTo>
                    <a:pt x="9896" y="118215"/>
                  </a:lnTo>
                  <a:lnTo>
                    <a:pt x="0" y="152245"/>
                  </a:lnTo>
                  <a:lnTo>
                    <a:pt x="264" y="195401"/>
                  </a:lnTo>
                  <a:lnTo>
                    <a:pt x="4191" y="226036"/>
                  </a:lnTo>
                  <a:lnTo>
                    <a:pt x="11980" y="263236"/>
                  </a:lnTo>
                  <a:lnTo>
                    <a:pt x="14796" y="271904"/>
                  </a:lnTo>
                  <a:lnTo>
                    <a:pt x="33801" y="289472"/>
                  </a:lnTo>
                  <a:lnTo>
                    <a:pt x="58122" y="303234"/>
                  </a:lnTo>
                  <a:lnTo>
                    <a:pt x="75546" y="306042"/>
                  </a:lnTo>
                  <a:lnTo>
                    <a:pt x="101252" y="302045"/>
                  </a:lnTo>
                  <a:lnTo>
                    <a:pt x="127720" y="285096"/>
                  </a:lnTo>
                  <a:lnTo>
                    <a:pt x="144933" y="270704"/>
                  </a:lnTo>
                  <a:lnTo>
                    <a:pt x="156317" y="250674"/>
                  </a:lnTo>
                  <a:lnTo>
                    <a:pt x="163304" y="22673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1" name="SMARTInkShape-2205"/>
            <p:cNvSpPr/>
            <p:nvPr>
              <p:custDataLst>
                <p:tags r:id="rId62"/>
              </p:custDataLst>
            </p:nvPr>
          </p:nvSpPr>
          <p:spPr bwMode="auto">
            <a:xfrm>
              <a:off x="7063383" y="1919883"/>
              <a:ext cx="49794" cy="303610"/>
            </a:xfrm>
            <a:custGeom>
              <a:avLst/>
              <a:gdLst/>
              <a:ahLst/>
              <a:cxnLst/>
              <a:rect l="0" t="0" r="0" b="0"/>
              <a:pathLst>
                <a:path w="49794" h="303610">
                  <a:moveTo>
                    <a:pt x="44648" y="0"/>
                  </a:moveTo>
                  <a:lnTo>
                    <a:pt x="44648" y="0"/>
                  </a:lnTo>
                  <a:lnTo>
                    <a:pt x="49389" y="0"/>
                  </a:lnTo>
                  <a:lnTo>
                    <a:pt x="49793" y="2976"/>
                  </a:lnTo>
                  <a:lnTo>
                    <a:pt x="44238" y="43525"/>
                  </a:lnTo>
                  <a:lnTo>
                    <a:pt x="40166" y="74246"/>
                  </a:lnTo>
                  <a:lnTo>
                    <a:pt x="35050" y="108404"/>
                  </a:lnTo>
                  <a:lnTo>
                    <a:pt x="29468" y="141445"/>
                  </a:lnTo>
                  <a:lnTo>
                    <a:pt x="20747" y="184344"/>
                  </a:lnTo>
                  <a:lnTo>
                    <a:pt x="14844" y="216868"/>
                  </a:lnTo>
                  <a:lnTo>
                    <a:pt x="5941" y="259167"/>
                  </a:lnTo>
                  <a:lnTo>
                    <a:pt x="0" y="30360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2" name="SMARTInkShape-2206"/>
            <p:cNvSpPr/>
            <p:nvPr>
              <p:custDataLst>
                <p:tags r:id="rId63"/>
              </p:custDataLst>
            </p:nvPr>
          </p:nvSpPr>
          <p:spPr bwMode="auto">
            <a:xfrm>
              <a:off x="7118202" y="1840034"/>
              <a:ext cx="175389" cy="53061"/>
            </a:xfrm>
            <a:custGeom>
              <a:avLst/>
              <a:gdLst/>
              <a:ahLst/>
              <a:cxnLst/>
              <a:rect l="0" t="0" r="0" b="0"/>
              <a:pathLst>
                <a:path w="175389" h="53061">
                  <a:moveTo>
                    <a:pt x="7689" y="35200"/>
                  </a:moveTo>
                  <a:lnTo>
                    <a:pt x="7689" y="35200"/>
                  </a:lnTo>
                  <a:lnTo>
                    <a:pt x="0" y="35200"/>
                  </a:lnTo>
                  <a:lnTo>
                    <a:pt x="3867" y="30460"/>
                  </a:lnTo>
                  <a:lnTo>
                    <a:pt x="16037" y="22771"/>
                  </a:lnTo>
                  <a:lnTo>
                    <a:pt x="60307" y="11285"/>
                  </a:lnTo>
                  <a:lnTo>
                    <a:pt x="104308" y="3420"/>
                  </a:lnTo>
                  <a:lnTo>
                    <a:pt x="145807" y="0"/>
                  </a:lnTo>
                  <a:lnTo>
                    <a:pt x="156056" y="2358"/>
                  </a:lnTo>
                  <a:lnTo>
                    <a:pt x="167404" y="6618"/>
                  </a:lnTo>
                  <a:lnTo>
                    <a:pt x="170721" y="7215"/>
                  </a:lnTo>
                  <a:lnTo>
                    <a:pt x="172931" y="9598"/>
                  </a:lnTo>
                  <a:lnTo>
                    <a:pt x="175388" y="17538"/>
                  </a:lnTo>
                  <a:lnTo>
                    <a:pt x="159493" y="530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3" name="SMARTInkShape-2207"/>
            <p:cNvSpPr/>
            <p:nvPr>
              <p:custDataLst>
                <p:tags r:id="rId64"/>
              </p:custDataLst>
            </p:nvPr>
          </p:nvSpPr>
          <p:spPr bwMode="auto">
            <a:xfrm>
              <a:off x="7090172" y="2053828"/>
              <a:ext cx="160735" cy="8931"/>
            </a:xfrm>
            <a:custGeom>
              <a:avLst/>
              <a:gdLst/>
              <a:ahLst/>
              <a:cxnLst/>
              <a:rect l="0" t="0" r="0" b="0"/>
              <a:pathLst>
                <a:path w="160735" h="8931">
                  <a:moveTo>
                    <a:pt x="0" y="0"/>
                  </a:moveTo>
                  <a:lnTo>
                    <a:pt x="0" y="0"/>
                  </a:lnTo>
                  <a:lnTo>
                    <a:pt x="4741" y="4741"/>
                  </a:lnTo>
                  <a:lnTo>
                    <a:pt x="12359" y="7068"/>
                  </a:lnTo>
                  <a:lnTo>
                    <a:pt x="47640" y="8562"/>
                  </a:lnTo>
                  <a:lnTo>
                    <a:pt x="90108" y="8857"/>
                  </a:lnTo>
                  <a:lnTo>
                    <a:pt x="133627" y="8915"/>
                  </a:lnTo>
                  <a:lnTo>
                    <a:pt x="160734"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4" name="SMARTInkShape-2208"/>
            <p:cNvSpPr/>
            <p:nvPr>
              <p:custDataLst>
                <p:tags r:id="rId65"/>
              </p:custDataLst>
            </p:nvPr>
          </p:nvSpPr>
          <p:spPr bwMode="auto">
            <a:xfrm>
              <a:off x="7067572" y="2178844"/>
              <a:ext cx="272632" cy="32501"/>
            </a:xfrm>
            <a:custGeom>
              <a:avLst/>
              <a:gdLst/>
              <a:ahLst/>
              <a:cxnLst/>
              <a:rect l="0" t="0" r="0" b="0"/>
              <a:pathLst>
                <a:path w="272632" h="32501">
                  <a:moveTo>
                    <a:pt x="4741" y="0"/>
                  </a:moveTo>
                  <a:lnTo>
                    <a:pt x="4741" y="0"/>
                  </a:lnTo>
                  <a:lnTo>
                    <a:pt x="0" y="9481"/>
                  </a:lnTo>
                  <a:lnTo>
                    <a:pt x="319" y="19427"/>
                  </a:lnTo>
                  <a:lnTo>
                    <a:pt x="1793" y="24858"/>
                  </a:lnTo>
                  <a:lnTo>
                    <a:pt x="6743" y="28478"/>
                  </a:lnTo>
                  <a:lnTo>
                    <a:pt x="22829" y="32500"/>
                  </a:lnTo>
                  <a:lnTo>
                    <a:pt x="58938" y="30024"/>
                  </a:lnTo>
                  <a:lnTo>
                    <a:pt x="96315" y="23007"/>
                  </a:lnTo>
                  <a:lnTo>
                    <a:pt x="125808" y="17501"/>
                  </a:lnTo>
                  <a:lnTo>
                    <a:pt x="158759" y="11747"/>
                  </a:lnTo>
                  <a:lnTo>
                    <a:pt x="193248" y="5882"/>
                  </a:lnTo>
                  <a:lnTo>
                    <a:pt x="236653" y="1743"/>
                  </a:lnTo>
                  <a:lnTo>
                    <a:pt x="272631"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5" name="SMARTInkShape-2209"/>
            <p:cNvSpPr/>
            <p:nvPr>
              <p:custDataLst>
                <p:tags r:id="rId66"/>
              </p:custDataLst>
            </p:nvPr>
          </p:nvSpPr>
          <p:spPr bwMode="auto">
            <a:xfrm>
              <a:off x="5639447" y="2567880"/>
              <a:ext cx="200570" cy="405707"/>
            </a:xfrm>
            <a:custGeom>
              <a:avLst/>
              <a:gdLst/>
              <a:ahLst/>
              <a:cxnLst/>
              <a:rect l="0" t="0" r="0" b="0"/>
              <a:pathLst>
                <a:path w="200570" h="405707">
                  <a:moveTo>
                    <a:pt x="200569" y="12800"/>
                  </a:moveTo>
                  <a:lnTo>
                    <a:pt x="200569" y="12800"/>
                  </a:lnTo>
                  <a:lnTo>
                    <a:pt x="175711" y="371"/>
                  </a:lnTo>
                  <a:lnTo>
                    <a:pt x="161740" y="0"/>
                  </a:lnTo>
                  <a:lnTo>
                    <a:pt x="133257" y="3106"/>
                  </a:lnTo>
                  <a:lnTo>
                    <a:pt x="90112" y="30251"/>
                  </a:lnTo>
                  <a:lnTo>
                    <a:pt x="67189" y="51484"/>
                  </a:lnTo>
                  <a:lnTo>
                    <a:pt x="41905" y="93557"/>
                  </a:lnTo>
                  <a:lnTo>
                    <a:pt x="20804" y="136092"/>
                  </a:lnTo>
                  <a:lnTo>
                    <a:pt x="14351" y="170929"/>
                  </a:lnTo>
                  <a:lnTo>
                    <a:pt x="6598" y="206386"/>
                  </a:lnTo>
                  <a:lnTo>
                    <a:pt x="0" y="245996"/>
                  </a:lnTo>
                  <a:lnTo>
                    <a:pt x="1625" y="284784"/>
                  </a:lnTo>
                  <a:lnTo>
                    <a:pt x="8118" y="327544"/>
                  </a:lnTo>
                  <a:lnTo>
                    <a:pt x="30547" y="368546"/>
                  </a:lnTo>
                  <a:lnTo>
                    <a:pt x="48605" y="386875"/>
                  </a:lnTo>
                  <a:lnTo>
                    <a:pt x="75553" y="40570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6" name="SMARTInkShape-2210"/>
            <p:cNvSpPr/>
            <p:nvPr>
              <p:custDataLst>
                <p:tags r:id="rId67"/>
              </p:custDataLst>
            </p:nvPr>
          </p:nvSpPr>
          <p:spPr bwMode="auto">
            <a:xfrm>
              <a:off x="5825941" y="2696766"/>
              <a:ext cx="148021" cy="227724"/>
            </a:xfrm>
            <a:custGeom>
              <a:avLst/>
              <a:gdLst/>
              <a:ahLst/>
              <a:cxnLst/>
              <a:rect l="0" t="0" r="0" b="0"/>
              <a:pathLst>
                <a:path w="148021" h="227724">
                  <a:moveTo>
                    <a:pt x="5145" y="17859"/>
                  </a:moveTo>
                  <a:lnTo>
                    <a:pt x="5145" y="17859"/>
                  </a:lnTo>
                  <a:lnTo>
                    <a:pt x="405" y="17859"/>
                  </a:lnTo>
                  <a:lnTo>
                    <a:pt x="0" y="18851"/>
                  </a:lnTo>
                  <a:lnTo>
                    <a:pt x="3835" y="27572"/>
                  </a:lnTo>
                  <a:lnTo>
                    <a:pt x="12097" y="66790"/>
                  </a:lnTo>
                  <a:lnTo>
                    <a:pt x="16134" y="94204"/>
                  </a:lnTo>
                  <a:lnTo>
                    <a:pt x="26261" y="133414"/>
                  </a:lnTo>
                  <a:lnTo>
                    <a:pt x="35366" y="169428"/>
                  </a:lnTo>
                  <a:lnTo>
                    <a:pt x="51941" y="205924"/>
                  </a:lnTo>
                  <a:lnTo>
                    <a:pt x="64549" y="226987"/>
                  </a:lnTo>
                  <a:lnTo>
                    <a:pt x="66576" y="227723"/>
                  </a:lnTo>
                  <a:lnTo>
                    <a:pt x="68919" y="227221"/>
                  </a:lnTo>
                  <a:lnTo>
                    <a:pt x="71473" y="225895"/>
                  </a:lnTo>
                  <a:lnTo>
                    <a:pt x="88269" y="189158"/>
                  </a:lnTo>
                  <a:lnTo>
                    <a:pt x="105129" y="149702"/>
                  </a:lnTo>
                  <a:lnTo>
                    <a:pt x="125141" y="105565"/>
                  </a:lnTo>
                  <a:lnTo>
                    <a:pt x="136529" y="71391"/>
                  </a:lnTo>
                  <a:lnTo>
                    <a:pt x="146507" y="28056"/>
                  </a:lnTo>
                  <a:lnTo>
                    <a:pt x="14802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7" name="SMARTInkShape-2211"/>
            <p:cNvSpPr/>
            <p:nvPr>
              <p:custDataLst>
                <p:tags r:id="rId68"/>
              </p:custDataLst>
            </p:nvPr>
          </p:nvSpPr>
          <p:spPr bwMode="auto">
            <a:xfrm>
              <a:off x="6009680" y="2848570"/>
              <a:ext cx="89298" cy="151506"/>
            </a:xfrm>
            <a:custGeom>
              <a:avLst/>
              <a:gdLst/>
              <a:ahLst/>
              <a:cxnLst/>
              <a:rect l="0" t="0" r="0" b="0"/>
              <a:pathLst>
                <a:path w="89298" h="151506">
                  <a:moveTo>
                    <a:pt x="0" y="0"/>
                  </a:moveTo>
                  <a:lnTo>
                    <a:pt x="0" y="0"/>
                  </a:lnTo>
                  <a:lnTo>
                    <a:pt x="992" y="23353"/>
                  </a:lnTo>
                  <a:lnTo>
                    <a:pt x="9094" y="66775"/>
                  </a:lnTo>
                  <a:lnTo>
                    <a:pt x="18479" y="108587"/>
                  </a:lnTo>
                  <a:lnTo>
                    <a:pt x="25080" y="129621"/>
                  </a:lnTo>
                  <a:lnTo>
                    <a:pt x="34629" y="145583"/>
                  </a:lnTo>
                  <a:lnTo>
                    <a:pt x="39952" y="149642"/>
                  </a:lnTo>
                  <a:lnTo>
                    <a:pt x="45486" y="151355"/>
                  </a:lnTo>
                  <a:lnTo>
                    <a:pt x="51161" y="151505"/>
                  </a:lnTo>
                  <a:lnTo>
                    <a:pt x="55935" y="149621"/>
                  </a:lnTo>
                  <a:lnTo>
                    <a:pt x="89297" y="1160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8" name="SMARTInkShape-2212"/>
            <p:cNvSpPr/>
            <p:nvPr>
              <p:custDataLst>
                <p:tags r:id="rId69"/>
              </p:custDataLst>
            </p:nvPr>
          </p:nvSpPr>
          <p:spPr bwMode="auto">
            <a:xfrm>
              <a:off x="5884664" y="2161720"/>
              <a:ext cx="62509" cy="131588"/>
            </a:xfrm>
            <a:custGeom>
              <a:avLst/>
              <a:gdLst/>
              <a:ahLst/>
              <a:cxnLst/>
              <a:rect l="0" t="0" r="0" b="0"/>
              <a:pathLst>
                <a:path w="62509" h="131588">
                  <a:moveTo>
                    <a:pt x="0" y="17124"/>
                  </a:moveTo>
                  <a:lnTo>
                    <a:pt x="0" y="17124"/>
                  </a:lnTo>
                  <a:lnTo>
                    <a:pt x="15377" y="1747"/>
                  </a:lnTo>
                  <a:lnTo>
                    <a:pt x="15212" y="919"/>
                  </a:lnTo>
                  <a:lnTo>
                    <a:pt x="14110" y="368"/>
                  </a:lnTo>
                  <a:lnTo>
                    <a:pt x="12383" y="0"/>
                  </a:lnTo>
                  <a:lnTo>
                    <a:pt x="11232" y="747"/>
                  </a:lnTo>
                  <a:lnTo>
                    <a:pt x="4492" y="21239"/>
                  </a:lnTo>
                  <a:lnTo>
                    <a:pt x="1331" y="54613"/>
                  </a:lnTo>
                  <a:lnTo>
                    <a:pt x="1255" y="96077"/>
                  </a:lnTo>
                  <a:lnTo>
                    <a:pt x="7207" y="120884"/>
                  </a:lnTo>
                  <a:lnTo>
                    <a:pt x="12463" y="127732"/>
                  </a:lnTo>
                  <a:lnTo>
                    <a:pt x="20753" y="130775"/>
                  </a:lnTo>
                  <a:lnTo>
                    <a:pt x="25742" y="131587"/>
                  </a:lnTo>
                  <a:lnTo>
                    <a:pt x="31052" y="130143"/>
                  </a:lnTo>
                  <a:lnTo>
                    <a:pt x="42243" y="123248"/>
                  </a:lnTo>
                  <a:lnTo>
                    <a:pt x="62508" y="885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9" name="SMARTInkShape-2213"/>
            <p:cNvSpPr/>
            <p:nvPr>
              <p:custDataLst>
                <p:tags r:id="rId70"/>
              </p:custDataLst>
            </p:nvPr>
          </p:nvSpPr>
          <p:spPr bwMode="auto">
            <a:xfrm>
              <a:off x="5875734" y="2036487"/>
              <a:ext cx="26540" cy="35202"/>
            </a:xfrm>
            <a:custGeom>
              <a:avLst/>
              <a:gdLst/>
              <a:ahLst/>
              <a:cxnLst/>
              <a:rect l="0" t="0" r="0" b="0"/>
              <a:pathLst>
                <a:path w="26540" h="35202">
                  <a:moveTo>
                    <a:pt x="0" y="35201"/>
                  </a:moveTo>
                  <a:lnTo>
                    <a:pt x="0" y="35201"/>
                  </a:lnTo>
                  <a:lnTo>
                    <a:pt x="8122" y="28071"/>
                  </a:lnTo>
                  <a:lnTo>
                    <a:pt x="20376" y="19969"/>
                  </a:lnTo>
                  <a:lnTo>
                    <a:pt x="23939" y="14210"/>
                  </a:lnTo>
                  <a:lnTo>
                    <a:pt x="26539" y="1232"/>
                  </a:lnTo>
                  <a:lnTo>
                    <a:pt x="25630" y="649"/>
                  </a:lnTo>
                  <a:lnTo>
                    <a:pt x="21975" y="0"/>
                  </a:lnTo>
                  <a:lnTo>
                    <a:pt x="9598" y="9116"/>
                  </a:lnTo>
                  <a:lnTo>
                    <a:pt x="7391" y="13842"/>
                  </a:lnTo>
                  <a:lnTo>
                    <a:pt x="8930" y="3520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0" name="SMARTInkShape-2214"/>
            <p:cNvSpPr/>
            <p:nvPr>
              <p:custDataLst>
                <p:tags r:id="rId71"/>
              </p:custDataLst>
            </p:nvPr>
          </p:nvSpPr>
          <p:spPr bwMode="auto">
            <a:xfrm>
              <a:off x="5982891" y="2259211"/>
              <a:ext cx="58319" cy="107157"/>
            </a:xfrm>
            <a:custGeom>
              <a:avLst/>
              <a:gdLst/>
              <a:ahLst/>
              <a:cxnLst/>
              <a:rect l="0" t="0" r="0" b="0"/>
              <a:pathLst>
                <a:path w="58319" h="107157">
                  <a:moveTo>
                    <a:pt x="53579" y="0"/>
                  </a:moveTo>
                  <a:lnTo>
                    <a:pt x="53579" y="0"/>
                  </a:lnTo>
                  <a:lnTo>
                    <a:pt x="58318" y="4740"/>
                  </a:lnTo>
                  <a:lnTo>
                    <a:pt x="52708" y="17651"/>
                  </a:lnTo>
                  <a:lnTo>
                    <a:pt x="24850" y="59929"/>
                  </a:lnTo>
                  <a:lnTo>
                    <a:pt x="0" y="1071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1" name="SMARTInkShape-2215"/>
            <p:cNvSpPr/>
            <p:nvPr>
              <p:custDataLst>
                <p:tags r:id="rId72"/>
              </p:custDataLst>
            </p:nvPr>
          </p:nvSpPr>
          <p:spPr bwMode="auto">
            <a:xfrm>
              <a:off x="5063133" y="1879815"/>
              <a:ext cx="240666" cy="419452"/>
            </a:xfrm>
            <a:custGeom>
              <a:avLst/>
              <a:gdLst/>
              <a:ahLst/>
              <a:cxnLst/>
              <a:rect l="0" t="0" r="0" b="0"/>
              <a:pathLst>
                <a:path w="240666" h="419452">
                  <a:moveTo>
                    <a:pt x="0" y="22208"/>
                  </a:moveTo>
                  <a:lnTo>
                    <a:pt x="0" y="22208"/>
                  </a:lnTo>
                  <a:lnTo>
                    <a:pt x="4740" y="22208"/>
                  </a:lnTo>
                  <a:lnTo>
                    <a:pt x="17169" y="41170"/>
                  </a:lnTo>
                  <a:lnTo>
                    <a:pt x="28679" y="81405"/>
                  </a:lnTo>
                  <a:lnTo>
                    <a:pt x="33010" y="102352"/>
                  </a:lnTo>
                  <a:lnTo>
                    <a:pt x="37882" y="127231"/>
                  </a:lnTo>
                  <a:lnTo>
                    <a:pt x="43114" y="154732"/>
                  </a:lnTo>
                  <a:lnTo>
                    <a:pt x="51573" y="195871"/>
                  </a:lnTo>
                  <a:lnTo>
                    <a:pt x="58640" y="230360"/>
                  </a:lnTo>
                  <a:lnTo>
                    <a:pt x="65088" y="268840"/>
                  </a:lnTo>
                  <a:lnTo>
                    <a:pt x="71261" y="301156"/>
                  </a:lnTo>
                  <a:lnTo>
                    <a:pt x="80315" y="344307"/>
                  </a:lnTo>
                  <a:lnTo>
                    <a:pt x="91928" y="388512"/>
                  </a:lnTo>
                  <a:lnTo>
                    <a:pt x="97002" y="403333"/>
                  </a:lnTo>
                  <a:lnTo>
                    <a:pt x="103364" y="412221"/>
                  </a:lnTo>
                  <a:lnTo>
                    <a:pt x="110581" y="417154"/>
                  </a:lnTo>
                  <a:lnTo>
                    <a:pt x="118369" y="419451"/>
                  </a:lnTo>
                  <a:lnTo>
                    <a:pt x="124553" y="418998"/>
                  </a:lnTo>
                  <a:lnTo>
                    <a:pt x="129668" y="416711"/>
                  </a:lnTo>
                  <a:lnTo>
                    <a:pt x="134071" y="413202"/>
                  </a:lnTo>
                  <a:lnTo>
                    <a:pt x="154487" y="370340"/>
                  </a:lnTo>
                  <a:lnTo>
                    <a:pt x="165565" y="337337"/>
                  </a:lnTo>
                  <a:lnTo>
                    <a:pt x="180025" y="293512"/>
                  </a:lnTo>
                  <a:lnTo>
                    <a:pt x="192128" y="255897"/>
                  </a:lnTo>
                  <a:lnTo>
                    <a:pt x="199523" y="223642"/>
                  </a:lnTo>
                  <a:lnTo>
                    <a:pt x="207430" y="186263"/>
                  </a:lnTo>
                  <a:lnTo>
                    <a:pt x="213693" y="157375"/>
                  </a:lnTo>
                  <a:lnTo>
                    <a:pt x="223297" y="114694"/>
                  </a:lnTo>
                  <a:lnTo>
                    <a:pt x="229542" y="73093"/>
                  </a:lnTo>
                  <a:lnTo>
                    <a:pt x="236133" y="37175"/>
                  </a:lnTo>
                  <a:lnTo>
                    <a:pt x="240665" y="0"/>
                  </a:lnTo>
                  <a:lnTo>
                    <a:pt x="239819" y="457"/>
                  </a:lnTo>
                  <a:lnTo>
                    <a:pt x="223242" y="311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2" name="SMARTInkShape-2216"/>
            <p:cNvSpPr/>
            <p:nvPr>
              <p:custDataLst>
                <p:tags r:id="rId73"/>
              </p:custDataLst>
            </p:nvPr>
          </p:nvSpPr>
          <p:spPr bwMode="auto">
            <a:xfrm>
              <a:off x="5072063" y="2018463"/>
              <a:ext cx="285751" cy="53226"/>
            </a:xfrm>
            <a:custGeom>
              <a:avLst/>
              <a:gdLst/>
              <a:ahLst/>
              <a:cxnLst/>
              <a:rect l="0" t="0" r="0" b="0"/>
              <a:pathLst>
                <a:path w="285751" h="53226">
                  <a:moveTo>
                    <a:pt x="0" y="53225"/>
                  </a:moveTo>
                  <a:lnTo>
                    <a:pt x="0" y="53225"/>
                  </a:lnTo>
                  <a:lnTo>
                    <a:pt x="28497" y="31856"/>
                  </a:lnTo>
                  <a:lnTo>
                    <a:pt x="64104" y="14851"/>
                  </a:lnTo>
                  <a:lnTo>
                    <a:pt x="99250" y="5695"/>
                  </a:lnTo>
                  <a:lnTo>
                    <a:pt x="136343" y="1439"/>
                  </a:lnTo>
                  <a:lnTo>
                    <a:pt x="174143" y="0"/>
                  </a:lnTo>
                  <a:lnTo>
                    <a:pt x="216301" y="743"/>
                  </a:lnTo>
                  <a:lnTo>
                    <a:pt x="252825" y="5814"/>
                  </a:lnTo>
                  <a:lnTo>
                    <a:pt x="285750" y="857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3" name="SMARTInkShape-2217"/>
            <p:cNvSpPr/>
            <p:nvPr>
              <p:custDataLst>
                <p:tags r:id="rId74"/>
              </p:custDataLst>
            </p:nvPr>
          </p:nvSpPr>
          <p:spPr bwMode="auto">
            <a:xfrm>
              <a:off x="5510438" y="1852635"/>
              <a:ext cx="124196" cy="443458"/>
            </a:xfrm>
            <a:custGeom>
              <a:avLst/>
              <a:gdLst/>
              <a:ahLst/>
              <a:cxnLst/>
              <a:rect l="0" t="0" r="0" b="0"/>
              <a:pathLst>
                <a:path w="124196" h="443458">
                  <a:moveTo>
                    <a:pt x="124195" y="4740"/>
                  </a:moveTo>
                  <a:lnTo>
                    <a:pt x="124195" y="4740"/>
                  </a:lnTo>
                  <a:lnTo>
                    <a:pt x="114714" y="0"/>
                  </a:lnTo>
                  <a:lnTo>
                    <a:pt x="108945" y="588"/>
                  </a:lnTo>
                  <a:lnTo>
                    <a:pt x="94597" y="6532"/>
                  </a:lnTo>
                  <a:lnTo>
                    <a:pt x="86236" y="13143"/>
                  </a:lnTo>
                  <a:lnTo>
                    <a:pt x="59040" y="51855"/>
                  </a:lnTo>
                  <a:lnTo>
                    <a:pt x="36098" y="96421"/>
                  </a:lnTo>
                  <a:lnTo>
                    <a:pt x="22135" y="140494"/>
                  </a:lnTo>
                  <a:lnTo>
                    <a:pt x="11713" y="184090"/>
                  </a:lnTo>
                  <a:lnTo>
                    <a:pt x="5411" y="227326"/>
                  </a:lnTo>
                  <a:lnTo>
                    <a:pt x="1950" y="263078"/>
                  </a:lnTo>
                  <a:lnTo>
                    <a:pt x="0" y="305519"/>
                  </a:lnTo>
                  <a:lnTo>
                    <a:pt x="536" y="334873"/>
                  </a:lnTo>
                  <a:lnTo>
                    <a:pt x="4082" y="374377"/>
                  </a:lnTo>
                  <a:lnTo>
                    <a:pt x="14256" y="405164"/>
                  </a:lnTo>
                  <a:lnTo>
                    <a:pt x="28701" y="426784"/>
                  </a:lnTo>
                  <a:lnTo>
                    <a:pt x="45042" y="439701"/>
                  </a:lnTo>
                  <a:lnTo>
                    <a:pt x="64872" y="443457"/>
                  </a:lnTo>
                  <a:lnTo>
                    <a:pt x="106335" y="44229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4" name="SMARTInkShape-2218"/>
            <p:cNvSpPr/>
            <p:nvPr>
              <p:custDataLst>
                <p:tags r:id="rId75"/>
              </p:custDataLst>
            </p:nvPr>
          </p:nvSpPr>
          <p:spPr bwMode="auto">
            <a:xfrm>
              <a:off x="5679280" y="1997477"/>
              <a:ext cx="133948" cy="229074"/>
            </a:xfrm>
            <a:custGeom>
              <a:avLst/>
              <a:gdLst/>
              <a:ahLst/>
              <a:cxnLst/>
              <a:rect l="0" t="0" r="0" b="0"/>
              <a:pathLst>
                <a:path w="133948" h="229074">
                  <a:moveTo>
                    <a:pt x="0" y="29562"/>
                  </a:moveTo>
                  <a:lnTo>
                    <a:pt x="0" y="29562"/>
                  </a:lnTo>
                  <a:lnTo>
                    <a:pt x="0" y="21874"/>
                  </a:lnTo>
                  <a:lnTo>
                    <a:pt x="0" y="25741"/>
                  </a:lnTo>
                  <a:lnTo>
                    <a:pt x="7069" y="60845"/>
                  </a:lnTo>
                  <a:lnTo>
                    <a:pt x="11025" y="98693"/>
                  </a:lnTo>
                  <a:lnTo>
                    <a:pt x="15815" y="129740"/>
                  </a:lnTo>
                  <a:lnTo>
                    <a:pt x="24089" y="173126"/>
                  </a:lnTo>
                  <a:lnTo>
                    <a:pt x="35775" y="210166"/>
                  </a:lnTo>
                  <a:lnTo>
                    <a:pt x="47637" y="227625"/>
                  </a:lnTo>
                  <a:lnTo>
                    <a:pt x="50611" y="229073"/>
                  </a:lnTo>
                  <a:lnTo>
                    <a:pt x="53584" y="229046"/>
                  </a:lnTo>
                  <a:lnTo>
                    <a:pt x="56559" y="228036"/>
                  </a:lnTo>
                  <a:lnTo>
                    <a:pt x="62510" y="216330"/>
                  </a:lnTo>
                  <a:lnTo>
                    <a:pt x="74415" y="181218"/>
                  </a:lnTo>
                  <a:lnTo>
                    <a:pt x="83345" y="140312"/>
                  </a:lnTo>
                  <a:lnTo>
                    <a:pt x="91944" y="104912"/>
                  </a:lnTo>
                  <a:lnTo>
                    <a:pt x="102380" y="69004"/>
                  </a:lnTo>
                  <a:lnTo>
                    <a:pt x="117428" y="29452"/>
                  </a:lnTo>
                  <a:lnTo>
                    <a:pt x="124351" y="101"/>
                  </a:lnTo>
                  <a:lnTo>
                    <a:pt x="124573" y="0"/>
                  </a:lnTo>
                  <a:lnTo>
                    <a:pt x="124720" y="924"/>
                  </a:lnTo>
                  <a:lnTo>
                    <a:pt x="133947" y="2063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5" name="SMARTInkShape-2219"/>
            <p:cNvSpPr/>
            <p:nvPr>
              <p:custDataLst>
                <p:tags r:id="rId76"/>
              </p:custDataLst>
            </p:nvPr>
          </p:nvSpPr>
          <p:spPr bwMode="auto">
            <a:xfrm>
              <a:off x="6018609" y="2741414"/>
              <a:ext cx="43191" cy="8931"/>
            </a:xfrm>
            <a:custGeom>
              <a:avLst/>
              <a:gdLst/>
              <a:ahLst/>
              <a:cxnLst/>
              <a:rect l="0" t="0" r="0" b="0"/>
              <a:pathLst>
                <a:path w="43191" h="8931">
                  <a:moveTo>
                    <a:pt x="17861" y="8930"/>
                  </a:moveTo>
                  <a:lnTo>
                    <a:pt x="17861" y="8930"/>
                  </a:lnTo>
                  <a:lnTo>
                    <a:pt x="39724" y="8930"/>
                  </a:lnTo>
                  <a:lnTo>
                    <a:pt x="41366" y="7937"/>
                  </a:lnTo>
                  <a:lnTo>
                    <a:pt x="42460" y="6284"/>
                  </a:lnTo>
                  <a:lnTo>
                    <a:pt x="43190" y="4189"/>
                  </a:lnTo>
                  <a:lnTo>
                    <a:pt x="42684" y="2793"/>
                  </a:lnTo>
                  <a:lnTo>
                    <a:pt x="41354" y="1862"/>
                  </a:lnTo>
                  <a:lnTo>
                    <a:pt x="36239" y="827"/>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6" name="SMARTInkShape-2220"/>
            <p:cNvSpPr/>
            <p:nvPr>
              <p:custDataLst>
                <p:tags r:id="rId77"/>
              </p:custDataLst>
            </p:nvPr>
          </p:nvSpPr>
          <p:spPr bwMode="auto">
            <a:xfrm>
              <a:off x="6107905" y="2562820"/>
              <a:ext cx="217160" cy="491134"/>
            </a:xfrm>
            <a:custGeom>
              <a:avLst/>
              <a:gdLst/>
              <a:ahLst/>
              <a:cxnLst/>
              <a:rect l="0" t="0" r="0" b="0"/>
              <a:pathLst>
                <a:path w="217160" h="491134">
                  <a:moveTo>
                    <a:pt x="0" y="0"/>
                  </a:moveTo>
                  <a:lnTo>
                    <a:pt x="0" y="0"/>
                  </a:lnTo>
                  <a:lnTo>
                    <a:pt x="0" y="4741"/>
                  </a:lnTo>
                  <a:lnTo>
                    <a:pt x="15251" y="23353"/>
                  </a:lnTo>
                  <a:lnTo>
                    <a:pt x="55935" y="64791"/>
                  </a:lnTo>
                  <a:lnTo>
                    <a:pt x="100341" y="105111"/>
                  </a:lnTo>
                  <a:lnTo>
                    <a:pt x="130494" y="144584"/>
                  </a:lnTo>
                  <a:lnTo>
                    <a:pt x="159466" y="186097"/>
                  </a:lnTo>
                  <a:lnTo>
                    <a:pt x="184297" y="222961"/>
                  </a:lnTo>
                  <a:lnTo>
                    <a:pt x="196344" y="251560"/>
                  </a:lnTo>
                  <a:lnTo>
                    <a:pt x="211635" y="296125"/>
                  </a:lnTo>
                  <a:lnTo>
                    <a:pt x="215504" y="307550"/>
                  </a:lnTo>
                  <a:lnTo>
                    <a:pt x="217159" y="341410"/>
                  </a:lnTo>
                  <a:lnTo>
                    <a:pt x="214586" y="377957"/>
                  </a:lnTo>
                  <a:lnTo>
                    <a:pt x="206567" y="414274"/>
                  </a:lnTo>
                  <a:lnTo>
                    <a:pt x="186582" y="444826"/>
                  </a:lnTo>
                  <a:lnTo>
                    <a:pt x="168267" y="465229"/>
                  </a:lnTo>
                  <a:lnTo>
                    <a:pt x="135691" y="483958"/>
                  </a:lnTo>
                  <a:lnTo>
                    <a:pt x="107158" y="49113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7" name="SMARTInkShape-2221"/>
            <p:cNvSpPr/>
            <p:nvPr>
              <p:custDataLst>
                <p:tags r:id="rId78"/>
              </p:custDataLst>
            </p:nvPr>
          </p:nvSpPr>
          <p:spPr bwMode="auto">
            <a:xfrm>
              <a:off x="6500220" y="2636077"/>
              <a:ext cx="322062" cy="230122"/>
            </a:xfrm>
            <a:custGeom>
              <a:avLst/>
              <a:gdLst/>
              <a:ahLst/>
              <a:cxnLst/>
              <a:rect l="0" t="0" r="0" b="0"/>
              <a:pathLst>
                <a:path w="322062" h="230122">
                  <a:moveTo>
                    <a:pt x="223835" y="7111"/>
                  </a:moveTo>
                  <a:lnTo>
                    <a:pt x="223835" y="7111"/>
                  </a:lnTo>
                  <a:lnTo>
                    <a:pt x="219094" y="2370"/>
                  </a:lnTo>
                  <a:lnTo>
                    <a:pt x="211476" y="43"/>
                  </a:lnTo>
                  <a:lnTo>
                    <a:pt x="198498" y="0"/>
                  </a:lnTo>
                  <a:lnTo>
                    <a:pt x="155036" y="8058"/>
                  </a:lnTo>
                  <a:lnTo>
                    <a:pt x="117200" y="19204"/>
                  </a:lnTo>
                  <a:lnTo>
                    <a:pt x="76520" y="36570"/>
                  </a:lnTo>
                  <a:lnTo>
                    <a:pt x="35102" y="56888"/>
                  </a:lnTo>
                  <a:lnTo>
                    <a:pt x="22214" y="63299"/>
                  </a:lnTo>
                  <a:lnTo>
                    <a:pt x="3802" y="81967"/>
                  </a:lnTo>
                  <a:lnTo>
                    <a:pt x="748" y="88765"/>
                  </a:lnTo>
                  <a:lnTo>
                    <a:pt x="0" y="101610"/>
                  </a:lnTo>
                  <a:lnTo>
                    <a:pt x="5621" y="113933"/>
                  </a:lnTo>
                  <a:lnTo>
                    <a:pt x="15726" y="126025"/>
                  </a:lnTo>
                  <a:lnTo>
                    <a:pt x="58500" y="155742"/>
                  </a:lnTo>
                  <a:lnTo>
                    <a:pt x="102908" y="177324"/>
                  </a:lnTo>
                  <a:lnTo>
                    <a:pt x="135363" y="189917"/>
                  </a:lnTo>
                  <a:lnTo>
                    <a:pt x="157908" y="197442"/>
                  </a:lnTo>
                  <a:lnTo>
                    <a:pt x="201479" y="211757"/>
                  </a:lnTo>
                  <a:lnTo>
                    <a:pt x="240141" y="224402"/>
                  </a:lnTo>
                  <a:lnTo>
                    <a:pt x="278717" y="228589"/>
                  </a:lnTo>
                  <a:lnTo>
                    <a:pt x="317688" y="230121"/>
                  </a:lnTo>
                  <a:lnTo>
                    <a:pt x="321130" y="229206"/>
                  </a:lnTo>
                  <a:lnTo>
                    <a:pt x="322061" y="2214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8" name="SMARTInkShape-2222"/>
            <p:cNvSpPr/>
            <p:nvPr>
              <p:custDataLst>
                <p:tags r:id="rId79"/>
              </p:custDataLst>
            </p:nvPr>
          </p:nvSpPr>
          <p:spPr bwMode="auto">
            <a:xfrm>
              <a:off x="6983173" y="2589977"/>
              <a:ext cx="303453" cy="246202"/>
            </a:xfrm>
            <a:custGeom>
              <a:avLst/>
              <a:gdLst/>
              <a:ahLst/>
              <a:cxnLst/>
              <a:rect l="0" t="0" r="0" b="0"/>
              <a:pathLst>
                <a:path w="303453" h="246202">
                  <a:moveTo>
                    <a:pt x="303452" y="8562"/>
                  </a:moveTo>
                  <a:lnTo>
                    <a:pt x="303452" y="8562"/>
                  </a:lnTo>
                  <a:lnTo>
                    <a:pt x="291023" y="8562"/>
                  </a:lnTo>
                  <a:lnTo>
                    <a:pt x="251731" y="874"/>
                  </a:lnTo>
                  <a:lnTo>
                    <a:pt x="233115" y="0"/>
                  </a:lnTo>
                  <a:lnTo>
                    <a:pt x="192874" y="9222"/>
                  </a:lnTo>
                  <a:lnTo>
                    <a:pt x="161702" y="19108"/>
                  </a:lnTo>
                  <a:lnTo>
                    <a:pt x="124199" y="35830"/>
                  </a:lnTo>
                  <a:lnTo>
                    <a:pt x="81115" y="65180"/>
                  </a:lnTo>
                  <a:lnTo>
                    <a:pt x="39871" y="104810"/>
                  </a:lnTo>
                  <a:lnTo>
                    <a:pt x="13467" y="143244"/>
                  </a:lnTo>
                  <a:lnTo>
                    <a:pt x="3880" y="169955"/>
                  </a:lnTo>
                  <a:lnTo>
                    <a:pt x="198" y="209666"/>
                  </a:lnTo>
                  <a:lnTo>
                    <a:pt x="0" y="220642"/>
                  </a:lnTo>
                  <a:lnTo>
                    <a:pt x="3916" y="226347"/>
                  </a:lnTo>
                  <a:lnTo>
                    <a:pt x="25413" y="241873"/>
                  </a:lnTo>
                  <a:lnTo>
                    <a:pt x="35351" y="246201"/>
                  </a:lnTo>
                  <a:lnTo>
                    <a:pt x="60744" y="243897"/>
                  </a:lnTo>
                  <a:lnTo>
                    <a:pt x="79183" y="236931"/>
                  </a:lnTo>
                  <a:lnTo>
                    <a:pt x="106576" y="206285"/>
                  </a:lnTo>
                  <a:lnTo>
                    <a:pt x="116071" y="192019"/>
                  </a:lnTo>
                  <a:lnTo>
                    <a:pt x="122255" y="163351"/>
                  </a:lnTo>
                  <a:lnTo>
                    <a:pt x="118409" y="143834"/>
                  </a:lnTo>
                  <a:lnTo>
                    <a:pt x="114606" y="134462"/>
                  </a:lnTo>
                  <a:lnTo>
                    <a:pt x="102443" y="121403"/>
                  </a:lnTo>
                  <a:lnTo>
                    <a:pt x="88106" y="113284"/>
                  </a:lnTo>
                  <a:lnTo>
                    <a:pt x="75120" y="109675"/>
                  </a:lnTo>
                  <a:lnTo>
                    <a:pt x="17702" y="1246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9" name="SMARTInkShape-2223"/>
            <p:cNvSpPr/>
            <p:nvPr>
              <p:custDataLst>
                <p:tags r:id="rId80"/>
              </p:custDataLst>
            </p:nvPr>
          </p:nvSpPr>
          <p:spPr bwMode="auto">
            <a:xfrm>
              <a:off x="7341453" y="2482453"/>
              <a:ext cx="204134" cy="389766"/>
            </a:xfrm>
            <a:custGeom>
              <a:avLst/>
              <a:gdLst/>
              <a:ahLst/>
              <a:cxnLst/>
              <a:rect l="0" t="0" r="0" b="0"/>
              <a:pathLst>
                <a:path w="204134" h="389766">
                  <a:moveTo>
                    <a:pt x="204133" y="0"/>
                  </a:moveTo>
                  <a:lnTo>
                    <a:pt x="204133" y="0"/>
                  </a:lnTo>
                  <a:lnTo>
                    <a:pt x="172743" y="4741"/>
                  </a:lnTo>
                  <a:lnTo>
                    <a:pt x="152389" y="12429"/>
                  </a:lnTo>
                  <a:lnTo>
                    <a:pt x="110024" y="42240"/>
                  </a:lnTo>
                  <a:lnTo>
                    <a:pt x="79268" y="81226"/>
                  </a:lnTo>
                  <a:lnTo>
                    <a:pt x="56010" y="120640"/>
                  </a:lnTo>
                  <a:lnTo>
                    <a:pt x="38090" y="156805"/>
                  </a:lnTo>
                  <a:lnTo>
                    <a:pt x="22422" y="199478"/>
                  </a:lnTo>
                  <a:lnTo>
                    <a:pt x="11497" y="237257"/>
                  </a:lnTo>
                  <a:lnTo>
                    <a:pt x="2968" y="273587"/>
                  </a:lnTo>
                  <a:lnTo>
                    <a:pt x="0" y="308494"/>
                  </a:lnTo>
                  <a:lnTo>
                    <a:pt x="1105" y="339122"/>
                  </a:lnTo>
                  <a:lnTo>
                    <a:pt x="13118" y="369914"/>
                  </a:lnTo>
                  <a:lnTo>
                    <a:pt x="23657" y="382026"/>
                  </a:lnTo>
                  <a:lnTo>
                    <a:pt x="40247" y="388071"/>
                  </a:lnTo>
                  <a:lnTo>
                    <a:pt x="61842" y="389765"/>
                  </a:lnTo>
                  <a:lnTo>
                    <a:pt x="114836" y="38397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0" name="SMARTInkShape-2224"/>
            <p:cNvSpPr/>
            <p:nvPr>
              <p:custDataLst>
                <p:tags r:id="rId81"/>
              </p:custDataLst>
            </p:nvPr>
          </p:nvSpPr>
          <p:spPr bwMode="auto">
            <a:xfrm>
              <a:off x="7581305" y="2562820"/>
              <a:ext cx="121134" cy="220286"/>
            </a:xfrm>
            <a:custGeom>
              <a:avLst/>
              <a:gdLst/>
              <a:ahLst/>
              <a:cxnLst/>
              <a:rect l="0" t="0" r="0" b="0"/>
              <a:pathLst>
                <a:path w="121134" h="220286">
                  <a:moveTo>
                    <a:pt x="0" y="44649"/>
                  </a:moveTo>
                  <a:lnTo>
                    <a:pt x="0" y="44649"/>
                  </a:lnTo>
                  <a:lnTo>
                    <a:pt x="992" y="53762"/>
                  </a:lnTo>
                  <a:lnTo>
                    <a:pt x="12428" y="95238"/>
                  </a:lnTo>
                  <a:lnTo>
                    <a:pt x="25731" y="128871"/>
                  </a:lnTo>
                  <a:lnTo>
                    <a:pt x="37500" y="163971"/>
                  </a:lnTo>
                  <a:lnTo>
                    <a:pt x="60488" y="208271"/>
                  </a:lnTo>
                  <a:lnTo>
                    <a:pt x="67563" y="216589"/>
                  </a:lnTo>
                  <a:lnTo>
                    <a:pt x="74015" y="220285"/>
                  </a:lnTo>
                  <a:lnTo>
                    <a:pt x="77124" y="219287"/>
                  </a:lnTo>
                  <a:lnTo>
                    <a:pt x="83226" y="212885"/>
                  </a:lnTo>
                  <a:lnTo>
                    <a:pt x="94234" y="186470"/>
                  </a:lnTo>
                  <a:lnTo>
                    <a:pt x="105005" y="141868"/>
                  </a:lnTo>
                  <a:lnTo>
                    <a:pt x="113603" y="104312"/>
                  </a:lnTo>
                  <a:lnTo>
                    <a:pt x="115595" y="63710"/>
                  </a:lnTo>
                  <a:lnTo>
                    <a:pt x="121133" y="22874"/>
                  </a:lnTo>
                  <a:lnTo>
                    <a:pt x="1160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1" name="SMARTInkShape-2225"/>
            <p:cNvSpPr/>
            <p:nvPr>
              <p:custDataLst>
                <p:tags r:id="rId82"/>
              </p:custDataLst>
            </p:nvPr>
          </p:nvSpPr>
          <p:spPr bwMode="auto">
            <a:xfrm>
              <a:off x="7688461" y="2750344"/>
              <a:ext cx="95876" cy="172952"/>
            </a:xfrm>
            <a:custGeom>
              <a:avLst/>
              <a:gdLst/>
              <a:ahLst/>
              <a:cxnLst/>
              <a:rect l="0" t="0" r="0" b="0"/>
              <a:pathLst>
                <a:path w="95876" h="172952">
                  <a:moveTo>
                    <a:pt x="62508" y="0"/>
                  </a:moveTo>
                  <a:lnTo>
                    <a:pt x="62508" y="0"/>
                  </a:lnTo>
                  <a:lnTo>
                    <a:pt x="62508" y="4740"/>
                  </a:lnTo>
                  <a:lnTo>
                    <a:pt x="85573" y="36367"/>
                  </a:lnTo>
                  <a:lnTo>
                    <a:pt x="95875" y="79766"/>
                  </a:lnTo>
                  <a:lnTo>
                    <a:pt x="94884" y="109624"/>
                  </a:lnTo>
                  <a:lnTo>
                    <a:pt x="88048" y="151762"/>
                  </a:lnTo>
                  <a:lnTo>
                    <a:pt x="80142" y="161046"/>
                  </a:lnTo>
                  <a:lnTo>
                    <a:pt x="55055" y="171851"/>
                  </a:lnTo>
                  <a:lnTo>
                    <a:pt x="41667" y="172951"/>
                  </a:lnTo>
                  <a:lnTo>
                    <a:pt x="36708" y="171855"/>
                  </a:lnTo>
                  <a:lnTo>
                    <a:pt x="20247" y="160832"/>
                  </a:lnTo>
                  <a:lnTo>
                    <a:pt x="7542" y="144998"/>
                  </a:lnTo>
                  <a:lnTo>
                    <a:pt x="3352" y="133566"/>
                  </a:lnTo>
                  <a:lnTo>
                    <a:pt x="0" y="1071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2" name="SMARTInkShape-2226"/>
            <p:cNvSpPr/>
            <p:nvPr>
              <p:custDataLst>
                <p:tags r:id="rId83"/>
              </p:custDataLst>
            </p:nvPr>
          </p:nvSpPr>
          <p:spPr bwMode="auto">
            <a:xfrm>
              <a:off x="7761249" y="2616398"/>
              <a:ext cx="16510" cy="51484"/>
            </a:xfrm>
            <a:custGeom>
              <a:avLst/>
              <a:gdLst/>
              <a:ahLst/>
              <a:cxnLst/>
              <a:rect l="0" t="0" r="0" b="0"/>
              <a:pathLst>
                <a:path w="16510" h="51484">
                  <a:moveTo>
                    <a:pt x="16509" y="8930"/>
                  </a:moveTo>
                  <a:lnTo>
                    <a:pt x="16509" y="8930"/>
                  </a:lnTo>
                  <a:lnTo>
                    <a:pt x="16509" y="13671"/>
                  </a:lnTo>
                  <a:lnTo>
                    <a:pt x="15517" y="15067"/>
                  </a:lnTo>
                  <a:lnTo>
                    <a:pt x="13863" y="15998"/>
                  </a:lnTo>
                  <a:lnTo>
                    <a:pt x="11768" y="16619"/>
                  </a:lnTo>
                  <a:lnTo>
                    <a:pt x="10372" y="18024"/>
                  </a:lnTo>
                  <a:lnTo>
                    <a:pt x="674" y="42971"/>
                  </a:lnTo>
                  <a:lnTo>
                    <a:pt x="0" y="46507"/>
                  </a:lnTo>
                  <a:lnTo>
                    <a:pt x="542" y="48864"/>
                  </a:lnTo>
                  <a:lnTo>
                    <a:pt x="1895" y="50435"/>
                  </a:lnTo>
                  <a:lnTo>
                    <a:pt x="3790" y="51483"/>
                  </a:lnTo>
                  <a:lnTo>
                    <a:pt x="6045" y="51190"/>
                  </a:lnTo>
                  <a:lnTo>
                    <a:pt x="11197" y="48217"/>
                  </a:lnTo>
                  <a:lnTo>
                    <a:pt x="12967" y="45043"/>
                  </a:lnTo>
                  <a:lnTo>
                    <a:pt x="15459" y="30103"/>
                  </a:lnTo>
                  <a:lnTo>
                    <a:pt x="15205" y="10243"/>
                  </a:lnTo>
                  <a:lnTo>
                    <a:pt x="757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3" name="SMARTInkShape-2227"/>
            <p:cNvSpPr/>
            <p:nvPr>
              <p:custDataLst>
                <p:tags r:id="rId84"/>
              </p:custDataLst>
            </p:nvPr>
          </p:nvSpPr>
          <p:spPr bwMode="auto">
            <a:xfrm>
              <a:off x="7822406" y="2428875"/>
              <a:ext cx="159237" cy="517923"/>
            </a:xfrm>
            <a:custGeom>
              <a:avLst/>
              <a:gdLst/>
              <a:ahLst/>
              <a:cxnLst/>
              <a:rect l="0" t="0" r="0" b="0"/>
              <a:pathLst>
                <a:path w="159237" h="517923">
                  <a:moveTo>
                    <a:pt x="26789" y="0"/>
                  </a:moveTo>
                  <a:lnTo>
                    <a:pt x="26789" y="0"/>
                  </a:lnTo>
                  <a:lnTo>
                    <a:pt x="33918" y="8121"/>
                  </a:lnTo>
                  <a:lnTo>
                    <a:pt x="62001" y="47641"/>
                  </a:lnTo>
                  <a:lnTo>
                    <a:pt x="94731" y="87731"/>
                  </a:lnTo>
                  <a:lnTo>
                    <a:pt x="114058" y="125213"/>
                  </a:lnTo>
                  <a:lnTo>
                    <a:pt x="131060" y="163799"/>
                  </a:lnTo>
                  <a:lnTo>
                    <a:pt x="145217" y="206842"/>
                  </a:lnTo>
                  <a:lnTo>
                    <a:pt x="153149" y="251202"/>
                  </a:lnTo>
                  <a:lnTo>
                    <a:pt x="159236" y="293147"/>
                  </a:lnTo>
                  <a:lnTo>
                    <a:pt x="153309" y="336232"/>
                  </a:lnTo>
                  <a:lnTo>
                    <a:pt x="142440" y="369169"/>
                  </a:lnTo>
                  <a:lnTo>
                    <a:pt x="125483" y="402531"/>
                  </a:lnTo>
                  <a:lnTo>
                    <a:pt x="98365" y="441399"/>
                  </a:lnTo>
                  <a:lnTo>
                    <a:pt x="54414" y="481199"/>
                  </a:lnTo>
                  <a:lnTo>
                    <a:pt x="0" y="51792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89" name="SMARTInkShape-Group644"/>
          <p:cNvGrpSpPr/>
          <p:nvPr/>
        </p:nvGrpSpPr>
        <p:grpSpPr>
          <a:xfrm>
            <a:off x="4361604" y="1840757"/>
            <a:ext cx="460428" cy="511117"/>
            <a:chOff x="4361604" y="1840757"/>
            <a:chExt cx="460428" cy="511117"/>
          </a:xfrm>
        </p:grpSpPr>
        <p:sp>
          <p:nvSpPr>
            <p:cNvPr id="185" name="SMARTInkShape-2228"/>
            <p:cNvSpPr/>
            <p:nvPr>
              <p:custDataLst>
                <p:tags r:id="rId52"/>
              </p:custDataLst>
            </p:nvPr>
          </p:nvSpPr>
          <p:spPr bwMode="auto">
            <a:xfrm>
              <a:off x="4361604" y="2002070"/>
              <a:ext cx="137456" cy="274434"/>
            </a:xfrm>
            <a:custGeom>
              <a:avLst/>
              <a:gdLst/>
              <a:ahLst/>
              <a:cxnLst/>
              <a:rect l="0" t="0" r="0" b="0"/>
              <a:pathLst>
                <a:path w="137456" h="274434">
                  <a:moveTo>
                    <a:pt x="130029" y="7110"/>
                  </a:moveTo>
                  <a:lnTo>
                    <a:pt x="130029" y="7110"/>
                  </a:lnTo>
                  <a:lnTo>
                    <a:pt x="102524" y="6118"/>
                  </a:lnTo>
                  <a:lnTo>
                    <a:pt x="81123" y="42"/>
                  </a:lnTo>
                  <a:lnTo>
                    <a:pt x="67613" y="0"/>
                  </a:lnTo>
                  <a:lnTo>
                    <a:pt x="58301" y="3288"/>
                  </a:lnTo>
                  <a:lnTo>
                    <a:pt x="42741" y="15458"/>
                  </a:lnTo>
                  <a:lnTo>
                    <a:pt x="30303" y="41113"/>
                  </a:lnTo>
                  <a:lnTo>
                    <a:pt x="28821" y="57279"/>
                  </a:lnTo>
                  <a:lnTo>
                    <a:pt x="29815" y="64369"/>
                  </a:lnTo>
                  <a:lnTo>
                    <a:pt x="41502" y="80183"/>
                  </a:lnTo>
                  <a:lnTo>
                    <a:pt x="85482" y="116282"/>
                  </a:lnTo>
                  <a:lnTo>
                    <a:pt x="115828" y="140865"/>
                  </a:lnTo>
                  <a:lnTo>
                    <a:pt x="136704" y="174311"/>
                  </a:lnTo>
                  <a:lnTo>
                    <a:pt x="137455" y="187038"/>
                  </a:lnTo>
                  <a:lnTo>
                    <a:pt x="130353" y="217054"/>
                  </a:lnTo>
                  <a:lnTo>
                    <a:pt x="109337" y="242301"/>
                  </a:lnTo>
                  <a:lnTo>
                    <a:pt x="74619" y="265312"/>
                  </a:lnTo>
                  <a:lnTo>
                    <a:pt x="56785" y="270694"/>
                  </a:lnTo>
                  <a:lnTo>
                    <a:pt x="18290" y="274150"/>
                  </a:lnTo>
                  <a:lnTo>
                    <a:pt x="10888" y="274433"/>
                  </a:lnTo>
                  <a:lnTo>
                    <a:pt x="5953" y="272638"/>
                  </a:lnTo>
                  <a:lnTo>
                    <a:pt x="2663" y="269456"/>
                  </a:lnTo>
                  <a:lnTo>
                    <a:pt x="470" y="265351"/>
                  </a:lnTo>
                  <a:lnTo>
                    <a:pt x="0" y="261622"/>
                  </a:lnTo>
                  <a:lnTo>
                    <a:pt x="5013" y="24821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6" name="SMARTInkShape-2229"/>
            <p:cNvSpPr/>
            <p:nvPr>
              <p:custDataLst>
                <p:tags r:id="rId53"/>
              </p:custDataLst>
            </p:nvPr>
          </p:nvSpPr>
          <p:spPr bwMode="auto">
            <a:xfrm>
              <a:off x="4555050" y="2098477"/>
              <a:ext cx="43740" cy="47389"/>
            </a:xfrm>
            <a:custGeom>
              <a:avLst/>
              <a:gdLst/>
              <a:ahLst/>
              <a:cxnLst/>
              <a:rect l="0" t="0" r="0" b="0"/>
              <a:pathLst>
                <a:path w="43740" h="47389">
                  <a:moveTo>
                    <a:pt x="43739" y="0"/>
                  </a:moveTo>
                  <a:lnTo>
                    <a:pt x="43739" y="0"/>
                  </a:lnTo>
                  <a:lnTo>
                    <a:pt x="34258" y="0"/>
                  </a:lnTo>
                  <a:lnTo>
                    <a:pt x="26958" y="2646"/>
                  </a:lnTo>
                  <a:lnTo>
                    <a:pt x="9446" y="12428"/>
                  </a:lnTo>
                  <a:lnTo>
                    <a:pt x="5994" y="16223"/>
                  </a:lnTo>
                  <a:lnTo>
                    <a:pt x="2159" y="25731"/>
                  </a:lnTo>
                  <a:lnTo>
                    <a:pt x="0" y="37499"/>
                  </a:lnTo>
                  <a:lnTo>
                    <a:pt x="1681" y="40875"/>
                  </a:lnTo>
                  <a:lnTo>
                    <a:pt x="8841" y="47270"/>
                  </a:lnTo>
                  <a:lnTo>
                    <a:pt x="12536" y="47388"/>
                  </a:lnTo>
                  <a:lnTo>
                    <a:pt x="15992" y="45483"/>
                  </a:lnTo>
                  <a:lnTo>
                    <a:pt x="21485" y="39066"/>
                  </a:lnTo>
                  <a:lnTo>
                    <a:pt x="23927" y="32906"/>
                  </a:lnTo>
                  <a:lnTo>
                    <a:pt x="2588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7" name="SMARTInkShape-2230"/>
            <p:cNvSpPr/>
            <p:nvPr>
              <p:custDataLst>
                <p:tags r:id="rId54"/>
              </p:custDataLst>
            </p:nvPr>
          </p:nvSpPr>
          <p:spPr bwMode="auto">
            <a:xfrm>
              <a:off x="4697347" y="1840757"/>
              <a:ext cx="124685" cy="511117"/>
            </a:xfrm>
            <a:custGeom>
              <a:avLst/>
              <a:gdLst/>
              <a:ahLst/>
              <a:cxnLst/>
              <a:rect l="0" t="0" r="0" b="0"/>
              <a:pathLst>
                <a:path w="124685" h="511117">
                  <a:moveTo>
                    <a:pt x="53247" y="7688"/>
                  </a:moveTo>
                  <a:lnTo>
                    <a:pt x="53247" y="7688"/>
                  </a:lnTo>
                  <a:lnTo>
                    <a:pt x="45558" y="0"/>
                  </a:lnTo>
                  <a:lnTo>
                    <a:pt x="45145" y="578"/>
                  </a:lnTo>
                  <a:lnTo>
                    <a:pt x="37298" y="41618"/>
                  </a:lnTo>
                  <a:lnTo>
                    <a:pt x="35765" y="85938"/>
                  </a:lnTo>
                  <a:lnTo>
                    <a:pt x="30263" y="126140"/>
                  </a:lnTo>
                  <a:lnTo>
                    <a:pt x="26018" y="152141"/>
                  </a:lnTo>
                  <a:lnTo>
                    <a:pt x="21301" y="194259"/>
                  </a:lnTo>
                  <a:lnTo>
                    <a:pt x="18213" y="228523"/>
                  </a:lnTo>
                  <a:lnTo>
                    <a:pt x="13533" y="256980"/>
                  </a:lnTo>
                  <a:lnTo>
                    <a:pt x="8146" y="296086"/>
                  </a:lnTo>
                  <a:lnTo>
                    <a:pt x="3436" y="338271"/>
                  </a:lnTo>
                  <a:lnTo>
                    <a:pt x="1343" y="370250"/>
                  </a:lnTo>
                  <a:lnTo>
                    <a:pt x="413" y="408275"/>
                  </a:lnTo>
                  <a:lnTo>
                    <a:pt x="0" y="445680"/>
                  </a:lnTo>
                  <a:lnTo>
                    <a:pt x="2380" y="488508"/>
                  </a:lnTo>
                  <a:lnTo>
                    <a:pt x="4453" y="497899"/>
                  </a:lnTo>
                  <a:lnTo>
                    <a:pt x="7819" y="504159"/>
                  </a:lnTo>
                  <a:lnTo>
                    <a:pt x="12047" y="508333"/>
                  </a:lnTo>
                  <a:lnTo>
                    <a:pt x="16851" y="511116"/>
                  </a:lnTo>
                  <a:lnTo>
                    <a:pt x="23030" y="510986"/>
                  </a:lnTo>
                  <a:lnTo>
                    <a:pt x="37833" y="505551"/>
                  </a:lnTo>
                  <a:lnTo>
                    <a:pt x="58160" y="491334"/>
                  </a:lnTo>
                  <a:lnTo>
                    <a:pt x="88829" y="453187"/>
                  </a:lnTo>
                  <a:lnTo>
                    <a:pt x="112751" y="413519"/>
                  </a:lnTo>
                  <a:lnTo>
                    <a:pt x="124684" y="39166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8" name="SMARTInkShape-2231"/>
            <p:cNvSpPr/>
            <p:nvPr>
              <p:custDataLst>
                <p:tags r:id="rId55"/>
              </p:custDataLst>
            </p:nvPr>
          </p:nvSpPr>
          <p:spPr bwMode="auto">
            <a:xfrm>
              <a:off x="4661297" y="2035969"/>
              <a:ext cx="133946" cy="1"/>
            </a:xfrm>
            <a:custGeom>
              <a:avLst/>
              <a:gdLst/>
              <a:ahLst/>
              <a:cxnLst/>
              <a:rect l="0" t="0" r="0" b="0"/>
              <a:pathLst>
                <a:path w="133946" h="1">
                  <a:moveTo>
                    <a:pt x="0" y="0"/>
                  </a:moveTo>
                  <a:lnTo>
                    <a:pt x="0" y="0"/>
                  </a:lnTo>
                  <a:lnTo>
                    <a:pt x="38381" y="0"/>
                  </a:lnTo>
                  <a:lnTo>
                    <a:pt x="71297" y="0"/>
                  </a:lnTo>
                  <a:lnTo>
                    <a:pt x="110753" y="0"/>
                  </a:lnTo>
                  <a:lnTo>
                    <a:pt x="13394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06" name="SMARTInkShape-Group645"/>
          <p:cNvGrpSpPr/>
          <p:nvPr/>
        </p:nvGrpSpPr>
        <p:grpSpPr>
          <a:xfrm>
            <a:off x="6045414" y="857618"/>
            <a:ext cx="2548940" cy="818754"/>
            <a:chOff x="6045414" y="857618"/>
            <a:chExt cx="2548940" cy="818754"/>
          </a:xfrm>
        </p:grpSpPr>
        <p:sp>
          <p:nvSpPr>
            <p:cNvPr id="190" name="SMARTInkShape-2232"/>
            <p:cNvSpPr/>
            <p:nvPr>
              <p:custDataLst>
                <p:tags r:id="rId36"/>
              </p:custDataLst>
            </p:nvPr>
          </p:nvSpPr>
          <p:spPr bwMode="auto">
            <a:xfrm>
              <a:off x="7974211" y="1276945"/>
              <a:ext cx="44649" cy="17861"/>
            </a:xfrm>
            <a:custGeom>
              <a:avLst/>
              <a:gdLst/>
              <a:ahLst/>
              <a:cxnLst/>
              <a:rect l="0" t="0" r="0" b="0"/>
              <a:pathLst>
                <a:path w="44649" h="17861">
                  <a:moveTo>
                    <a:pt x="0" y="17860"/>
                  </a:moveTo>
                  <a:lnTo>
                    <a:pt x="0" y="17860"/>
                  </a:lnTo>
                  <a:lnTo>
                    <a:pt x="4741" y="17860"/>
                  </a:lnTo>
                  <a:lnTo>
                    <a:pt x="4464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1" name="SMARTInkShape-2233"/>
            <p:cNvSpPr/>
            <p:nvPr>
              <p:custDataLst>
                <p:tags r:id="rId37"/>
              </p:custDataLst>
            </p:nvPr>
          </p:nvSpPr>
          <p:spPr bwMode="auto">
            <a:xfrm>
              <a:off x="7805788" y="1294805"/>
              <a:ext cx="52338" cy="34110"/>
            </a:xfrm>
            <a:custGeom>
              <a:avLst/>
              <a:gdLst/>
              <a:ahLst/>
              <a:cxnLst/>
              <a:rect l="0" t="0" r="0" b="0"/>
              <a:pathLst>
                <a:path w="52338" h="34110">
                  <a:moveTo>
                    <a:pt x="7689" y="17859"/>
                  </a:moveTo>
                  <a:lnTo>
                    <a:pt x="7689" y="17859"/>
                  </a:lnTo>
                  <a:lnTo>
                    <a:pt x="7689" y="22599"/>
                  </a:lnTo>
                  <a:lnTo>
                    <a:pt x="5043" y="27573"/>
                  </a:lnTo>
                  <a:lnTo>
                    <a:pt x="0" y="34109"/>
                  </a:lnTo>
                  <a:lnTo>
                    <a:pt x="29258" y="10496"/>
                  </a:lnTo>
                  <a:lnTo>
                    <a:pt x="5233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2" name="SMARTInkShape-2234"/>
            <p:cNvSpPr/>
            <p:nvPr>
              <p:custDataLst>
                <p:tags r:id="rId38"/>
              </p:custDataLst>
            </p:nvPr>
          </p:nvSpPr>
          <p:spPr bwMode="auto">
            <a:xfrm>
              <a:off x="7590234" y="1285875"/>
              <a:ext cx="53580" cy="62509"/>
            </a:xfrm>
            <a:custGeom>
              <a:avLst/>
              <a:gdLst/>
              <a:ahLst/>
              <a:cxnLst/>
              <a:rect l="0" t="0" r="0" b="0"/>
              <a:pathLst>
                <a:path w="53580" h="62509">
                  <a:moveTo>
                    <a:pt x="53579" y="0"/>
                  </a:moveTo>
                  <a:lnTo>
                    <a:pt x="53579" y="0"/>
                  </a:lnTo>
                  <a:lnTo>
                    <a:pt x="48838" y="4740"/>
                  </a:lnTo>
                  <a:lnTo>
                    <a:pt x="46511" y="12359"/>
                  </a:lnTo>
                  <a:lnTo>
                    <a:pt x="44484" y="21368"/>
                  </a:lnTo>
                  <a:lnTo>
                    <a:pt x="40275" y="28679"/>
                  </a:lnTo>
                  <a:lnTo>
                    <a:pt x="0" y="625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3" name="SMARTInkShape-2235"/>
            <p:cNvSpPr/>
            <p:nvPr>
              <p:custDataLst>
                <p:tags r:id="rId39"/>
              </p:custDataLst>
            </p:nvPr>
          </p:nvSpPr>
          <p:spPr bwMode="auto">
            <a:xfrm>
              <a:off x="7467285" y="1089422"/>
              <a:ext cx="24724" cy="241102"/>
            </a:xfrm>
            <a:custGeom>
              <a:avLst/>
              <a:gdLst/>
              <a:ahLst/>
              <a:cxnLst/>
              <a:rect l="0" t="0" r="0" b="0"/>
              <a:pathLst>
                <a:path w="24724" h="241102">
                  <a:moveTo>
                    <a:pt x="24723" y="0"/>
                  </a:moveTo>
                  <a:lnTo>
                    <a:pt x="24723" y="0"/>
                  </a:lnTo>
                  <a:lnTo>
                    <a:pt x="24723" y="12429"/>
                  </a:lnTo>
                  <a:lnTo>
                    <a:pt x="22077" y="18092"/>
                  </a:lnTo>
                  <a:lnTo>
                    <a:pt x="18586" y="23916"/>
                  </a:lnTo>
                  <a:lnTo>
                    <a:pt x="16620" y="33765"/>
                  </a:lnTo>
                  <a:lnTo>
                    <a:pt x="15866" y="75941"/>
                  </a:lnTo>
                  <a:lnTo>
                    <a:pt x="14823" y="118082"/>
                  </a:lnTo>
                  <a:lnTo>
                    <a:pt x="8670" y="156585"/>
                  </a:lnTo>
                  <a:lnTo>
                    <a:pt x="1556" y="193129"/>
                  </a:lnTo>
                  <a:lnTo>
                    <a:pt x="0" y="225124"/>
                  </a:lnTo>
                  <a:lnTo>
                    <a:pt x="6863" y="24110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4" name="SMARTInkShape-2236"/>
            <p:cNvSpPr/>
            <p:nvPr>
              <p:custDataLst>
                <p:tags r:id="rId40"/>
              </p:custDataLst>
            </p:nvPr>
          </p:nvSpPr>
          <p:spPr bwMode="auto">
            <a:xfrm>
              <a:off x="7243750" y="960428"/>
              <a:ext cx="167892" cy="444820"/>
            </a:xfrm>
            <a:custGeom>
              <a:avLst/>
              <a:gdLst/>
              <a:ahLst/>
              <a:cxnLst/>
              <a:rect l="0" t="0" r="0" b="0"/>
              <a:pathLst>
                <a:path w="167892" h="444820">
                  <a:moveTo>
                    <a:pt x="167891" y="39697"/>
                  </a:moveTo>
                  <a:lnTo>
                    <a:pt x="167891" y="39697"/>
                  </a:lnTo>
                  <a:lnTo>
                    <a:pt x="167891" y="34956"/>
                  </a:lnTo>
                  <a:lnTo>
                    <a:pt x="165245" y="29983"/>
                  </a:lnTo>
                  <a:lnTo>
                    <a:pt x="159769" y="24466"/>
                  </a:lnTo>
                  <a:lnTo>
                    <a:pt x="121829" y="988"/>
                  </a:lnTo>
                  <a:lnTo>
                    <a:pt x="117339" y="0"/>
                  </a:lnTo>
                  <a:lnTo>
                    <a:pt x="107059" y="1549"/>
                  </a:lnTo>
                  <a:lnTo>
                    <a:pt x="102531" y="5335"/>
                  </a:lnTo>
                  <a:lnTo>
                    <a:pt x="91419" y="24886"/>
                  </a:lnTo>
                  <a:lnTo>
                    <a:pt x="82835" y="50522"/>
                  </a:lnTo>
                  <a:lnTo>
                    <a:pt x="79432" y="88946"/>
                  </a:lnTo>
                  <a:lnTo>
                    <a:pt x="76196" y="120435"/>
                  </a:lnTo>
                  <a:lnTo>
                    <a:pt x="68954" y="159531"/>
                  </a:lnTo>
                  <a:lnTo>
                    <a:pt x="57618" y="204148"/>
                  </a:lnTo>
                  <a:lnTo>
                    <a:pt x="39687" y="242066"/>
                  </a:lnTo>
                  <a:lnTo>
                    <a:pt x="22403" y="264735"/>
                  </a:lnTo>
                  <a:lnTo>
                    <a:pt x="16247" y="268698"/>
                  </a:lnTo>
                  <a:lnTo>
                    <a:pt x="13217" y="269755"/>
                  </a:lnTo>
                  <a:lnTo>
                    <a:pt x="10205" y="269467"/>
                  </a:lnTo>
                  <a:lnTo>
                    <a:pt x="4211" y="266502"/>
                  </a:lnTo>
                  <a:lnTo>
                    <a:pt x="2216" y="263330"/>
                  </a:lnTo>
                  <a:lnTo>
                    <a:pt x="0" y="254514"/>
                  </a:lnTo>
                  <a:lnTo>
                    <a:pt x="1393" y="249385"/>
                  </a:lnTo>
                  <a:lnTo>
                    <a:pt x="8233" y="238394"/>
                  </a:lnTo>
                  <a:lnTo>
                    <a:pt x="23241" y="225791"/>
                  </a:lnTo>
                  <a:lnTo>
                    <a:pt x="28793" y="224283"/>
                  </a:lnTo>
                  <a:lnTo>
                    <a:pt x="40254" y="225253"/>
                  </a:lnTo>
                  <a:lnTo>
                    <a:pt x="49317" y="228992"/>
                  </a:lnTo>
                  <a:lnTo>
                    <a:pt x="63219" y="239477"/>
                  </a:lnTo>
                  <a:lnTo>
                    <a:pt x="68391" y="283771"/>
                  </a:lnTo>
                  <a:lnTo>
                    <a:pt x="69412" y="326916"/>
                  </a:lnTo>
                  <a:lnTo>
                    <a:pt x="69614" y="363881"/>
                  </a:lnTo>
                  <a:lnTo>
                    <a:pt x="72303" y="406172"/>
                  </a:lnTo>
                  <a:lnTo>
                    <a:pt x="79376" y="427418"/>
                  </a:lnTo>
                  <a:lnTo>
                    <a:pt x="90654" y="443485"/>
                  </a:lnTo>
                  <a:lnTo>
                    <a:pt x="95563" y="444819"/>
                  </a:lnTo>
                  <a:lnTo>
                    <a:pt x="108956" y="443655"/>
                  </a:lnTo>
                  <a:lnTo>
                    <a:pt x="139823" y="428686"/>
                  </a:lnTo>
                  <a:lnTo>
                    <a:pt x="158961" y="41474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5" name="SMARTInkShape-2237"/>
            <p:cNvSpPr/>
            <p:nvPr>
              <p:custDataLst>
                <p:tags r:id="rId41"/>
              </p:custDataLst>
            </p:nvPr>
          </p:nvSpPr>
          <p:spPr bwMode="auto">
            <a:xfrm>
              <a:off x="7072313" y="1151930"/>
              <a:ext cx="115423" cy="160735"/>
            </a:xfrm>
            <a:custGeom>
              <a:avLst/>
              <a:gdLst/>
              <a:ahLst/>
              <a:cxnLst/>
              <a:rect l="0" t="0" r="0" b="0"/>
              <a:pathLst>
                <a:path w="115423" h="160735">
                  <a:moveTo>
                    <a:pt x="0" y="0"/>
                  </a:moveTo>
                  <a:lnTo>
                    <a:pt x="0" y="0"/>
                  </a:lnTo>
                  <a:lnTo>
                    <a:pt x="4740" y="0"/>
                  </a:lnTo>
                  <a:lnTo>
                    <a:pt x="9713" y="2645"/>
                  </a:lnTo>
                  <a:lnTo>
                    <a:pt x="15230" y="6137"/>
                  </a:lnTo>
                  <a:lnTo>
                    <a:pt x="20990" y="7688"/>
                  </a:lnTo>
                  <a:lnTo>
                    <a:pt x="46397" y="28938"/>
                  </a:lnTo>
                  <a:lnTo>
                    <a:pt x="74035" y="71637"/>
                  </a:lnTo>
                  <a:lnTo>
                    <a:pt x="90066" y="86710"/>
                  </a:lnTo>
                  <a:lnTo>
                    <a:pt x="100553" y="95092"/>
                  </a:lnTo>
                  <a:lnTo>
                    <a:pt x="113844" y="112929"/>
                  </a:lnTo>
                  <a:lnTo>
                    <a:pt x="115422" y="119891"/>
                  </a:lnTo>
                  <a:lnTo>
                    <a:pt x="114651" y="121599"/>
                  </a:lnTo>
                  <a:lnTo>
                    <a:pt x="113145" y="122738"/>
                  </a:lnTo>
                  <a:lnTo>
                    <a:pt x="107833" y="124003"/>
                  </a:lnTo>
                  <a:lnTo>
                    <a:pt x="77908" y="129622"/>
                  </a:lnTo>
                  <a:lnTo>
                    <a:pt x="51291" y="141212"/>
                  </a:lnTo>
                  <a:lnTo>
                    <a:pt x="29571" y="156290"/>
                  </a:lnTo>
                  <a:lnTo>
                    <a:pt x="20172" y="159856"/>
                  </a:lnTo>
                  <a:lnTo>
                    <a:pt x="20394" y="160149"/>
                  </a:lnTo>
                  <a:lnTo>
                    <a:pt x="26789" y="1607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6" name="SMARTInkShape-2238"/>
            <p:cNvSpPr/>
            <p:nvPr>
              <p:custDataLst>
                <p:tags r:id="rId42"/>
              </p:custDataLst>
            </p:nvPr>
          </p:nvSpPr>
          <p:spPr bwMode="auto">
            <a:xfrm>
              <a:off x="6911578" y="1223367"/>
              <a:ext cx="214237" cy="44531"/>
            </a:xfrm>
            <a:custGeom>
              <a:avLst/>
              <a:gdLst/>
              <a:ahLst/>
              <a:cxnLst/>
              <a:rect l="0" t="0" r="0" b="0"/>
              <a:pathLst>
                <a:path w="214237" h="44531">
                  <a:moveTo>
                    <a:pt x="0" y="17860"/>
                  </a:moveTo>
                  <a:lnTo>
                    <a:pt x="0" y="17860"/>
                  </a:lnTo>
                  <a:lnTo>
                    <a:pt x="0" y="25548"/>
                  </a:lnTo>
                  <a:lnTo>
                    <a:pt x="992" y="25962"/>
                  </a:lnTo>
                  <a:lnTo>
                    <a:pt x="43097" y="35862"/>
                  </a:lnTo>
                  <a:lnTo>
                    <a:pt x="79767" y="42619"/>
                  </a:lnTo>
                  <a:lnTo>
                    <a:pt x="120707" y="44248"/>
                  </a:lnTo>
                  <a:lnTo>
                    <a:pt x="155268" y="44530"/>
                  </a:lnTo>
                  <a:lnTo>
                    <a:pt x="199372" y="37565"/>
                  </a:lnTo>
                  <a:lnTo>
                    <a:pt x="214236" y="35728"/>
                  </a:lnTo>
                  <a:lnTo>
                    <a:pt x="194875" y="18939"/>
                  </a:lnTo>
                  <a:lnTo>
                    <a:pt x="185830" y="12386"/>
                  </a:lnTo>
                  <a:lnTo>
                    <a:pt x="17859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7" name="SMARTInkShape-2239"/>
            <p:cNvSpPr/>
            <p:nvPr>
              <p:custDataLst>
                <p:tags r:id="rId43"/>
              </p:custDataLst>
            </p:nvPr>
          </p:nvSpPr>
          <p:spPr bwMode="auto">
            <a:xfrm>
              <a:off x="6710546" y="1071563"/>
              <a:ext cx="93877" cy="339329"/>
            </a:xfrm>
            <a:custGeom>
              <a:avLst/>
              <a:gdLst/>
              <a:ahLst/>
              <a:cxnLst/>
              <a:rect l="0" t="0" r="0" b="0"/>
              <a:pathLst>
                <a:path w="93877" h="339329">
                  <a:moveTo>
                    <a:pt x="93876" y="0"/>
                  </a:moveTo>
                  <a:lnTo>
                    <a:pt x="93876" y="0"/>
                  </a:lnTo>
                  <a:lnTo>
                    <a:pt x="93876" y="43773"/>
                  </a:lnTo>
                  <a:lnTo>
                    <a:pt x="84395" y="80659"/>
                  </a:lnTo>
                  <a:lnTo>
                    <a:pt x="69018" y="123007"/>
                  </a:lnTo>
                  <a:lnTo>
                    <a:pt x="56635" y="157493"/>
                  </a:lnTo>
                  <a:lnTo>
                    <a:pt x="44583" y="187736"/>
                  </a:lnTo>
                  <a:lnTo>
                    <a:pt x="28999" y="230581"/>
                  </a:lnTo>
                  <a:lnTo>
                    <a:pt x="19091" y="263781"/>
                  </a:lnTo>
                  <a:lnTo>
                    <a:pt x="8879" y="299745"/>
                  </a:lnTo>
                  <a:lnTo>
                    <a:pt x="3207" y="323962"/>
                  </a:lnTo>
                  <a:lnTo>
                    <a:pt x="688" y="329083"/>
                  </a:lnTo>
                  <a:lnTo>
                    <a:pt x="0" y="332498"/>
                  </a:lnTo>
                  <a:lnTo>
                    <a:pt x="534" y="334775"/>
                  </a:lnTo>
                  <a:lnTo>
                    <a:pt x="4579" y="33932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8" name="SMARTInkShape-2240"/>
            <p:cNvSpPr/>
            <p:nvPr>
              <p:custDataLst>
                <p:tags r:id="rId44"/>
              </p:custDataLst>
            </p:nvPr>
          </p:nvSpPr>
          <p:spPr bwMode="auto">
            <a:xfrm>
              <a:off x="6581180" y="1119996"/>
              <a:ext cx="142876" cy="287182"/>
            </a:xfrm>
            <a:custGeom>
              <a:avLst/>
              <a:gdLst/>
              <a:ahLst/>
              <a:cxnLst/>
              <a:rect l="0" t="0" r="0" b="0"/>
              <a:pathLst>
                <a:path w="142876" h="287182">
                  <a:moveTo>
                    <a:pt x="0" y="5145"/>
                  </a:moveTo>
                  <a:lnTo>
                    <a:pt x="0" y="5145"/>
                  </a:lnTo>
                  <a:lnTo>
                    <a:pt x="0" y="404"/>
                  </a:lnTo>
                  <a:lnTo>
                    <a:pt x="992" y="0"/>
                  </a:lnTo>
                  <a:lnTo>
                    <a:pt x="4740" y="2197"/>
                  </a:lnTo>
                  <a:lnTo>
                    <a:pt x="28679" y="45120"/>
                  </a:lnTo>
                  <a:lnTo>
                    <a:pt x="56864" y="89588"/>
                  </a:lnTo>
                  <a:lnTo>
                    <a:pt x="76049" y="129714"/>
                  </a:lnTo>
                  <a:lnTo>
                    <a:pt x="91420" y="165791"/>
                  </a:lnTo>
                  <a:lnTo>
                    <a:pt x="105003" y="207717"/>
                  </a:lnTo>
                  <a:lnTo>
                    <a:pt x="120475" y="245691"/>
                  </a:lnTo>
                  <a:lnTo>
                    <a:pt x="124749" y="286812"/>
                  </a:lnTo>
                  <a:lnTo>
                    <a:pt x="125831" y="287181"/>
                  </a:lnTo>
                  <a:lnTo>
                    <a:pt x="129677" y="284944"/>
                  </a:lnTo>
                  <a:lnTo>
                    <a:pt x="142875" y="25517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9" name="SMARTInkShape-2241"/>
            <p:cNvSpPr/>
            <p:nvPr>
              <p:custDataLst>
                <p:tags r:id="rId45"/>
              </p:custDataLst>
            </p:nvPr>
          </p:nvSpPr>
          <p:spPr bwMode="auto">
            <a:xfrm>
              <a:off x="6357938" y="1340039"/>
              <a:ext cx="26790" cy="59924"/>
            </a:xfrm>
            <a:custGeom>
              <a:avLst/>
              <a:gdLst/>
              <a:ahLst/>
              <a:cxnLst/>
              <a:rect l="0" t="0" r="0" b="0"/>
              <a:pathLst>
                <a:path w="26790" h="59924">
                  <a:moveTo>
                    <a:pt x="26789" y="26203"/>
                  </a:moveTo>
                  <a:lnTo>
                    <a:pt x="26789" y="26203"/>
                  </a:lnTo>
                  <a:lnTo>
                    <a:pt x="26789" y="1391"/>
                  </a:lnTo>
                  <a:lnTo>
                    <a:pt x="25796" y="732"/>
                  </a:lnTo>
                  <a:lnTo>
                    <a:pt x="22048" y="0"/>
                  </a:lnTo>
                  <a:lnTo>
                    <a:pt x="19660" y="1789"/>
                  </a:lnTo>
                  <a:lnTo>
                    <a:pt x="14360" y="9068"/>
                  </a:lnTo>
                  <a:lnTo>
                    <a:pt x="2576" y="40042"/>
                  </a:lnTo>
                  <a:lnTo>
                    <a:pt x="1717" y="44359"/>
                  </a:lnTo>
                  <a:lnTo>
                    <a:pt x="2137" y="48229"/>
                  </a:lnTo>
                  <a:lnTo>
                    <a:pt x="5249" y="55175"/>
                  </a:lnTo>
                  <a:lnTo>
                    <a:pt x="7468" y="57424"/>
                  </a:lnTo>
                  <a:lnTo>
                    <a:pt x="12579" y="59923"/>
                  </a:lnTo>
                  <a:lnTo>
                    <a:pt x="15331" y="59597"/>
                  </a:lnTo>
                  <a:lnTo>
                    <a:pt x="21035" y="56589"/>
                  </a:lnTo>
                  <a:lnTo>
                    <a:pt x="22953" y="54398"/>
                  </a:lnTo>
                  <a:lnTo>
                    <a:pt x="25084" y="49317"/>
                  </a:lnTo>
                  <a:lnTo>
                    <a:pt x="23385" y="41107"/>
                  </a:lnTo>
                  <a:lnTo>
                    <a:pt x="10493" y="6958"/>
                  </a:lnTo>
                  <a:lnTo>
                    <a:pt x="8980" y="5436"/>
                  </a:lnTo>
                  <a:lnTo>
                    <a:pt x="0" y="834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0" name="SMARTInkShape-2242"/>
            <p:cNvSpPr/>
            <p:nvPr>
              <p:custDataLst>
                <p:tags r:id="rId46"/>
              </p:custDataLst>
            </p:nvPr>
          </p:nvSpPr>
          <p:spPr bwMode="auto">
            <a:xfrm>
              <a:off x="6045414" y="1180079"/>
              <a:ext cx="196439" cy="229125"/>
            </a:xfrm>
            <a:custGeom>
              <a:avLst/>
              <a:gdLst/>
              <a:ahLst/>
              <a:cxnLst/>
              <a:rect l="0" t="0" r="0" b="0"/>
              <a:pathLst>
                <a:path w="196439" h="229125">
                  <a:moveTo>
                    <a:pt x="196438" y="25429"/>
                  </a:moveTo>
                  <a:lnTo>
                    <a:pt x="196438" y="25429"/>
                  </a:lnTo>
                  <a:lnTo>
                    <a:pt x="183135" y="12126"/>
                  </a:lnTo>
                  <a:lnTo>
                    <a:pt x="177957" y="9595"/>
                  </a:lnTo>
                  <a:lnTo>
                    <a:pt x="175188" y="8920"/>
                  </a:lnTo>
                  <a:lnTo>
                    <a:pt x="161629" y="1699"/>
                  </a:lnTo>
                  <a:lnTo>
                    <a:pt x="148225" y="0"/>
                  </a:lnTo>
                  <a:lnTo>
                    <a:pt x="128685" y="3783"/>
                  </a:lnTo>
                  <a:lnTo>
                    <a:pt x="98167" y="14943"/>
                  </a:lnTo>
                  <a:lnTo>
                    <a:pt x="65855" y="40891"/>
                  </a:lnTo>
                  <a:lnTo>
                    <a:pt x="37472" y="83770"/>
                  </a:lnTo>
                  <a:lnTo>
                    <a:pt x="14134" y="124597"/>
                  </a:lnTo>
                  <a:lnTo>
                    <a:pt x="4618" y="143888"/>
                  </a:lnTo>
                  <a:lnTo>
                    <a:pt x="165" y="179664"/>
                  </a:lnTo>
                  <a:lnTo>
                    <a:pt x="0" y="202762"/>
                  </a:lnTo>
                  <a:lnTo>
                    <a:pt x="987" y="206159"/>
                  </a:lnTo>
                  <a:lnTo>
                    <a:pt x="2637" y="208423"/>
                  </a:lnTo>
                  <a:lnTo>
                    <a:pt x="12415" y="216798"/>
                  </a:lnTo>
                  <a:lnTo>
                    <a:pt x="15431" y="222268"/>
                  </a:lnTo>
                  <a:lnTo>
                    <a:pt x="16235" y="225116"/>
                  </a:lnTo>
                  <a:lnTo>
                    <a:pt x="18756" y="227015"/>
                  </a:lnTo>
                  <a:lnTo>
                    <a:pt x="26848" y="229124"/>
                  </a:lnTo>
                  <a:lnTo>
                    <a:pt x="30792" y="228694"/>
                  </a:lnTo>
                  <a:lnTo>
                    <a:pt x="67835" y="215482"/>
                  </a:lnTo>
                  <a:lnTo>
                    <a:pt x="102367" y="187163"/>
                  </a:lnTo>
                  <a:lnTo>
                    <a:pt x="105019" y="182308"/>
                  </a:lnTo>
                  <a:lnTo>
                    <a:pt x="107086" y="138332"/>
                  </a:lnTo>
                  <a:lnTo>
                    <a:pt x="104470" y="127532"/>
                  </a:lnTo>
                  <a:lnTo>
                    <a:pt x="102384" y="123264"/>
                  </a:lnTo>
                  <a:lnTo>
                    <a:pt x="94773" y="115874"/>
                  </a:lnTo>
                  <a:lnTo>
                    <a:pt x="89966" y="112515"/>
                  </a:lnTo>
                  <a:lnTo>
                    <a:pt x="68979" y="107787"/>
                  </a:lnTo>
                  <a:lnTo>
                    <a:pt x="55122" y="111972"/>
                  </a:lnTo>
                  <a:lnTo>
                    <a:pt x="8914" y="15044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1" name="SMARTInkShape-2243"/>
            <p:cNvSpPr/>
            <p:nvPr>
              <p:custDataLst>
                <p:tags r:id="rId47"/>
              </p:custDataLst>
            </p:nvPr>
          </p:nvSpPr>
          <p:spPr bwMode="auto">
            <a:xfrm>
              <a:off x="6367354" y="1214438"/>
              <a:ext cx="35233" cy="37516"/>
            </a:xfrm>
            <a:custGeom>
              <a:avLst/>
              <a:gdLst/>
              <a:ahLst/>
              <a:cxnLst/>
              <a:rect l="0" t="0" r="0" b="0"/>
              <a:pathLst>
                <a:path w="35233" h="37516">
                  <a:moveTo>
                    <a:pt x="35232" y="0"/>
                  </a:moveTo>
                  <a:lnTo>
                    <a:pt x="35232" y="0"/>
                  </a:lnTo>
                  <a:lnTo>
                    <a:pt x="21929" y="0"/>
                  </a:lnTo>
                  <a:lnTo>
                    <a:pt x="20410" y="992"/>
                  </a:lnTo>
                  <a:lnTo>
                    <a:pt x="19397" y="2645"/>
                  </a:lnTo>
                  <a:lnTo>
                    <a:pt x="18722" y="4740"/>
                  </a:lnTo>
                  <a:lnTo>
                    <a:pt x="3212" y="24907"/>
                  </a:lnTo>
                  <a:lnTo>
                    <a:pt x="609" y="36925"/>
                  </a:lnTo>
                  <a:lnTo>
                    <a:pt x="244" y="37515"/>
                  </a:lnTo>
                  <a:lnTo>
                    <a:pt x="0" y="36916"/>
                  </a:lnTo>
                  <a:lnTo>
                    <a:pt x="12875" y="27834"/>
                  </a:lnTo>
                  <a:lnTo>
                    <a:pt x="21883" y="14420"/>
                  </a:lnTo>
                  <a:lnTo>
                    <a:pt x="25720" y="2094"/>
                  </a:lnTo>
                  <a:lnTo>
                    <a:pt x="24922" y="2388"/>
                  </a:lnTo>
                  <a:lnTo>
                    <a:pt x="21389" y="5361"/>
                  </a:lnTo>
                  <a:lnTo>
                    <a:pt x="19158" y="9989"/>
                  </a:lnTo>
                  <a:lnTo>
                    <a:pt x="17373"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2" name="SMARTInkShape-2244"/>
            <p:cNvSpPr/>
            <p:nvPr>
              <p:custDataLst>
                <p:tags r:id="rId48"/>
              </p:custDataLst>
            </p:nvPr>
          </p:nvSpPr>
          <p:spPr bwMode="auto">
            <a:xfrm>
              <a:off x="8036719" y="1250156"/>
              <a:ext cx="35720" cy="17861"/>
            </a:xfrm>
            <a:custGeom>
              <a:avLst/>
              <a:gdLst/>
              <a:ahLst/>
              <a:cxnLst/>
              <a:rect l="0" t="0" r="0" b="0"/>
              <a:pathLst>
                <a:path w="35720" h="17861">
                  <a:moveTo>
                    <a:pt x="0" y="17860"/>
                  </a:moveTo>
                  <a:lnTo>
                    <a:pt x="0" y="17860"/>
                  </a:lnTo>
                  <a:lnTo>
                    <a:pt x="8561" y="17860"/>
                  </a:lnTo>
                  <a:lnTo>
                    <a:pt x="3571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3" name="SMARTInkShape-2245"/>
            <p:cNvSpPr/>
            <p:nvPr>
              <p:custDataLst>
                <p:tags r:id="rId49"/>
              </p:custDataLst>
            </p:nvPr>
          </p:nvSpPr>
          <p:spPr bwMode="auto">
            <a:xfrm>
              <a:off x="8152805" y="1232297"/>
              <a:ext cx="35719" cy="53579"/>
            </a:xfrm>
            <a:custGeom>
              <a:avLst/>
              <a:gdLst/>
              <a:ahLst/>
              <a:cxnLst/>
              <a:rect l="0" t="0" r="0" b="0"/>
              <a:pathLst>
                <a:path w="35719" h="53579">
                  <a:moveTo>
                    <a:pt x="35718" y="0"/>
                  </a:moveTo>
                  <a:lnTo>
                    <a:pt x="35718" y="0"/>
                  </a:lnTo>
                  <a:lnTo>
                    <a:pt x="28029" y="0"/>
                  </a:lnTo>
                  <a:lnTo>
                    <a:pt x="27616" y="992"/>
                  </a:lnTo>
                  <a:lnTo>
                    <a:pt x="25869" y="15231"/>
                  </a:lnTo>
                  <a:lnTo>
                    <a:pt x="0" y="535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4" name="SMARTInkShape-2246"/>
            <p:cNvSpPr/>
            <p:nvPr>
              <p:custDataLst>
                <p:tags r:id="rId50"/>
              </p:custDataLst>
            </p:nvPr>
          </p:nvSpPr>
          <p:spPr bwMode="auto">
            <a:xfrm>
              <a:off x="8272675" y="1098828"/>
              <a:ext cx="174810" cy="175366"/>
            </a:xfrm>
            <a:custGeom>
              <a:avLst/>
              <a:gdLst/>
              <a:ahLst/>
              <a:cxnLst/>
              <a:rect l="0" t="0" r="0" b="0"/>
              <a:pathLst>
                <a:path w="174810" h="175366">
                  <a:moveTo>
                    <a:pt x="5145" y="17383"/>
                  </a:moveTo>
                  <a:lnTo>
                    <a:pt x="5145" y="17383"/>
                  </a:lnTo>
                  <a:lnTo>
                    <a:pt x="405" y="12642"/>
                  </a:lnTo>
                  <a:lnTo>
                    <a:pt x="0" y="10254"/>
                  </a:lnTo>
                  <a:lnTo>
                    <a:pt x="723" y="7669"/>
                  </a:lnTo>
                  <a:lnTo>
                    <a:pt x="4886" y="0"/>
                  </a:lnTo>
                  <a:lnTo>
                    <a:pt x="17552" y="29164"/>
                  </a:lnTo>
                  <a:lnTo>
                    <a:pt x="27266" y="69505"/>
                  </a:lnTo>
                  <a:lnTo>
                    <a:pt x="30552" y="106799"/>
                  </a:lnTo>
                  <a:lnTo>
                    <a:pt x="31751" y="149384"/>
                  </a:lnTo>
                  <a:lnTo>
                    <a:pt x="31910" y="165588"/>
                  </a:lnTo>
                  <a:lnTo>
                    <a:pt x="31924" y="163288"/>
                  </a:lnTo>
                  <a:lnTo>
                    <a:pt x="44363" y="123237"/>
                  </a:lnTo>
                  <a:lnTo>
                    <a:pt x="55850" y="83419"/>
                  </a:lnTo>
                  <a:lnTo>
                    <a:pt x="70643" y="43265"/>
                  </a:lnTo>
                  <a:lnTo>
                    <a:pt x="81881" y="28555"/>
                  </a:lnTo>
                  <a:lnTo>
                    <a:pt x="95805" y="17387"/>
                  </a:lnTo>
                  <a:lnTo>
                    <a:pt x="108607" y="12424"/>
                  </a:lnTo>
                  <a:lnTo>
                    <a:pt x="112815" y="13085"/>
                  </a:lnTo>
                  <a:lnTo>
                    <a:pt x="115620" y="15510"/>
                  </a:lnTo>
                  <a:lnTo>
                    <a:pt x="126629" y="40140"/>
                  </a:lnTo>
                  <a:lnTo>
                    <a:pt x="128122" y="64475"/>
                  </a:lnTo>
                  <a:lnTo>
                    <a:pt x="124706" y="93403"/>
                  </a:lnTo>
                  <a:lnTo>
                    <a:pt x="130544" y="134916"/>
                  </a:lnTo>
                  <a:lnTo>
                    <a:pt x="137109" y="158703"/>
                  </a:lnTo>
                  <a:lnTo>
                    <a:pt x="142510" y="168827"/>
                  </a:lnTo>
                  <a:lnTo>
                    <a:pt x="148217" y="173988"/>
                  </a:lnTo>
                  <a:lnTo>
                    <a:pt x="151128" y="175365"/>
                  </a:lnTo>
                  <a:lnTo>
                    <a:pt x="155053" y="174298"/>
                  </a:lnTo>
                  <a:lnTo>
                    <a:pt x="174809" y="16025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5" name="SMARTInkShape-2247"/>
            <p:cNvSpPr/>
            <p:nvPr>
              <p:custDataLst>
                <p:tags r:id="rId51"/>
              </p:custDataLst>
            </p:nvPr>
          </p:nvSpPr>
          <p:spPr bwMode="auto">
            <a:xfrm>
              <a:off x="8215313" y="857618"/>
              <a:ext cx="379041" cy="818754"/>
            </a:xfrm>
            <a:custGeom>
              <a:avLst/>
              <a:gdLst/>
              <a:ahLst/>
              <a:cxnLst/>
              <a:rect l="0" t="0" r="0" b="0"/>
              <a:pathLst>
                <a:path w="379041" h="818754">
                  <a:moveTo>
                    <a:pt x="276820" y="8562"/>
                  </a:moveTo>
                  <a:lnTo>
                    <a:pt x="276820" y="8562"/>
                  </a:lnTo>
                  <a:lnTo>
                    <a:pt x="276820" y="3821"/>
                  </a:lnTo>
                  <a:lnTo>
                    <a:pt x="277812" y="2425"/>
                  </a:lnTo>
                  <a:lnTo>
                    <a:pt x="279465" y="1494"/>
                  </a:lnTo>
                  <a:lnTo>
                    <a:pt x="284508" y="0"/>
                  </a:lnTo>
                  <a:lnTo>
                    <a:pt x="298069" y="12093"/>
                  </a:lnTo>
                  <a:lnTo>
                    <a:pt x="327980" y="46616"/>
                  </a:lnTo>
                  <a:lnTo>
                    <a:pt x="344215" y="85605"/>
                  </a:lnTo>
                  <a:lnTo>
                    <a:pt x="354330" y="114473"/>
                  </a:lnTo>
                  <a:lnTo>
                    <a:pt x="356811" y="148296"/>
                  </a:lnTo>
                  <a:lnTo>
                    <a:pt x="356083" y="183689"/>
                  </a:lnTo>
                  <a:lnTo>
                    <a:pt x="350025" y="219752"/>
                  </a:lnTo>
                  <a:lnTo>
                    <a:pt x="341734" y="259556"/>
                  </a:lnTo>
                  <a:lnTo>
                    <a:pt x="341390" y="272912"/>
                  </a:lnTo>
                  <a:lnTo>
                    <a:pt x="347157" y="310958"/>
                  </a:lnTo>
                  <a:lnTo>
                    <a:pt x="348516" y="314339"/>
                  </a:lnTo>
                  <a:lnTo>
                    <a:pt x="350414" y="316593"/>
                  </a:lnTo>
                  <a:lnTo>
                    <a:pt x="352672" y="318095"/>
                  </a:lnTo>
                  <a:lnTo>
                    <a:pt x="355169" y="318105"/>
                  </a:lnTo>
                  <a:lnTo>
                    <a:pt x="360590" y="315470"/>
                  </a:lnTo>
                  <a:lnTo>
                    <a:pt x="369220" y="303668"/>
                  </a:lnTo>
                  <a:lnTo>
                    <a:pt x="378060" y="282862"/>
                  </a:lnTo>
                  <a:lnTo>
                    <a:pt x="379040" y="276757"/>
                  </a:lnTo>
                  <a:lnTo>
                    <a:pt x="375260" y="239242"/>
                  </a:lnTo>
                  <a:lnTo>
                    <a:pt x="373205" y="237755"/>
                  </a:lnTo>
                  <a:lnTo>
                    <a:pt x="369850" y="237756"/>
                  </a:lnTo>
                  <a:lnTo>
                    <a:pt x="365629" y="238748"/>
                  </a:lnTo>
                  <a:lnTo>
                    <a:pt x="358293" y="253080"/>
                  </a:lnTo>
                  <a:lnTo>
                    <a:pt x="343442" y="297371"/>
                  </a:lnTo>
                  <a:lnTo>
                    <a:pt x="340547" y="329834"/>
                  </a:lnTo>
                  <a:lnTo>
                    <a:pt x="339689" y="368447"/>
                  </a:lnTo>
                  <a:lnTo>
                    <a:pt x="339435" y="402598"/>
                  </a:lnTo>
                  <a:lnTo>
                    <a:pt x="339359" y="447113"/>
                  </a:lnTo>
                  <a:lnTo>
                    <a:pt x="339337" y="485327"/>
                  </a:lnTo>
                  <a:lnTo>
                    <a:pt x="339329" y="528055"/>
                  </a:lnTo>
                  <a:lnTo>
                    <a:pt x="334587" y="569679"/>
                  </a:lnTo>
                  <a:lnTo>
                    <a:pt x="331225" y="609540"/>
                  </a:lnTo>
                  <a:lnTo>
                    <a:pt x="329651" y="651965"/>
                  </a:lnTo>
                  <a:lnTo>
                    <a:pt x="323341" y="686695"/>
                  </a:lnTo>
                  <a:lnTo>
                    <a:pt x="314196" y="726530"/>
                  </a:lnTo>
                  <a:lnTo>
                    <a:pt x="304675" y="751653"/>
                  </a:lnTo>
                  <a:lnTo>
                    <a:pt x="278679" y="783370"/>
                  </a:lnTo>
                  <a:lnTo>
                    <a:pt x="250582" y="802138"/>
                  </a:lnTo>
                  <a:lnTo>
                    <a:pt x="209184" y="813983"/>
                  </a:lnTo>
                  <a:lnTo>
                    <a:pt x="173668" y="817972"/>
                  </a:lnTo>
                  <a:lnTo>
                    <a:pt x="136717" y="818753"/>
                  </a:lnTo>
                  <a:lnTo>
                    <a:pt x="103758" y="815792"/>
                  </a:lnTo>
                  <a:lnTo>
                    <a:pt x="62052" y="813288"/>
                  </a:lnTo>
                  <a:lnTo>
                    <a:pt x="0" y="8033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09" name="SMARTInkShape-Group646"/>
          <p:cNvGrpSpPr/>
          <p:nvPr/>
        </p:nvGrpSpPr>
        <p:grpSpPr>
          <a:xfrm>
            <a:off x="5063718" y="1009055"/>
            <a:ext cx="776299" cy="556299"/>
            <a:chOff x="5063718" y="1009055"/>
            <a:chExt cx="776299" cy="556299"/>
          </a:xfrm>
        </p:grpSpPr>
        <p:sp>
          <p:nvSpPr>
            <p:cNvPr id="207" name="SMARTInkShape-2248"/>
            <p:cNvSpPr/>
            <p:nvPr>
              <p:custDataLst>
                <p:tags r:id="rId34"/>
              </p:custDataLst>
            </p:nvPr>
          </p:nvSpPr>
          <p:spPr bwMode="auto">
            <a:xfrm>
              <a:off x="5063718" y="1083541"/>
              <a:ext cx="776299" cy="481813"/>
            </a:xfrm>
            <a:custGeom>
              <a:avLst/>
              <a:gdLst/>
              <a:ahLst/>
              <a:cxnLst/>
              <a:rect l="0" t="0" r="0" b="0"/>
              <a:pathLst>
                <a:path w="776299" h="481813">
                  <a:moveTo>
                    <a:pt x="44062" y="202334"/>
                  </a:moveTo>
                  <a:lnTo>
                    <a:pt x="44062" y="202334"/>
                  </a:lnTo>
                  <a:lnTo>
                    <a:pt x="58322" y="218576"/>
                  </a:lnTo>
                  <a:lnTo>
                    <a:pt x="77600" y="257945"/>
                  </a:lnTo>
                  <a:lnTo>
                    <a:pt x="88064" y="300170"/>
                  </a:lnTo>
                  <a:lnTo>
                    <a:pt x="92394" y="335114"/>
                  </a:lnTo>
                  <a:lnTo>
                    <a:pt x="91008" y="367181"/>
                  </a:lnTo>
                  <a:lnTo>
                    <a:pt x="89392" y="408384"/>
                  </a:lnTo>
                  <a:lnTo>
                    <a:pt x="79432" y="445728"/>
                  </a:lnTo>
                  <a:lnTo>
                    <a:pt x="54433" y="477188"/>
                  </a:lnTo>
                  <a:lnTo>
                    <a:pt x="44031" y="481812"/>
                  </a:lnTo>
                  <a:lnTo>
                    <a:pt x="21890" y="481658"/>
                  </a:lnTo>
                  <a:lnTo>
                    <a:pt x="9404" y="477621"/>
                  </a:lnTo>
                  <a:lnTo>
                    <a:pt x="6074" y="475156"/>
                  </a:lnTo>
                  <a:lnTo>
                    <a:pt x="2374" y="459187"/>
                  </a:lnTo>
                  <a:lnTo>
                    <a:pt x="0" y="422734"/>
                  </a:lnTo>
                  <a:lnTo>
                    <a:pt x="4966" y="406454"/>
                  </a:lnTo>
                  <a:lnTo>
                    <a:pt x="24324" y="371748"/>
                  </a:lnTo>
                  <a:lnTo>
                    <a:pt x="66731" y="330827"/>
                  </a:lnTo>
                  <a:lnTo>
                    <a:pt x="108388" y="300812"/>
                  </a:lnTo>
                  <a:lnTo>
                    <a:pt x="151297" y="279739"/>
                  </a:lnTo>
                  <a:lnTo>
                    <a:pt x="175765" y="260422"/>
                  </a:lnTo>
                  <a:lnTo>
                    <a:pt x="179489" y="258919"/>
                  </a:lnTo>
                  <a:lnTo>
                    <a:pt x="181972" y="256924"/>
                  </a:lnTo>
                  <a:lnTo>
                    <a:pt x="184731" y="252063"/>
                  </a:lnTo>
                  <a:lnTo>
                    <a:pt x="186284" y="239007"/>
                  </a:lnTo>
                  <a:lnTo>
                    <a:pt x="177263" y="213090"/>
                  </a:lnTo>
                  <a:lnTo>
                    <a:pt x="167425" y="199507"/>
                  </a:lnTo>
                  <a:lnTo>
                    <a:pt x="157430" y="191156"/>
                  </a:lnTo>
                  <a:lnTo>
                    <a:pt x="149680" y="187444"/>
                  </a:lnTo>
                  <a:lnTo>
                    <a:pt x="144240" y="189431"/>
                  </a:lnTo>
                  <a:lnTo>
                    <a:pt x="130258" y="199576"/>
                  </a:lnTo>
                  <a:lnTo>
                    <a:pt x="122060" y="211361"/>
                  </a:lnTo>
                  <a:lnTo>
                    <a:pt x="112056" y="239836"/>
                  </a:lnTo>
                  <a:lnTo>
                    <a:pt x="111654" y="256705"/>
                  </a:lnTo>
                  <a:lnTo>
                    <a:pt x="114783" y="272139"/>
                  </a:lnTo>
                  <a:lnTo>
                    <a:pt x="119481" y="282306"/>
                  </a:lnTo>
                  <a:lnTo>
                    <a:pt x="132445" y="298349"/>
                  </a:lnTo>
                  <a:lnTo>
                    <a:pt x="143206" y="304539"/>
                  </a:lnTo>
                  <a:lnTo>
                    <a:pt x="148854" y="306189"/>
                  </a:lnTo>
                  <a:lnTo>
                    <a:pt x="160420" y="305377"/>
                  </a:lnTo>
                  <a:lnTo>
                    <a:pt x="166283" y="303772"/>
                  </a:lnTo>
                  <a:lnTo>
                    <a:pt x="188756" y="268329"/>
                  </a:lnTo>
                  <a:lnTo>
                    <a:pt x="200313" y="230342"/>
                  </a:lnTo>
                  <a:lnTo>
                    <a:pt x="208758" y="193946"/>
                  </a:lnTo>
                  <a:lnTo>
                    <a:pt x="222298" y="154863"/>
                  </a:lnTo>
                  <a:lnTo>
                    <a:pt x="224402" y="152827"/>
                  </a:lnTo>
                  <a:lnTo>
                    <a:pt x="226797" y="151470"/>
                  </a:lnTo>
                  <a:lnTo>
                    <a:pt x="229386" y="151557"/>
                  </a:lnTo>
                  <a:lnTo>
                    <a:pt x="234908" y="154300"/>
                  </a:lnTo>
                  <a:lnTo>
                    <a:pt x="260142" y="177506"/>
                  </a:lnTo>
                  <a:lnTo>
                    <a:pt x="261537" y="180821"/>
                  </a:lnTo>
                  <a:lnTo>
                    <a:pt x="261476" y="184023"/>
                  </a:lnTo>
                  <a:lnTo>
                    <a:pt x="258988" y="191551"/>
                  </a:lnTo>
                  <a:lnTo>
                    <a:pt x="258784" y="191177"/>
                  </a:lnTo>
                  <a:lnTo>
                    <a:pt x="257504" y="184917"/>
                  </a:lnTo>
                  <a:lnTo>
                    <a:pt x="245963" y="159936"/>
                  </a:lnTo>
                  <a:lnTo>
                    <a:pt x="240291" y="153725"/>
                  </a:lnTo>
                  <a:lnTo>
                    <a:pt x="234462" y="150964"/>
                  </a:lnTo>
                  <a:lnTo>
                    <a:pt x="228565" y="149737"/>
                  </a:lnTo>
                  <a:lnTo>
                    <a:pt x="225604" y="150402"/>
                  </a:lnTo>
                  <a:lnTo>
                    <a:pt x="219667" y="153787"/>
                  </a:lnTo>
                  <a:lnTo>
                    <a:pt x="210747" y="175492"/>
                  </a:lnTo>
                  <a:lnTo>
                    <a:pt x="206560" y="202318"/>
                  </a:lnTo>
                  <a:lnTo>
                    <a:pt x="210061" y="238599"/>
                  </a:lnTo>
                  <a:lnTo>
                    <a:pt x="217381" y="266547"/>
                  </a:lnTo>
                  <a:lnTo>
                    <a:pt x="223109" y="272924"/>
                  </a:lnTo>
                  <a:lnTo>
                    <a:pt x="240055" y="282655"/>
                  </a:lnTo>
                  <a:lnTo>
                    <a:pt x="255526" y="284996"/>
                  </a:lnTo>
                  <a:lnTo>
                    <a:pt x="262428" y="284231"/>
                  </a:lnTo>
                  <a:lnTo>
                    <a:pt x="275390" y="278089"/>
                  </a:lnTo>
                  <a:lnTo>
                    <a:pt x="281625" y="273674"/>
                  </a:lnTo>
                  <a:lnTo>
                    <a:pt x="299881" y="248497"/>
                  </a:lnTo>
                  <a:lnTo>
                    <a:pt x="317857" y="211161"/>
                  </a:lnTo>
                  <a:lnTo>
                    <a:pt x="328444" y="168359"/>
                  </a:lnTo>
                  <a:lnTo>
                    <a:pt x="335251" y="136374"/>
                  </a:lnTo>
                  <a:lnTo>
                    <a:pt x="337191" y="103235"/>
                  </a:lnTo>
                  <a:lnTo>
                    <a:pt x="338283" y="59752"/>
                  </a:lnTo>
                  <a:lnTo>
                    <a:pt x="331523" y="18617"/>
                  </a:lnTo>
                  <a:lnTo>
                    <a:pt x="322480" y="0"/>
                  </a:lnTo>
                  <a:lnTo>
                    <a:pt x="321948" y="968"/>
                  </a:lnTo>
                  <a:lnTo>
                    <a:pt x="320977" y="41850"/>
                  </a:lnTo>
                  <a:lnTo>
                    <a:pt x="320911" y="77282"/>
                  </a:lnTo>
                  <a:lnTo>
                    <a:pt x="320896" y="108060"/>
                  </a:lnTo>
                  <a:lnTo>
                    <a:pt x="323535" y="138937"/>
                  </a:lnTo>
                  <a:lnTo>
                    <a:pt x="330598" y="176274"/>
                  </a:lnTo>
                  <a:lnTo>
                    <a:pt x="344267" y="210487"/>
                  </a:lnTo>
                  <a:lnTo>
                    <a:pt x="361877" y="242453"/>
                  </a:lnTo>
                  <a:lnTo>
                    <a:pt x="371977" y="253254"/>
                  </a:lnTo>
                  <a:lnTo>
                    <a:pt x="373797" y="252155"/>
                  </a:lnTo>
                  <a:lnTo>
                    <a:pt x="378465" y="245643"/>
                  </a:lnTo>
                  <a:lnTo>
                    <a:pt x="386673" y="221340"/>
                  </a:lnTo>
                  <a:lnTo>
                    <a:pt x="386060" y="177572"/>
                  </a:lnTo>
                  <a:lnTo>
                    <a:pt x="391301" y="133087"/>
                  </a:lnTo>
                  <a:lnTo>
                    <a:pt x="394513" y="124263"/>
                  </a:lnTo>
                  <a:lnTo>
                    <a:pt x="399920" y="115255"/>
                  </a:lnTo>
                  <a:lnTo>
                    <a:pt x="401134" y="158207"/>
                  </a:lnTo>
                  <a:lnTo>
                    <a:pt x="401217" y="194110"/>
                  </a:lnTo>
                  <a:lnTo>
                    <a:pt x="403882" y="211247"/>
                  </a:lnTo>
                  <a:lnTo>
                    <a:pt x="416480" y="240035"/>
                  </a:lnTo>
                  <a:lnTo>
                    <a:pt x="425462" y="255128"/>
                  </a:lnTo>
                  <a:lnTo>
                    <a:pt x="427886" y="261517"/>
                  </a:lnTo>
                  <a:lnTo>
                    <a:pt x="432271" y="267663"/>
                  </a:lnTo>
                  <a:lnTo>
                    <a:pt x="436814" y="268707"/>
                  </a:lnTo>
                  <a:lnTo>
                    <a:pt x="449799" y="267221"/>
                  </a:lnTo>
                  <a:lnTo>
                    <a:pt x="454452" y="265436"/>
                  </a:lnTo>
                  <a:lnTo>
                    <a:pt x="457554" y="263253"/>
                  </a:lnTo>
                  <a:lnTo>
                    <a:pt x="459622" y="260806"/>
                  </a:lnTo>
                  <a:lnTo>
                    <a:pt x="469078" y="236484"/>
                  </a:lnTo>
                  <a:lnTo>
                    <a:pt x="477267" y="203604"/>
                  </a:lnTo>
                  <a:lnTo>
                    <a:pt x="492665" y="159700"/>
                  </a:lnTo>
                  <a:lnTo>
                    <a:pt x="495928" y="154068"/>
                  </a:lnTo>
                  <a:lnTo>
                    <a:pt x="499095" y="151305"/>
                  </a:lnTo>
                  <a:lnTo>
                    <a:pt x="502199" y="150455"/>
                  </a:lnTo>
                  <a:lnTo>
                    <a:pt x="505261" y="150881"/>
                  </a:lnTo>
                  <a:lnTo>
                    <a:pt x="511308" y="154000"/>
                  </a:lnTo>
                  <a:lnTo>
                    <a:pt x="520291" y="161334"/>
                  </a:lnTo>
                  <a:lnTo>
                    <a:pt x="529237" y="174531"/>
                  </a:lnTo>
                  <a:lnTo>
                    <a:pt x="533430" y="186269"/>
                  </a:lnTo>
                  <a:lnTo>
                    <a:pt x="535011" y="187655"/>
                  </a:lnTo>
                  <a:lnTo>
                    <a:pt x="537057" y="187587"/>
                  </a:lnTo>
                  <a:lnTo>
                    <a:pt x="539413" y="186550"/>
                  </a:lnTo>
                  <a:lnTo>
                    <a:pt x="540984" y="184866"/>
                  </a:lnTo>
                  <a:lnTo>
                    <a:pt x="542729" y="180349"/>
                  </a:lnTo>
                  <a:lnTo>
                    <a:pt x="543712" y="162747"/>
                  </a:lnTo>
                  <a:lnTo>
                    <a:pt x="539262" y="143420"/>
                  </a:lnTo>
                  <a:lnTo>
                    <a:pt x="531712" y="133817"/>
                  </a:lnTo>
                  <a:lnTo>
                    <a:pt x="526920" y="129867"/>
                  </a:lnTo>
                  <a:lnTo>
                    <a:pt x="520749" y="129218"/>
                  </a:lnTo>
                  <a:lnTo>
                    <a:pt x="505955" y="133788"/>
                  </a:lnTo>
                  <a:lnTo>
                    <a:pt x="492104" y="145080"/>
                  </a:lnTo>
                  <a:lnTo>
                    <a:pt x="480325" y="161013"/>
                  </a:lnTo>
                  <a:lnTo>
                    <a:pt x="469108" y="192295"/>
                  </a:lnTo>
                  <a:lnTo>
                    <a:pt x="466336" y="224715"/>
                  </a:lnTo>
                  <a:lnTo>
                    <a:pt x="473785" y="254453"/>
                  </a:lnTo>
                  <a:lnTo>
                    <a:pt x="480121" y="267170"/>
                  </a:lnTo>
                  <a:lnTo>
                    <a:pt x="489552" y="279436"/>
                  </a:lnTo>
                  <a:lnTo>
                    <a:pt x="500357" y="286211"/>
                  </a:lnTo>
                  <a:lnTo>
                    <a:pt x="518723" y="290560"/>
                  </a:lnTo>
                  <a:lnTo>
                    <a:pt x="528207" y="285863"/>
                  </a:lnTo>
                  <a:lnTo>
                    <a:pt x="550150" y="266250"/>
                  </a:lnTo>
                  <a:lnTo>
                    <a:pt x="560364" y="252569"/>
                  </a:lnTo>
                  <a:lnTo>
                    <a:pt x="572529" y="209171"/>
                  </a:lnTo>
                  <a:lnTo>
                    <a:pt x="582418" y="171287"/>
                  </a:lnTo>
                  <a:lnTo>
                    <a:pt x="583303" y="153478"/>
                  </a:lnTo>
                  <a:lnTo>
                    <a:pt x="582150" y="145951"/>
                  </a:lnTo>
                  <a:lnTo>
                    <a:pt x="578405" y="139940"/>
                  </a:lnTo>
                  <a:lnTo>
                    <a:pt x="566307" y="130616"/>
                  </a:lnTo>
                  <a:lnTo>
                    <a:pt x="559905" y="128726"/>
                  </a:lnTo>
                  <a:lnTo>
                    <a:pt x="547501" y="129270"/>
                  </a:lnTo>
                  <a:lnTo>
                    <a:pt x="542406" y="131797"/>
                  </a:lnTo>
                  <a:lnTo>
                    <a:pt x="534102" y="139896"/>
                  </a:lnTo>
                  <a:lnTo>
                    <a:pt x="529749" y="150110"/>
                  </a:lnTo>
                  <a:lnTo>
                    <a:pt x="528588" y="155611"/>
                  </a:lnTo>
                  <a:lnTo>
                    <a:pt x="529799" y="160272"/>
                  </a:lnTo>
                  <a:lnTo>
                    <a:pt x="536435" y="168095"/>
                  </a:lnTo>
                  <a:lnTo>
                    <a:pt x="545999" y="172234"/>
                  </a:lnTo>
                  <a:lnTo>
                    <a:pt x="551328" y="173338"/>
                  </a:lnTo>
                  <a:lnTo>
                    <a:pt x="565186" y="169272"/>
                  </a:lnTo>
                  <a:lnTo>
                    <a:pt x="605071" y="153075"/>
                  </a:lnTo>
                  <a:lnTo>
                    <a:pt x="626480" y="149325"/>
                  </a:lnTo>
                  <a:lnTo>
                    <a:pt x="632982" y="151654"/>
                  </a:lnTo>
                  <a:lnTo>
                    <a:pt x="636105" y="153665"/>
                  </a:lnTo>
                  <a:lnTo>
                    <a:pt x="638188" y="156989"/>
                  </a:lnTo>
                  <a:lnTo>
                    <a:pt x="646544" y="201152"/>
                  </a:lnTo>
                  <a:lnTo>
                    <a:pt x="650658" y="244867"/>
                  </a:lnTo>
                  <a:lnTo>
                    <a:pt x="651227" y="267510"/>
                  </a:lnTo>
                  <a:lnTo>
                    <a:pt x="656011" y="241667"/>
                  </a:lnTo>
                  <a:lnTo>
                    <a:pt x="666511" y="206208"/>
                  </a:lnTo>
                  <a:lnTo>
                    <a:pt x="675197" y="166440"/>
                  </a:lnTo>
                  <a:lnTo>
                    <a:pt x="689667" y="130568"/>
                  </a:lnTo>
                  <a:lnTo>
                    <a:pt x="701859" y="109334"/>
                  </a:lnTo>
                  <a:lnTo>
                    <a:pt x="703852" y="108584"/>
                  </a:lnTo>
                  <a:lnTo>
                    <a:pt x="706172" y="109076"/>
                  </a:lnTo>
                  <a:lnTo>
                    <a:pt x="708711" y="110396"/>
                  </a:lnTo>
                  <a:lnTo>
                    <a:pt x="711533" y="122447"/>
                  </a:lnTo>
                  <a:lnTo>
                    <a:pt x="715767" y="159481"/>
                  </a:lnTo>
                  <a:lnTo>
                    <a:pt x="720660" y="201212"/>
                  </a:lnTo>
                  <a:lnTo>
                    <a:pt x="723788" y="219695"/>
                  </a:lnTo>
                  <a:lnTo>
                    <a:pt x="737976" y="260036"/>
                  </a:lnTo>
                  <a:lnTo>
                    <a:pt x="744714" y="270313"/>
                  </a:lnTo>
                  <a:lnTo>
                    <a:pt x="749289" y="274442"/>
                  </a:lnTo>
                  <a:lnTo>
                    <a:pt x="753330" y="276203"/>
                  </a:lnTo>
                  <a:lnTo>
                    <a:pt x="757018" y="276385"/>
                  </a:lnTo>
                  <a:lnTo>
                    <a:pt x="760468" y="275514"/>
                  </a:lnTo>
                  <a:lnTo>
                    <a:pt x="776298" y="2291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8" name="SMARTInkShape-2249"/>
            <p:cNvSpPr/>
            <p:nvPr>
              <p:custDataLst>
                <p:tags r:id="rId35"/>
              </p:custDataLst>
            </p:nvPr>
          </p:nvSpPr>
          <p:spPr bwMode="auto">
            <a:xfrm>
              <a:off x="5545336" y="1009055"/>
              <a:ext cx="8931" cy="1"/>
            </a:xfrm>
            <a:custGeom>
              <a:avLst/>
              <a:gdLst/>
              <a:ahLst/>
              <a:cxnLst/>
              <a:rect l="0" t="0" r="0" b="0"/>
              <a:pathLst>
                <a:path w="8931" h="1">
                  <a:moveTo>
                    <a:pt x="0" y="0"/>
                  </a:moveTo>
                  <a:lnTo>
                    <a:pt x="0" y="0"/>
                  </a:lnTo>
                  <a:lnTo>
                    <a:pt x="893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15" name="SMARTInkShape-Group647"/>
          <p:cNvGrpSpPr/>
          <p:nvPr/>
        </p:nvGrpSpPr>
        <p:grpSpPr>
          <a:xfrm>
            <a:off x="4388869" y="1098719"/>
            <a:ext cx="701054" cy="472544"/>
            <a:chOff x="4388869" y="1098719"/>
            <a:chExt cx="701054" cy="472544"/>
          </a:xfrm>
        </p:grpSpPr>
        <p:sp>
          <p:nvSpPr>
            <p:cNvPr id="210" name="SMARTInkShape-2250"/>
            <p:cNvSpPr/>
            <p:nvPr>
              <p:custDataLst>
                <p:tags r:id="rId29"/>
              </p:custDataLst>
            </p:nvPr>
          </p:nvSpPr>
          <p:spPr bwMode="auto">
            <a:xfrm>
              <a:off x="4830985" y="1098719"/>
              <a:ext cx="124665" cy="288319"/>
            </a:xfrm>
            <a:custGeom>
              <a:avLst/>
              <a:gdLst/>
              <a:ahLst/>
              <a:cxnLst/>
              <a:rect l="0" t="0" r="0" b="0"/>
              <a:pathLst>
                <a:path w="124665" h="288319">
                  <a:moveTo>
                    <a:pt x="17835" y="8562"/>
                  </a:moveTo>
                  <a:lnTo>
                    <a:pt x="17835" y="8562"/>
                  </a:lnTo>
                  <a:lnTo>
                    <a:pt x="17835" y="0"/>
                  </a:lnTo>
                  <a:lnTo>
                    <a:pt x="17835" y="34114"/>
                  </a:lnTo>
                  <a:lnTo>
                    <a:pt x="15190" y="65412"/>
                  </a:lnTo>
                  <a:lnTo>
                    <a:pt x="10768" y="97836"/>
                  </a:lnTo>
                  <a:lnTo>
                    <a:pt x="8741" y="127615"/>
                  </a:lnTo>
                  <a:lnTo>
                    <a:pt x="3014" y="169294"/>
                  </a:lnTo>
                  <a:lnTo>
                    <a:pt x="576" y="210600"/>
                  </a:lnTo>
                  <a:lnTo>
                    <a:pt x="0" y="253284"/>
                  </a:lnTo>
                  <a:lnTo>
                    <a:pt x="969" y="226444"/>
                  </a:lnTo>
                  <a:lnTo>
                    <a:pt x="7665" y="195931"/>
                  </a:lnTo>
                  <a:lnTo>
                    <a:pt x="18019" y="180275"/>
                  </a:lnTo>
                  <a:lnTo>
                    <a:pt x="28914" y="167809"/>
                  </a:lnTo>
                  <a:lnTo>
                    <a:pt x="37973" y="163674"/>
                  </a:lnTo>
                  <a:lnTo>
                    <a:pt x="43166" y="162572"/>
                  </a:lnTo>
                  <a:lnTo>
                    <a:pt x="69438" y="170501"/>
                  </a:lnTo>
                  <a:lnTo>
                    <a:pt x="99613" y="190958"/>
                  </a:lnTo>
                  <a:lnTo>
                    <a:pt x="116591" y="207245"/>
                  </a:lnTo>
                  <a:lnTo>
                    <a:pt x="121258" y="215266"/>
                  </a:lnTo>
                  <a:lnTo>
                    <a:pt x="124664" y="257701"/>
                  </a:lnTo>
                  <a:lnTo>
                    <a:pt x="121796" y="262959"/>
                  </a:lnTo>
                  <a:lnTo>
                    <a:pt x="110673" y="274094"/>
                  </a:lnTo>
                  <a:lnTo>
                    <a:pt x="87676" y="286778"/>
                  </a:lnTo>
                  <a:lnTo>
                    <a:pt x="70703" y="288318"/>
                  </a:lnTo>
                  <a:lnTo>
                    <a:pt x="52246" y="284703"/>
                  </a:lnTo>
                  <a:lnTo>
                    <a:pt x="24504" y="272503"/>
                  </a:lnTo>
                  <a:lnTo>
                    <a:pt x="21289" y="268859"/>
                  </a:lnTo>
                  <a:lnTo>
                    <a:pt x="17835" y="2496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1" name="SMARTInkShape-2251"/>
            <p:cNvSpPr/>
            <p:nvPr>
              <p:custDataLst>
                <p:tags r:id="rId30"/>
              </p:custDataLst>
            </p:nvPr>
          </p:nvSpPr>
          <p:spPr bwMode="auto">
            <a:xfrm>
              <a:off x="4388869" y="1332343"/>
              <a:ext cx="174202" cy="33900"/>
            </a:xfrm>
            <a:custGeom>
              <a:avLst/>
              <a:gdLst/>
              <a:ahLst/>
              <a:cxnLst/>
              <a:rect l="0" t="0" r="0" b="0"/>
              <a:pathLst>
                <a:path w="174202" h="33900">
                  <a:moveTo>
                    <a:pt x="174201" y="7110"/>
                  </a:moveTo>
                  <a:lnTo>
                    <a:pt x="174201" y="7110"/>
                  </a:lnTo>
                  <a:lnTo>
                    <a:pt x="134249" y="2370"/>
                  </a:lnTo>
                  <a:lnTo>
                    <a:pt x="99907" y="0"/>
                  </a:lnTo>
                  <a:lnTo>
                    <a:pt x="59662" y="5978"/>
                  </a:lnTo>
                  <a:lnTo>
                    <a:pt x="29868" y="15008"/>
                  </a:lnTo>
                  <a:lnTo>
                    <a:pt x="707" y="31019"/>
                  </a:lnTo>
                  <a:lnTo>
                    <a:pt x="0" y="31979"/>
                  </a:lnTo>
                  <a:lnTo>
                    <a:pt x="4537" y="3389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2" name="SMARTInkShape-2252"/>
            <p:cNvSpPr/>
            <p:nvPr>
              <p:custDataLst>
                <p:tags r:id="rId31"/>
              </p:custDataLst>
            </p:nvPr>
          </p:nvSpPr>
          <p:spPr bwMode="auto">
            <a:xfrm>
              <a:off x="4429125" y="1143552"/>
              <a:ext cx="160735" cy="427711"/>
            </a:xfrm>
            <a:custGeom>
              <a:avLst/>
              <a:gdLst/>
              <a:ahLst/>
              <a:cxnLst/>
              <a:rect l="0" t="0" r="0" b="0"/>
              <a:pathLst>
                <a:path w="160735" h="427711">
                  <a:moveTo>
                    <a:pt x="8930" y="8378"/>
                  </a:moveTo>
                  <a:lnTo>
                    <a:pt x="8930" y="8378"/>
                  </a:lnTo>
                  <a:lnTo>
                    <a:pt x="47759" y="5732"/>
                  </a:lnTo>
                  <a:lnTo>
                    <a:pt x="84364" y="0"/>
                  </a:lnTo>
                  <a:lnTo>
                    <a:pt x="123558" y="513"/>
                  </a:lnTo>
                  <a:lnTo>
                    <a:pt x="133628" y="4221"/>
                  </a:lnTo>
                  <a:lnTo>
                    <a:pt x="136710" y="6599"/>
                  </a:lnTo>
                  <a:lnTo>
                    <a:pt x="142041" y="13693"/>
                  </a:lnTo>
                  <a:lnTo>
                    <a:pt x="146804" y="15701"/>
                  </a:lnTo>
                  <a:lnTo>
                    <a:pt x="148471" y="18221"/>
                  </a:lnTo>
                  <a:lnTo>
                    <a:pt x="150817" y="31248"/>
                  </a:lnTo>
                  <a:lnTo>
                    <a:pt x="151674" y="68728"/>
                  </a:lnTo>
                  <a:lnTo>
                    <a:pt x="151779" y="102026"/>
                  </a:lnTo>
                  <a:lnTo>
                    <a:pt x="151797" y="138431"/>
                  </a:lnTo>
                  <a:lnTo>
                    <a:pt x="151803" y="174794"/>
                  </a:lnTo>
                  <a:lnTo>
                    <a:pt x="151804" y="210704"/>
                  </a:lnTo>
                  <a:lnTo>
                    <a:pt x="152797" y="246479"/>
                  </a:lnTo>
                  <a:lnTo>
                    <a:pt x="158872" y="286185"/>
                  </a:lnTo>
                  <a:lnTo>
                    <a:pt x="160366" y="328167"/>
                  </a:lnTo>
                  <a:lnTo>
                    <a:pt x="160662" y="372399"/>
                  </a:lnTo>
                  <a:lnTo>
                    <a:pt x="160725" y="414127"/>
                  </a:lnTo>
                  <a:lnTo>
                    <a:pt x="160734" y="426849"/>
                  </a:lnTo>
                  <a:lnTo>
                    <a:pt x="159741" y="427257"/>
                  </a:lnTo>
                  <a:lnTo>
                    <a:pt x="155994" y="427710"/>
                  </a:lnTo>
                  <a:lnTo>
                    <a:pt x="153605" y="425847"/>
                  </a:lnTo>
                  <a:lnTo>
                    <a:pt x="148306" y="418484"/>
                  </a:lnTo>
                  <a:lnTo>
                    <a:pt x="143519" y="415728"/>
                  </a:lnTo>
                  <a:lnTo>
                    <a:pt x="99483" y="404561"/>
                  </a:lnTo>
                  <a:lnTo>
                    <a:pt x="60789" y="401572"/>
                  </a:lnTo>
                  <a:lnTo>
                    <a:pt x="29096" y="398695"/>
                  </a:lnTo>
                  <a:lnTo>
                    <a:pt x="12259" y="391587"/>
                  </a:lnTo>
                  <a:lnTo>
                    <a:pt x="0" y="38342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3" name="SMARTInkShape-2253"/>
            <p:cNvSpPr/>
            <p:nvPr>
              <p:custDataLst>
                <p:tags r:id="rId32"/>
              </p:custDataLst>
            </p:nvPr>
          </p:nvSpPr>
          <p:spPr bwMode="auto">
            <a:xfrm>
              <a:off x="4982766" y="1160859"/>
              <a:ext cx="1" cy="17861"/>
            </a:xfrm>
            <a:custGeom>
              <a:avLst/>
              <a:gdLst/>
              <a:ahLst/>
              <a:cxnLst/>
              <a:rect l="0" t="0" r="0" b="0"/>
              <a:pathLst>
                <a:path w="1" h="17861">
                  <a:moveTo>
                    <a:pt x="0" y="0"/>
                  </a:moveTo>
                  <a:lnTo>
                    <a:pt x="0" y="0"/>
                  </a:lnTo>
                  <a:lnTo>
                    <a:pt x="0" y="178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4" name="SMARTInkShape-2254"/>
            <p:cNvSpPr/>
            <p:nvPr>
              <p:custDataLst>
                <p:tags r:id="rId33"/>
              </p:custDataLst>
            </p:nvPr>
          </p:nvSpPr>
          <p:spPr bwMode="auto">
            <a:xfrm>
              <a:off x="4991695" y="1285875"/>
              <a:ext cx="98228" cy="133946"/>
            </a:xfrm>
            <a:custGeom>
              <a:avLst/>
              <a:gdLst/>
              <a:ahLst/>
              <a:cxnLst/>
              <a:rect l="0" t="0" r="0" b="0"/>
              <a:pathLst>
                <a:path w="98228" h="133946">
                  <a:moveTo>
                    <a:pt x="0" y="0"/>
                  </a:moveTo>
                  <a:lnTo>
                    <a:pt x="0" y="0"/>
                  </a:lnTo>
                  <a:lnTo>
                    <a:pt x="4741" y="0"/>
                  </a:lnTo>
                  <a:lnTo>
                    <a:pt x="9714" y="7938"/>
                  </a:lnTo>
                  <a:lnTo>
                    <a:pt x="22924" y="46686"/>
                  </a:lnTo>
                  <a:lnTo>
                    <a:pt x="26280" y="87642"/>
                  </a:lnTo>
                  <a:lnTo>
                    <a:pt x="21898" y="109312"/>
                  </a:lnTo>
                  <a:lnTo>
                    <a:pt x="8942" y="133925"/>
                  </a:lnTo>
                  <a:lnTo>
                    <a:pt x="51429" y="133945"/>
                  </a:lnTo>
                  <a:lnTo>
                    <a:pt x="68707" y="129205"/>
                  </a:lnTo>
                  <a:lnTo>
                    <a:pt x="81653" y="121516"/>
                  </a:lnTo>
                  <a:lnTo>
                    <a:pt x="85900" y="115854"/>
                  </a:lnTo>
                  <a:lnTo>
                    <a:pt x="94986" y="85922"/>
                  </a:lnTo>
                  <a:lnTo>
                    <a:pt x="98227" y="446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18" name="SMARTInkShape-Group648"/>
          <p:cNvGrpSpPr/>
          <p:nvPr/>
        </p:nvGrpSpPr>
        <p:grpSpPr>
          <a:xfrm>
            <a:off x="1634133" y="1058926"/>
            <a:ext cx="2418670" cy="1200286"/>
            <a:chOff x="1634133" y="1058926"/>
            <a:chExt cx="2418670" cy="1200286"/>
          </a:xfrm>
        </p:grpSpPr>
        <p:sp>
          <p:nvSpPr>
            <p:cNvPr id="216" name="SMARTInkShape-2255"/>
            <p:cNvSpPr/>
            <p:nvPr>
              <p:custDataLst>
                <p:tags r:id="rId27"/>
              </p:custDataLst>
            </p:nvPr>
          </p:nvSpPr>
          <p:spPr bwMode="auto">
            <a:xfrm>
              <a:off x="1634133" y="1955771"/>
              <a:ext cx="2250282" cy="53410"/>
            </a:xfrm>
            <a:custGeom>
              <a:avLst/>
              <a:gdLst/>
              <a:ahLst/>
              <a:cxnLst/>
              <a:rect l="0" t="0" r="0" b="0"/>
              <a:pathLst>
                <a:path w="2250282" h="53410">
                  <a:moveTo>
                    <a:pt x="0" y="44479"/>
                  </a:moveTo>
                  <a:lnTo>
                    <a:pt x="0" y="44479"/>
                  </a:lnTo>
                  <a:lnTo>
                    <a:pt x="4740" y="44479"/>
                  </a:lnTo>
                  <a:lnTo>
                    <a:pt x="6137" y="43487"/>
                  </a:lnTo>
                  <a:lnTo>
                    <a:pt x="7068" y="41833"/>
                  </a:lnTo>
                  <a:lnTo>
                    <a:pt x="7688" y="39738"/>
                  </a:lnTo>
                  <a:lnTo>
                    <a:pt x="9094" y="38342"/>
                  </a:lnTo>
                  <a:lnTo>
                    <a:pt x="13302" y="36791"/>
                  </a:lnTo>
                  <a:lnTo>
                    <a:pt x="25990" y="35917"/>
                  </a:lnTo>
                  <a:lnTo>
                    <a:pt x="34041" y="38359"/>
                  </a:lnTo>
                  <a:lnTo>
                    <a:pt x="37576" y="40399"/>
                  </a:lnTo>
                  <a:lnTo>
                    <a:pt x="71768" y="43673"/>
                  </a:lnTo>
                  <a:lnTo>
                    <a:pt x="114093" y="44320"/>
                  </a:lnTo>
                  <a:lnTo>
                    <a:pt x="150222" y="44432"/>
                  </a:lnTo>
                  <a:lnTo>
                    <a:pt x="193338" y="41819"/>
                  </a:lnTo>
                  <a:lnTo>
                    <a:pt x="231249" y="37407"/>
                  </a:lnTo>
                  <a:lnTo>
                    <a:pt x="267617" y="36100"/>
                  </a:lnTo>
                  <a:lnTo>
                    <a:pt x="303528" y="33067"/>
                  </a:lnTo>
                  <a:lnTo>
                    <a:pt x="341950" y="28530"/>
                  </a:lnTo>
                  <a:lnTo>
                    <a:pt x="384753" y="24540"/>
                  </a:lnTo>
                  <a:lnTo>
                    <a:pt x="428855" y="17074"/>
                  </a:lnTo>
                  <a:lnTo>
                    <a:pt x="459485" y="12455"/>
                  </a:lnTo>
                  <a:lnTo>
                    <a:pt x="492942" y="10402"/>
                  </a:lnTo>
                  <a:lnTo>
                    <a:pt x="525010" y="9490"/>
                  </a:lnTo>
                  <a:lnTo>
                    <a:pt x="555799" y="8092"/>
                  </a:lnTo>
                  <a:lnTo>
                    <a:pt x="586019" y="4164"/>
                  </a:lnTo>
                  <a:lnTo>
                    <a:pt x="618632" y="1756"/>
                  </a:lnTo>
                  <a:lnTo>
                    <a:pt x="651979" y="687"/>
                  </a:lnTo>
                  <a:lnTo>
                    <a:pt x="683336" y="211"/>
                  </a:lnTo>
                  <a:lnTo>
                    <a:pt x="716455" y="0"/>
                  </a:lnTo>
                  <a:lnTo>
                    <a:pt x="756971" y="898"/>
                  </a:lnTo>
                  <a:lnTo>
                    <a:pt x="784444" y="2527"/>
                  </a:lnTo>
                  <a:lnTo>
                    <a:pt x="814666" y="4604"/>
                  </a:lnTo>
                  <a:lnTo>
                    <a:pt x="839775" y="5990"/>
                  </a:lnTo>
                  <a:lnTo>
                    <a:pt x="880902" y="7529"/>
                  </a:lnTo>
                  <a:lnTo>
                    <a:pt x="918364" y="10859"/>
                  </a:lnTo>
                  <a:lnTo>
                    <a:pt x="960810" y="15646"/>
                  </a:lnTo>
                  <a:lnTo>
                    <a:pt x="988798" y="18312"/>
                  </a:lnTo>
                  <a:lnTo>
                    <a:pt x="1019363" y="21081"/>
                  </a:lnTo>
                  <a:lnTo>
                    <a:pt x="1045692" y="23919"/>
                  </a:lnTo>
                  <a:lnTo>
                    <a:pt x="1069199" y="26804"/>
                  </a:lnTo>
                  <a:lnTo>
                    <a:pt x="1111191" y="31662"/>
                  </a:lnTo>
                  <a:lnTo>
                    <a:pt x="1149699" y="33822"/>
                  </a:lnTo>
                  <a:lnTo>
                    <a:pt x="1186657" y="37427"/>
                  </a:lnTo>
                  <a:lnTo>
                    <a:pt x="1229872" y="41345"/>
                  </a:lnTo>
                  <a:lnTo>
                    <a:pt x="1259454" y="42390"/>
                  </a:lnTo>
                  <a:lnTo>
                    <a:pt x="1292073" y="43086"/>
                  </a:lnTo>
                  <a:lnTo>
                    <a:pt x="1319773" y="44543"/>
                  </a:lnTo>
                  <a:lnTo>
                    <a:pt x="1344192" y="46506"/>
                  </a:lnTo>
                  <a:lnTo>
                    <a:pt x="1366425" y="48807"/>
                  </a:lnTo>
                  <a:lnTo>
                    <a:pt x="1400098" y="49348"/>
                  </a:lnTo>
                  <a:lnTo>
                    <a:pt x="1441399" y="48718"/>
                  </a:lnTo>
                  <a:lnTo>
                    <a:pt x="1487784" y="47305"/>
                  </a:lnTo>
                  <a:lnTo>
                    <a:pt x="1524661" y="46363"/>
                  </a:lnTo>
                  <a:lnTo>
                    <a:pt x="1555198" y="45735"/>
                  </a:lnTo>
                  <a:lnTo>
                    <a:pt x="1581510" y="45316"/>
                  </a:lnTo>
                  <a:lnTo>
                    <a:pt x="1605996" y="45037"/>
                  </a:lnTo>
                  <a:lnTo>
                    <a:pt x="1629265" y="44851"/>
                  </a:lnTo>
                  <a:lnTo>
                    <a:pt x="1651724" y="44727"/>
                  </a:lnTo>
                  <a:lnTo>
                    <a:pt x="1678602" y="44644"/>
                  </a:lnTo>
                  <a:lnTo>
                    <a:pt x="1708427" y="44589"/>
                  </a:lnTo>
                  <a:lnTo>
                    <a:pt x="1740217" y="44552"/>
                  </a:lnTo>
                  <a:lnTo>
                    <a:pt x="1767363" y="43536"/>
                  </a:lnTo>
                  <a:lnTo>
                    <a:pt x="1791414" y="41866"/>
                  </a:lnTo>
                  <a:lnTo>
                    <a:pt x="1833020" y="38357"/>
                  </a:lnTo>
                  <a:lnTo>
                    <a:pt x="1868048" y="36797"/>
                  </a:lnTo>
                  <a:lnTo>
                    <a:pt x="1890287" y="36381"/>
                  </a:lnTo>
                  <a:lnTo>
                    <a:pt x="1916027" y="36104"/>
                  </a:lnTo>
                  <a:lnTo>
                    <a:pt x="1944101" y="35919"/>
                  </a:lnTo>
                  <a:lnTo>
                    <a:pt x="1988524" y="35714"/>
                  </a:lnTo>
                  <a:lnTo>
                    <a:pt x="2023812" y="35622"/>
                  </a:lnTo>
                  <a:lnTo>
                    <a:pt x="2066983" y="36563"/>
                  </a:lnTo>
                  <a:lnTo>
                    <a:pt x="2108768" y="40700"/>
                  </a:lnTo>
                  <a:lnTo>
                    <a:pt x="2150560" y="39506"/>
                  </a:lnTo>
                  <a:lnTo>
                    <a:pt x="2187478" y="43497"/>
                  </a:lnTo>
                  <a:lnTo>
                    <a:pt x="2250281" y="5340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7" name="SMARTInkShape-2256"/>
            <p:cNvSpPr/>
            <p:nvPr>
              <p:custDataLst>
                <p:tags r:id="rId28"/>
              </p:custDataLst>
            </p:nvPr>
          </p:nvSpPr>
          <p:spPr bwMode="auto">
            <a:xfrm>
              <a:off x="3705820" y="1058926"/>
              <a:ext cx="346983" cy="1200286"/>
            </a:xfrm>
            <a:custGeom>
              <a:avLst/>
              <a:gdLst/>
              <a:ahLst/>
              <a:cxnLst/>
              <a:rect l="0" t="0" r="0" b="0"/>
              <a:pathLst>
                <a:path w="346983" h="1200286">
                  <a:moveTo>
                    <a:pt x="142875" y="21566"/>
                  </a:moveTo>
                  <a:lnTo>
                    <a:pt x="142875" y="21566"/>
                  </a:lnTo>
                  <a:lnTo>
                    <a:pt x="155304" y="9137"/>
                  </a:lnTo>
                  <a:lnTo>
                    <a:pt x="173347" y="575"/>
                  </a:lnTo>
                  <a:lnTo>
                    <a:pt x="186515" y="0"/>
                  </a:lnTo>
                  <a:lnTo>
                    <a:pt x="192804" y="1236"/>
                  </a:lnTo>
                  <a:lnTo>
                    <a:pt x="211137" y="12455"/>
                  </a:lnTo>
                  <a:lnTo>
                    <a:pt x="224396" y="23607"/>
                  </a:lnTo>
                  <a:lnTo>
                    <a:pt x="244089" y="56897"/>
                  </a:lnTo>
                  <a:lnTo>
                    <a:pt x="263152" y="100093"/>
                  </a:lnTo>
                  <a:lnTo>
                    <a:pt x="276473" y="137289"/>
                  </a:lnTo>
                  <a:lnTo>
                    <a:pt x="285647" y="174917"/>
                  </a:lnTo>
                  <a:lnTo>
                    <a:pt x="291658" y="207792"/>
                  </a:lnTo>
                  <a:lnTo>
                    <a:pt x="299627" y="248613"/>
                  </a:lnTo>
                  <a:lnTo>
                    <a:pt x="303422" y="290805"/>
                  </a:lnTo>
                  <a:lnTo>
                    <a:pt x="307826" y="333712"/>
                  </a:lnTo>
                  <a:lnTo>
                    <a:pt x="313090" y="369319"/>
                  </a:lnTo>
                  <a:lnTo>
                    <a:pt x="317745" y="400357"/>
                  </a:lnTo>
                  <a:lnTo>
                    <a:pt x="319814" y="433996"/>
                  </a:lnTo>
                  <a:lnTo>
                    <a:pt x="320366" y="455269"/>
                  </a:lnTo>
                  <a:lnTo>
                    <a:pt x="320733" y="479373"/>
                  </a:lnTo>
                  <a:lnTo>
                    <a:pt x="320979" y="505365"/>
                  </a:lnTo>
                  <a:lnTo>
                    <a:pt x="322135" y="528645"/>
                  </a:lnTo>
                  <a:lnTo>
                    <a:pt x="326064" y="570388"/>
                  </a:lnTo>
                  <a:lnTo>
                    <a:pt x="328473" y="606138"/>
                  </a:lnTo>
                  <a:lnTo>
                    <a:pt x="330535" y="649477"/>
                  </a:lnTo>
                  <a:lnTo>
                    <a:pt x="332474" y="683260"/>
                  </a:lnTo>
                  <a:lnTo>
                    <a:pt x="334759" y="721656"/>
                  </a:lnTo>
                  <a:lnTo>
                    <a:pt x="336282" y="752215"/>
                  </a:lnTo>
                  <a:lnTo>
                    <a:pt x="337298" y="777548"/>
                  </a:lnTo>
                  <a:lnTo>
                    <a:pt x="338425" y="817933"/>
                  </a:lnTo>
                  <a:lnTo>
                    <a:pt x="338927" y="849111"/>
                  </a:lnTo>
                  <a:lnTo>
                    <a:pt x="341796" y="889426"/>
                  </a:lnTo>
                  <a:lnTo>
                    <a:pt x="345386" y="933141"/>
                  </a:lnTo>
                  <a:lnTo>
                    <a:pt x="346982" y="969106"/>
                  </a:lnTo>
                  <a:lnTo>
                    <a:pt x="343139" y="1012505"/>
                  </a:lnTo>
                  <a:lnTo>
                    <a:pt x="340457" y="1050499"/>
                  </a:lnTo>
                  <a:lnTo>
                    <a:pt x="337567" y="1093748"/>
                  </a:lnTo>
                  <a:lnTo>
                    <a:pt x="326128" y="1131787"/>
                  </a:lnTo>
                  <a:lnTo>
                    <a:pt x="312872" y="1167021"/>
                  </a:lnTo>
                  <a:lnTo>
                    <a:pt x="309785" y="1172156"/>
                  </a:lnTo>
                  <a:lnTo>
                    <a:pt x="281737" y="1188864"/>
                  </a:lnTo>
                  <a:lnTo>
                    <a:pt x="251488" y="1196901"/>
                  </a:lnTo>
                  <a:lnTo>
                    <a:pt x="219590" y="1198781"/>
                  </a:lnTo>
                  <a:lnTo>
                    <a:pt x="180940" y="1199616"/>
                  </a:lnTo>
                  <a:lnTo>
                    <a:pt x="143918" y="1199988"/>
                  </a:lnTo>
                  <a:lnTo>
                    <a:pt x="102328" y="1200153"/>
                  </a:lnTo>
                  <a:lnTo>
                    <a:pt x="61354" y="1200226"/>
                  </a:lnTo>
                  <a:lnTo>
                    <a:pt x="0" y="12002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219" name="SMARTInkShape-2257"/>
          <p:cNvSpPr/>
          <p:nvPr>
            <p:custDataLst>
              <p:tags r:id="rId25"/>
            </p:custDataLst>
          </p:nvPr>
        </p:nvSpPr>
        <p:spPr bwMode="auto">
          <a:xfrm>
            <a:off x="902131" y="1089522"/>
            <a:ext cx="312308" cy="806992"/>
          </a:xfrm>
          <a:custGeom>
            <a:avLst/>
            <a:gdLst/>
            <a:ahLst/>
            <a:cxnLst/>
            <a:rect l="0" t="0" r="0" b="0"/>
            <a:pathLst>
              <a:path w="312308" h="806992">
                <a:moveTo>
                  <a:pt x="240869" y="26689"/>
                </a:moveTo>
                <a:lnTo>
                  <a:pt x="240869" y="26689"/>
                </a:lnTo>
                <a:lnTo>
                  <a:pt x="220132" y="8597"/>
                </a:lnTo>
                <a:lnTo>
                  <a:pt x="206943" y="2477"/>
                </a:lnTo>
                <a:lnTo>
                  <a:pt x="178450" y="0"/>
                </a:lnTo>
                <a:lnTo>
                  <a:pt x="164718" y="922"/>
                </a:lnTo>
                <a:lnTo>
                  <a:pt x="153777" y="4653"/>
                </a:lnTo>
                <a:lnTo>
                  <a:pt x="109540" y="46160"/>
                </a:lnTo>
                <a:lnTo>
                  <a:pt x="101415" y="60239"/>
                </a:lnTo>
                <a:lnTo>
                  <a:pt x="99008" y="73341"/>
                </a:lnTo>
                <a:lnTo>
                  <a:pt x="93661" y="116946"/>
                </a:lnTo>
                <a:lnTo>
                  <a:pt x="95076" y="136256"/>
                </a:lnTo>
                <a:lnTo>
                  <a:pt x="91287" y="172042"/>
                </a:lnTo>
                <a:lnTo>
                  <a:pt x="89503" y="214004"/>
                </a:lnTo>
                <a:lnTo>
                  <a:pt x="89259" y="244877"/>
                </a:lnTo>
                <a:lnTo>
                  <a:pt x="89151" y="278443"/>
                </a:lnTo>
                <a:lnTo>
                  <a:pt x="89090" y="321328"/>
                </a:lnTo>
                <a:lnTo>
                  <a:pt x="82933" y="365237"/>
                </a:lnTo>
                <a:lnTo>
                  <a:pt x="79972" y="399410"/>
                </a:lnTo>
                <a:lnTo>
                  <a:pt x="73251" y="434671"/>
                </a:lnTo>
                <a:lnTo>
                  <a:pt x="64976" y="470254"/>
                </a:lnTo>
                <a:lnTo>
                  <a:pt x="56241" y="508909"/>
                </a:lnTo>
                <a:lnTo>
                  <a:pt x="50333" y="543957"/>
                </a:lnTo>
                <a:lnTo>
                  <a:pt x="41429" y="588514"/>
                </a:lnTo>
                <a:lnTo>
                  <a:pt x="32507" y="626852"/>
                </a:lnTo>
                <a:lnTo>
                  <a:pt x="20603" y="668233"/>
                </a:lnTo>
                <a:lnTo>
                  <a:pt x="8697" y="705070"/>
                </a:lnTo>
                <a:lnTo>
                  <a:pt x="2413" y="734698"/>
                </a:lnTo>
                <a:lnTo>
                  <a:pt x="0" y="777302"/>
                </a:lnTo>
                <a:lnTo>
                  <a:pt x="863" y="787927"/>
                </a:lnTo>
                <a:lnTo>
                  <a:pt x="4554" y="795957"/>
                </a:lnTo>
                <a:lnTo>
                  <a:pt x="16950" y="806056"/>
                </a:lnTo>
                <a:lnTo>
                  <a:pt x="30225" y="806991"/>
                </a:lnTo>
                <a:lnTo>
                  <a:pt x="45054" y="803107"/>
                </a:lnTo>
                <a:lnTo>
                  <a:pt x="66543" y="791748"/>
                </a:lnTo>
                <a:lnTo>
                  <a:pt x="111001" y="784259"/>
                </a:lnTo>
                <a:lnTo>
                  <a:pt x="147488" y="776352"/>
                </a:lnTo>
                <a:lnTo>
                  <a:pt x="182443" y="770371"/>
                </a:lnTo>
                <a:lnTo>
                  <a:pt x="224219" y="771245"/>
                </a:lnTo>
                <a:lnTo>
                  <a:pt x="262725" y="777788"/>
                </a:lnTo>
                <a:lnTo>
                  <a:pt x="312307" y="78571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0" name="SMARTInkShape-2258"/>
          <p:cNvSpPr/>
          <p:nvPr>
            <p:custDataLst>
              <p:tags r:id="rId26"/>
            </p:custDataLst>
          </p:nvPr>
        </p:nvSpPr>
        <p:spPr bwMode="auto">
          <a:xfrm>
            <a:off x="1089422" y="821910"/>
            <a:ext cx="4679157" cy="159114"/>
          </a:xfrm>
          <a:custGeom>
            <a:avLst/>
            <a:gdLst/>
            <a:ahLst/>
            <a:cxnLst/>
            <a:rect l="0" t="0" r="0" b="0"/>
            <a:pathLst>
              <a:path w="4679157" h="159114">
                <a:moveTo>
                  <a:pt x="0" y="17481"/>
                </a:moveTo>
                <a:lnTo>
                  <a:pt x="0" y="17481"/>
                </a:lnTo>
                <a:lnTo>
                  <a:pt x="13302" y="17481"/>
                </a:lnTo>
                <a:lnTo>
                  <a:pt x="56511" y="32926"/>
                </a:lnTo>
                <a:lnTo>
                  <a:pt x="94617" y="39604"/>
                </a:lnTo>
                <a:lnTo>
                  <a:pt x="137978" y="46301"/>
                </a:lnTo>
                <a:lnTo>
                  <a:pt x="177626" y="56577"/>
                </a:lnTo>
                <a:lnTo>
                  <a:pt x="220469" y="68466"/>
                </a:lnTo>
                <a:lnTo>
                  <a:pt x="259772" y="76854"/>
                </a:lnTo>
                <a:lnTo>
                  <a:pt x="297486" y="82015"/>
                </a:lnTo>
                <a:lnTo>
                  <a:pt x="336521" y="89519"/>
                </a:lnTo>
                <a:lnTo>
                  <a:pt x="369831" y="94146"/>
                </a:lnTo>
                <a:lnTo>
                  <a:pt x="407786" y="96202"/>
                </a:lnTo>
                <a:lnTo>
                  <a:pt x="449240" y="102101"/>
                </a:lnTo>
                <a:lnTo>
                  <a:pt x="485114" y="110132"/>
                </a:lnTo>
                <a:lnTo>
                  <a:pt x="526655" y="114606"/>
                </a:lnTo>
                <a:lnTo>
                  <a:pt x="569403" y="118135"/>
                </a:lnTo>
                <a:lnTo>
                  <a:pt x="611545" y="123353"/>
                </a:lnTo>
                <a:lnTo>
                  <a:pt x="646314" y="128997"/>
                </a:lnTo>
                <a:lnTo>
                  <a:pt x="681751" y="132212"/>
                </a:lnTo>
                <a:lnTo>
                  <a:pt x="717387" y="133165"/>
                </a:lnTo>
                <a:lnTo>
                  <a:pt x="753081" y="138188"/>
                </a:lnTo>
                <a:lnTo>
                  <a:pt x="788792" y="141220"/>
                </a:lnTo>
                <a:lnTo>
                  <a:pt x="829249" y="146858"/>
                </a:lnTo>
                <a:lnTo>
                  <a:pt x="867915" y="150073"/>
                </a:lnTo>
                <a:lnTo>
                  <a:pt x="909248" y="151025"/>
                </a:lnTo>
                <a:lnTo>
                  <a:pt x="948173" y="151307"/>
                </a:lnTo>
                <a:lnTo>
                  <a:pt x="989582" y="151391"/>
                </a:lnTo>
                <a:lnTo>
                  <a:pt x="1033271" y="151415"/>
                </a:lnTo>
                <a:lnTo>
                  <a:pt x="1072895" y="156163"/>
                </a:lnTo>
                <a:lnTo>
                  <a:pt x="1114511" y="159113"/>
                </a:lnTo>
                <a:lnTo>
                  <a:pt x="1158261" y="155247"/>
                </a:lnTo>
                <a:lnTo>
                  <a:pt x="1178971" y="152981"/>
                </a:lnTo>
                <a:lnTo>
                  <a:pt x="1203692" y="150478"/>
                </a:lnTo>
                <a:lnTo>
                  <a:pt x="1231086" y="147818"/>
                </a:lnTo>
                <a:lnTo>
                  <a:pt x="1274753" y="144861"/>
                </a:lnTo>
                <a:lnTo>
                  <a:pt x="1311690" y="142555"/>
                </a:lnTo>
                <a:lnTo>
                  <a:pt x="1347950" y="138223"/>
                </a:lnTo>
                <a:lnTo>
                  <a:pt x="1381263" y="135636"/>
                </a:lnTo>
                <a:lnTo>
                  <a:pt x="1412606" y="133494"/>
                </a:lnTo>
                <a:lnTo>
                  <a:pt x="1443072" y="129235"/>
                </a:lnTo>
                <a:lnTo>
                  <a:pt x="1475795" y="126680"/>
                </a:lnTo>
                <a:lnTo>
                  <a:pt x="1509190" y="125545"/>
                </a:lnTo>
                <a:lnTo>
                  <a:pt x="1540569" y="125041"/>
                </a:lnTo>
                <a:lnTo>
                  <a:pt x="1571051" y="122170"/>
                </a:lnTo>
                <a:lnTo>
                  <a:pt x="1601135" y="118580"/>
                </a:lnTo>
                <a:lnTo>
                  <a:pt x="1631043" y="116984"/>
                </a:lnTo>
                <a:lnTo>
                  <a:pt x="1660871" y="116275"/>
                </a:lnTo>
                <a:lnTo>
                  <a:pt x="1700587" y="115959"/>
                </a:lnTo>
                <a:lnTo>
                  <a:pt x="1732014" y="115875"/>
                </a:lnTo>
                <a:lnTo>
                  <a:pt x="1767847" y="115819"/>
                </a:lnTo>
                <a:lnTo>
                  <a:pt x="1797690" y="115782"/>
                </a:lnTo>
                <a:lnTo>
                  <a:pt x="1823538" y="115757"/>
                </a:lnTo>
                <a:lnTo>
                  <a:pt x="1867141" y="114737"/>
                </a:lnTo>
                <a:lnTo>
                  <a:pt x="1903057" y="110976"/>
                </a:lnTo>
                <a:lnTo>
                  <a:pt x="1946139" y="108644"/>
                </a:lnTo>
                <a:lnTo>
                  <a:pt x="1970129" y="108022"/>
                </a:lnTo>
                <a:lnTo>
                  <a:pt x="2012660" y="104685"/>
                </a:lnTo>
                <a:lnTo>
                  <a:pt x="2050414" y="100886"/>
                </a:lnTo>
                <a:lnTo>
                  <a:pt x="2083730" y="99198"/>
                </a:lnTo>
                <a:lnTo>
                  <a:pt x="2128303" y="95802"/>
                </a:lnTo>
                <a:lnTo>
                  <a:pt x="2154079" y="93508"/>
                </a:lnTo>
                <a:lnTo>
                  <a:pt x="2195949" y="90958"/>
                </a:lnTo>
                <a:lnTo>
                  <a:pt x="2231095" y="88832"/>
                </a:lnTo>
                <a:lnTo>
                  <a:pt x="2263251" y="84581"/>
                </a:lnTo>
                <a:lnTo>
                  <a:pt x="2288694" y="82058"/>
                </a:lnTo>
                <a:lnTo>
                  <a:pt x="2320538" y="79384"/>
                </a:lnTo>
                <a:lnTo>
                  <a:pt x="2356650" y="76609"/>
                </a:lnTo>
                <a:lnTo>
                  <a:pt x="2384694" y="74759"/>
                </a:lnTo>
                <a:lnTo>
                  <a:pt x="2426437" y="72703"/>
                </a:lnTo>
                <a:lnTo>
                  <a:pt x="2453046" y="72155"/>
                </a:lnTo>
                <a:lnTo>
                  <a:pt x="2484677" y="71790"/>
                </a:lnTo>
                <a:lnTo>
                  <a:pt x="2519654" y="71546"/>
                </a:lnTo>
                <a:lnTo>
                  <a:pt x="2547933" y="71384"/>
                </a:lnTo>
                <a:lnTo>
                  <a:pt x="2571747" y="71275"/>
                </a:lnTo>
                <a:lnTo>
                  <a:pt x="2611436" y="71155"/>
                </a:lnTo>
                <a:lnTo>
                  <a:pt x="2645612" y="71102"/>
                </a:lnTo>
                <a:lnTo>
                  <a:pt x="2687921" y="73724"/>
                </a:lnTo>
                <a:lnTo>
                  <a:pt x="2731530" y="77204"/>
                </a:lnTo>
                <a:lnTo>
                  <a:pt x="2764141" y="78751"/>
                </a:lnTo>
                <a:lnTo>
                  <a:pt x="2794510" y="79438"/>
                </a:lnTo>
                <a:lnTo>
                  <a:pt x="2828512" y="79744"/>
                </a:lnTo>
                <a:lnTo>
                  <a:pt x="2850081" y="79825"/>
                </a:lnTo>
                <a:lnTo>
                  <a:pt x="2892898" y="79916"/>
                </a:lnTo>
                <a:lnTo>
                  <a:pt x="2925157" y="79956"/>
                </a:lnTo>
                <a:lnTo>
                  <a:pt x="2955369" y="79974"/>
                </a:lnTo>
                <a:lnTo>
                  <a:pt x="2994263" y="79982"/>
                </a:lnTo>
                <a:lnTo>
                  <a:pt x="3024081" y="79984"/>
                </a:lnTo>
                <a:lnTo>
                  <a:pt x="3057851" y="79986"/>
                </a:lnTo>
                <a:lnTo>
                  <a:pt x="3084333" y="79986"/>
                </a:lnTo>
                <a:lnTo>
                  <a:pt x="3124341" y="79988"/>
                </a:lnTo>
                <a:lnTo>
                  <a:pt x="3157997" y="79988"/>
                </a:lnTo>
                <a:lnTo>
                  <a:pt x="3194452" y="79988"/>
                </a:lnTo>
                <a:lnTo>
                  <a:pt x="3218065" y="79988"/>
                </a:lnTo>
                <a:lnTo>
                  <a:pt x="3243728" y="79988"/>
                </a:lnTo>
                <a:lnTo>
                  <a:pt x="3282826" y="79988"/>
                </a:lnTo>
                <a:lnTo>
                  <a:pt x="3315417" y="78996"/>
                </a:lnTo>
                <a:lnTo>
                  <a:pt x="3349745" y="75248"/>
                </a:lnTo>
                <a:lnTo>
                  <a:pt x="3382200" y="72921"/>
                </a:lnTo>
                <a:lnTo>
                  <a:pt x="3413161" y="70894"/>
                </a:lnTo>
                <a:lnTo>
                  <a:pt x="3443458" y="66686"/>
                </a:lnTo>
                <a:lnTo>
                  <a:pt x="3473459" y="64154"/>
                </a:lnTo>
                <a:lnTo>
                  <a:pt x="3504322" y="62037"/>
                </a:lnTo>
                <a:lnTo>
                  <a:pt x="3537883" y="57789"/>
                </a:lnTo>
                <a:lnTo>
                  <a:pt x="3560128" y="56259"/>
                </a:lnTo>
                <a:lnTo>
                  <a:pt x="3585872" y="55239"/>
                </a:lnTo>
                <a:lnTo>
                  <a:pt x="3613948" y="54559"/>
                </a:lnTo>
                <a:lnTo>
                  <a:pt x="3658373" y="51158"/>
                </a:lnTo>
                <a:lnTo>
                  <a:pt x="3695647" y="47331"/>
                </a:lnTo>
                <a:lnTo>
                  <a:pt x="3732057" y="45630"/>
                </a:lnTo>
                <a:lnTo>
                  <a:pt x="3765437" y="44874"/>
                </a:lnTo>
                <a:lnTo>
                  <a:pt x="3802762" y="43546"/>
                </a:lnTo>
                <a:lnTo>
                  <a:pt x="3827995" y="41803"/>
                </a:lnTo>
                <a:lnTo>
                  <a:pt x="3855731" y="39649"/>
                </a:lnTo>
                <a:lnTo>
                  <a:pt x="3880175" y="38212"/>
                </a:lnTo>
                <a:lnTo>
                  <a:pt x="3923210" y="36617"/>
                </a:lnTo>
                <a:lnTo>
                  <a:pt x="3962180" y="35907"/>
                </a:lnTo>
                <a:lnTo>
                  <a:pt x="4004305" y="33608"/>
                </a:lnTo>
                <a:lnTo>
                  <a:pt x="4030818" y="30216"/>
                </a:lnTo>
                <a:lnTo>
                  <a:pt x="4059407" y="25971"/>
                </a:lnTo>
                <a:lnTo>
                  <a:pt x="4084420" y="23141"/>
                </a:lnTo>
                <a:lnTo>
                  <a:pt x="4128087" y="19996"/>
                </a:lnTo>
                <a:lnTo>
                  <a:pt x="4164691" y="15953"/>
                </a:lnTo>
                <a:lnTo>
                  <a:pt x="4198489" y="11841"/>
                </a:lnTo>
                <a:lnTo>
                  <a:pt x="4233355" y="10013"/>
                </a:lnTo>
                <a:lnTo>
                  <a:pt x="4276971" y="8984"/>
                </a:lnTo>
                <a:lnTo>
                  <a:pt x="4319770" y="3939"/>
                </a:lnTo>
                <a:lnTo>
                  <a:pt x="4351750" y="1540"/>
                </a:lnTo>
                <a:lnTo>
                  <a:pt x="4391759" y="474"/>
                </a:lnTo>
                <a:lnTo>
                  <a:pt x="4419098" y="190"/>
                </a:lnTo>
                <a:lnTo>
                  <a:pt x="4449229" y="0"/>
                </a:lnTo>
                <a:lnTo>
                  <a:pt x="4474277" y="866"/>
                </a:lnTo>
                <a:lnTo>
                  <a:pt x="4515339" y="4474"/>
                </a:lnTo>
                <a:lnTo>
                  <a:pt x="4552770" y="6739"/>
                </a:lnTo>
                <a:lnTo>
                  <a:pt x="4591235" y="8738"/>
                </a:lnTo>
                <a:lnTo>
                  <a:pt x="4634788" y="12933"/>
                </a:lnTo>
                <a:lnTo>
                  <a:pt x="4679156" y="1748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075192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Computational Graphs</a:t>
            </a:r>
          </a:p>
        </p:txBody>
      </p:sp>
      <p:sp>
        <p:nvSpPr>
          <p:cNvPr id="3" name="Content Placeholder 2"/>
          <p:cNvSpPr>
            <a:spLocks noGrp="1"/>
          </p:cNvSpPr>
          <p:nvPr>
            <p:ph idx="1"/>
          </p:nvPr>
        </p:nvSpPr>
        <p:spPr/>
        <p:txBody>
          <a:bodyPr/>
          <a:lstStyle/>
          <a:p>
            <a:r>
              <a:rPr lang="en-US" dirty="0"/>
              <a:t>Notation</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19</a:t>
            </a:fld>
            <a:endParaRPr lang="en-US"/>
          </a:p>
        </p:txBody>
      </p:sp>
      <p:pic>
        <p:nvPicPr>
          <p:cNvPr id="7" name="Picture 6"/>
          <p:cNvPicPr>
            <a:picLocks noChangeAspect="1"/>
          </p:cNvPicPr>
          <p:nvPr/>
        </p:nvPicPr>
        <p:blipFill>
          <a:blip r:embed="rId69"/>
          <a:stretch>
            <a:fillRect/>
          </a:stretch>
        </p:blipFill>
        <p:spPr>
          <a:xfrm>
            <a:off x="1987550" y="1663700"/>
            <a:ext cx="5168900" cy="469900"/>
          </a:xfrm>
          <a:prstGeom prst="rect">
            <a:avLst/>
          </a:prstGeom>
        </p:spPr>
      </p:pic>
      <p:grpSp>
        <p:nvGrpSpPr>
          <p:cNvPr id="69" name="SMARTInkShape-Group673"/>
          <p:cNvGrpSpPr/>
          <p:nvPr/>
        </p:nvGrpSpPr>
        <p:grpSpPr>
          <a:xfrm>
            <a:off x="3812977" y="2178844"/>
            <a:ext cx="288515" cy="203203"/>
            <a:chOff x="3812977" y="2178844"/>
            <a:chExt cx="288515" cy="203203"/>
          </a:xfrm>
        </p:grpSpPr>
        <p:sp>
          <p:nvSpPr>
            <p:cNvPr id="67" name="SMARTInkShape-2317"/>
            <p:cNvSpPr/>
            <p:nvPr>
              <p:custDataLst>
                <p:tags r:id="rId66"/>
              </p:custDataLst>
            </p:nvPr>
          </p:nvSpPr>
          <p:spPr bwMode="auto">
            <a:xfrm>
              <a:off x="3991570" y="2232790"/>
              <a:ext cx="109922" cy="149257"/>
            </a:xfrm>
            <a:custGeom>
              <a:avLst/>
              <a:gdLst/>
              <a:ahLst/>
              <a:cxnLst/>
              <a:rect l="0" t="0" r="0" b="0"/>
              <a:pathLst>
                <a:path w="109922" h="149257">
                  <a:moveTo>
                    <a:pt x="8930" y="8562"/>
                  </a:moveTo>
                  <a:lnTo>
                    <a:pt x="8930" y="8562"/>
                  </a:lnTo>
                  <a:lnTo>
                    <a:pt x="23188" y="2425"/>
                  </a:lnTo>
                  <a:lnTo>
                    <a:pt x="46171" y="0"/>
                  </a:lnTo>
                  <a:lnTo>
                    <a:pt x="52932" y="2441"/>
                  </a:lnTo>
                  <a:lnTo>
                    <a:pt x="56124" y="4481"/>
                  </a:lnTo>
                  <a:lnTo>
                    <a:pt x="58252" y="6833"/>
                  </a:lnTo>
                  <a:lnTo>
                    <a:pt x="60617" y="12093"/>
                  </a:lnTo>
                  <a:lnTo>
                    <a:pt x="61948" y="25373"/>
                  </a:lnTo>
                  <a:lnTo>
                    <a:pt x="57602" y="41875"/>
                  </a:lnTo>
                  <a:lnTo>
                    <a:pt x="50075" y="50818"/>
                  </a:lnTo>
                  <a:lnTo>
                    <a:pt x="38555" y="59903"/>
                  </a:lnTo>
                  <a:lnTo>
                    <a:pt x="38602" y="59657"/>
                  </a:lnTo>
                  <a:lnTo>
                    <a:pt x="41300" y="56737"/>
                  </a:lnTo>
                  <a:lnTo>
                    <a:pt x="57878" y="54255"/>
                  </a:lnTo>
                  <a:lnTo>
                    <a:pt x="76901" y="53520"/>
                  </a:lnTo>
                  <a:lnTo>
                    <a:pt x="83017" y="56393"/>
                  </a:lnTo>
                  <a:lnTo>
                    <a:pt x="100114" y="73666"/>
                  </a:lnTo>
                  <a:lnTo>
                    <a:pt x="108326" y="85783"/>
                  </a:lnTo>
                  <a:lnTo>
                    <a:pt x="109921" y="91793"/>
                  </a:lnTo>
                  <a:lnTo>
                    <a:pt x="109046" y="103761"/>
                  </a:lnTo>
                  <a:lnTo>
                    <a:pt x="93495" y="131137"/>
                  </a:lnTo>
                  <a:lnTo>
                    <a:pt x="78265" y="142415"/>
                  </a:lnTo>
                  <a:lnTo>
                    <a:pt x="50310" y="148763"/>
                  </a:lnTo>
                  <a:lnTo>
                    <a:pt x="30298" y="149256"/>
                  </a:lnTo>
                  <a:lnTo>
                    <a:pt x="0" y="14250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 name="SMARTInkShape-2318"/>
            <p:cNvSpPr/>
            <p:nvPr>
              <p:custDataLst>
                <p:tags r:id="rId67"/>
              </p:custDataLst>
            </p:nvPr>
          </p:nvSpPr>
          <p:spPr bwMode="auto">
            <a:xfrm>
              <a:off x="3812977" y="2178844"/>
              <a:ext cx="164607" cy="168418"/>
            </a:xfrm>
            <a:custGeom>
              <a:avLst/>
              <a:gdLst/>
              <a:ahLst/>
              <a:cxnLst/>
              <a:rect l="0" t="0" r="0" b="0"/>
              <a:pathLst>
                <a:path w="164607" h="168418">
                  <a:moveTo>
                    <a:pt x="0" y="26789"/>
                  </a:moveTo>
                  <a:lnTo>
                    <a:pt x="0" y="26789"/>
                  </a:lnTo>
                  <a:lnTo>
                    <a:pt x="992" y="35902"/>
                  </a:lnTo>
                  <a:lnTo>
                    <a:pt x="11023" y="75694"/>
                  </a:lnTo>
                  <a:lnTo>
                    <a:pt x="18479" y="110071"/>
                  </a:lnTo>
                  <a:lnTo>
                    <a:pt x="24327" y="148369"/>
                  </a:lnTo>
                  <a:lnTo>
                    <a:pt x="26645" y="168417"/>
                  </a:lnTo>
                  <a:lnTo>
                    <a:pt x="26746" y="164554"/>
                  </a:lnTo>
                  <a:lnTo>
                    <a:pt x="27753" y="163281"/>
                  </a:lnTo>
                  <a:lnTo>
                    <a:pt x="31517" y="161866"/>
                  </a:lnTo>
                  <a:lnTo>
                    <a:pt x="33851" y="150654"/>
                  </a:lnTo>
                  <a:lnTo>
                    <a:pt x="37810" y="127320"/>
                  </a:lnTo>
                  <a:lnTo>
                    <a:pt x="50877" y="85264"/>
                  </a:lnTo>
                  <a:lnTo>
                    <a:pt x="56677" y="77582"/>
                  </a:lnTo>
                  <a:lnTo>
                    <a:pt x="59613" y="76526"/>
                  </a:lnTo>
                  <a:lnTo>
                    <a:pt x="62562" y="76814"/>
                  </a:lnTo>
                  <a:lnTo>
                    <a:pt x="68485" y="79780"/>
                  </a:lnTo>
                  <a:lnTo>
                    <a:pt x="107651" y="116673"/>
                  </a:lnTo>
                  <a:lnTo>
                    <a:pt x="122920" y="121308"/>
                  </a:lnTo>
                  <a:lnTo>
                    <a:pt x="150839" y="124283"/>
                  </a:lnTo>
                  <a:lnTo>
                    <a:pt x="154137" y="123535"/>
                  </a:lnTo>
                  <a:lnTo>
                    <a:pt x="156336" y="122044"/>
                  </a:lnTo>
                  <a:lnTo>
                    <a:pt x="159772" y="115757"/>
                  </a:lnTo>
                  <a:lnTo>
                    <a:pt x="164606" y="103041"/>
                  </a:lnTo>
                  <a:lnTo>
                    <a:pt x="162528" y="60335"/>
                  </a:lnTo>
                  <a:lnTo>
                    <a:pt x="156230" y="20194"/>
                  </a:lnTo>
                  <a:lnTo>
                    <a:pt x="151125" y="8975"/>
                  </a:lnTo>
                  <a:lnTo>
                    <a:pt x="142875"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2" name="SMARTInkShape-Group674"/>
          <p:cNvGrpSpPr/>
          <p:nvPr/>
        </p:nvGrpSpPr>
        <p:grpSpPr>
          <a:xfrm>
            <a:off x="4714875" y="3366488"/>
            <a:ext cx="366118" cy="175817"/>
            <a:chOff x="4714875" y="3366488"/>
            <a:chExt cx="366118" cy="175817"/>
          </a:xfrm>
        </p:grpSpPr>
        <p:sp>
          <p:nvSpPr>
            <p:cNvPr id="70" name="SMARTInkShape-2319"/>
            <p:cNvSpPr/>
            <p:nvPr>
              <p:custDataLst>
                <p:tags r:id="rId64"/>
              </p:custDataLst>
            </p:nvPr>
          </p:nvSpPr>
          <p:spPr bwMode="auto">
            <a:xfrm>
              <a:off x="4902398" y="3433103"/>
              <a:ext cx="178595" cy="109202"/>
            </a:xfrm>
            <a:custGeom>
              <a:avLst/>
              <a:gdLst/>
              <a:ahLst/>
              <a:cxnLst/>
              <a:rect l="0" t="0" r="0" b="0"/>
              <a:pathLst>
                <a:path w="178595" h="109202">
                  <a:moveTo>
                    <a:pt x="0" y="22686"/>
                  </a:moveTo>
                  <a:lnTo>
                    <a:pt x="0" y="22686"/>
                  </a:lnTo>
                  <a:lnTo>
                    <a:pt x="0" y="17945"/>
                  </a:lnTo>
                  <a:lnTo>
                    <a:pt x="2646" y="12972"/>
                  </a:lnTo>
                  <a:lnTo>
                    <a:pt x="7689" y="6436"/>
                  </a:lnTo>
                  <a:lnTo>
                    <a:pt x="18044" y="563"/>
                  </a:lnTo>
                  <a:lnTo>
                    <a:pt x="22942" y="0"/>
                  </a:lnTo>
                  <a:lnTo>
                    <a:pt x="33679" y="2020"/>
                  </a:lnTo>
                  <a:lnTo>
                    <a:pt x="46139" y="8735"/>
                  </a:lnTo>
                  <a:lnTo>
                    <a:pt x="56114" y="17009"/>
                  </a:lnTo>
                  <a:lnTo>
                    <a:pt x="59667" y="28100"/>
                  </a:lnTo>
                  <a:lnTo>
                    <a:pt x="60253" y="42951"/>
                  </a:lnTo>
                  <a:lnTo>
                    <a:pt x="54013" y="68048"/>
                  </a:lnTo>
                  <a:lnTo>
                    <a:pt x="28861" y="109201"/>
                  </a:lnTo>
                  <a:lnTo>
                    <a:pt x="29163" y="109136"/>
                  </a:lnTo>
                  <a:lnTo>
                    <a:pt x="32143" y="106418"/>
                  </a:lnTo>
                  <a:lnTo>
                    <a:pt x="36776" y="104549"/>
                  </a:lnTo>
                  <a:lnTo>
                    <a:pt x="76276" y="89127"/>
                  </a:lnTo>
                  <a:lnTo>
                    <a:pt x="115450" y="70890"/>
                  </a:lnTo>
                  <a:lnTo>
                    <a:pt x="156171" y="60579"/>
                  </a:lnTo>
                  <a:lnTo>
                    <a:pt x="178594" y="5840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 name="SMARTInkShape-2320"/>
            <p:cNvSpPr/>
            <p:nvPr>
              <p:custDataLst>
                <p:tags r:id="rId65"/>
              </p:custDataLst>
            </p:nvPr>
          </p:nvSpPr>
          <p:spPr bwMode="auto">
            <a:xfrm>
              <a:off x="4714875" y="3366488"/>
              <a:ext cx="150133" cy="168523"/>
            </a:xfrm>
            <a:custGeom>
              <a:avLst/>
              <a:gdLst/>
              <a:ahLst/>
              <a:cxnLst/>
              <a:rect l="0" t="0" r="0" b="0"/>
              <a:pathLst>
                <a:path w="150133" h="168523">
                  <a:moveTo>
                    <a:pt x="0" y="44653"/>
                  </a:moveTo>
                  <a:lnTo>
                    <a:pt x="0" y="44653"/>
                  </a:lnTo>
                  <a:lnTo>
                    <a:pt x="0" y="29276"/>
                  </a:lnTo>
                  <a:lnTo>
                    <a:pt x="0" y="73846"/>
                  </a:lnTo>
                  <a:lnTo>
                    <a:pt x="0" y="115867"/>
                  </a:lnTo>
                  <a:lnTo>
                    <a:pt x="0" y="156615"/>
                  </a:lnTo>
                  <a:lnTo>
                    <a:pt x="992" y="160966"/>
                  </a:lnTo>
                  <a:lnTo>
                    <a:pt x="2646" y="163867"/>
                  </a:lnTo>
                  <a:lnTo>
                    <a:pt x="7689" y="168522"/>
                  </a:lnTo>
                  <a:lnTo>
                    <a:pt x="24088" y="123907"/>
                  </a:lnTo>
                  <a:lnTo>
                    <a:pt x="33816" y="99886"/>
                  </a:lnTo>
                  <a:lnTo>
                    <a:pt x="43472" y="89706"/>
                  </a:lnTo>
                  <a:lnTo>
                    <a:pt x="47833" y="87586"/>
                  </a:lnTo>
                  <a:lnTo>
                    <a:pt x="51733" y="87166"/>
                  </a:lnTo>
                  <a:lnTo>
                    <a:pt x="55324" y="87877"/>
                  </a:lnTo>
                  <a:lnTo>
                    <a:pt x="61961" y="93960"/>
                  </a:lnTo>
                  <a:lnTo>
                    <a:pt x="71275" y="111187"/>
                  </a:lnTo>
                  <a:lnTo>
                    <a:pt x="74306" y="118774"/>
                  </a:lnTo>
                  <a:lnTo>
                    <a:pt x="90902" y="132496"/>
                  </a:lnTo>
                  <a:lnTo>
                    <a:pt x="110846" y="142233"/>
                  </a:lnTo>
                  <a:lnTo>
                    <a:pt x="123018" y="143254"/>
                  </a:lnTo>
                  <a:lnTo>
                    <a:pt x="140188" y="138250"/>
                  </a:lnTo>
                  <a:lnTo>
                    <a:pt x="144060" y="129871"/>
                  </a:lnTo>
                  <a:lnTo>
                    <a:pt x="149510" y="87872"/>
                  </a:lnTo>
                  <a:lnTo>
                    <a:pt x="150132" y="51946"/>
                  </a:lnTo>
                  <a:lnTo>
                    <a:pt x="140741" y="8925"/>
                  </a:lnTo>
                  <a:lnTo>
                    <a:pt x="136965" y="0"/>
                  </a:lnTo>
                  <a:lnTo>
                    <a:pt x="133945" y="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5" name="SMARTInkShape-Group675"/>
          <p:cNvGrpSpPr/>
          <p:nvPr/>
        </p:nvGrpSpPr>
        <p:grpSpPr>
          <a:xfrm>
            <a:off x="3116461" y="3312914"/>
            <a:ext cx="258962" cy="192884"/>
            <a:chOff x="3116461" y="3312914"/>
            <a:chExt cx="258962" cy="192884"/>
          </a:xfrm>
        </p:grpSpPr>
        <p:sp>
          <p:nvSpPr>
            <p:cNvPr id="73" name="SMARTInkShape-2321"/>
            <p:cNvSpPr/>
            <p:nvPr>
              <p:custDataLst>
                <p:tags r:id="rId62"/>
              </p:custDataLst>
            </p:nvPr>
          </p:nvSpPr>
          <p:spPr bwMode="auto">
            <a:xfrm>
              <a:off x="3375422" y="3375422"/>
              <a:ext cx="1" cy="125017"/>
            </a:xfrm>
            <a:custGeom>
              <a:avLst/>
              <a:gdLst/>
              <a:ahLst/>
              <a:cxnLst/>
              <a:rect l="0" t="0" r="0" b="0"/>
              <a:pathLst>
                <a:path w="1" h="125017">
                  <a:moveTo>
                    <a:pt x="0" y="0"/>
                  </a:moveTo>
                  <a:lnTo>
                    <a:pt x="0" y="0"/>
                  </a:lnTo>
                  <a:lnTo>
                    <a:pt x="0" y="40771"/>
                  </a:lnTo>
                  <a:lnTo>
                    <a:pt x="0" y="78021"/>
                  </a:lnTo>
                  <a:lnTo>
                    <a:pt x="0" y="12501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 name="SMARTInkShape-2322"/>
            <p:cNvSpPr/>
            <p:nvPr>
              <p:custDataLst>
                <p:tags r:id="rId63"/>
              </p:custDataLst>
            </p:nvPr>
          </p:nvSpPr>
          <p:spPr bwMode="auto">
            <a:xfrm>
              <a:off x="3116461" y="3312914"/>
              <a:ext cx="178595" cy="192884"/>
            </a:xfrm>
            <a:custGeom>
              <a:avLst/>
              <a:gdLst/>
              <a:ahLst/>
              <a:cxnLst/>
              <a:rect l="0" t="0" r="0" b="0"/>
              <a:pathLst>
                <a:path w="178595" h="192884">
                  <a:moveTo>
                    <a:pt x="0" y="53578"/>
                  </a:moveTo>
                  <a:lnTo>
                    <a:pt x="0" y="53578"/>
                  </a:lnTo>
                  <a:lnTo>
                    <a:pt x="4740" y="53578"/>
                  </a:lnTo>
                  <a:lnTo>
                    <a:pt x="6137" y="54570"/>
                  </a:lnTo>
                  <a:lnTo>
                    <a:pt x="7068" y="56224"/>
                  </a:lnTo>
                  <a:lnTo>
                    <a:pt x="15949" y="95907"/>
                  </a:lnTo>
                  <a:lnTo>
                    <a:pt x="17482" y="135802"/>
                  </a:lnTo>
                  <a:lnTo>
                    <a:pt x="18777" y="170068"/>
                  </a:lnTo>
                  <a:lnTo>
                    <a:pt x="25538" y="192587"/>
                  </a:lnTo>
                  <a:lnTo>
                    <a:pt x="25955" y="192883"/>
                  </a:lnTo>
                  <a:lnTo>
                    <a:pt x="26418" y="190567"/>
                  </a:lnTo>
                  <a:lnTo>
                    <a:pt x="27534" y="189552"/>
                  </a:lnTo>
                  <a:lnTo>
                    <a:pt x="31420" y="188425"/>
                  </a:lnTo>
                  <a:lnTo>
                    <a:pt x="37798" y="144366"/>
                  </a:lnTo>
                  <a:lnTo>
                    <a:pt x="47910" y="116527"/>
                  </a:lnTo>
                  <a:lnTo>
                    <a:pt x="59625" y="94676"/>
                  </a:lnTo>
                  <a:lnTo>
                    <a:pt x="61578" y="92883"/>
                  </a:lnTo>
                  <a:lnTo>
                    <a:pt x="66394" y="90891"/>
                  </a:lnTo>
                  <a:lnTo>
                    <a:pt x="69067" y="91351"/>
                  </a:lnTo>
                  <a:lnTo>
                    <a:pt x="74683" y="94509"/>
                  </a:lnTo>
                  <a:lnTo>
                    <a:pt x="110497" y="135582"/>
                  </a:lnTo>
                  <a:lnTo>
                    <a:pt x="122201" y="143933"/>
                  </a:lnTo>
                  <a:lnTo>
                    <a:pt x="139309" y="145660"/>
                  </a:lnTo>
                  <a:lnTo>
                    <a:pt x="149427" y="144732"/>
                  </a:lnTo>
                  <a:lnTo>
                    <a:pt x="157165" y="136175"/>
                  </a:lnTo>
                  <a:lnTo>
                    <a:pt x="168409" y="105501"/>
                  </a:lnTo>
                  <a:lnTo>
                    <a:pt x="174067" y="70702"/>
                  </a:lnTo>
                  <a:lnTo>
                    <a:pt x="178594"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9" name="SMARTInkShape-Group676"/>
          <p:cNvGrpSpPr/>
          <p:nvPr/>
        </p:nvGrpSpPr>
        <p:grpSpPr>
          <a:xfrm>
            <a:off x="4357688" y="1160859"/>
            <a:ext cx="833915" cy="607220"/>
            <a:chOff x="4357688" y="1160859"/>
            <a:chExt cx="833915" cy="607220"/>
          </a:xfrm>
        </p:grpSpPr>
        <p:sp>
          <p:nvSpPr>
            <p:cNvPr id="76" name="SMARTInkShape-2323"/>
            <p:cNvSpPr/>
            <p:nvPr>
              <p:custDataLst>
                <p:tags r:id="rId59"/>
              </p:custDataLst>
            </p:nvPr>
          </p:nvSpPr>
          <p:spPr bwMode="auto">
            <a:xfrm>
              <a:off x="4670227" y="1160859"/>
              <a:ext cx="158575" cy="178551"/>
            </a:xfrm>
            <a:custGeom>
              <a:avLst/>
              <a:gdLst/>
              <a:ahLst/>
              <a:cxnLst/>
              <a:rect l="0" t="0" r="0" b="0"/>
              <a:pathLst>
                <a:path w="158575" h="178551">
                  <a:moveTo>
                    <a:pt x="0" y="44649"/>
                  </a:moveTo>
                  <a:lnTo>
                    <a:pt x="0" y="44649"/>
                  </a:lnTo>
                  <a:lnTo>
                    <a:pt x="4740" y="49389"/>
                  </a:lnTo>
                  <a:lnTo>
                    <a:pt x="7067" y="57008"/>
                  </a:lnTo>
                  <a:lnTo>
                    <a:pt x="8561" y="92290"/>
                  </a:lnTo>
                  <a:lnTo>
                    <a:pt x="8856" y="131781"/>
                  </a:lnTo>
                  <a:lnTo>
                    <a:pt x="8920" y="166011"/>
                  </a:lnTo>
                  <a:lnTo>
                    <a:pt x="9915" y="170205"/>
                  </a:lnTo>
                  <a:lnTo>
                    <a:pt x="11571" y="173002"/>
                  </a:lnTo>
                  <a:lnTo>
                    <a:pt x="13667" y="174866"/>
                  </a:lnTo>
                  <a:lnTo>
                    <a:pt x="16056" y="175116"/>
                  </a:lnTo>
                  <a:lnTo>
                    <a:pt x="21357" y="172749"/>
                  </a:lnTo>
                  <a:lnTo>
                    <a:pt x="39974" y="158000"/>
                  </a:lnTo>
                  <a:lnTo>
                    <a:pt x="51170" y="154558"/>
                  </a:lnTo>
                  <a:lnTo>
                    <a:pt x="62760" y="155675"/>
                  </a:lnTo>
                  <a:lnTo>
                    <a:pt x="73534" y="159478"/>
                  </a:lnTo>
                  <a:lnTo>
                    <a:pt x="98000" y="176049"/>
                  </a:lnTo>
                  <a:lnTo>
                    <a:pt x="112381" y="177840"/>
                  </a:lnTo>
                  <a:lnTo>
                    <a:pt x="137423" y="178550"/>
                  </a:lnTo>
                  <a:lnTo>
                    <a:pt x="139241" y="177572"/>
                  </a:lnTo>
                  <a:lnTo>
                    <a:pt x="140452" y="175929"/>
                  </a:lnTo>
                  <a:lnTo>
                    <a:pt x="156617" y="142459"/>
                  </a:lnTo>
                  <a:lnTo>
                    <a:pt x="158574" y="114578"/>
                  </a:lnTo>
                  <a:lnTo>
                    <a:pt x="153821" y="84658"/>
                  </a:lnTo>
                  <a:lnTo>
                    <a:pt x="148401" y="51517"/>
                  </a:lnTo>
                  <a:lnTo>
                    <a:pt x="133945"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 name="SMARTInkShape-2324"/>
            <p:cNvSpPr/>
            <p:nvPr>
              <p:custDataLst>
                <p:tags r:id="rId60"/>
              </p:custDataLst>
            </p:nvPr>
          </p:nvSpPr>
          <p:spPr bwMode="auto">
            <a:xfrm>
              <a:off x="4357688" y="1491447"/>
              <a:ext cx="833915" cy="276632"/>
            </a:xfrm>
            <a:custGeom>
              <a:avLst/>
              <a:gdLst/>
              <a:ahLst/>
              <a:cxnLst/>
              <a:rect l="0" t="0" r="0" b="0"/>
              <a:pathLst>
                <a:path w="833915" h="276632">
                  <a:moveTo>
                    <a:pt x="0" y="276631"/>
                  </a:moveTo>
                  <a:lnTo>
                    <a:pt x="0" y="276631"/>
                  </a:lnTo>
                  <a:lnTo>
                    <a:pt x="7067" y="259850"/>
                  </a:lnTo>
                  <a:lnTo>
                    <a:pt x="18042" y="223376"/>
                  </a:lnTo>
                  <a:lnTo>
                    <a:pt x="33678" y="190076"/>
                  </a:lnTo>
                  <a:lnTo>
                    <a:pt x="55619" y="151877"/>
                  </a:lnTo>
                  <a:lnTo>
                    <a:pt x="90692" y="113927"/>
                  </a:lnTo>
                  <a:lnTo>
                    <a:pt x="126310" y="83673"/>
                  </a:lnTo>
                  <a:lnTo>
                    <a:pt x="160649" y="68172"/>
                  </a:lnTo>
                  <a:lnTo>
                    <a:pt x="190584" y="53028"/>
                  </a:lnTo>
                  <a:lnTo>
                    <a:pt x="234181" y="51739"/>
                  </a:lnTo>
                  <a:lnTo>
                    <a:pt x="258200" y="57947"/>
                  </a:lnTo>
                  <a:lnTo>
                    <a:pt x="300113" y="79794"/>
                  </a:lnTo>
                  <a:lnTo>
                    <a:pt x="340551" y="112097"/>
                  </a:lnTo>
                  <a:lnTo>
                    <a:pt x="376877" y="152874"/>
                  </a:lnTo>
                  <a:lnTo>
                    <a:pt x="404821" y="176574"/>
                  </a:lnTo>
                  <a:lnTo>
                    <a:pt x="429509" y="188886"/>
                  </a:lnTo>
                  <a:lnTo>
                    <a:pt x="469897" y="194078"/>
                  </a:lnTo>
                  <a:lnTo>
                    <a:pt x="500605" y="190876"/>
                  </a:lnTo>
                  <a:lnTo>
                    <a:pt x="520808" y="175679"/>
                  </a:lnTo>
                  <a:lnTo>
                    <a:pt x="551850" y="136587"/>
                  </a:lnTo>
                  <a:lnTo>
                    <a:pt x="571961" y="95238"/>
                  </a:lnTo>
                  <a:lnTo>
                    <a:pt x="580566" y="61489"/>
                  </a:lnTo>
                  <a:lnTo>
                    <a:pt x="587623" y="33492"/>
                  </a:lnTo>
                  <a:lnTo>
                    <a:pt x="585941" y="24371"/>
                  </a:lnTo>
                  <a:lnTo>
                    <a:pt x="584104" y="19161"/>
                  </a:lnTo>
                  <a:lnTo>
                    <a:pt x="583871" y="14695"/>
                  </a:lnTo>
                  <a:lnTo>
                    <a:pt x="589278" y="0"/>
                  </a:lnTo>
                  <a:lnTo>
                    <a:pt x="589357" y="43872"/>
                  </a:lnTo>
                  <a:lnTo>
                    <a:pt x="599071" y="85698"/>
                  </a:lnTo>
                  <a:lnTo>
                    <a:pt x="615090" y="116987"/>
                  </a:lnTo>
                  <a:lnTo>
                    <a:pt x="631599" y="133528"/>
                  </a:lnTo>
                  <a:lnTo>
                    <a:pt x="643189" y="138616"/>
                  </a:lnTo>
                  <a:lnTo>
                    <a:pt x="671540" y="141882"/>
                  </a:lnTo>
                  <a:lnTo>
                    <a:pt x="706534" y="128226"/>
                  </a:lnTo>
                  <a:lnTo>
                    <a:pt x="748545" y="105066"/>
                  </a:lnTo>
                  <a:lnTo>
                    <a:pt x="793083" y="83061"/>
                  </a:lnTo>
                  <a:lnTo>
                    <a:pt x="796613" y="82100"/>
                  </a:lnTo>
                  <a:lnTo>
                    <a:pt x="815801" y="85488"/>
                  </a:lnTo>
                  <a:lnTo>
                    <a:pt x="820688" y="88679"/>
                  </a:lnTo>
                  <a:lnTo>
                    <a:pt x="823945" y="92791"/>
                  </a:lnTo>
                  <a:lnTo>
                    <a:pt x="833914" y="118388"/>
                  </a:lnTo>
                  <a:lnTo>
                    <a:pt x="833027" y="157645"/>
                  </a:lnTo>
                  <a:lnTo>
                    <a:pt x="829976" y="201865"/>
                  </a:lnTo>
                  <a:lnTo>
                    <a:pt x="825945" y="217274"/>
                  </a:lnTo>
                  <a:lnTo>
                    <a:pt x="822490" y="222177"/>
                  </a:lnTo>
                  <a:lnTo>
                    <a:pt x="818201" y="225445"/>
                  </a:lnTo>
                  <a:lnTo>
                    <a:pt x="803671" y="23198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 name="SMARTInkShape-2325"/>
            <p:cNvSpPr/>
            <p:nvPr>
              <p:custDataLst>
                <p:tags r:id="rId61"/>
              </p:custDataLst>
            </p:nvPr>
          </p:nvSpPr>
          <p:spPr bwMode="auto">
            <a:xfrm>
              <a:off x="4867047" y="1259086"/>
              <a:ext cx="106790" cy="139367"/>
            </a:xfrm>
            <a:custGeom>
              <a:avLst/>
              <a:gdLst/>
              <a:ahLst/>
              <a:cxnLst/>
              <a:rect l="0" t="0" r="0" b="0"/>
              <a:pathLst>
                <a:path w="106790" h="139367">
                  <a:moveTo>
                    <a:pt x="17492" y="0"/>
                  </a:moveTo>
                  <a:lnTo>
                    <a:pt x="17492" y="0"/>
                  </a:lnTo>
                  <a:lnTo>
                    <a:pt x="22232" y="0"/>
                  </a:lnTo>
                  <a:lnTo>
                    <a:pt x="23629" y="992"/>
                  </a:lnTo>
                  <a:lnTo>
                    <a:pt x="24560" y="2646"/>
                  </a:lnTo>
                  <a:lnTo>
                    <a:pt x="25181" y="4740"/>
                  </a:lnTo>
                  <a:lnTo>
                    <a:pt x="33327" y="18092"/>
                  </a:lnTo>
                  <a:lnTo>
                    <a:pt x="34002" y="20991"/>
                  </a:lnTo>
                  <a:lnTo>
                    <a:pt x="39692" y="29811"/>
                  </a:lnTo>
                  <a:lnTo>
                    <a:pt x="60412" y="51815"/>
                  </a:lnTo>
                  <a:lnTo>
                    <a:pt x="61372" y="55440"/>
                  </a:lnTo>
                  <a:lnTo>
                    <a:pt x="61628" y="57796"/>
                  </a:lnTo>
                  <a:lnTo>
                    <a:pt x="59267" y="63059"/>
                  </a:lnTo>
                  <a:lnTo>
                    <a:pt x="29122" y="103538"/>
                  </a:lnTo>
                  <a:lnTo>
                    <a:pt x="15536" y="118762"/>
                  </a:lnTo>
                  <a:lnTo>
                    <a:pt x="8644" y="129998"/>
                  </a:lnTo>
                  <a:lnTo>
                    <a:pt x="0" y="136490"/>
                  </a:lnTo>
                  <a:lnTo>
                    <a:pt x="870" y="137626"/>
                  </a:lnTo>
                  <a:lnTo>
                    <a:pt x="16094" y="136469"/>
                  </a:lnTo>
                  <a:lnTo>
                    <a:pt x="17553" y="137612"/>
                  </a:lnTo>
                  <a:lnTo>
                    <a:pt x="17532" y="139366"/>
                  </a:lnTo>
                  <a:lnTo>
                    <a:pt x="57298" y="128916"/>
                  </a:lnTo>
                  <a:lnTo>
                    <a:pt x="100044" y="117343"/>
                  </a:lnTo>
                  <a:lnTo>
                    <a:pt x="106789" y="11608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3" name="SMARTInkShape-Group677"/>
          <p:cNvGrpSpPr/>
          <p:nvPr/>
        </p:nvGrpSpPr>
        <p:grpSpPr>
          <a:xfrm>
            <a:off x="5911562" y="2000250"/>
            <a:ext cx="1129417" cy="553642"/>
            <a:chOff x="5911562" y="2000250"/>
            <a:chExt cx="1129417" cy="553642"/>
          </a:xfrm>
        </p:grpSpPr>
        <p:sp>
          <p:nvSpPr>
            <p:cNvPr id="80" name="SMARTInkShape-2326"/>
            <p:cNvSpPr/>
            <p:nvPr>
              <p:custDataLst>
                <p:tags r:id="rId56"/>
              </p:custDataLst>
            </p:nvPr>
          </p:nvSpPr>
          <p:spPr bwMode="auto">
            <a:xfrm>
              <a:off x="6465095" y="2393524"/>
              <a:ext cx="13829" cy="160368"/>
            </a:xfrm>
            <a:custGeom>
              <a:avLst/>
              <a:gdLst/>
              <a:ahLst/>
              <a:cxnLst/>
              <a:rect l="0" t="0" r="0" b="0"/>
              <a:pathLst>
                <a:path w="13829" h="160368">
                  <a:moveTo>
                    <a:pt x="0" y="8562"/>
                  </a:moveTo>
                  <a:lnTo>
                    <a:pt x="0" y="8562"/>
                  </a:lnTo>
                  <a:lnTo>
                    <a:pt x="0" y="3821"/>
                  </a:lnTo>
                  <a:lnTo>
                    <a:pt x="991" y="2425"/>
                  </a:lnTo>
                  <a:lnTo>
                    <a:pt x="2644" y="1494"/>
                  </a:lnTo>
                  <a:lnTo>
                    <a:pt x="7687" y="0"/>
                  </a:lnTo>
                  <a:lnTo>
                    <a:pt x="13828" y="39503"/>
                  </a:lnTo>
                  <a:lnTo>
                    <a:pt x="10821" y="72631"/>
                  </a:lnTo>
                  <a:lnTo>
                    <a:pt x="9489" y="113865"/>
                  </a:lnTo>
                  <a:lnTo>
                    <a:pt x="8928" y="16036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 name="SMARTInkShape-2327"/>
            <p:cNvSpPr/>
            <p:nvPr>
              <p:custDataLst>
                <p:tags r:id="rId57"/>
              </p:custDataLst>
            </p:nvPr>
          </p:nvSpPr>
          <p:spPr bwMode="auto">
            <a:xfrm>
              <a:off x="6188273" y="2330648"/>
              <a:ext cx="196455" cy="141662"/>
            </a:xfrm>
            <a:custGeom>
              <a:avLst/>
              <a:gdLst/>
              <a:ahLst/>
              <a:cxnLst/>
              <a:rect l="0" t="0" r="0" b="0"/>
              <a:pathLst>
                <a:path w="196455" h="141662">
                  <a:moveTo>
                    <a:pt x="0" y="17860"/>
                  </a:moveTo>
                  <a:lnTo>
                    <a:pt x="0" y="17860"/>
                  </a:lnTo>
                  <a:lnTo>
                    <a:pt x="0" y="12715"/>
                  </a:lnTo>
                  <a:lnTo>
                    <a:pt x="0" y="14912"/>
                  </a:lnTo>
                  <a:lnTo>
                    <a:pt x="2646" y="19195"/>
                  </a:lnTo>
                  <a:lnTo>
                    <a:pt x="4741" y="21727"/>
                  </a:lnTo>
                  <a:lnTo>
                    <a:pt x="8378" y="64977"/>
                  </a:lnTo>
                  <a:lnTo>
                    <a:pt x="8822" y="105880"/>
                  </a:lnTo>
                  <a:lnTo>
                    <a:pt x="9901" y="138654"/>
                  </a:lnTo>
                  <a:lnTo>
                    <a:pt x="11562" y="141053"/>
                  </a:lnTo>
                  <a:lnTo>
                    <a:pt x="13661" y="141661"/>
                  </a:lnTo>
                  <a:lnTo>
                    <a:pt x="18640" y="131752"/>
                  </a:lnTo>
                  <a:lnTo>
                    <a:pt x="34660" y="93053"/>
                  </a:lnTo>
                  <a:lnTo>
                    <a:pt x="51170" y="68362"/>
                  </a:lnTo>
                  <a:lnTo>
                    <a:pt x="60115" y="60149"/>
                  </a:lnTo>
                  <a:lnTo>
                    <a:pt x="63889" y="57959"/>
                  </a:lnTo>
                  <a:lnTo>
                    <a:pt x="67397" y="58483"/>
                  </a:lnTo>
                  <a:lnTo>
                    <a:pt x="87945" y="78821"/>
                  </a:lnTo>
                  <a:lnTo>
                    <a:pt x="120722" y="118835"/>
                  </a:lnTo>
                  <a:lnTo>
                    <a:pt x="125130" y="123872"/>
                  </a:lnTo>
                  <a:lnTo>
                    <a:pt x="135319" y="129468"/>
                  </a:lnTo>
                  <a:lnTo>
                    <a:pt x="140814" y="130961"/>
                  </a:lnTo>
                  <a:lnTo>
                    <a:pt x="145470" y="130963"/>
                  </a:lnTo>
                  <a:lnTo>
                    <a:pt x="153290" y="128321"/>
                  </a:lnTo>
                  <a:lnTo>
                    <a:pt x="163269" y="121255"/>
                  </a:lnTo>
                  <a:lnTo>
                    <a:pt x="172510" y="103396"/>
                  </a:lnTo>
                  <a:lnTo>
                    <a:pt x="182800" y="60937"/>
                  </a:lnTo>
                  <a:lnTo>
                    <a:pt x="186902" y="20299"/>
                  </a:lnTo>
                  <a:lnTo>
                    <a:pt x="188239" y="9022"/>
                  </a:lnTo>
                  <a:lnTo>
                    <a:pt x="189985" y="6015"/>
                  </a:lnTo>
                  <a:lnTo>
                    <a:pt x="196454"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 name="SMARTInkShape-2328"/>
            <p:cNvSpPr/>
            <p:nvPr>
              <p:custDataLst>
                <p:tags r:id="rId58"/>
              </p:custDataLst>
            </p:nvPr>
          </p:nvSpPr>
          <p:spPr bwMode="auto">
            <a:xfrm>
              <a:off x="5911562" y="2000250"/>
              <a:ext cx="1129417" cy="276229"/>
            </a:xfrm>
            <a:custGeom>
              <a:avLst/>
              <a:gdLst/>
              <a:ahLst/>
              <a:cxnLst/>
              <a:rect l="0" t="0" r="0" b="0"/>
              <a:pathLst>
                <a:path w="1129417" h="276229">
                  <a:moveTo>
                    <a:pt x="8821" y="80367"/>
                  </a:moveTo>
                  <a:lnTo>
                    <a:pt x="8821" y="80367"/>
                  </a:lnTo>
                  <a:lnTo>
                    <a:pt x="8821" y="71805"/>
                  </a:lnTo>
                  <a:lnTo>
                    <a:pt x="1753" y="97981"/>
                  </a:lnTo>
                  <a:lnTo>
                    <a:pt x="0" y="136936"/>
                  </a:lnTo>
                  <a:lnTo>
                    <a:pt x="6050" y="181536"/>
                  </a:lnTo>
                  <a:lnTo>
                    <a:pt x="8992" y="204711"/>
                  </a:lnTo>
                  <a:lnTo>
                    <a:pt x="13196" y="214345"/>
                  </a:lnTo>
                  <a:lnTo>
                    <a:pt x="35363" y="234827"/>
                  </a:lnTo>
                  <a:lnTo>
                    <a:pt x="50714" y="243274"/>
                  </a:lnTo>
                  <a:lnTo>
                    <a:pt x="76738" y="248696"/>
                  </a:lnTo>
                  <a:lnTo>
                    <a:pt x="114253" y="236502"/>
                  </a:lnTo>
                  <a:lnTo>
                    <a:pt x="155658" y="220444"/>
                  </a:lnTo>
                  <a:lnTo>
                    <a:pt x="198620" y="197167"/>
                  </a:lnTo>
                  <a:lnTo>
                    <a:pt x="236376" y="174616"/>
                  </a:lnTo>
                  <a:lnTo>
                    <a:pt x="275799" y="156347"/>
                  </a:lnTo>
                  <a:lnTo>
                    <a:pt x="317542" y="143184"/>
                  </a:lnTo>
                  <a:lnTo>
                    <a:pt x="353301" y="136683"/>
                  </a:lnTo>
                  <a:lnTo>
                    <a:pt x="395093" y="134306"/>
                  </a:lnTo>
                  <a:lnTo>
                    <a:pt x="419274" y="135044"/>
                  </a:lnTo>
                  <a:lnTo>
                    <a:pt x="457993" y="144041"/>
                  </a:lnTo>
                  <a:lnTo>
                    <a:pt x="501155" y="172396"/>
                  </a:lnTo>
                  <a:lnTo>
                    <a:pt x="531904" y="197764"/>
                  </a:lnTo>
                  <a:lnTo>
                    <a:pt x="547670" y="224236"/>
                  </a:lnTo>
                  <a:lnTo>
                    <a:pt x="551795" y="244042"/>
                  </a:lnTo>
                  <a:lnTo>
                    <a:pt x="553486" y="274823"/>
                  </a:lnTo>
                  <a:lnTo>
                    <a:pt x="552509" y="275489"/>
                  </a:lnTo>
                  <a:lnTo>
                    <a:pt x="548778" y="276228"/>
                  </a:lnTo>
                  <a:lnTo>
                    <a:pt x="546459" y="263328"/>
                  </a:lnTo>
                  <a:lnTo>
                    <a:pt x="544968" y="228845"/>
                  </a:lnTo>
                  <a:lnTo>
                    <a:pt x="554191" y="204397"/>
                  </a:lnTo>
                  <a:lnTo>
                    <a:pt x="587360" y="165317"/>
                  </a:lnTo>
                  <a:lnTo>
                    <a:pt x="601970" y="153511"/>
                  </a:lnTo>
                  <a:lnTo>
                    <a:pt x="620370" y="147602"/>
                  </a:lnTo>
                  <a:lnTo>
                    <a:pt x="664859" y="143497"/>
                  </a:lnTo>
                  <a:lnTo>
                    <a:pt x="702383" y="144051"/>
                  </a:lnTo>
                  <a:lnTo>
                    <a:pt x="745912" y="150059"/>
                  </a:lnTo>
                  <a:lnTo>
                    <a:pt x="778933" y="155328"/>
                  </a:lnTo>
                  <a:lnTo>
                    <a:pt x="821389" y="160978"/>
                  </a:lnTo>
                  <a:lnTo>
                    <a:pt x="845213" y="163873"/>
                  </a:lnTo>
                  <a:lnTo>
                    <a:pt x="887559" y="167090"/>
                  </a:lnTo>
                  <a:lnTo>
                    <a:pt x="929199" y="168520"/>
                  </a:lnTo>
                  <a:lnTo>
                    <a:pt x="952805" y="168902"/>
                  </a:lnTo>
                  <a:lnTo>
                    <a:pt x="996892" y="168333"/>
                  </a:lnTo>
                  <a:lnTo>
                    <a:pt x="1037455" y="163427"/>
                  </a:lnTo>
                  <a:lnTo>
                    <a:pt x="1063474" y="159548"/>
                  </a:lnTo>
                  <a:lnTo>
                    <a:pt x="1093139" y="144110"/>
                  </a:lnTo>
                  <a:lnTo>
                    <a:pt x="1097816" y="140722"/>
                  </a:lnTo>
                  <a:lnTo>
                    <a:pt x="1118621" y="107510"/>
                  </a:lnTo>
                  <a:lnTo>
                    <a:pt x="1129416" y="69448"/>
                  </a:lnTo>
                  <a:lnTo>
                    <a:pt x="1098243"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93" name="SMARTInkShape-Group678"/>
          <p:cNvGrpSpPr/>
          <p:nvPr/>
        </p:nvGrpSpPr>
        <p:grpSpPr>
          <a:xfrm>
            <a:off x="3232547" y="1973892"/>
            <a:ext cx="1526977" cy="2017679"/>
            <a:chOff x="3232547" y="1973892"/>
            <a:chExt cx="1526977" cy="2017679"/>
          </a:xfrm>
        </p:grpSpPr>
        <p:sp>
          <p:nvSpPr>
            <p:cNvPr id="84" name="SMARTInkShape-2329"/>
            <p:cNvSpPr/>
            <p:nvPr>
              <p:custDataLst>
                <p:tags r:id="rId47"/>
              </p:custDataLst>
            </p:nvPr>
          </p:nvSpPr>
          <p:spPr bwMode="auto">
            <a:xfrm>
              <a:off x="4089797" y="1973892"/>
              <a:ext cx="160735" cy="187093"/>
            </a:xfrm>
            <a:custGeom>
              <a:avLst/>
              <a:gdLst/>
              <a:ahLst/>
              <a:cxnLst/>
              <a:rect l="0" t="0" r="0" b="0"/>
              <a:pathLst>
                <a:path w="160735" h="187093">
                  <a:moveTo>
                    <a:pt x="0" y="187092"/>
                  </a:moveTo>
                  <a:lnTo>
                    <a:pt x="0" y="187092"/>
                  </a:lnTo>
                  <a:lnTo>
                    <a:pt x="30462" y="144559"/>
                  </a:lnTo>
                  <a:lnTo>
                    <a:pt x="46839" y="106029"/>
                  </a:lnTo>
                  <a:lnTo>
                    <a:pt x="64410" y="67929"/>
                  </a:lnTo>
                  <a:lnTo>
                    <a:pt x="80931" y="34376"/>
                  </a:lnTo>
                  <a:lnTo>
                    <a:pt x="92524" y="14046"/>
                  </a:lnTo>
                  <a:lnTo>
                    <a:pt x="104291" y="1704"/>
                  </a:lnTo>
                  <a:lnTo>
                    <a:pt x="109215" y="0"/>
                  </a:lnTo>
                  <a:lnTo>
                    <a:pt x="113489" y="849"/>
                  </a:lnTo>
                  <a:lnTo>
                    <a:pt x="117331" y="3399"/>
                  </a:lnTo>
                  <a:lnTo>
                    <a:pt x="127479" y="40171"/>
                  </a:lnTo>
                  <a:lnTo>
                    <a:pt x="133660" y="82150"/>
                  </a:lnTo>
                  <a:lnTo>
                    <a:pt x="160734" y="15137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5" name="SMARTInkShape-2330"/>
            <p:cNvSpPr/>
            <p:nvPr>
              <p:custDataLst>
                <p:tags r:id="rId48"/>
              </p:custDataLst>
            </p:nvPr>
          </p:nvSpPr>
          <p:spPr bwMode="auto">
            <a:xfrm>
              <a:off x="4152305" y="2019784"/>
              <a:ext cx="35719" cy="530323"/>
            </a:xfrm>
            <a:custGeom>
              <a:avLst/>
              <a:gdLst/>
              <a:ahLst/>
              <a:cxnLst/>
              <a:rect l="0" t="0" r="0" b="0"/>
              <a:pathLst>
                <a:path w="35719" h="530323">
                  <a:moveTo>
                    <a:pt x="0" y="525177"/>
                  </a:moveTo>
                  <a:lnTo>
                    <a:pt x="0" y="525177"/>
                  </a:lnTo>
                  <a:lnTo>
                    <a:pt x="0" y="530322"/>
                  </a:lnTo>
                  <a:lnTo>
                    <a:pt x="0" y="528125"/>
                  </a:lnTo>
                  <a:lnTo>
                    <a:pt x="7688" y="488149"/>
                  </a:lnTo>
                  <a:lnTo>
                    <a:pt x="8561" y="452800"/>
                  </a:lnTo>
                  <a:lnTo>
                    <a:pt x="13561" y="420388"/>
                  </a:lnTo>
                  <a:lnTo>
                    <a:pt x="14993" y="398763"/>
                  </a:lnTo>
                  <a:lnTo>
                    <a:pt x="15949" y="369464"/>
                  </a:lnTo>
                  <a:lnTo>
                    <a:pt x="16585" y="335048"/>
                  </a:lnTo>
                  <a:lnTo>
                    <a:pt x="17010" y="308135"/>
                  </a:lnTo>
                  <a:lnTo>
                    <a:pt x="17482" y="267649"/>
                  </a:lnTo>
                  <a:lnTo>
                    <a:pt x="17608" y="243358"/>
                  </a:lnTo>
                  <a:lnTo>
                    <a:pt x="17691" y="215259"/>
                  </a:lnTo>
                  <a:lnTo>
                    <a:pt x="17747" y="184620"/>
                  </a:lnTo>
                  <a:lnTo>
                    <a:pt x="18777" y="154271"/>
                  </a:lnTo>
                  <a:lnTo>
                    <a:pt x="20455" y="124118"/>
                  </a:lnTo>
                  <a:lnTo>
                    <a:pt x="22567" y="94093"/>
                  </a:lnTo>
                  <a:lnTo>
                    <a:pt x="24913" y="58087"/>
                  </a:lnTo>
                  <a:lnTo>
                    <a:pt x="31159" y="17406"/>
                  </a:lnTo>
                  <a:lnTo>
                    <a:pt x="35318" y="0"/>
                  </a:lnTo>
                  <a:lnTo>
                    <a:pt x="35452" y="434"/>
                  </a:lnTo>
                  <a:lnTo>
                    <a:pt x="35718" y="4297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 name="SMARTInkShape-2331"/>
            <p:cNvSpPr/>
            <p:nvPr>
              <p:custDataLst>
                <p:tags r:id="rId49"/>
              </p:custDataLst>
            </p:nvPr>
          </p:nvSpPr>
          <p:spPr bwMode="auto">
            <a:xfrm>
              <a:off x="4357688" y="3063715"/>
              <a:ext cx="160735" cy="168833"/>
            </a:xfrm>
            <a:custGeom>
              <a:avLst/>
              <a:gdLst/>
              <a:ahLst/>
              <a:cxnLst/>
              <a:rect l="0" t="0" r="0" b="0"/>
              <a:pathLst>
                <a:path w="160735" h="168833">
                  <a:moveTo>
                    <a:pt x="0" y="168832"/>
                  </a:moveTo>
                  <a:lnTo>
                    <a:pt x="0" y="168832"/>
                  </a:lnTo>
                  <a:lnTo>
                    <a:pt x="7129" y="160711"/>
                  </a:lnTo>
                  <a:lnTo>
                    <a:pt x="23915" y="122556"/>
                  </a:lnTo>
                  <a:lnTo>
                    <a:pt x="33093" y="88143"/>
                  </a:lnTo>
                  <a:lnTo>
                    <a:pt x="41509" y="43774"/>
                  </a:lnTo>
                  <a:lnTo>
                    <a:pt x="46674" y="13381"/>
                  </a:lnTo>
                  <a:lnTo>
                    <a:pt x="51502" y="5484"/>
                  </a:lnTo>
                  <a:lnTo>
                    <a:pt x="56955" y="1975"/>
                  </a:lnTo>
                  <a:lnTo>
                    <a:pt x="65602" y="0"/>
                  </a:lnTo>
                  <a:lnTo>
                    <a:pt x="74135" y="4829"/>
                  </a:lnTo>
                  <a:lnTo>
                    <a:pt x="82558" y="12598"/>
                  </a:lnTo>
                  <a:lnTo>
                    <a:pt x="114244" y="55338"/>
                  </a:lnTo>
                  <a:lnTo>
                    <a:pt x="124528" y="63820"/>
                  </a:lnTo>
                  <a:lnTo>
                    <a:pt x="137697" y="67590"/>
                  </a:lnTo>
                  <a:lnTo>
                    <a:pt x="160734" y="706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7" name="SMARTInkShape-2332"/>
            <p:cNvSpPr/>
            <p:nvPr>
              <p:custDataLst>
                <p:tags r:id="rId50"/>
              </p:custDataLst>
            </p:nvPr>
          </p:nvSpPr>
          <p:spPr bwMode="auto">
            <a:xfrm>
              <a:off x="4402336" y="3161236"/>
              <a:ext cx="357188" cy="830335"/>
            </a:xfrm>
            <a:custGeom>
              <a:avLst/>
              <a:gdLst/>
              <a:ahLst/>
              <a:cxnLst/>
              <a:rect l="0" t="0" r="0" b="0"/>
              <a:pathLst>
                <a:path w="357188" h="830335">
                  <a:moveTo>
                    <a:pt x="357187" y="830334"/>
                  </a:moveTo>
                  <a:lnTo>
                    <a:pt x="357187" y="830334"/>
                  </a:lnTo>
                  <a:lnTo>
                    <a:pt x="349499" y="830334"/>
                  </a:lnTo>
                  <a:lnTo>
                    <a:pt x="343885" y="825594"/>
                  </a:lnTo>
                  <a:lnTo>
                    <a:pt x="334091" y="795700"/>
                  </a:lnTo>
                  <a:lnTo>
                    <a:pt x="328516" y="766053"/>
                  </a:lnTo>
                  <a:lnTo>
                    <a:pt x="323190" y="744816"/>
                  </a:lnTo>
                  <a:lnTo>
                    <a:pt x="316664" y="719744"/>
                  </a:lnTo>
                  <a:lnTo>
                    <a:pt x="309335" y="692115"/>
                  </a:lnTo>
                  <a:lnTo>
                    <a:pt x="301474" y="662782"/>
                  </a:lnTo>
                  <a:lnTo>
                    <a:pt x="293256" y="632312"/>
                  </a:lnTo>
                  <a:lnTo>
                    <a:pt x="281479" y="590520"/>
                  </a:lnTo>
                  <a:lnTo>
                    <a:pt x="269271" y="547611"/>
                  </a:lnTo>
                  <a:lnTo>
                    <a:pt x="256724" y="504470"/>
                  </a:lnTo>
                  <a:lnTo>
                    <a:pt x="243084" y="461923"/>
                  </a:lnTo>
                  <a:lnTo>
                    <a:pt x="224846" y="420879"/>
                  </a:lnTo>
                  <a:lnTo>
                    <a:pt x="211057" y="386416"/>
                  </a:lnTo>
                  <a:lnTo>
                    <a:pt x="196991" y="347288"/>
                  </a:lnTo>
                  <a:lnTo>
                    <a:pt x="183493" y="308524"/>
                  </a:lnTo>
                  <a:lnTo>
                    <a:pt x="170234" y="273226"/>
                  </a:lnTo>
                  <a:lnTo>
                    <a:pt x="152719" y="235796"/>
                  </a:lnTo>
                  <a:lnTo>
                    <a:pt x="130027" y="198540"/>
                  </a:lnTo>
                  <a:lnTo>
                    <a:pt x="111699" y="168867"/>
                  </a:lnTo>
                  <a:lnTo>
                    <a:pt x="91316" y="135505"/>
                  </a:lnTo>
                  <a:lnTo>
                    <a:pt x="63106" y="93418"/>
                  </a:lnTo>
                  <a:lnTo>
                    <a:pt x="37880" y="53938"/>
                  </a:lnTo>
                  <a:lnTo>
                    <a:pt x="7474" y="10777"/>
                  </a:lnTo>
                  <a:lnTo>
                    <a:pt x="291" y="299"/>
                  </a:lnTo>
                  <a:lnTo>
                    <a:pt x="4827" y="0"/>
                  </a:lnTo>
                  <a:lnTo>
                    <a:pt x="6194" y="1942"/>
                  </a:lnTo>
                  <a:lnTo>
                    <a:pt x="0" y="1773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8" name="SMARTInkShape-2333"/>
            <p:cNvSpPr/>
            <p:nvPr>
              <p:custDataLst>
                <p:tags r:id="rId51"/>
              </p:custDataLst>
            </p:nvPr>
          </p:nvSpPr>
          <p:spPr bwMode="auto">
            <a:xfrm>
              <a:off x="3768696" y="3107531"/>
              <a:ext cx="82909" cy="187525"/>
            </a:xfrm>
            <a:custGeom>
              <a:avLst/>
              <a:gdLst/>
              <a:ahLst/>
              <a:cxnLst/>
              <a:rect l="0" t="0" r="0" b="0"/>
              <a:pathLst>
                <a:path w="82909" h="187525">
                  <a:moveTo>
                    <a:pt x="8562" y="0"/>
                  </a:moveTo>
                  <a:lnTo>
                    <a:pt x="8562" y="0"/>
                  </a:lnTo>
                  <a:lnTo>
                    <a:pt x="0" y="0"/>
                  </a:lnTo>
                  <a:lnTo>
                    <a:pt x="4481" y="0"/>
                  </a:lnTo>
                  <a:lnTo>
                    <a:pt x="9394" y="2646"/>
                  </a:lnTo>
                  <a:lnTo>
                    <a:pt x="37135" y="28679"/>
                  </a:lnTo>
                  <a:lnTo>
                    <a:pt x="62767" y="65709"/>
                  </a:lnTo>
                  <a:lnTo>
                    <a:pt x="68511" y="70595"/>
                  </a:lnTo>
                  <a:lnTo>
                    <a:pt x="81336" y="96434"/>
                  </a:lnTo>
                  <a:lnTo>
                    <a:pt x="82908" y="115289"/>
                  </a:lnTo>
                  <a:lnTo>
                    <a:pt x="81939" y="124485"/>
                  </a:lnTo>
                  <a:lnTo>
                    <a:pt x="66352" y="156388"/>
                  </a:lnTo>
                  <a:lnTo>
                    <a:pt x="44281" y="18752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9" name="SMARTInkShape-2334"/>
            <p:cNvSpPr/>
            <p:nvPr>
              <p:custDataLst>
                <p:tags r:id="rId52"/>
              </p:custDataLst>
            </p:nvPr>
          </p:nvSpPr>
          <p:spPr bwMode="auto">
            <a:xfrm>
              <a:off x="3232547" y="3161109"/>
              <a:ext cx="604543" cy="812603"/>
            </a:xfrm>
            <a:custGeom>
              <a:avLst/>
              <a:gdLst/>
              <a:ahLst/>
              <a:cxnLst/>
              <a:rect l="0" t="0" r="0" b="0"/>
              <a:pathLst>
                <a:path w="604543" h="812603">
                  <a:moveTo>
                    <a:pt x="0" y="812602"/>
                  </a:moveTo>
                  <a:lnTo>
                    <a:pt x="0" y="812602"/>
                  </a:lnTo>
                  <a:lnTo>
                    <a:pt x="41108" y="771494"/>
                  </a:lnTo>
                  <a:lnTo>
                    <a:pt x="64197" y="734147"/>
                  </a:lnTo>
                  <a:lnTo>
                    <a:pt x="93355" y="694389"/>
                  </a:lnTo>
                  <a:lnTo>
                    <a:pt x="116236" y="660183"/>
                  </a:lnTo>
                  <a:lnTo>
                    <a:pt x="142919" y="621259"/>
                  </a:lnTo>
                  <a:lnTo>
                    <a:pt x="164723" y="594607"/>
                  </a:lnTo>
                  <a:lnTo>
                    <a:pt x="197564" y="552996"/>
                  </a:lnTo>
                  <a:lnTo>
                    <a:pt x="224728" y="515321"/>
                  </a:lnTo>
                  <a:lnTo>
                    <a:pt x="247715" y="482039"/>
                  </a:lnTo>
                  <a:lnTo>
                    <a:pt x="271161" y="450711"/>
                  </a:lnTo>
                  <a:lnTo>
                    <a:pt x="288922" y="427474"/>
                  </a:lnTo>
                  <a:lnTo>
                    <a:pt x="310685" y="399085"/>
                  </a:lnTo>
                  <a:lnTo>
                    <a:pt x="335115" y="367260"/>
                  </a:lnTo>
                  <a:lnTo>
                    <a:pt x="354379" y="342074"/>
                  </a:lnTo>
                  <a:lnTo>
                    <a:pt x="383721" y="303507"/>
                  </a:lnTo>
                  <a:lnTo>
                    <a:pt x="416974" y="264223"/>
                  </a:lnTo>
                  <a:lnTo>
                    <a:pt x="438991" y="235503"/>
                  </a:lnTo>
                  <a:lnTo>
                    <a:pt x="468407" y="191156"/>
                  </a:lnTo>
                  <a:lnTo>
                    <a:pt x="489691" y="155527"/>
                  </a:lnTo>
                  <a:lnTo>
                    <a:pt x="519148" y="115536"/>
                  </a:lnTo>
                  <a:lnTo>
                    <a:pt x="552350" y="72928"/>
                  </a:lnTo>
                  <a:lnTo>
                    <a:pt x="573763" y="39799"/>
                  </a:lnTo>
                  <a:lnTo>
                    <a:pt x="593668" y="11792"/>
                  </a:lnTo>
                  <a:lnTo>
                    <a:pt x="604542" y="2330"/>
                  </a:lnTo>
                  <a:lnTo>
                    <a:pt x="604442" y="1553"/>
                  </a:lnTo>
                  <a:lnTo>
                    <a:pt x="603383" y="1036"/>
                  </a:lnTo>
                  <a:lnTo>
                    <a:pt x="59828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0" name="SMARTInkShape-2335"/>
            <p:cNvSpPr/>
            <p:nvPr>
              <p:custDataLst>
                <p:tags r:id="rId53"/>
              </p:custDataLst>
            </p:nvPr>
          </p:nvSpPr>
          <p:spPr bwMode="auto">
            <a:xfrm>
              <a:off x="3929463" y="2610453"/>
              <a:ext cx="415818" cy="522756"/>
            </a:xfrm>
            <a:custGeom>
              <a:avLst/>
              <a:gdLst/>
              <a:ahLst/>
              <a:cxnLst/>
              <a:rect l="0" t="0" r="0" b="0"/>
              <a:pathLst>
                <a:path w="415818" h="522756">
                  <a:moveTo>
                    <a:pt x="44248" y="104172"/>
                  </a:moveTo>
                  <a:lnTo>
                    <a:pt x="44248" y="104172"/>
                  </a:lnTo>
                  <a:lnTo>
                    <a:pt x="44248" y="111860"/>
                  </a:lnTo>
                  <a:lnTo>
                    <a:pt x="29017" y="133405"/>
                  </a:lnTo>
                  <a:lnTo>
                    <a:pt x="17610" y="139816"/>
                  </a:lnTo>
                  <a:lnTo>
                    <a:pt x="8373" y="175291"/>
                  </a:lnTo>
                  <a:lnTo>
                    <a:pt x="2640" y="208698"/>
                  </a:lnTo>
                  <a:lnTo>
                    <a:pt x="500" y="248142"/>
                  </a:lnTo>
                  <a:lnTo>
                    <a:pt x="0" y="286890"/>
                  </a:lnTo>
                  <a:lnTo>
                    <a:pt x="4459" y="329628"/>
                  </a:lnTo>
                  <a:lnTo>
                    <a:pt x="14657" y="361802"/>
                  </a:lnTo>
                  <a:lnTo>
                    <a:pt x="27128" y="395284"/>
                  </a:lnTo>
                  <a:lnTo>
                    <a:pt x="40719" y="428883"/>
                  </a:lnTo>
                  <a:lnTo>
                    <a:pt x="73169" y="460714"/>
                  </a:lnTo>
                  <a:lnTo>
                    <a:pt x="116317" y="494241"/>
                  </a:lnTo>
                  <a:lnTo>
                    <a:pt x="147716" y="511692"/>
                  </a:lnTo>
                  <a:lnTo>
                    <a:pt x="184822" y="522755"/>
                  </a:lnTo>
                  <a:lnTo>
                    <a:pt x="206425" y="522134"/>
                  </a:lnTo>
                  <a:lnTo>
                    <a:pt x="229756" y="517751"/>
                  </a:lnTo>
                  <a:lnTo>
                    <a:pt x="254241" y="510860"/>
                  </a:lnTo>
                  <a:lnTo>
                    <a:pt x="292029" y="495266"/>
                  </a:lnTo>
                  <a:lnTo>
                    <a:pt x="307661" y="486940"/>
                  </a:lnTo>
                  <a:lnTo>
                    <a:pt x="338261" y="456523"/>
                  </a:lnTo>
                  <a:lnTo>
                    <a:pt x="364428" y="421507"/>
                  </a:lnTo>
                  <a:lnTo>
                    <a:pt x="379365" y="396022"/>
                  </a:lnTo>
                  <a:lnTo>
                    <a:pt x="385730" y="374145"/>
                  </a:lnTo>
                  <a:lnTo>
                    <a:pt x="391957" y="345669"/>
                  </a:lnTo>
                  <a:lnTo>
                    <a:pt x="398093" y="312795"/>
                  </a:lnTo>
                  <a:lnTo>
                    <a:pt x="403176" y="285918"/>
                  </a:lnTo>
                  <a:lnTo>
                    <a:pt x="411469" y="242826"/>
                  </a:lnTo>
                  <a:lnTo>
                    <a:pt x="415817" y="204491"/>
                  </a:lnTo>
                  <a:lnTo>
                    <a:pt x="415765" y="160664"/>
                  </a:lnTo>
                  <a:lnTo>
                    <a:pt x="412973" y="130920"/>
                  </a:lnTo>
                  <a:lnTo>
                    <a:pt x="409127" y="98191"/>
                  </a:lnTo>
                  <a:lnTo>
                    <a:pt x="403586" y="72404"/>
                  </a:lnTo>
                  <a:lnTo>
                    <a:pt x="389493" y="33167"/>
                  </a:lnTo>
                  <a:lnTo>
                    <a:pt x="375615" y="20124"/>
                  </a:lnTo>
                  <a:lnTo>
                    <a:pt x="336381" y="2987"/>
                  </a:lnTo>
                  <a:lnTo>
                    <a:pt x="302408" y="0"/>
                  </a:lnTo>
                  <a:lnTo>
                    <a:pt x="287792" y="1982"/>
                  </a:lnTo>
                  <a:lnTo>
                    <a:pt x="266142" y="10248"/>
                  </a:lnTo>
                  <a:lnTo>
                    <a:pt x="239802" y="22705"/>
                  </a:lnTo>
                  <a:lnTo>
                    <a:pt x="210336" y="37954"/>
                  </a:lnTo>
                  <a:lnTo>
                    <a:pt x="169659" y="65481"/>
                  </a:lnTo>
                  <a:lnTo>
                    <a:pt x="132670" y="103291"/>
                  </a:lnTo>
                  <a:lnTo>
                    <a:pt x="106756" y="13989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1" name="SMARTInkShape-2336"/>
            <p:cNvSpPr/>
            <p:nvPr>
              <p:custDataLst>
                <p:tags r:id="rId54"/>
              </p:custDataLst>
            </p:nvPr>
          </p:nvSpPr>
          <p:spPr bwMode="auto">
            <a:xfrm>
              <a:off x="3991570" y="2885178"/>
              <a:ext cx="255966" cy="61620"/>
            </a:xfrm>
            <a:custGeom>
              <a:avLst/>
              <a:gdLst/>
              <a:ahLst/>
              <a:cxnLst/>
              <a:rect l="0" t="0" r="0" b="0"/>
              <a:pathLst>
                <a:path w="255966" h="61620">
                  <a:moveTo>
                    <a:pt x="0" y="61619"/>
                  </a:moveTo>
                  <a:lnTo>
                    <a:pt x="0" y="61619"/>
                  </a:lnTo>
                  <a:lnTo>
                    <a:pt x="32485" y="46369"/>
                  </a:lnTo>
                  <a:lnTo>
                    <a:pt x="68678" y="32021"/>
                  </a:lnTo>
                  <a:lnTo>
                    <a:pt x="100638" y="21014"/>
                  </a:lnTo>
                  <a:lnTo>
                    <a:pt x="143590" y="9239"/>
                  </a:lnTo>
                  <a:lnTo>
                    <a:pt x="185090" y="2112"/>
                  </a:lnTo>
                  <a:lnTo>
                    <a:pt x="219876" y="0"/>
                  </a:lnTo>
                  <a:lnTo>
                    <a:pt x="237621" y="499"/>
                  </a:lnTo>
                  <a:lnTo>
                    <a:pt x="255955" y="6852"/>
                  </a:lnTo>
                  <a:lnTo>
                    <a:pt x="255965" y="8240"/>
                  </a:lnTo>
                  <a:lnTo>
                    <a:pt x="250032" y="1697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2" name="SMARTInkShape-2337"/>
            <p:cNvSpPr/>
            <p:nvPr>
              <p:custDataLst>
                <p:tags r:id="rId55"/>
              </p:custDataLst>
            </p:nvPr>
          </p:nvSpPr>
          <p:spPr bwMode="auto">
            <a:xfrm>
              <a:off x="4089797" y="2794992"/>
              <a:ext cx="8931" cy="257291"/>
            </a:xfrm>
            <a:custGeom>
              <a:avLst/>
              <a:gdLst/>
              <a:ahLst/>
              <a:cxnLst/>
              <a:rect l="0" t="0" r="0" b="0"/>
              <a:pathLst>
                <a:path w="8931" h="257291">
                  <a:moveTo>
                    <a:pt x="8930" y="0"/>
                  </a:moveTo>
                  <a:lnTo>
                    <a:pt x="8930" y="0"/>
                  </a:lnTo>
                  <a:lnTo>
                    <a:pt x="8930" y="42514"/>
                  </a:lnTo>
                  <a:lnTo>
                    <a:pt x="8930" y="84943"/>
                  </a:lnTo>
                  <a:lnTo>
                    <a:pt x="8930" y="121080"/>
                  </a:lnTo>
                  <a:lnTo>
                    <a:pt x="8930" y="158576"/>
                  </a:lnTo>
                  <a:lnTo>
                    <a:pt x="8930" y="199452"/>
                  </a:lnTo>
                  <a:lnTo>
                    <a:pt x="8930" y="239930"/>
                  </a:lnTo>
                  <a:lnTo>
                    <a:pt x="8930" y="257290"/>
                  </a:lnTo>
                  <a:lnTo>
                    <a:pt x="7937" y="256855"/>
                  </a:lnTo>
                  <a:lnTo>
                    <a:pt x="0" y="25003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03" name="SMARTInkShape-Group679"/>
          <p:cNvGrpSpPr/>
          <p:nvPr/>
        </p:nvGrpSpPr>
        <p:grpSpPr>
          <a:xfrm>
            <a:off x="2580680" y="4076505"/>
            <a:ext cx="2776328" cy="1808160"/>
            <a:chOff x="2580680" y="4076505"/>
            <a:chExt cx="2776328" cy="1808160"/>
          </a:xfrm>
        </p:grpSpPr>
        <p:sp>
          <p:nvSpPr>
            <p:cNvPr id="94" name="SMARTInkShape-2338"/>
            <p:cNvSpPr/>
            <p:nvPr>
              <p:custDataLst>
                <p:tags r:id="rId38"/>
              </p:custDataLst>
            </p:nvPr>
          </p:nvSpPr>
          <p:spPr bwMode="auto">
            <a:xfrm>
              <a:off x="4688086" y="4832390"/>
              <a:ext cx="151806" cy="159306"/>
            </a:xfrm>
            <a:custGeom>
              <a:avLst/>
              <a:gdLst/>
              <a:ahLst/>
              <a:cxnLst/>
              <a:rect l="0" t="0" r="0" b="0"/>
              <a:pathLst>
                <a:path w="151806" h="159306">
                  <a:moveTo>
                    <a:pt x="0" y="159305"/>
                  </a:moveTo>
                  <a:lnTo>
                    <a:pt x="0" y="159305"/>
                  </a:lnTo>
                  <a:lnTo>
                    <a:pt x="19427" y="120451"/>
                  </a:lnTo>
                  <a:lnTo>
                    <a:pt x="41982" y="80081"/>
                  </a:lnTo>
                  <a:lnTo>
                    <a:pt x="69729" y="37889"/>
                  </a:lnTo>
                  <a:lnTo>
                    <a:pt x="88680" y="5806"/>
                  </a:lnTo>
                  <a:lnTo>
                    <a:pt x="96341" y="0"/>
                  </a:lnTo>
                  <a:lnTo>
                    <a:pt x="105046" y="43812"/>
                  </a:lnTo>
                  <a:lnTo>
                    <a:pt x="111480" y="71889"/>
                  </a:lnTo>
                  <a:lnTo>
                    <a:pt x="151805" y="12358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5" name="SMARTInkShape-2339"/>
            <p:cNvSpPr/>
            <p:nvPr>
              <p:custDataLst>
                <p:tags r:id="rId39"/>
              </p:custDataLst>
            </p:nvPr>
          </p:nvSpPr>
          <p:spPr bwMode="auto">
            <a:xfrm>
              <a:off x="4634508" y="4871320"/>
              <a:ext cx="132156" cy="727595"/>
            </a:xfrm>
            <a:custGeom>
              <a:avLst/>
              <a:gdLst/>
              <a:ahLst/>
              <a:cxnLst/>
              <a:rect l="0" t="0" r="0" b="0"/>
              <a:pathLst>
                <a:path w="132156" h="727595">
                  <a:moveTo>
                    <a:pt x="0" y="727594"/>
                  </a:moveTo>
                  <a:lnTo>
                    <a:pt x="0" y="727594"/>
                  </a:lnTo>
                  <a:lnTo>
                    <a:pt x="4740" y="722854"/>
                  </a:lnTo>
                  <a:lnTo>
                    <a:pt x="16223" y="689984"/>
                  </a:lnTo>
                  <a:lnTo>
                    <a:pt x="30052" y="649863"/>
                  </a:lnTo>
                  <a:lnTo>
                    <a:pt x="37500" y="617641"/>
                  </a:lnTo>
                  <a:lnTo>
                    <a:pt x="46763" y="586121"/>
                  </a:lnTo>
                  <a:lnTo>
                    <a:pt x="57843" y="543132"/>
                  </a:lnTo>
                  <a:lnTo>
                    <a:pt x="64403" y="506704"/>
                  </a:lnTo>
                  <a:lnTo>
                    <a:pt x="71709" y="476155"/>
                  </a:lnTo>
                  <a:lnTo>
                    <a:pt x="80548" y="440905"/>
                  </a:lnTo>
                  <a:lnTo>
                    <a:pt x="87433" y="412445"/>
                  </a:lnTo>
                  <a:lnTo>
                    <a:pt x="93015" y="388510"/>
                  </a:lnTo>
                  <a:lnTo>
                    <a:pt x="101863" y="349679"/>
                  </a:lnTo>
                  <a:lnTo>
                    <a:pt x="109103" y="319192"/>
                  </a:lnTo>
                  <a:lnTo>
                    <a:pt x="112423" y="298561"/>
                  </a:lnTo>
                  <a:lnTo>
                    <a:pt x="115628" y="273892"/>
                  </a:lnTo>
                  <a:lnTo>
                    <a:pt x="118757" y="246532"/>
                  </a:lnTo>
                  <a:lnTo>
                    <a:pt x="124880" y="208195"/>
                  </a:lnTo>
                  <a:lnTo>
                    <a:pt x="129916" y="178258"/>
                  </a:lnTo>
                  <a:lnTo>
                    <a:pt x="132155" y="145109"/>
                  </a:lnTo>
                  <a:lnTo>
                    <a:pt x="127454" y="100859"/>
                  </a:lnTo>
                  <a:lnTo>
                    <a:pt x="124746" y="62559"/>
                  </a:lnTo>
                  <a:lnTo>
                    <a:pt x="120085" y="27617"/>
                  </a:lnTo>
                  <a:lnTo>
                    <a:pt x="124170" y="0"/>
                  </a:lnTo>
                  <a:lnTo>
                    <a:pt x="124452" y="437"/>
                  </a:lnTo>
                  <a:lnTo>
                    <a:pt x="124941" y="15884"/>
                  </a:lnTo>
                  <a:lnTo>
                    <a:pt x="122337" y="22010"/>
                  </a:lnTo>
                  <a:lnTo>
                    <a:pt x="120253" y="25033"/>
                  </a:lnTo>
                  <a:lnTo>
                    <a:pt x="119856" y="28040"/>
                  </a:lnTo>
                  <a:lnTo>
                    <a:pt x="125015" y="400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6" name="SMARTInkShape-2340"/>
            <p:cNvSpPr/>
            <p:nvPr>
              <p:custDataLst>
                <p:tags r:id="rId40"/>
              </p:custDataLst>
            </p:nvPr>
          </p:nvSpPr>
          <p:spPr bwMode="auto">
            <a:xfrm>
              <a:off x="4501804" y="4674416"/>
              <a:ext cx="110544" cy="201194"/>
            </a:xfrm>
            <a:custGeom>
              <a:avLst/>
              <a:gdLst/>
              <a:ahLst/>
              <a:cxnLst/>
              <a:rect l="0" t="0" r="0" b="0"/>
              <a:pathLst>
                <a:path w="110544" h="201194">
                  <a:moveTo>
                    <a:pt x="7688" y="4740"/>
                  </a:moveTo>
                  <a:lnTo>
                    <a:pt x="7688" y="4740"/>
                  </a:lnTo>
                  <a:lnTo>
                    <a:pt x="0" y="4740"/>
                  </a:lnTo>
                  <a:lnTo>
                    <a:pt x="8607" y="0"/>
                  </a:lnTo>
                  <a:lnTo>
                    <a:pt x="42687" y="1792"/>
                  </a:lnTo>
                  <a:lnTo>
                    <a:pt x="76267" y="8607"/>
                  </a:lnTo>
                  <a:lnTo>
                    <a:pt x="100327" y="21650"/>
                  </a:lnTo>
                  <a:lnTo>
                    <a:pt x="108392" y="32430"/>
                  </a:lnTo>
                  <a:lnTo>
                    <a:pt x="110543" y="38083"/>
                  </a:lnTo>
                  <a:lnTo>
                    <a:pt x="108830" y="79222"/>
                  </a:lnTo>
                  <a:lnTo>
                    <a:pt x="98369" y="123669"/>
                  </a:lnTo>
                  <a:lnTo>
                    <a:pt x="85710" y="164994"/>
                  </a:lnTo>
                  <a:lnTo>
                    <a:pt x="79126" y="20119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7" name="SMARTInkShape-2341"/>
            <p:cNvSpPr/>
            <p:nvPr>
              <p:custDataLst>
                <p:tags r:id="rId41"/>
              </p:custDataLst>
            </p:nvPr>
          </p:nvSpPr>
          <p:spPr bwMode="auto">
            <a:xfrm>
              <a:off x="2580680" y="4716518"/>
              <a:ext cx="2057151" cy="1168147"/>
            </a:xfrm>
            <a:custGeom>
              <a:avLst/>
              <a:gdLst/>
              <a:ahLst/>
              <a:cxnLst/>
              <a:rect l="0" t="0" r="0" b="0"/>
              <a:pathLst>
                <a:path w="2057151" h="1168147">
                  <a:moveTo>
                    <a:pt x="0" y="1168146"/>
                  </a:moveTo>
                  <a:lnTo>
                    <a:pt x="0" y="1168146"/>
                  </a:lnTo>
                  <a:lnTo>
                    <a:pt x="12273" y="1154880"/>
                  </a:lnTo>
                  <a:lnTo>
                    <a:pt x="21165" y="1140844"/>
                  </a:lnTo>
                  <a:lnTo>
                    <a:pt x="60809" y="1101605"/>
                  </a:lnTo>
                  <a:lnTo>
                    <a:pt x="99377" y="1075008"/>
                  </a:lnTo>
                  <a:lnTo>
                    <a:pt x="132472" y="1056306"/>
                  </a:lnTo>
                  <a:lnTo>
                    <a:pt x="172424" y="1039207"/>
                  </a:lnTo>
                  <a:lnTo>
                    <a:pt x="213477" y="1018045"/>
                  </a:lnTo>
                  <a:lnTo>
                    <a:pt x="239552" y="1005571"/>
                  </a:lnTo>
                  <a:lnTo>
                    <a:pt x="269834" y="991302"/>
                  </a:lnTo>
                  <a:lnTo>
                    <a:pt x="294983" y="979805"/>
                  </a:lnTo>
                  <a:lnTo>
                    <a:pt x="336156" y="961739"/>
                  </a:lnTo>
                  <a:lnTo>
                    <a:pt x="370991" y="947094"/>
                  </a:lnTo>
                  <a:lnTo>
                    <a:pt x="408963" y="930994"/>
                  </a:lnTo>
                  <a:lnTo>
                    <a:pt x="434368" y="919756"/>
                  </a:lnTo>
                  <a:lnTo>
                    <a:pt x="462220" y="907303"/>
                  </a:lnTo>
                  <a:lnTo>
                    <a:pt x="486740" y="897016"/>
                  </a:lnTo>
                  <a:lnTo>
                    <a:pt x="529860" y="880295"/>
                  </a:lnTo>
                  <a:lnTo>
                    <a:pt x="568868" y="863603"/>
                  </a:lnTo>
                  <a:lnTo>
                    <a:pt x="587605" y="854985"/>
                  </a:lnTo>
                  <a:lnTo>
                    <a:pt x="617955" y="840309"/>
                  </a:lnTo>
                  <a:lnTo>
                    <a:pt x="656048" y="821596"/>
                  </a:lnTo>
                  <a:lnTo>
                    <a:pt x="699303" y="800191"/>
                  </a:lnTo>
                  <a:lnTo>
                    <a:pt x="735084" y="782944"/>
                  </a:lnTo>
                  <a:lnTo>
                    <a:pt x="765884" y="768470"/>
                  </a:lnTo>
                  <a:lnTo>
                    <a:pt x="793363" y="755843"/>
                  </a:lnTo>
                  <a:lnTo>
                    <a:pt x="817635" y="743457"/>
                  </a:lnTo>
                  <a:lnTo>
                    <a:pt x="860479" y="719112"/>
                  </a:lnTo>
                  <a:lnTo>
                    <a:pt x="887184" y="704087"/>
                  </a:lnTo>
                  <a:lnTo>
                    <a:pt x="917886" y="687123"/>
                  </a:lnTo>
                  <a:lnTo>
                    <a:pt x="951252" y="668871"/>
                  </a:lnTo>
                  <a:lnTo>
                    <a:pt x="980441" y="652733"/>
                  </a:lnTo>
                  <a:lnTo>
                    <a:pt x="1006846" y="638006"/>
                  </a:lnTo>
                  <a:lnTo>
                    <a:pt x="1031395" y="624220"/>
                  </a:lnTo>
                  <a:lnTo>
                    <a:pt x="1054706" y="611060"/>
                  </a:lnTo>
                  <a:lnTo>
                    <a:pt x="1099128" y="585854"/>
                  </a:lnTo>
                  <a:lnTo>
                    <a:pt x="1132603" y="566631"/>
                  </a:lnTo>
                  <a:lnTo>
                    <a:pt x="1173772" y="542902"/>
                  </a:lnTo>
                  <a:lnTo>
                    <a:pt x="1220069" y="516168"/>
                  </a:lnTo>
                  <a:lnTo>
                    <a:pt x="1256887" y="494377"/>
                  </a:lnTo>
                  <a:lnTo>
                    <a:pt x="1287385" y="475881"/>
                  </a:lnTo>
                  <a:lnTo>
                    <a:pt x="1313671" y="459581"/>
                  </a:lnTo>
                  <a:lnTo>
                    <a:pt x="1356106" y="433534"/>
                  </a:lnTo>
                  <a:lnTo>
                    <a:pt x="1374368" y="422419"/>
                  </a:lnTo>
                  <a:lnTo>
                    <a:pt x="1403409" y="405089"/>
                  </a:lnTo>
                  <a:lnTo>
                    <a:pt x="1439637" y="383613"/>
                  </a:lnTo>
                  <a:lnTo>
                    <a:pt x="1480657" y="359374"/>
                  </a:lnTo>
                  <a:lnTo>
                    <a:pt x="1512964" y="339246"/>
                  </a:lnTo>
                  <a:lnTo>
                    <a:pt x="1539462" y="321858"/>
                  </a:lnTo>
                  <a:lnTo>
                    <a:pt x="1582135" y="292948"/>
                  </a:lnTo>
                  <a:lnTo>
                    <a:pt x="1617637" y="270177"/>
                  </a:lnTo>
                  <a:lnTo>
                    <a:pt x="1639010" y="256961"/>
                  </a:lnTo>
                  <a:lnTo>
                    <a:pt x="1663182" y="242197"/>
                  </a:lnTo>
                  <a:lnTo>
                    <a:pt x="1689217" y="226400"/>
                  </a:lnTo>
                  <a:lnTo>
                    <a:pt x="1731375" y="203559"/>
                  </a:lnTo>
                  <a:lnTo>
                    <a:pt x="1766648" y="185800"/>
                  </a:lnTo>
                  <a:lnTo>
                    <a:pt x="1798862" y="167985"/>
                  </a:lnTo>
                  <a:lnTo>
                    <a:pt x="1820351" y="156091"/>
                  </a:lnTo>
                  <a:lnTo>
                    <a:pt x="1845591" y="142208"/>
                  </a:lnTo>
                  <a:lnTo>
                    <a:pt x="1873331" y="127000"/>
                  </a:lnTo>
                  <a:lnTo>
                    <a:pt x="1912092" y="104810"/>
                  </a:lnTo>
                  <a:lnTo>
                    <a:pt x="1950647" y="81162"/>
                  </a:lnTo>
                  <a:lnTo>
                    <a:pt x="1991505" y="56295"/>
                  </a:lnTo>
                  <a:lnTo>
                    <a:pt x="2034370" y="26438"/>
                  </a:lnTo>
                  <a:lnTo>
                    <a:pt x="2057150" y="3904"/>
                  </a:lnTo>
                  <a:lnTo>
                    <a:pt x="2057035" y="2055"/>
                  </a:lnTo>
                  <a:lnTo>
                    <a:pt x="2054973" y="822"/>
                  </a:lnTo>
                  <a:lnTo>
                    <a:pt x="2051615" y="0"/>
                  </a:lnTo>
                  <a:lnTo>
                    <a:pt x="2042592" y="1733"/>
                  </a:lnTo>
                  <a:lnTo>
                    <a:pt x="2002555" y="18829"/>
                  </a:lnTo>
                  <a:lnTo>
                    <a:pt x="1973461" y="2514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8" name="SMARTInkShape-2342"/>
            <p:cNvSpPr/>
            <p:nvPr>
              <p:custDataLst>
                <p:tags r:id="rId42"/>
              </p:custDataLst>
            </p:nvPr>
          </p:nvSpPr>
          <p:spPr bwMode="auto">
            <a:xfrm>
              <a:off x="4627898" y="4076505"/>
              <a:ext cx="729110" cy="645140"/>
            </a:xfrm>
            <a:custGeom>
              <a:avLst/>
              <a:gdLst/>
              <a:ahLst/>
              <a:cxnLst/>
              <a:rect l="0" t="0" r="0" b="0"/>
              <a:pathLst>
                <a:path w="729110" h="645140">
                  <a:moveTo>
                    <a:pt x="176274" y="40081"/>
                  </a:moveTo>
                  <a:lnTo>
                    <a:pt x="176274" y="40081"/>
                  </a:lnTo>
                  <a:lnTo>
                    <a:pt x="163845" y="27652"/>
                  </a:lnTo>
                  <a:lnTo>
                    <a:pt x="155536" y="24635"/>
                  </a:lnTo>
                  <a:lnTo>
                    <a:pt x="150542" y="23830"/>
                  </a:lnTo>
                  <a:lnTo>
                    <a:pt x="137056" y="28229"/>
                  </a:lnTo>
                  <a:lnTo>
                    <a:pt x="129293" y="32179"/>
                  </a:lnTo>
                  <a:lnTo>
                    <a:pt x="89924" y="75663"/>
                  </a:lnTo>
                  <a:lnTo>
                    <a:pt x="65466" y="111458"/>
                  </a:lnTo>
                  <a:lnTo>
                    <a:pt x="45667" y="152171"/>
                  </a:lnTo>
                  <a:lnTo>
                    <a:pt x="37609" y="178308"/>
                  </a:lnTo>
                  <a:lnTo>
                    <a:pt x="30252" y="206646"/>
                  </a:lnTo>
                  <a:lnTo>
                    <a:pt x="19433" y="248717"/>
                  </a:lnTo>
                  <a:lnTo>
                    <a:pt x="11317" y="280644"/>
                  </a:lnTo>
                  <a:lnTo>
                    <a:pt x="2162" y="320931"/>
                  </a:lnTo>
                  <a:lnTo>
                    <a:pt x="0" y="358003"/>
                  </a:lnTo>
                  <a:lnTo>
                    <a:pt x="4211" y="394123"/>
                  </a:lnTo>
                  <a:lnTo>
                    <a:pt x="7883" y="428968"/>
                  </a:lnTo>
                  <a:lnTo>
                    <a:pt x="24626" y="465531"/>
                  </a:lnTo>
                  <a:lnTo>
                    <a:pt x="36480" y="486433"/>
                  </a:lnTo>
                  <a:lnTo>
                    <a:pt x="62549" y="528178"/>
                  </a:lnTo>
                  <a:lnTo>
                    <a:pt x="100893" y="571147"/>
                  </a:lnTo>
                  <a:lnTo>
                    <a:pt x="134757" y="597616"/>
                  </a:lnTo>
                  <a:lnTo>
                    <a:pt x="166752" y="616288"/>
                  </a:lnTo>
                  <a:lnTo>
                    <a:pt x="207076" y="632379"/>
                  </a:lnTo>
                  <a:lnTo>
                    <a:pt x="250113" y="642438"/>
                  </a:lnTo>
                  <a:lnTo>
                    <a:pt x="272132" y="644058"/>
                  </a:lnTo>
                  <a:lnTo>
                    <a:pt x="296735" y="645139"/>
                  </a:lnTo>
                  <a:lnTo>
                    <a:pt x="334653" y="643693"/>
                  </a:lnTo>
                  <a:lnTo>
                    <a:pt x="378313" y="637301"/>
                  </a:lnTo>
                  <a:lnTo>
                    <a:pt x="406961" y="630950"/>
                  </a:lnTo>
                  <a:lnTo>
                    <a:pt x="442842" y="621512"/>
                  </a:lnTo>
                  <a:lnTo>
                    <a:pt x="483130" y="605043"/>
                  </a:lnTo>
                  <a:lnTo>
                    <a:pt x="518658" y="587595"/>
                  </a:lnTo>
                  <a:lnTo>
                    <a:pt x="547718" y="567848"/>
                  </a:lnTo>
                  <a:lnTo>
                    <a:pt x="589610" y="534131"/>
                  </a:lnTo>
                  <a:lnTo>
                    <a:pt x="625691" y="496071"/>
                  </a:lnTo>
                  <a:lnTo>
                    <a:pt x="658064" y="458898"/>
                  </a:lnTo>
                  <a:lnTo>
                    <a:pt x="684596" y="414366"/>
                  </a:lnTo>
                  <a:lnTo>
                    <a:pt x="700281" y="376538"/>
                  </a:lnTo>
                  <a:lnTo>
                    <a:pt x="711212" y="336555"/>
                  </a:lnTo>
                  <a:lnTo>
                    <a:pt x="720735" y="299574"/>
                  </a:lnTo>
                  <a:lnTo>
                    <a:pt x="727195" y="263480"/>
                  </a:lnTo>
                  <a:lnTo>
                    <a:pt x="729109" y="227651"/>
                  </a:lnTo>
                  <a:lnTo>
                    <a:pt x="727030" y="191899"/>
                  </a:lnTo>
                  <a:lnTo>
                    <a:pt x="717484" y="158817"/>
                  </a:lnTo>
                  <a:lnTo>
                    <a:pt x="701570" y="131548"/>
                  </a:lnTo>
                  <a:lnTo>
                    <a:pt x="686213" y="108996"/>
                  </a:lnTo>
                  <a:lnTo>
                    <a:pt x="668038" y="83048"/>
                  </a:lnTo>
                  <a:lnTo>
                    <a:pt x="637260" y="48925"/>
                  </a:lnTo>
                  <a:lnTo>
                    <a:pt x="594975" y="18558"/>
                  </a:lnTo>
                  <a:lnTo>
                    <a:pt x="580423" y="10849"/>
                  </a:lnTo>
                  <a:lnTo>
                    <a:pt x="537797" y="2284"/>
                  </a:lnTo>
                  <a:lnTo>
                    <a:pt x="512539" y="0"/>
                  </a:lnTo>
                  <a:lnTo>
                    <a:pt x="468599" y="108"/>
                  </a:lnTo>
                  <a:lnTo>
                    <a:pt x="430220" y="4456"/>
                  </a:lnTo>
                  <a:lnTo>
                    <a:pt x="385683" y="16076"/>
                  </a:lnTo>
                  <a:lnTo>
                    <a:pt x="363797" y="2222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9" name="SMARTInkShape-2343"/>
            <p:cNvSpPr/>
            <p:nvPr>
              <p:custDataLst>
                <p:tags r:id="rId43"/>
              </p:custDataLst>
            </p:nvPr>
          </p:nvSpPr>
          <p:spPr bwMode="auto">
            <a:xfrm>
              <a:off x="4893551" y="4143375"/>
              <a:ext cx="53497" cy="437556"/>
            </a:xfrm>
            <a:custGeom>
              <a:avLst/>
              <a:gdLst/>
              <a:ahLst/>
              <a:cxnLst/>
              <a:rect l="0" t="0" r="0" b="0"/>
              <a:pathLst>
                <a:path w="53497" h="437556">
                  <a:moveTo>
                    <a:pt x="53496" y="0"/>
                  </a:moveTo>
                  <a:lnTo>
                    <a:pt x="53496" y="0"/>
                  </a:lnTo>
                  <a:lnTo>
                    <a:pt x="53496" y="4740"/>
                  </a:lnTo>
                  <a:lnTo>
                    <a:pt x="52504" y="6136"/>
                  </a:lnTo>
                  <a:lnTo>
                    <a:pt x="50850" y="7068"/>
                  </a:lnTo>
                  <a:lnTo>
                    <a:pt x="48755" y="7689"/>
                  </a:lnTo>
                  <a:lnTo>
                    <a:pt x="47359" y="10087"/>
                  </a:lnTo>
                  <a:lnTo>
                    <a:pt x="37682" y="49425"/>
                  </a:lnTo>
                  <a:lnTo>
                    <a:pt x="32246" y="77529"/>
                  </a:lnTo>
                  <a:lnTo>
                    <a:pt x="28415" y="98319"/>
                  </a:lnTo>
                  <a:lnTo>
                    <a:pt x="23878" y="123093"/>
                  </a:lnTo>
                  <a:lnTo>
                    <a:pt x="18867" y="150523"/>
                  </a:lnTo>
                  <a:lnTo>
                    <a:pt x="10655" y="194230"/>
                  </a:lnTo>
                  <a:lnTo>
                    <a:pt x="4690" y="228207"/>
                  </a:lnTo>
                  <a:lnTo>
                    <a:pt x="1332" y="268039"/>
                  </a:lnTo>
                  <a:lnTo>
                    <a:pt x="546" y="303014"/>
                  </a:lnTo>
                  <a:lnTo>
                    <a:pt x="198" y="336417"/>
                  </a:lnTo>
                  <a:lnTo>
                    <a:pt x="0" y="380468"/>
                  </a:lnTo>
                  <a:lnTo>
                    <a:pt x="8847" y="43755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0" name="SMARTInkShape-2344"/>
            <p:cNvSpPr/>
            <p:nvPr>
              <p:custDataLst>
                <p:tags r:id="rId44"/>
              </p:custDataLst>
            </p:nvPr>
          </p:nvSpPr>
          <p:spPr bwMode="auto">
            <a:xfrm>
              <a:off x="4759523" y="4339828"/>
              <a:ext cx="321470" cy="49390"/>
            </a:xfrm>
            <a:custGeom>
              <a:avLst/>
              <a:gdLst/>
              <a:ahLst/>
              <a:cxnLst/>
              <a:rect l="0" t="0" r="0" b="0"/>
              <a:pathLst>
                <a:path w="321470" h="49390">
                  <a:moveTo>
                    <a:pt x="0" y="44649"/>
                  </a:moveTo>
                  <a:lnTo>
                    <a:pt x="0" y="44649"/>
                  </a:lnTo>
                  <a:lnTo>
                    <a:pt x="9482" y="49389"/>
                  </a:lnTo>
                  <a:lnTo>
                    <a:pt x="43820" y="42856"/>
                  </a:lnTo>
                  <a:lnTo>
                    <a:pt x="64932" y="37500"/>
                  </a:lnTo>
                  <a:lnTo>
                    <a:pt x="90913" y="30953"/>
                  </a:lnTo>
                  <a:lnTo>
                    <a:pt x="120140" y="23612"/>
                  </a:lnTo>
                  <a:lnTo>
                    <a:pt x="160552" y="12809"/>
                  </a:lnTo>
                  <a:lnTo>
                    <a:pt x="193396" y="5693"/>
                  </a:lnTo>
                  <a:lnTo>
                    <a:pt x="234450" y="2530"/>
                  </a:lnTo>
                  <a:lnTo>
                    <a:pt x="273748" y="750"/>
                  </a:lnTo>
                  <a:lnTo>
                    <a:pt x="32146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1" name="SMARTInkShape-2345"/>
            <p:cNvSpPr/>
            <p:nvPr>
              <p:custDataLst>
                <p:tags r:id="rId45"/>
              </p:custDataLst>
            </p:nvPr>
          </p:nvSpPr>
          <p:spPr bwMode="auto">
            <a:xfrm>
              <a:off x="4795242" y="4259461"/>
              <a:ext cx="223243" cy="261357"/>
            </a:xfrm>
            <a:custGeom>
              <a:avLst/>
              <a:gdLst/>
              <a:ahLst/>
              <a:cxnLst/>
              <a:rect l="0" t="0" r="0" b="0"/>
              <a:pathLst>
                <a:path w="223243" h="261357">
                  <a:moveTo>
                    <a:pt x="223242" y="0"/>
                  </a:moveTo>
                  <a:lnTo>
                    <a:pt x="223242" y="0"/>
                  </a:lnTo>
                  <a:lnTo>
                    <a:pt x="213762" y="0"/>
                  </a:lnTo>
                  <a:lnTo>
                    <a:pt x="203815" y="5292"/>
                  </a:lnTo>
                  <a:lnTo>
                    <a:pt x="193772" y="14258"/>
                  </a:lnTo>
                  <a:lnTo>
                    <a:pt x="163815" y="56945"/>
                  </a:lnTo>
                  <a:lnTo>
                    <a:pt x="136291" y="93050"/>
                  </a:lnTo>
                  <a:lnTo>
                    <a:pt x="108208" y="132922"/>
                  </a:lnTo>
                  <a:lnTo>
                    <a:pt x="79025" y="171014"/>
                  </a:lnTo>
                  <a:lnTo>
                    <a:pt x="45905" y="213059"/>
                  </a:lnTo>
                  <a:lnTo>
                    <a:pt x="11686" y="255421"/>
                  </a:lnTo>
                  <a:lnTo>
                    <a:pt x="5194" y="261356"/>
                  </a:lnTo>
                  <a:lnTo>
                    <a:pt x="0" y="2589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2" name="SMARTInkShape-2346"/>
            <p:cNvSpPr/>
            <p:nvPr>
              <p:custDataLst>
                <p:tags r:id="rId46"/>
              </p:custDataLst>
            </p:nvPr>
          </p:nvSpPr>
          <p:spPr bwMode="auto">
            <a:xfrm>
              <a:off x="4804172" y="4288962"/>
              <a:ext cx="187524" cy="237475"/>
            </a:xfrm>
            <a:custGeom>
              <a:avLst/>
              <a:gdLst/>
              <a:ahLst/>
              <a:cxnLst/>
              <a:rect l="0" t="0" r="0" b="0"/>
              <a:pathLst>
                <a:path w="187524" h="237475">
                  <a:moveTo>
                    <a:pt x="0" y="41936"/>
                  </a:moveTo>
                  <a:lnTo>
                    <a:pt x="0" y="41936"/>
                  </a:lnTo>
                  <a:lnTo>
                    <a:pt x="9714" y="11019"/>
                  </a:lnTo>
                  <a:lnTo>
                    <a:pt x="15231" y="3391"/>
                  </a:lnTo>
                  <a:lnTo>
                    <a:pt x="20990" y="0"/>
                  </a:lnTo>
                  <a:lnTo>
                    <a:pt x="24908" y="2073"/>
                  </a:lnTo>
                  <a:lnTo>
                    <a:pt x="34552" y="12313"/>
                  </a:lnTo>
                  <a:lnTo>
                    <a:pt x="51137" y="53774"/>
                  </a:lnTo>
                  <a:lnTo>
                    <a:pt x="63879" y="91085"/>
                  </a:lnTo>
                  <a:lnTo>
                    <a:pt x="84202" y="126206"/>
                  </a:lnTo>
                  <a:lnTo>
                    <a:pt x="107326" y="169891"/>
                  </a:lnTo>
                  <a:lnTo>
                    <a:pt x="145224" y="212732"/>
                  </a:lnTo>
                  <a:lnTo>
                    <a:pt x="167163" y="235528"/>
                  </a:lnTo>
                  <a:lnTo>
                    <a:pt x="171965" y="237474"/>
                  </a:lnTo>
                  <a:lnTo>
                    <a:pt x="176159" y="236787"/>
                  </a:lnTo>
                  <a:lnTo>
                    <a:pt x="179947" y="234344"/>
                  </a:lnTo>
                  <a:lnTo>
                    <a:pt x="187523" y="2205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13" name="SMARTInkShape-Group680"/>
          <p:cNvGrpSpPr/>
          <p:nvPr/>
        </p:nvGrpSpPr>
        <p:grpSpPr>
          <a:xfrm>
            <a:off x="2251723" y="4105234"/>
            <a:ext cx="1433906" cy="1600837"/>
            <a:chOff x="2251723" y="4105234"/>
            <a:chExt cx="1433906" cy="1600837"/>
          </a:xfrm>
        </p:grpSpPr>
        <p:sp>
          <p:nvSpPr>
            <p:cNvPr id="104" name="SMARTInkShape-2347"/>
            <p:cNvSpPr/>
            <p:nvPr>
              <p:custDataLst>
                <p:tags r:id="rId29"/>
              </p:custDataLst>
            </p:nvPr>
          </p:nvSpPr>
          <p:spPr bwMode="auto">
            <a:xfrm>
              <a:off x="2518172" y="4878736"/>
              <a:ext cx="157652" cy="291554"/>
            </a:xfrm>
            <a:custGeom>
              <a:avLst/>
              <a:gdLst/>
              <a:ahLst/>
              <a:cxnLst/>
              <a:rect l="0" t="0" r="0" b="0"/>
              <a:pathLst>
                <a:path w="157652" h="291554">
                  <a:moveTo>
                    <a:pt x="0" y="130819"/>
                  </a:moveTo>
                  <a:lnTo>
                    <a:pt x="0" y="130819"/>
                  </a:lnTo>
                  <a:lnTo>
                    <a:pt x="24548" y="117553"/>
                  </a:lnTo>
                  <a:lnTo>
                    <a:pt x="65982" y="81059"/>
                  </a:lnTo>
                  <a:lnTo>
                    <a:pt x="107331" y="48939"/>
                  </a:lnTo>
                  <a:lnTo>
                    <a:pt x="150151" y="7422"/>
                  </a:lnTo>
                  <a:lnTo>
                    <a:pt x="157599" y="0"/>
                  </a:lnTo>
                  <a:lnTo>
                    <a:pt x="157651" y="1934"/>
                  </a:lnTo>
                  <a:lnTo>
                    <a:pt x="151456" y="35437"/>
                  </a:lnTo>
                  <a:lnTo>
                    <a:pt x="147351" y="68252"/>
                  </a:lnTo>
                  <a:lnTo>
                    <a:pt x="144201" y="102910"/>
                  </a:lnTo>
                  <a:lnTo>
                    <a:pt x="138173" y="139912"/>
                  </a:lnTo>
                  <a:lnTo>
                    <a:pt x="130863" y="182485"/>
                  </a:lnTo>
                  <a:lnTo>
                    <a:pt x="126748" y="226163"/>
                  </a:lnTo>
                  <a:lnTo>
                    <a:pt x="125529" y="269532"/>
                  </a:lnTo>
                  <a:lnTo>
                    <a:pt x="125016" y="29155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5" name="SMARTInkShape-2348"/>
            <p:cNvSpPr/>
            <p:nvPr>
              <p:custDataLst>
                <p:tags r:id="rId30"/>
              </p:custDataLst>
            </p:nvPr>
          </p:nvSpPr>
          <p:spPr bwMode="auto">
            <a:xfrm>
              <a:off x="2303859" y="4902398"/>
              <a:ext cx="366077" cy="803673"/>
            </a:xfrm>
            <a:custGeom>
              <a:avLst/>
              <a:gdLst/>
              <a:ahLst/>
              <a:cxnLst/>
              <a:rect l="0" t="0" r="0" b="0"/>
              <a:pathLst>
                <a:path w="366077" h="803673">
                  <a:moveTo>
                    <a:pt x="0" y="803672"/>
                  </a:moveTo>
                  <a:lnTo>
                    <a:pt x="0" y="803672"/>
                  </a:lnTo>
                  <a:lnTo>
                    <a:pt x="4741" y="798932"/>
                  </a:lnTo>
                  <a:lnTo>
                    <a:pt x="7068" y="793958"/>
                  </a:lnTo>
                  <a:lnTo>
                    <a:pt x="7689" y="791244"/>
                  </a:lnTo>
                  <a:lnTo>
                    <a:pt x="30840" y="756517"/>
                  </a:lnTo>
                  <a:lnTo>
                    <a:pt x="49487" y="716278"/>
                  </a:lnTo>
                  <a:lnTo>
                    <a:pt x="60690" y="688432"/>
                  </a:lnTo>
                  <a:lnTo>
                    <a:pt x="78898" y="652906"/>
                  </a:lnTo>
                  <a:lnTo>
                    <a:pt x="97240" y="612818"/>
                  </a:lnTo>
                  <a:lnTo>
                    <a:pt x="108959" y="582089"/>
                  </a:lnTo>
                  <a:lnTo>
                    <a:pt x="123502" y="547433"/>
                  </a:lnTo>
                  <a:lnTo>
                    <a:pt x="140218" y="508217"/>
                  </a:lnTo>
                  <a:lnTo>
                    <a:pt x="156199" y="465437"/>
                  </a:lnTo>
                  <a:lnTo>
                    <a:pt x="167318" y="429773"/>
                  </a:lnTo>
                  <a:lnTo>
                    <a:pt x="179993" y="389608"/>
                  </a:lnTo>
                  <a:lnTo>
                    <a:pt x="194760" y="355392"/>
                  </a:lnTo>
                  <a:lnTo>
                    <a:pt x="213560" y="314717"/>
                  </a:lnTo>
                  <a:lnTo>
                    <a:pt x="231838" y="273489"/>
                  </a:lnTo>
                  <a:lnTo>
                    <a:pt x="249381" y="234933"/>
                  </a:lnTo>
                  <a:lnTo>
                    <a:pt x="267933" y="202311"/>
                  </a:lnTo>
                  <a:lnTo>
                    <a:pt x="288746" y="167307"/>
                  </a:lnTo>
                  <a:lnTo>
                    <a:pt x="308025" y="132475"/>
                  </a:lnTo>
                  <a:lnTo>
                    <a:pt x="330715" y="90184"/>
                  </a:lnTo>
                  <a:lnTo>
                    <a:pt x="351371" y="56105"/>
                  </a:lnTo>
                  <a:lnTo>
                    <a:pt x="362559" y="13856"/>
                  </a:lnTo>
                  <a:lnTo>
                    <a:pt x="366076" y="160"/>
                  </a:lnTo>
                  <a:lnTo>
                    <a:pt x="35718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6" name="SMARTInkShape-2349"/>
            <p:cNvSpPr/>
            <p:nvPr>
              <p:custDataLst>
                <p:tags r:id="rId31"/>
              </p:custDataLst>
            </p:nvPr>
          </p:nvSpPr>
          <p:spPr bwMode="auto">
            <a:xfrm>
              <a:off x="3063369" y="4376788"/>
              <a:ext cx="26304" cy="24099"/>
            </a:xfrm>
            <a:custGeom>
              <a:avLst/>
              <a:gdLst/>
              <a:ahLst/>
              <a:cxnLst/>
              <a:rect l="0" t="0" r="0" b="0"/>
              <a:pathLst>
                <a:path w="26304" h="24099">
                  <a:moveTo>
                    <a:pt x="26303" y="7689"/>
                  </a:moveTo>
                  <a:lnTo>
                    <a:pt x="26303" y="7689"/>
                  </a:lnTo>
                  <a:lnTo>
                    <a:pt x="18614" y="0"/>
                  </a:lnTo>
                  <a:lnTo>
                    <a:pt x="10489" y="11277"/>
                  </a:lnTo>
                  <a:lnTo>
                    <a:pt x="3207" y="16028"/>
                  </a:lnTo>
                  <a:lnTo>
                    <a:pt x="0" y="24098"/>
                  </a:lnTo>
                  <a:lnTo>
                    <a:pt x="9139" y="20378"/>
                  </a:lnTo>
                  <a:lnTo>
                    <a:pt x="11884" y="18132"/>
                  </a:lnTo>
                  <a:lnTo>
                    <a:pt x="14933" y="12992"/>
                  </a:lnTo>
                  <a:lnTo>
                    <a:pt x="17159" y="466"/>
                  </a:lnTo>
                  <a:lnTo>
                    <a:pt x="18223" y="8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7" name="SMARTInkShape-2350"/>
            <p:cNvSpPr/>
            <p:nvPr>
              <p:custDataLst>
                <p:tags r:id="rId32"/>
              </p:custDataLst>
            </p:nvPr>
          </p:nvSpPr>
          <p:spPr bwMode="auto">
            <a:xfrm>
              <a:off x="3125391" y="4277320"/>
              <a:ext cx="122820" cy="261709"/>
            </a:xfrm>
            <a:custGeom>
              <a:avLst/>
              <a:gdLst/>
              <a:ahLst/>
              <a:cxnLst/>
              <a:rect l="0" t="0" r="0" b="0"/>
              <a:pathLst>
                <a:path w="122820" h="261709">
                  <a:moveTo>
                    <a:pt x="44648" y="0"/>
                  </a:moveTo>
                  <a:lnTo>
                    <a:pt x="44648" y="0"/>
                  </a:lnTo>
                  <a:lnTo>
                    <a:pt x="57077" y="0"/>
                  </a:lnTo>
                  <a:lnTo>
                    <a:pt x="93111" y="32669"/>
                  </a:lnTo>
                  <a:lnTo>
                    <a:pt x="117605" y="67668"/>
                  </a:lnTo>
                  <a:lnTo>
                    <a:pt x="122819" y="109788"/>
                  </a:lnTo>
                  <a:lnTo>
                    <a:pt x="118748" y="146691"/>
                  </a:lnTo>
                  <a:lnTo>
                    <a:pt x="111316" y="181281"/>
                  </a:lnTo>
                  <a:lnTo>
                    <a:pt x="104705" y="203270"/>
                  </a:lnTo>
                  <a:lnTo>
                    <a:pt x="71703" y="241027"/>
                  </a:lnTo>
                  <a:lnTo>
                    <a:pt x="47924" y="259931"/>
                  </a:lnTo>
                  <a:lnTo>
                    <a:pt x="30560" y="261708"/>
                  </a:lnTo>
                  <a:lnTo>
                    <a:pt x="13582" y="259190"/>
                  </a:lnTo>
                  <a:lnTo>
                    <a:pt x="0" y="25003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8" name="SMARTInkShape-2351"/>
            <p:cNvSpPr/>
            <p:nvPr>
              <p:custDataLst>
                <p:tags r:id="rId33"/>
              </p:custDataLst>
            </p:nvPr>
          </p:nvSpPr>
          <p:spPr bwMode="auto">
            <a:xfrm>
              <a:off x="2939554" y="4286250"/>
              <a:ext cx="159049" cy="287479"/>
            </a:xfrm>
            <a:custGeom>
              <a:avLst/>
              <a:gdLst/>
              <a:ahLst/>
              <a:cxnLst/>
              <a:rect l="0" t="0" r="0" b="0"/>
              <a:pathLst>
                <a:path w="159049" h="287479">
                  <a:moveTo>
                    <a:pt x="51891" y="0"/>
                  </a:moveTo>
                  <a:lnTo>
                    <a:pt x="51891" y="0"/>
                  </a:lnTo>
                  <a:lnTo>
                    <a:pt x="47151" y="4740"/>
                  </a:lnTo>
                  <a:lnTo>
                    <a:pt x="44824" y="9713"/>
                  </a:lnTo>
                  <a:lnTo>
                    <a:pt x="32930" y="39258"/>
                  </a:lnTo>
                  <a:lnTo>
                    <a:pt x="18659" y="74995"/>
                  </a:lnTo>
                  <a:lnTo>
                    <a:pt x="9633" y="111848"/>
                  </a:lnTo>
                  <a:lnTo>
                    <a:pt x="2108" y="147572"/>
                  </a:lnTo>
                  <a:lnTo>
                    <a:pt x="0" y="188619"/>
                  </a:lnTo>
                  <a:lnTo>
                    <a:pt x="1709" y="220752"/>
                  </a:lnTo>
                  <a:lnTo>
                    <a:pt x="7760" y="245948"/>
                  </a:lnTo>
                  <a:lnTo>
                    <a:pt x="20371" y="270375"/>
                  </a:lnTo>
                  <a:lnTo>
                    <a:pt x="33252" y="283877"/>
                  </a:lnTo>
                  <a:lnTo>
                    <a:pt x="39465" y="287478"/>
                  </a:lnTo>
                  <a:lnTo>
                    <a:pt x="70181" y="280896"/>
                  </a:lnTo>
                  <a:lnTo>
                    <a:pt x="107645" y="266725"/>
                  </a:lnTo>
                  <a:lnTo>
                    <a:pt x="159048" y="24110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9" name="SMARTInkShape-2352"/>
            <p:cNvSpPr/>
            <p:nvPr>
              <p:custDataLst>
                <p:tags r:id="rId34"/>
              </p:custDataLst>
            </p:nvPr>
          </p:nvSpPr>
          <p:spPr bwMode="auto">
            <a:xfrm>
              <a:off x="2676346" y="4295180"/>
              <a:ext cx="47210" cy="8930"/>
            </a:xfrm>
            <a:custGeom>
              <a:avLst/>
              <a:gdLst/>
              <a:ahLst/>
              <a:cxnLst/>
              <a:rect l="0" t="0" r="0" b="0"/>
              <a:pathLst>
                <a:path w="47210" h="8930">
                  <a:moveTo>
                    <a:pt x="11490" y="0"/>
                  </a:moveTo>
                  <a:lnTo>
                    <a:pt x="11490" y="0"/>
                  </a:lnTo>
                  <a:lnTo>
                    <a:pt x="0" y="0"/>
                  </a:lnTo>
                  <a:lnTo>
                    <a:pt x="5391" y="992"/>
                  </a:lnTo>
                  <a:lnTo>
                    <a:pt x="47209" y="892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0" name="SMARTInkShape-2353"/>
            <p:cNvSpPr/>
            <p:nvPr>
              <p:custDataLst>
                <p:tags r:id="rId35"/>
              </p:custDataLst>
            </p:nvPr>
          </p:nvSpPr>
          <p:spPr bwMode="auto">
            <a:xfrm>
              <a:off x="2652166" y="4438055"/>
              <a:ext cx="235163" cy="149791"/>
            </a:xfrm>
            <a:custGeom>
              <a:avLst/>
              <a:gdLst/>
              <a:ahLst/>
              <a:cxnLst/>
              <a:rect l="0" t="0" r="0" b="0"/>
              <a:pathLst>
                <a:path w="235163" h="149791">
                  <a:moveTo>
                    <a:pt x="8881" y="0"/>
                  </a:moveTo>
                  <a:lnTo>
                    <a:pt x="8881" y="0"/>
                  </a:lnTo>
                  <a:lnTo>
                    <a:pt x="1192" y="7688"/>
                  </a:lnTo>
                  <a:lnTo>
                    <a:pt x="319" y="13302"/>
                  </a:lnTo>
                  <a:lnTo>
                    <a:pt x="0" y="47270"/>
                  </a:lnTo>
                  <a:lnTo>
                    <a:pt x="2611" y="84782"/>
                  </a:lnTo>
                  <a:lnTo>
                    <a:pt x="12383" y="128864"/>
                  </a:lnTo>
                  <a:lnTo>
                    <a:pt x="16202" y="145007"/>
                  </a:lnTo>
                  <a:lnTo>
                    <a:pt x="17731" y="147273"/>
                  </a:lnTo>
                  <a:lnTo>
                    <a:pt x="19742" y="148783"/>
                  </a:lnTo>
                  <a:lnTo>
                    <a:pt x="22075" y="149790"/>
                  </a:lnTo>
                  <a:lnTo>
                    <a:pt x="25614" y="148477"/>
                  </a:lnTo>
                  <a:lnTo>
                    <a:pt x="34839" y="141727"/>
                  </a:lnTo>
                  <a:lnTo>
                    <a:pt x="46448" y="117289"/>
                  </a:lnTo>
                  <a:lnTo>
                    <a:pt x="59260" y="74468"/>
                  </a:lnTo>
                  <a:lnTo>
                    <a:pt x="65337" y="54925"/>
                  </a:lnTo>
                  <a:lnTo>
                    <a:pt x="69338" y="48522"/>
                  </a:lnTo>
                  <a:lnTo>
                    <a:pt x="73990" y="44254"/>
                  </a:lnTo>
                  <a:lnTo>
                    <a:pt x="79076" y="41409"/>
                  </a:lnTo>
                  <a:lnTo>
                    <a:pt x="83459" y="45465"/>
                  </a:lnTo>
                  <a:lnTo>
                    <a:pt x="93376" y="76640"/>
                  </a:lnTo>
                  <a:lnTo>
                    <a:pt x="95763" y="106052"/>
                  </a:lnTo>
                  <a:lnTo>
                    <a:pt x="89951" y="144394"/>
                  </a:lnTo>
                  <a:lnTo>
                    <a:pt x="89717" y="144880"/>
                  </a:lnTo>
                  <a:lnTo>
                    <a:pt x="89560" y="144212"/>
                  </a:lnTo>
                  <a:lnTo>
                    <a:pt x="99415" y="104517"/>
                  </a:lnTo>
                  <a:lnTo>
                    <a:pt x="115926" y="66627"/>
                  </a:lnTo>
                  <a:lnTo>
                    <a:pt x="137476" y="22384"/>
                  </a:lnTo>
                  <a:lnTo>
                    <a:pt x="144748" y="14909"/>
                  </a:lnTo>
                  <a:lnTo>
                    <a:pt x="148076" y="13908"/>
                  </a:lnTo>
                  <a:lnTo>
                    <a:pt x="151287" y="14233"/>
                  </a:lnTo>
                  <a:lnTo>
                    <a:pt x="160547" y="16784"/>
                  </a:lnTo>
                  <a:lnTo>
                    <a:pt x="163569" y="17142"/>
                  </a:lnTo>
                  <a:lnTo>
                    <a:pt x="165585" y="20358"/>
                  </a:lnTo>
                  <a:lnTo>
                    <a:pt x="176390" y="64503"/>
                  </a:lnTo>
                  <a:lnTo>
                    <a:pt x="185734" y="93746"/>
                  </a:lnTo>
                  <a:lnTo>
                    <a:pt x="207101" y="117688"/>
                  </a:lnTo>
                  <a:lnTo>
                    <a:pt x="211473" y="119138"/>
                  </a:lnTo>
                  <a:lnTo>
                    <a:pt x="221623" y="118104"/>
                  </a:lnTo>
                  <a:lnTo>
                    <a:pt x="226115" y="114454"/>
                  </a:lnTo>
                  <a:lnTo>
                    <a:pt x="233752" y="102462"/>
                  </a:lnTo>
                  <a:lnTo>
                    <a:pt x="235162" y="87210"/>
                  </a:lnTo>
                  <a:lnTo>
                    <a:pt x="232123" y="625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1" name="SMARTInkShape-2354"/>
            <p:cNvSpPr/>
            <p:nvPr>
              <p:custDataLst>
                <p:tags r:id="rId36"/>
              </p:custDataLst>
            </p:nvPr>
          </p:nvSpPr>
          <p:spPr bwMode="auto">
            <a:xfrm>
              <a:off x="2485007" y="4429493"/>
              <a:ext cx="122012" cy="237571"/>
            </a:xfrm>
            <a:custGeom>
              <a:avLst/>
              <a:gdLst/>
              <a:ahLst/>
              <a:cxnLst/>
              <a:rect l="0" t="0" r="0" b="0"/>
              <a:pathLst>
                <a:path w="122012" h="237571">
                  <a:moveTo>
                    <a:pt x="86743" y="8562"/>
                  </a:moveTo>
                  <a:lnTo>
                    <a:pt x="86743" y="8562"/>
                  </a:lnTo>
                  <a:lnTo>
                    <a:pt x="82003" y="3821"/>
                  </a:lnTo>
                  <a:lnTo>
                    <a:pt x="77030" y="1494"/>
                  </a:lnTo>
                  <a:lnTo>
                    <a:pt x="70493" y="0"/>
                  </a:lnTo>
                  <a:lnTo>
                    <a:pt x="49799" y="6833"/>
                  </a:lnTo>
                  <a:lnTo>
                    <a:pt x="35558" y="16869"/>
                  </a:lnTo>
                  <a:lnTo>
                    <a:pt x="15353" y="37812"/>
                  </a:lnTo>
                  <a:lnTo>
                    <a:pt x="6066" y="54304"/>
                  </a:lnTo>
                  <a:lnTo>
                    <a:pt x="0" y="80323"/>
                  </a:lnTo>
                  <a:lnTo>
                    <a:pt x="3873" y="95357"/>
                  </a:lnTo>
                  <a:lnTo>
                    <a:pt x="7684" y="102144"/>
                  </a:lnTo>
                  <a:lnTo>
                    <a:pt x="27793" y="114977"/>
                  </a:lnTo>
                  <a:lnTo>
                    <a:pt x="57566" y="128287"/>
                  </a:lnTo>
                  <a:lnTo>
                    <a:pt x="93950" y="144124"/>
                  </a:lnTo>
                  <a:lnTo>
                    <a:pt x="114751" y="158439"/>
                  </a:lnTo>
                  <a:lnTo>
                    <a:pt x="120298" y="165035"/>
                  </a:lnTo>
                  <a:lnTo>
                    <a:pt x="122011" y="173400"/>
                  </a:lnTo>
                  <a:lnTo>
                    <a:pt x="118624" y="193279"/>
                  </a:lnTo>
                  <a:lnTo>
                    <a:pt x="86598" y="231523"/>
                  </a:lnTo>
                  <a:lnTo>
                    <a:pt x="72756" y="237570"/>
                  </a:lnTo>
                  <a:lnTo>
                    <a:pt x="15306" y="22287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2" name="SMARTInkShape-2355"/>
            <p:cNvSpPr/>
            <p:nvPr>
              <p:custDataLst>
                <p:tags r:id="rId37"/>
              </p:custDataLst>
            </p:nvPr>
          </p:nvSpPr>
          <p:spPr bwMode="auto">
            <a:xfrm>
              <a:off x="2251723" y="4105234"/>
              <a:ext cx="1433906" cy="822062"/>
            </a:xfrm>
            <a:custGeom>
              <a:avLst/>
              <a:gdLst/>
              <a:ahLst/>
              <a:cxnLst/>
              <a:rect l="0" t="0" r="0" b="0"/>
              <a:pathLst>
                <a:path w="1433906" h="822062">
                  <a:moveTo>
                    <a:pt x="498621" y="100649"/>
                  </a:moveTo>
                  <a:lnTo>
                    <a:pt x="498621" y="100649"/>
                  </a:lnTo>
                  <a:lnTo>
                    <a:pt x="463968" y="106785"/>
                  </a:lnTo>
                  <a:lnTo>
                    <a:pt x="427609" y="109743"/>
                  </a:lnTo>
                  <a:lnTo>
                    <a:pt x="382992" y="116463"/>
                  </a:lnTo>
                  <a:lnTo>
                    <a:pt x="343644" y="126721"/>
                  </a:lnTo>
                  <a:lnTo>
                    <a:pt x="301750" y="140018"/>
                  </a:lnTo>
                  <a:lnTo>
                    <a:pt x="277085" y="148723"/>
                  </a:lnTo>
                  <a:lnTo>
                    <a:pt x="250719" y="158495"/>
                  </a:lnTo>
                  <a:lnTo>
                    <a:pt x="223220" y="168978"/>
                  </a:lnTo>
                  <a:lnTo>
                    <a:pt x="187374" y="185919"/>
                  </a:lnTo>
                  <a:lnTo>
                    <a:pt x="148193" y="212962"/>
                  </a:lnTo>
                  <a:lnTo>
                    <a:pt x="108709" y="250344"/>
                  </a:lnTo>
                  <a:lnTo>
                    <a:pt x="78934" y="290211"/>
                  </a:lnTo>
                  <a:lnTo>
                    <a:pt x="53132" y="331742"/>
                  </a:lnTo>
                  <a:lnTo>
                    <a:pt x="38358" y="360123"/>
                  </a:lnTo>
                  <a:lnTo>
                    <a:pt x="23192" y="398533"/>
                  </a:lnTo>
                  <a:lnTo>
                    <a:pt x="9507" y="438425"/>
                  </a:lnTo>
                  <a:lnTo>
                    <a:pt x="1802" y="478984"/>
                  </a:lnTo>
                  <a:lnTo>
                    <a:pt x="0" y="520813"/>
                  </a:lnTo>
                  <a:lnTo>
                    <a:pt x="3726" y="561383"/>
                  </a:lnTo>
                  <a:lnTo>
                    <a:pt x="25335" y="600193"/>
                  </a:lnTo>
                  <a:lnTo>
                    <a:pt x="52133" y="638371"/>
                  </a:lnTo>
                  <a:lnTo>
                    <a:pt x="80577" y="660113"/>
                  </a:lnTo>
                  <a:lnTo>
                    <a:pt x="125056" y="686442"/>
                  </a:lnTo>
                  <a:lnTo>
                    <a:pt x="153998" y="701321"/>
                  </a:lnTo>
                  <a:lnTo>
                    <a:pt x="175607" y="709457"/>
                  </a:lnTo>
                  <a:lnTo>
                    <a:pt x="219129" y="724449"/>
                  </a:lnTo>
                  <a:lnTo>
                    <a:pt x="261358" y="738467"/>
                  </a:lnTo>
                  <a:lnTo>
                    <a:pt x="304518" y="750889"/>
                  </a:lnTo>
                  <a:lnTo>
                    <a:pt x="326555" y="757384"/>
                  </a:lnTo>
                  <a:lnTo>
                    <a:pt x="351168" y="764691"/>
                  </a:lnTo>
                  <a:lnTo>
                    <a:pt x="374522" y="770555"/>
                  </a:lnTo>
                  <a:lnTo>
                    <a:pt x="418992" y="779716"/>
                  </a:lnTo>
                  <a:lnTo>
                    <a:pt x="444543" y="784540"/>
                  </a:lnTo>
                  <a:lnTo>
                    <a:pt x="472491" y="789740"/>
                  </a:lnTo>
                  <a:lnTo>
                    <a:pt x="502036" y="795191"/>
                  </a:lnTo>
                  <a:lnTo>
                    <a:pt x="545449" y="803893"/>
                  </a:lnTo>
                  <a:lnTo>
                    <a:pt x="586902" y="811069"/>
                  </a:lnTo>
                  <a:lnTo>
                    <a:pt x="616014" y="814372"/>
                  </a:lnTo>
                  <a:lnTo>
                    <a:pt x="648321" y="817566"/>
                  </a:lnTo>
                  <a:lnTo>
                    <a:pt x="674819" y="819695"/>
                  </a:lnTo>
                  <a:lnTo>
                    <a:pt x="717491" y="822061"/>
                  </a:lnTo>
                  <a:lnTo>
                    <a:pt x="752993" y="820466"/>
                  </a:lnTo>
                  <a:lnTo>
                    <a:pt x="794238" y="815458"/>
                  </a:lnTo>
                  <a:lnTo>
                    <a:pt x="824683" y="811344"/>
                  </a:lnTo>
                  <a:lnTo>
                    <a:pt x="858870" y="806618"/>
                  </a:lnTo>
                  <a:lnTo>
                    <a:pt x="886623" y="801482"/>
                  </a:lnTo>
                  <a:lnTo>
                    <a:pt x="930689" y="790485"/>
                  </a:lnTo>
                  <a:lnTo>
                    <a:pt x="959307" y="780805"/>
                  </a:lnTo>
                  <a:lnTo>
                    <a:pt x="993268" y="768399"/>
                  </a:lnTo>
                  <a:lnTo>
                    <a:pt x="1030792" y="754175"/>
                  </a:lnTo>
                  <a:lnTo>
                    <a:pt x="1060769" y="742708"/>
                  </a:lnTo>
                  <a:lnTo>
                    <a:pt x="1085714" y="733078"/>
                  </a:lnTo>
                  <a:lnTo>
                    <a:pt x="1126661" y="716096"/>
                  </a:lnTo>
                  <a:lnTo>
                    <a:pt x="1161395" y="698626"/>
                  </a:lnTo>
                  <a:lnTo>
                    <a:pt x="1185541" y="681863"/>
                  </a:lnTo>
                  <a:lnTo>
                    <a:pt x="1214536" y="659773"/>
                  </a:lnTo>
                  <a:lnTo>
                    <a:pt x="1246765" y="634133"/>
                  </a:lnTo>
                  <a:lnTo>
                    <a:pt x="1272219" y="614062"/>
                  </a:lnTo>
                  <a:lnTo>
                    <a:pt x="1311086" y="583825"/>
                  </a:lnTo>
                  <a:lnTo>
                    <a:pt x="1350539" y="545327"/>
                  </a:lnTo>
                  <a:lnTo>
                    <a:pt x="1376652" y="510281"/>
                  </a:lnTo>
                  <a:lnTo>
                    <a:pt x="1400825" y="472215"/>
                  </a:lnTo>
                  <a:lnTo>
                    <a:pt x="1420013" y="428472"/>
                  </a:lnTo>
                  <a:lnTo>
                    <a:pt x="1430989" y="387400"/>
                  </a:lnTo>
                  <a:lnTo>
                    <a:pt x="1433905" y="351786"/>
                  </a:lnTo>
                  <a:lnTo>
                    <a:pt x="1429910" y="320744"/>
                  </a:lnTo>
                  <a:lnTo>
                    <a:pt x="1419149" y="280956"/>
                  </a:lnTo>
                  <a:lnTo>
                    <a:pt x="1410784" y="256192"/>
                  </a:lnTo>
                  <a:lnTo>
                    <a:pt x="1397143" y="231956"/>
                  </a:lnTo>
                  <a:lnTo>
                    <a:pt x="1357347" y="189434"/>
                  </a:lnTo>
                  <a:lnTo>
                    <a:pt x="1330066" y="162816"/>
                  </a:lnTo>
                  <a:lnTo>
                    <a:pt x="1286525" y="125302"/>
                  </a:lnTo>
                  <a:lnTo>
                    <a:pt x="1249644" y="98707"/>
                  </a:lnTo>
                  <a:lnTo>
                    <a:pt x="1213409" y="76965"/>
                  </a:lnTo>
                  <a:lnTo>
                    <a:pt x="1188466" y="66008"/>
                  </a:lnTo>
                  <a:lnTo>
                    <a:pt x="1158940" y="54735"/>
                  </a:lnTo>
                  <a:lnTo>
                    <a:pt x="1126357" y="43250"/>
                  </a:lnTo>
                  <a:lnTo>
                    <a:pt x="1097690" y="33609"/>
                  </a:lnTo>
                  <a:lnTo>
                    <a:pt x="1071633" y="25198"/>
                  </a:lnTo>
                  <a:lnTo>
                    <a:pt x="1047316" y="17606"/>
                  </a:lnTo>
                  <a:lnTo>
                    <a:pt x="1023168" y="11553"/>
                  </a:lnTo>
                  <a:lnTo>
                    <a:pt x="999131" y="6525"/>
                  </a:lnTo>
                  <a:lnTo>
                    <a:pt x="975169" y="2180"/>
                  </a:lnTo>
                  <a:lnTo>
                    <a:pt x="933398" y="277"/>
                  </a:lnTo>
                  <a:lnTo>
                    <a:pt x="879754" y="0"/>
                  </a:lnTo>
                  <a:lnTo>
                    <a:pt x="818194" y="807"/>
                  </a:lnTo>
                  <a:lnTo>
                    <a:pt x="769216" y="3330"/>
                  </a:lnTo>
                  <a:lnTo>
                    <a:pt x="728627" y="6996"/>
                  </a:lnTo>
                  <a:lnTo>
                    <a:pt x="693630" y="11425"/>
                  </a:lnTo>
                  <a:lnTo>
                    <a:pt x="662361" y="16361"/>
                  </a:lnTo>
                  <a:lnTo>
                    <a:pt x="633578" y="21637"/>
                  </a:lnTo>
                  <a:lnTo>
                    <a:pt x="606452" y="27138"/>
                  </a:lnTo>
                  <a:lnTo>
                    <a:pt x="567532" y="40728"/>
                  </a:lnTo>
                  <a:lnTo>
                    <a:pt x="520749" y="59709"/>
                  </a:lnTo>
                  <a:lnTo>
                    <a:pt x="468724" y="82285"/>
                  </a:lnTo>
                  <a:lnTo>
                    <a:pt x="428088" y="101305"/>
                  </a:lnTo>
                  <a:lnTo>
                    <a:pt x="395045" y="117953"/>
                  </a:lnTo>
                  <a:lnTo>
                    <a:pt x="367062" y="133021"/>
                  </a:lnTo>
                  <a:lnTo>
                    <a:pt x="311097" y="16315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17" name="SMARTInkShape-Group681"/>
          <p:cNvGrpSpPr/>
          <p:nvPr/>
        </p:nvGrpSpPr>
        <p:grpSpPr>
          <a:xfrm>
            <a:off x="4411634" y="5688211"/>
            <a:ext cx="446117" cy="440661"/>
            <a:chOff x="4411634" y="5688211"/>
            <a:chExt cx="446117" cy="440661"/>
          </a:xfrm>
        </p:grpSpPr>
        <p:sp>
          <p:nvSpPr>
            <p:cNvPr id="114" name="SMARTInkShape-2356"/>
            <p:cNvSpPr/>
            <p:nvPr>
              <p:custDataLst>
                <p:tags r:id="rId26"/>
              </p:custDataLst>
            </p:nvPr>
          </p:nvSpPr>
          <p:spPr bwMode="auto">
            <a:xfrm>
              <a:off x="4671823" y="5911453"/>
              <a:ext cx="185928" cy="217419"/>
            </a:xfrm>
            <a:custGeom>
              <a:avLst/>
              <a:gdLst/>
              <a:ahLst/>
              <a:cxnLst/>
              <a:rect l="0" t="0" r="0" b="0"/>
              <a:pathLst>
                <a:path w="185928" h="217419">
                  <a:moveTo>
                    <a:pt x="51982" y="0"/>
                  </a:moveTo>
                  <a:lnTo>
                    <a:pt x="51982" y="0"/>
                  </a:lnTo>
                  <a:lnTo>
                    <a:pt x="42500" y="4741"/>
                  </a:lnTo>
                  <a:lnTo>
                    <a:pt x="19481" y="31627"/>
                  </a:lnTo>
                  <a:lnTo>
                    <a:pt x="20393" y="33983"/>
                  </a:lnTo>
                  <a:lnTo>
                    <a:pt x="26698" y="39247"/>
                  </a:lnTo>
                  <a:lnTo>
                    <a:pt x="70469" y="44573"/>
                  </a:lnTo>
                  <a:lnTo>
                    <a:pt x="84341" y="48915"/>
                  </a:lnTo>
                  <a:lnTo>
                    <a:pt x="91169" y="54151"/>
                  </a:lnTo>
                  <a:lnTo>
                    <a:pt x="92989" y="56937"/>
                  </a:lnTo>
                  <a:lnTo>
                    <a:pt x="95552" y="70338"/>
                  </a:lnTo>
                  <a:lnTo>
                    <a:pt x="91570" y="86875"/>
                  </a:lnTo>
                  <a:lnTo>
                    <a:pt x="60941" y="128654"/>
                  </a:lnTo>
                  <a:lnTo>
                    <a:pt x="16449" y="170923"/>
                  </a:lnTo>
                  <a:lnTo>
                    <a:pt x="1997" y="194056"/>
                  </a:lnTo>
                  <a:lnTo>
                    <a:pt x="0" y="203987"/>
                  </a:lnTo>
                  <a:lnTo>
                    <a:pt x="1453" y="208421"/>
                  </a:lnTo>
                  <a:lnTo>
                    <a:pt x="8358" y="215993"/>
                  </a:lnTo>
                  <a:lnTo>
                    <a:pt x="13969" y="217418"/>
                  </a:lnTo>
                  <a:lnTo>
                    <a:pt x="52301" y="212574"/>
                  </a:lnTo>
                  <a:lnTo>
                    <a:pt x="88787" y="204868"/>
                  </a:lnTo>
                  <a:lnTo>
                    <a:pt x="125395" y="196301"/>
                  </a:lnTo>
                  <a:lnTo>
                    <a:pt x="164354" y="190124"/>
                  </a:lnTo>
                  <a:lnTo>
                    <a:pt x="185927" y="18752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5" name="SMARTInkShape-2357"/>
            <p:cNvSpPr/>
            <p:nvPr>
              <p:custDataLst>
                <p:tags r:id="rId27"/>
              </p:custDataLst>
            </p:nvPr>
          </p:nvSpPr>
          <p:spPr bwMode="auto">
            <a:xfrm>
              <a:off x="4524579" y="5688211"/>
              <a:ext cx="127789" cy="307232"/>
            </a:xfrm>
            <a:custGeom>
              <a:avLst/>
              <a:gdLst/>
              <a:ahLst/>
              <a:cxnLst/>
              <a:rect l="0" t="0" r="0" b="0"/>
              <a:pathLst>
                <a:path w="127789" h="307232">
                  <a:moveTo>
                    <a:pt x="56351" y="0"/>
                  </a:moveTo>
                  <a:lnTo>
                    <a:pt x="56351" y="0"/>
                  </a:lnTo>
                  <a:lnTo>
                    <a:pt x="41345" y="20296"/>
                  </a:lnTo>
                  <a:lnTo>
                    <a:pt x="19983" y="61225"/>
                  </a:lnTo>
                  <a:lnTo>
                    <a:pt x="6209" y="103926"/>
                  </a:lnTo>
                  <a:lnTo>
                    <a:pt x="0" y="144416"/>
                  </a:lnTo>
                  <a:lnTo>
                    <a:pt x="408" y="188972"/>
                  </a:lnTo>
                  <a:lnTo>
                    <a:pt x="7013" y="218925"/>
                  </a:lnTo>
                  <a:lnTo>
                    <a:pt x="21888" y="258674"/>
                  </a:lnTo>
                  <a:lnTo>
                    <a:pt x="27423" y="267699"/>
                  </a:lnTo>
                  <a:lnTo>
                    <a:pt x="63655" y="294623"/>
                  </a:lnTo>
                  <a:lnTo>
                    <a:pt x="93131" y="307231"/>
                  </a:lnTo>
                  <a:lnTo>
                    <a:pt x="127788" y="30360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6" name="SMARTInkShape-2358"/>
            <p:cNvSpPr/>
            <p:nvPr>
              <p:custDataLst>
                <p:tags r:id="rId28"/>
              </p:custDataLst>
            </p:nvPr>
          </p:nvSpPr>
          <p:spPr bwMode="auto">
            <a:xfrm>
              <a:off x="4411634" y="5709062"/>
              <a:ext cx="104929" cy="327626"/>
            </a:xfrm>
            <a:custGeom>
              <a:avLst/>
              <a:gdLst/>
              <a:ahLst/>
              <a:cxnLst/>
              <a:rect l="0" t="0" r="0" b="0"/>
              <a:pathLst>
                <a:path w="104929" h="327626">
                  <a:moveTo>
                    <a:pt x="8561" y="41658"/>
                  </a:moveTo>
                  <a:lnTo>
                    <a:pt x="8561" y="41658"/>
                  </a:lnTo>
                  <a:lnTo>
                    <a:pt x="3821" y="41658"/>
                  </a:lnTo>
                  <a:lnTo>
                    <a:pt x="2424" y="40665"/>
                  </a:lnTo>
                  <a:lnTo>
                    <a:pt x="1494" y="39011"/>
                  </a:lnTo>
                  <a:lnTo>
                    <a:pt x="0" y="29228"/>
                  </a:lnTo>
                  <a:lnTo>
                    <a:pt x="2441" y="23566"/>
                  </a:lnTo>
                  <a:lnTo>
                    <a:pt x="4481" y="20666"/>
                  </a:lnTo>
                  <a:lnTo>
                    <a:pt x="33295" y="3739"/>
                  </a:lnTo>
                  <a:lnTo>
                    <a:pt x="43698" y="0"/>
                  </a:lnTo>
                  <a:lnTo>
                    <a:pt x="62211" y="11567"/>
                  </a:lnTo>
                  <a:lnTo>
                    <a:pt x="82015" y="31260"/>
                  </a:lnTo>
                  <a:lnTo>
                    <a:pt x="90817" y="49934"/>
                  </a:lnTo>
                  <a:lnTo>
                    <a:pt x="97375" y="81385"/>
                  </a:lnTo>
                  <a:lnTo>
                    <a:pt x="102604" y="116860"/>
                  </a:lnTo>
                  <a:lnTo>
                    <a:pt x="104928" y="142549"/>
                  </a:lnTo>
                  <a:lnTo>
                    <a:pt x="95378" y="182409"/>
                  </a:lnTo>
                  <a:lnTo>
                    <a:pt x="80881" y="225260"/>
                  </a:lnTo>
                  <a:lnTo>
                    <a:pt x="64165" y="264509"/>
                  </a:lnTo>
                  <a:lnTo>
                    <a:pt x="39368" y="307117"/>
                  </a:lnTo>
                  <a:lnTo>
                    <a:pt x="32175" y="322688"/>
                  </a:lnTo>
                  <a:lnTo>
                    <a:pt x="29265" y="326245"/>
                  </a:lnTo>
                  <a:lnTo>
                    <a:pt x="26333" y="327625"/>
                  </a:lnTo>
                  <a:lnTo>
                    <a:pt x="23385" y="327552"/>
                  </a:lnTo>
                  <a:lnTo>
                    <a:pt x="23405" y="323535"/>
                  </a:lnTo>
                  <a:lnTo>
                    <a:pt x="35350" y="29168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21" name="SMARTInkShape-Group682"/>
          <p:cNvGrpSpPr/>
          <p:nvPr/>
        </p:nvGrpSpPr>
        <p:grpSpPr>
          <a:xfrm>
            <a:off x="2214563" y="5841624"/>
            <a:ext cx="294680" cy="311029"/>
            <a:chOff x="2214563" y="5841624"/>
            <a:chExt cx="294680" cy="311029"/>
          </a:xfrm>
        </p:grpSpPr>
        <p:sp>
          <p:nvSpPr>
            <p:cNvPr id="118" name="SMARTInkShape-2359"/>
            <p:cNvSpPr/>
            <p:nvPr>
              <p:custDataLst>
                <p:tags r:id="rId23"/>
              </p:custDataLst>
            </p:nvPr>
          </p:nvSpPr>
          <p:spPr bwMode="auto">
            <a:xfrm>
              <a:off x="2491546" y="5991820"/>
              <a:ext cx="17697" cy="160736"/>
            </a:xfrm>
            <a:custGeom>
              <a:avLst/>
              <a:gdLst/>
              <a:ahLst/>
              <a:cxnLst/>
              <a:rect l="0" t="0" r="0" b="0"/>
              <a:pathLst>
                <a:path w="17697" h="160736">
                  <a:moveTo>
                    <a:pt x="8767" y="0"/>
                  </a:moveTo>
                  <a:lnTo>
                    <a:pt x="8767" y="0"/>
                  </a:lnTo>
                  <a:lnTo>
                    <a:pt x="4026" y="0"/>
                  </a:lnTo>
                  <a:lnTo>
                    <a:pt x="2630" y="1985"/>
                  </a:lnTo>
                  <a:lnTo>
                    <a:pt x="389" y="19427"/>
                  </a:lnTo>
                  <a:lnTo>
                    <a:pt x="0" y="49412"/>
                  </a:lnTo>
                  <a:lnTo>
                    <a:pt x="2531" y="89055"/>
                  </a:lnTo>
                  <a:lnTo>
                    <a:pt x="7535" y="129708"/>
                  </a:lnTo>
                  <a:lnTo>
                    <a:pt x="10865" y="144630"/>
                  </a:lnTo>
                  <a:lnTo>
                    <a:pt x="17696" y="16073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9" name="SMARTInkShape-2360"/>
            <p:cNvSpPr/>
            <p:nvPr>
              <p:custDataLst>
                <p:tags r:id="rId24"/>
              </p:custDataLst>
            </p:nvPr>
          </p:nvSpPr>
          <p:spPr bwMode="auto">
            <a:xfrm>
              <a:off x="2357956" y="5841624"/>
              <a:ext cx="124498" cy="268913"/>
            </a:xfrm>
            <a:custGeom>
              <a:avLst/>
              <a:gdLst/>
              <a:ahLst/>
              <a:cxnLst/>
              <a:rect l="0" t="0" r="0" b="0"/>
              <a:pathLst>
                <a:path w="124498" h="268913">
                  <a:moveTo>
                    <a:pt x="44130" y="16251"/>
                  </a:moveTo>
                  <a:lnTo>
                    <a:pt x="44130" y="16251"/>
                  </a:lnTo>
                  <a:lnTo>
                    <a:pt x="44130" y="11511"/>
                  </a:lnTo>
                  <a:lnTo>
                    <a:pt x="41484" y="6537"/>
                  </a:lnTo>
                  <a:lnTo>
                    <a:pt x="36441" y="0"/>
                  </a:lnTo>
                  <a:lnTo>
                    <a:pt x="33106" y="4397"/>
                  </a:lnTo>
                  <a:lnTo>
                    <a:pt x="30828" y="8349"/>
                  </a:lnTo>
                  <a:lnTo>
                    <a:pt x="28317" y="10983"/>
                  </a:lnTo>
                  <a:lnTo>
                    <a:pt x="21034" y="15682"/>
                  </a:lnTo>
                  <a:lnTo>
                    <a:pt x="8346" y="47436"/>
                  </a:lnTo>
                  <a:lnTo>
                    <a:pt x="2108" y="77415"/>
                  </a:lnTo>
                  <a:lnTo>
                    <a:pt x="649" y="114542"/>
                  </a:lnTo>
                  <a:lnTo>
                    <a:pt x="0" y="156178"/>
                  </a:lnTo>
                  <a:lnTo>
                    <a:pt x="1620" y="194743"/>
                  </a:lnTo>
                  <a:lnTo>
                    <a:pt x="9031" y="225558"/>
                  </a:lnTo>
                  <a:lnTo>
                    <a:pt x="21585" y="245866"/>
                  </a:lnTo>
                  <a:lnTo>
                    <a:pt x="49158" y="266990"/>
                  </a:lnTo>
                  <a:lnTo>
                    <a:pt x="64224" y="268912"/>
                  </a:lnTo>
                  <a:lnTo>
                    <a:pt x="72409" y="268035"/>
                  </a:lnTo>
                  <a:lnTo>
                    <a:pt x="124497" y="2305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0" name="SMARTInkShape-2361"/>
            <p:cNvSpPr/>
            <p:nvPr>
              <p:custDataLst>
                <p:tags r:id="rId25"/>
              </p:custDataLst>
            </p:nvPr>
          </p:nvSpPr>
          <p:spPr bwMode="auto">
            <a:xfrm>
              <a:off x="2214563" y="5895202"/>
              <a:ext cx="121548" cy="257451"/>
            </a:xfrm>
            <a:custGeom>
              <a:avLst/>
              <a:gdLst/>
              <a:ahLst/>
              <a:cxnLst/>
              <a:rect l="0" t="0" r="0" b="0"/>
              <a:pathLst>
                <a:path w="121548" h="257451">
                  <a:moveTo>
                    <a:pt x="0" y="16251"/>
                  </a:moveTo>
                  <a:lnTo>
                    <a:pt x="0" y="16251"/>
                  </a:lnTo>
                  <a:lnTo>
                    <a:pt x="4740" y="11511"/>
                  </a:lnTo>
                  <a:lnTo>
                    <a:pt x="39295" y="805"/>
                  </a:lnTo>
                  <a:lnTo>
                    <a:pt x="44056" y="0"/>
                  </a:lnTo>
                  <a:lnTo>
                    <a:pt x="83373" y="18112"/>
                  </a:lnTo>
                  <a:lnTo>
                    <a:pt x="95924" y="26338"/>
                  </a:lnTo>
                  <a:lnTo>
                    <a:pt x="113309" y="50769"/>
                  </a:lnTo>
                  <a:lnTo>
                    <a:pt x="121547" y="87884"/>
                  </a:lnTo>
                  <a:lnTo>
                    <a:pt x="119247" y="116079"/>
                  </a:lnTo>
                  <a:lnTo>
                    <a:pt x="102801" y="160704"/>
                  </a:lnTo>
                  <a:lnTo>
                    <a:pt x="83817" y="203690"/>
                  </a:lnTo>
                  <a:lnTo>
                    <a:pt x="49335" y="244658"/>
                  </a:lnTo>
                  <a:lnTo>
                    <a:pt x="41770" y="256010"/>
                  </a:lnTo>
                  <a:lnTo>
                    <a:pt x="38761" y="257450"/>
                  </a:lnTo>
                  <a:lnTo>
                    <a:pt x="35762" y="256426"/>
                  </a:lnTo>
                  <a:lnTo>
                    <a:pt x="32771" y="253758"/>
                  </a:lnTo>
                  <a:lnTo>
                    <a:pt x="32093" y="240211"/>
                  </a:lnTo>
                  <a:lnTo>
                    <a:pt x="35718" y="21270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22" name="SMARTInkShape-2362"/>
          <p:cNvSpPr/>
          <p:nvPr>
            <p:custDataLst>
              <p:tags r:id="rId1"/>
            </p:custDataLst>
          </p:nvPr>
        </p:nvSpPr>
        <p:spPr bwMode="auto">
          <a:xfrm>
            <a:off x="4509492" y="2205633"/>
            <a:ext cx="366118" cy="8822"/>
          </a:xfrm>
          <a:custGeom>
            <a:avLst/>
            <a:gdLst/>
            <a:ahLst/>
            <a:cxnLst/>
            <a:rect l="0" t="0" r="0" b="0"/>
            <a:pathLst>
              <a:path w="366118" h="8822">
                <a:moveTo>
                  <a:pt x="0" y="0"/>
                </a:moveTo>
                <a:lnTo>
                  <a:pt x="0" y="0"/>
                </a:lnTo>
                <a:lnTo>
                  <a:pt x="40594" y="0"/>
                </a:lnTo>
                <a:lnTo>
                  <a:pt x="80550" y="992"/>
                </a:lnTo>
                <a:lnTo>
                  <a:pt x="108230" y="4740"/>
                </a:lnTo>
                <a:lnTo>
                  <a:pt x="128708" y="6137"/>
                </a:lnTo>
                <a:lnTo>
                  <a:pt x="154266" y="7068"/>
                </a:lnTo>
                <a:lnTo>
                  <a:pt x="183211" y="7688"/>
                </a:lnTo>
                <a:lnTo>
                  <a:pt x="225956" y="8378"/>
                </a:lnTo>
                <a:lnTo>
                  <a:pt x="259175" y="8684"/>
                </a:lnTo>
                <a:lnTo>
                  <a:pt x="290475" y="8821"/>
                </a:lnTo>
                <a:lnTo>
                  <a:pt x="320923" y="6235"/>
                </a:lnTo>
                <a:lnTo>
                  <a:pt x="36611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3" name="SMARTInkShape-2363"/>
          <p:cNvSpPr/>
          <p:nvPr>
            <p:custDataLst>
              <p:tags r:id="rId2"/>
            </p:custDataLst>
          </p:nvPr>
        </p:nvSpPr>
        <p:spPr bwMode="auto">
          <a:xfrm>
            <a:off x="5947172" y="2125266"/>
            <a:ext cx="1009056" cy="44649"/>
          </a:xfrm>
          <a:custGeom>
            <a:avLst/>
            <a:gdLst/>
            <a:ahLst/>
            <a:cxnLst/>
            <a:rect l="0" t="0" r="0" b="0"/>
            <a:pathLst>
              <a:path w="1009056" h="44649">
                <a:moveTo>
                  <a:pt x="0" y="0"/>
                </a:moveTo>
                <a:lnTo>
                  <a:pt x="0" y="0"/>
                </a:lnTo>
                <a:lnTo>
                  <a:pt x="15250" y="13265"/>
                </a:lnTo>
                <a:lnTo>
                  <a:pt x="59151" y="29552"/>
                </a:lnTo>
                <a:lnTo>
                  <a:pt x="102524" y="33891"/>
                </a:lnTo>
                <a:lnTo>
                  <a:pt x="138857" y="39918"/>
                </a:lnTo>
                <a:lnTo>
                  <a:pt x="173214" y="43246"/>
                </a:lnTo>
                <a:lnTo>
                  <a:pt x="208529" y="44233"/>
                </a:lnTo>
                <a:lnTo>
                  <a:pt x="248868" y="44525"/>
                </a:lnTo>
                <a:lnTo>
                  <a:pt x="287500" y="44611"/>
                </a:lnTo>
                <a:lnTo>
                  <a:pt x="317286" y="44632"/>
                </a:lnTo>
                <a:lnTo>
                  <a:pt x="354336" y="43649"/>
                </a:lnTo>
                <a:lnTo>
                  <a:pt x="378106" y="41997"/>
                </a:lnTo>
                <a:lnTo>
                  <a:pt x="403876" y="39904"/>
                </a:lnTo>
                <a:lnTo>
                  <a:pt x="448383" y="37579"/>
                </a:lnTo>
                <a:lnTo>
                  <a:pt x="488008" y="36545"/>
                </a:lnTo>
                <a:lnTo>
                  <a:pt x="525462" y="36086"/>
                </a:lnTo>
                <a:lnTo>
                  <a:pt x="548746" y="35963"/>
                </a:lnTo>
                <a:lnTo>
                  <a:pt x="575182" y="35882"/>
                </a:lnTo>
                <a:lnTo>
                  <a:pt x="603720" y="35827"/>
                </a:lnTo>
                <a:lnTo>
                  <a:pt x="627707" y="34799"/>
                </a:lnTo>
                <a:lnTo>
                  <a:pt x="667587" y="31010"/>
                </a:lnTo>
                <a:lnTo>
                  <a:pt x="704495" y="28665"/>
                </a:lnTo>
                <a:lnTo>
                  <a:pt x="739749" y="27623"/>
                </a:lnTo>
                <a:lnTo>
                  <a:pt x="771954" y="27159"/>
                </a:lnTo>
                <a:lnTo>
                  <a:pt x="816033" y="29599"/>
                </a:lnTo>
                <a:lnTo>
                  <a:pt x="841678" y="31639"/>
                </a:lnTo>
                <a:lnTo>
                  <a:pt x="886048" y="33905"/>
                </a:lnTo>
                <a:lnTo>
                  <a:pt x="924619" y="35905"/>
                </a:lnTo>
                <a:lnTo>
                  <a:pt x="958298" y="40101"/>
                </a:lnTo>
                <a:lnTo>
                  <a:pt x="1009055" y="446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4" name="SMARTInkShape-2364"/>
          <p:cNvSpPr/>
          <p:nvPr>
            <p:custDataLst>
              <p:tags r:id="rId3"/>
            </p:custDataLst>
          </p:nvPr>
        </p:nvSpPr>
        <p:spPr bwMode="auto">
          <a:xfrm>
            <a:off x="2027039" y="2169914"/>
            <a:ext cx="1339454" cy="35720"/>
          </a:xfrm>
          <a:custGeom>
            <a:avLst/>
            <a:gdLst/>
            <a:ahLst/>
            <a:cxnLst/>
            <a:rect l="0" t="0" r="0" b="0"/>
            <a:pathLst>
              <a:path w="1339454" h="35720">
                <a:moveTo>
                  <a:pt x="0" y="0"/>
                </a:moveTo>
                <a:lnTo>
                  <a:pt x="0" y="0"/>
                </a:lnTo>
                <a:lnTo>
                  <a:pt x="0" y="7689"/>
                </a:lnTo>
                <a:lnTo>
                  <a:pt x="992" y="8102"/>
                </a:lnTo>
                <a:lnTo>
                  <a:pt x="20991" y="8897"/>
                </a:lnTo>
                <a:lnTo>
                  <a:pt x="58324" y="550"/>
                </a:lnTo>
                <a:lnTo>
                  <a:pt x="100505" y="48"/>
                </a:lnTo>
                <a:lnTo>
                  <a:pt x="139136" y="10"/>
                </a:lnTo>
                <a:lnTo>
                  <a:pt x="177855" y="6139"/>
                </a:lnTo>
                <a:lnTo>
                  <a:pt x="218405" y="13303"/>
                </a:lnTo>
                <a:lnTo>
                  <a:pt x="255078" y="17259"/>
                </a:lnTo>
                <a:lnTo>
                  <a:pt x="293913" y="17741"/>
                </a:lnTo>
                <a:lnTo>
                  <a:pt x="337376" y="17836"/>
                </a:lnTo>
                <a:lnTo>
                  <a:pt x="373366" y="17852"/>
                </a:lnTo>
                <a:lnTo>
                  <a:pt x="416993" y="17857"/>
                </a:lnTo>
                <a:lnTo>
                  <a:pt x="453551" y="17858"/>
                </a:lnTo>
                <a:lnTo>
                  <a:pt x="485013" y="17859"/>
                </a:lnTo>
                <a:lnTo>
                  <a:pt x="527684" y="17859"/>
                </a:lnTo>
                <a:lnTo>
                  <a:pt x="566455" y="17859"/>
                </a:lnTo>
                <a:lnTo>
                  <a:pt x="595055" y="16867"/>
                </a:lnTo>
                <a:lnTo>
                  <a:pt x="617961" y="15213"/>
                </a:lnTo>
                <a:lnTo>
                  <a:pt x="644146" y="13119"/>
                </a:lnTo>
                <a:lnTo>
                  <a:pt x="681178" y="10792"/>
                </a:lnTo>
                <a:lnTo>
                  <a:pt x="718760" y="6835"/>
                </a:lnTo>
                <a:lnTo>
                  <a:pt x="758126" y="1350"/>
                </a:lnTo>
                <a:lnTo>
                  <a:pt x="799768" y="400"/>
                </a:lnTo>
                <a:lnTo>
                  <a:pt x="840329" y="118"/>
                </a:lnTo>
                <a:lnTo>
                  <a:pt x="878503" y="53"/>
                </a:lnTo>
                <a:lnTo>
                  <a:pt x="919282" y="23"/>
                </a:lnTo>
                <a:lnTo>
                  <a:pt x="947328" y="10"/>
                </a:lnTo>
                <a:lnTo>
                  <a:pt x="990881" y="5"/>
                </a:lnTo>
                <a:lnTo>
                  <a:pt x="1017775" y="3"/>
                </a:lnTo>
                <a:lnTo>
                  <a:pt x="1055594" y="2"/>
                </a:lnTo>
                <a:lnTo>
                  <a:pt x="1086294" y="993"/>
                </a:lnTo>
                <a:lnTo>
                  <a:pt x="1123089" y="4741"/>
                </a:lnTo>
                <a:lnTo>
                  <a:pt x="1154656" y="9714"/>
                </a:lnTo>
                <a:lnTo>
                  <a:pt x="1183899" y="15231"/>
                </a:lnTo>
                <a:lnTo>
                  <a:pt x="1216740" y="20991"/>
                </a:lnTo>
                <a:lnTo>
                  <a:pt x="1258806" y="25644"/>
                </a:lnTo>
                <a:lnTo>
                  <a:pt x="1292104" y="29209"/>
                </a:lnTo>
                <a:lnTo>
                  <a:pt x="1317086" y="34862"/>
                </a:lnTo>
                <a:lnTo>
                  <a:pt x="1339453" y="357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5" name="SMARTInkShape-2365"/>
          <p:cNvSpPr/>
          <p:nvPr>
            <p:custDataLst>
              <p:tags r:id="rId4"/>
            </p:custDataLst>
          </p:nvPr>
        </p:nvSpPr>
        <p:spPr bwMode="auto">
          <a:xfrm>
            <a:off x="5679280" y="794742"/>
            <a:ext cx="1397929" cy="52658"/>
          </a:xfrm>
          <a:custGeom>
            <a:avLst/>
            <a:gdLst/>
            <a:ahLst/>
            <a:cxnLst/>
            <a:rect l="0" t="0" r="0" b="0"/>
            <a:pathLst>
              <a:path w="1397929" h="52658">
                <a:moveTo>
                  <a:pt x="0" y="26789"/>
                </a:moveTo>
                <a:lnTo>
                  <a:pt x="0" y="26789"/>
                </a:lnTo>
                <a:lnTo>
                  <a:pt x="4742" y="31530"/>
                </a:lnTo>
                <a:lnTo>
                  <a:pt x="21911" y="39218"/>
                </a:lnTo>
                <a:lnTo>
                  <a:pt x="63493" y="44568"/>
                </a:lnTo>
                <a:lnTo>
                  <a:pt x="108110" y="50468"/>
                </a:lnTo>
                <a:lnTo>
                  <a:pt x="147347" y="52657"/>
                </a:lnTo>
                <a:lnTo>
                  <a:pt x="185101" y="52313"/>
                </a:lnTo>
                <a:lnTo>
                  <a:pt x="212906" y="48716"/>
                </a:lnTo>
                <a:lnTo>
                  <a:pt x="233219" y="47360"/>
                </a:lnTo>
                <a:lnTo>
                  <a:pt x="257675" y="46457"/>
                </a:lnTo>
                <a:lnTo>
                  <a:pt x="284893" y="45854"/>
                </a:lnTo>
                <a:lnTo>
                  <a:pt x="309984" y="45452"/>
                </a:lnTo>
                <a:lnTo>
                  <a:pt x="333656" y="45184"/>
                </a:lnTo>
                <a:lnTo>
                  <a:pt x="377488" y="43895"/>
                </a:lnTo>
                <a:lnTo>
                  <a:pt x="416812" y="40014"/>
                </a:lnTo>
                <a:lnTo>
                  <a:pt x="459425" y="37628"/>
                </a:lnTo>
                <a:lnTo>
                  <a:pt x="481901" y="36992"/>
                </a:lnTo>
                <a:lnTo>
                  <a:pt x="511768" y="35575"/>
                </a:lnTo>
                <a:lnTo>
                  <a:pt x="546562" y="33639"/>
                </a:lnTo>
                <a:lnTo>
                  <a:pt x="584640" y="31356"/>
                </a:lnTo>
                <a:lnTo>
                  <a:pt x="617964" y="29833"/>
                </a:lnTo>
                <a:lnTo>
                  <a:pt x="648117" y="28819"/>
                </a:lnTo>
                <a:lnTo>
                  <a:pt x="676156" y="28142"/>
                </a:lnTo>
                <a:lnTo>
                  <a:pt x="709732" y="27691"/>
                </a:lnTo>
                <a:lnTo>
                  <a:pt x="746999" y="27391"/>
                </a:lnTo>
                <a:lnTo>
                  <a:pt x="786726" y="27190"/>
                </a:lnTo>
                <a:lnTo>
                  <a:pt x="821150" y="27056"/>
                </a:lnTo>
                <a:lnTo>
                  <a:pt x="852035" y="26967"/>
                </a:lnTo>
                <a:lnTo>
                  <a:pt x="880563" y="26908"/>
                </a:lnTo>
                <a:lnTo>
                  <a:pt x="906526" y="25876"/>
                </a:lnTo>
                <a:lnTo>
                  <a:pt x="930781" y="24196"/>
                </a:lnTo>
                <a:lnTo>
                  <a:pt x="953896" y="22084"/>
                </a:lnTo>
                <a:lnTo>
                  <a:pt x="977244" y="20676"/>
                </a:lnTo>
                <a:lnTo>
                  <a:pt x="1000746" y="19737"/>
                </a:lnTo>
                <a:lnTo>
                  <a:pt x="1024352" y="19111"/>
                </a:lnTo>
                <a:lnTo>
                  <a:pt x="1052987" y="17702"/>
                </a:lnTo>
                <a:lnTo>
                  <a:pt x="1084977" y="15770"/>
                </a:lnTo>
                <a:lnTo>
                  <a:pt x="1119201" y="13490"/>
                </a:lnTo>
                <a:lnTo>
                  <a:pt x="1146979" y="11970"/>
                </a:lnTo>
                <a:lnTo>
                  <a:pt x="1191071" y="10281"/>
                </a:lnTo>
                <a:lnTo>
                  <a:pt x="1227204" y="9530"/>
                </a:lnTo>
                <a:lnTo>
                  <a:pt x="1264760" y="9197"/>
                </a:lnTo>
                <a:lnTo>
                  <a:pt x="1288666" y="9108"/>
                </a:lnTo>
                <a:lnTo>
                  <a:pt x="1314525" y="9048"/>
                </a:lnTo>
                <a:lnTo>
                  <a:pt x="1348549" y="8983"/>
                </a:lnTo>
                <a:lnTo>
                  <a:pt x="1378860" y="6300"/>
                </a:lnTo>
                <a:lnTo>
                  <a:pt x="1397398" y="1244"/>
                </a:lnTo>
                <a:lnTo>
                  <a:pt x="1397928" y="830"/>
                </a:lnTo>
                <a:lnTo>
                  <a:pt x="1397288" y="553"/>
                </a:lnTo>
                <a:lnTo>
                  <a:pt x="137517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6" name="SMARTInkShape-2366"/>
          <p:cNvSpPr/>
          <p:nvPr>
            <p:custDataLst>
              <p:tags r:id="rId5"/>
            </p:custDataLst>
          </p:nvPr>
        </p:nvSpPr>
        <p:spPr bwMode="auto">
          <a:xfrm>
            <a:off x="2062758" y="866229"/>
            <a:ext cx="2866431" cy="53530"/>
          </a:xfrm>
          <a:custGeom>
            <a:avLst/>
            <a:gdLst/>
            <a:ahLst/>
            <a:cxnLst/>
            <a:rect l="0" t="0" r="0" b="0"/>
            <a:pathLst>
              <a:path w="2866431" h="53530">
                <a:moveTo>
                  <a:pt x="0" y="26740"/>
                </a:moveTo>
                <a:lnTo>
                  <a:pt x="0" y="26740"/>
                </a:lnTo>
                <a:lnTo>
                  <a:pt x="0" y="19051"/>
                </a:lnTo>
                <a:lnTo>
                  <a:pt x="992" y="18638"/>
                </a:lnTo>
                <a:lnTo>
                  <a:pt x="12359" y="15328"/>
                </a:lnTo>
                <a:lnTo>
                  <a:pt x="25160" y="10791"/>
                </a:lnTo>
                <a:lnTo>
                  <a:pt x="43114" y="9258"/>
                </a:lnTo>
                <a:lnTo>
                  <a:pt x="85205" y="16602"/>
                </a:lnTo>
                <a:lnTo>
                  <a:pt x="125163" y="17571"/>
                </a:lnTo>
                <a:lnTo>
                  <a:pt x="163534" y="17739"/>
                </a:lnTo>
                <a:lnTo>
                  <a:pt x="197613" y="17789"/>
                </a:lnTo>
                <a:lnTo>
                  <a:pt x="227726" y="17801"/>
                </a:lnTo>
                <a:lnTo>
                  <a:pt x="263600" y="15160"/>
                </a:lnTo>
                <a:lnTo>
                  <a:pt x="298726" y="11671"/>
                </a:lnTo>
                <a:lnTo>
                  <a:pt x="336227" y="9707"/>
                </a:lnTo>
                <a:lnTo>
                  <a:pt x="372033" y="9125"/>
                </a:lnTo>
                <a:lnTo>
                  <a:pt x="410755" y="8953"/>
                </a:lnTo>
                <a:lnTo>
                  <a:pt x="445818" y="8913"/>
                </a:lnTo>
                <a:lnTo>
                  <a:pt x="490384" y="8890"/>
                </a:lnTo>
                <a:lnTo>
                  <a:pt x="528724" y="8883"/>
                </a:lnTo>
                <a:lnTo>
                  <a:pt x="571098" y="9873"/>
                </a:lnTo>
                <a:lnTo>
                  <a:pt x="605005" y="15017"/>
                </a:lnTo>
                <a:lnTo>
                  <a:pt x="640187" y="16983"/>
                </a:lnTo>
                <a:lnTo>
                  <a:pt x="676739" y="17565"/>
                </a:lnTo>
                <a:lnTo>
                  <a:pt x="717555" y="17737"/>
                </a:lnTo>
                <a:lnTo>
                  <a:pt x="755225" y="17788"/>
                </a:lnTo>
                <a:lnTo>
                  <a:pt x="792514" y="17804"/>
                </a:lnTo>
                <a:lnTo>
                  <a:pt x="833549" y="17808"/>
                </a:lnTo>
                <a:lnTo>
                  <a:pt x="858953" y="17809"/>
                </a:lnTo>
                <a:lnTo>
                  <a:pt x="881206" y="17809"/>
                </a:lnTo>
                <a:lnTo>
                  <a:pt x="909931" y="17810"/>
                </a:lnTo>
                <a:lnTo>
                  <a:pt x="942972" y="17810"/>
                </a:lnTo>
                <a:lnTo>
                  <a:pt x="968969" y="17810"/>
                </a:lnTo>
                <a:lnTo>
                  <a:pt x="1008436" y="17810"/>
                </a:lnTo>
                <a:lnTo>
                  <a:pt x="1039400" y="17810"/>
                </a:lnTo>
                <a:lnTo>
                  <a:pt x="1078894" y="17810"/>
                </a:lnTo>
                <a:lnTo>
                  <a:pt x="1124075" y="17810"/>
                </a:lnTo>
                <a:lnTo>
                  <a:pt x="1159157" y="17810"/>
                </a:lnTo>
                <a:lnTo>
                  <a:pt x="1187506" y="17810"/>
                </a:lnTo>
                <a:lnTo>
                  <a:pt x="1211366" y="17810"/>
                </a:lnTo>
                <a:lnTo>
                  <a:pt x="1241163" y="17810"/>
                </a:lnTo>
                <a:lnTo>
                  <a:pt x="1274919" y="17810"/>
                </a:lnTo>
                <a:lnTo>
                  <a:pt x="1311313" y="17810"/>
                </a:lnTo>
                <a:lnTo>
                  <a:pt x="1340537" y="17810"/>
                </a:lnTo>
                <a:lnTo>
                  <a:pt x="1364980" y="17810"/>
                </a:lnTo>
                <a:lnTo>
                  <a:pt x="1404376" y="17810"/>
                </a:lnTo>
                <a:lnTo>
                  <a:pt x="1435115" y="17810"/>
                </a:lnTo>
                <a:lnTo>
                  <a:pt x="1459782" y="17810"/>
                </a:lnTo>
                <a:lnTo>
                  <a:pt x="1491110" y="17810"/>
                </a:lnTo>
                <a:lnTo>
                  <a:pt x="1526878" y="17810"/>
                </a:lnTo>
                <a:lnTo>
                  <a:pt x="1555684" y="17810"/>
                </a:lnTo>
                <a:lnTo>
                  <a:pt x="1579849" y="17810"/>
                </a:lnTo>
                <a:lnTo>
                  <a:pt x="1600920" y="17810"/>
                </a:lnTo>
                <a:lnTo>
                  <a:pt x="1629851" y="17810"/>
                </a:lnTo>
                <a:lnTo>
                  <a:pt x="1664020" y="17810"/>
                </a:lnTo>
                <a:lnTo>
                  <a:pt x="1701683" y="17810"/>
                </a:lnTo>
                <a:lnTo>
                  <a:pt x="1731752" y="16818"/>
                </a:lnTo>
                <a:lnTo>
                  <a:pt x="1756759" y="15164"/>
                </a:lnTo>
                <a:lnTo>
                  <a:pt x="1797774" y="11673"/>
                </a:lnTo>
                <a:lnTo>
                  <a:pt x="1832539" y="10122"/>
                </a:lnTo>
                <a:lnTo>
                  <a:pt x="1858677" y="9708"/>
                </a:lnTo>
                <a:lnTo>
                  <a:pt x="1890985" y="9432"/>
                </a:lnTo>
                <a:lnTo>
                  <a:pt x="1927407" y="9248"/>
                </a:lnTo>
                <a:lnTo>
                  <a:pt x="1956649" y="8133"/>
                </a:lnTo>
                <a:lnTo>
                  <a:pt x="1981104" y="6398"/>
                </a:lnTo>
                <a:lnTo>
                  <a:pt x="2002369" y="4249"/>
                </a:lnTo>
                <a:lnTo>
                  <a:pt x="2030436" y="2816"/>
                </a:lnTo>
                <a:lnTo>
                  <a:pt x="2063038" y="1861"/>
                </a:lnTo>
                <a:lnTo>
                  <a:pt x="2098663" y="1224"/>
                </a:lnTo>
                <a:lnTo>
                  <a:pt x="2126382" y="800"/>
                </a:lnTo>
                <a:lnTo>
                  <a:pt x="2167764" y="328"/>
                </a:lnTo>
                <a:lnTo>
                  <a:pt x="2202032" y="118"/>
                </a:lnTo>
                <a:lnTo>
                  <a:pt x="2246568" y="0"/>
                </a:lnTo>
                <a:lnTo>
                  <a:pt x="2277404" y="965"/>
                </a:lnTo>
                <a:lnTo>
                  <a:pt x="2320875" y="4701"/>
                </a:lnTo>
                <a:lnTo>
                  <a:pt x="2356732" y="7023"/>
                </a:lnTo>
                <a:lnTo>
                  <a:pt x="2399231" y="8330"/>
                </a:lnTo>
                <a:lnTo>
                  <a:pt x="2429590" y="8636"/>
                </a:lnTo>
                <a:lnTo>
                  <a:pt x="2472849" y="8772"/>
                </a:lnTo>
                <a:lnTo>
                  <a:pt x="2508612" y="8832"/>
                </a:lnTo>
                <a:lnTo>
                  <a:pt x="2551058" y="11512"/>
                </a:lnTo>
                <a:lnTo>
                  <a:pt x="2588770" y="15944"/>
                </a:lnTo>
                <a:lnTo>
                  <a:pt x="2633017" y="17257"/>
                </a:lnTo>
                <a:lnTo>
                  <a:pt x="2666448" y="18556"/>
                </a:lnTo>
                <a:lnTo>
                  <a:pt x="2702996" y="23874"/>
                </a:lnTo>
                <a:lnTo>
                  <a:pt x="2745107" y="26174"/>
                </a:lnTo>
                <a:lnTo>
                  <a:pt x="2787343" y="31368"/>
                </a:lnTo>
                <a:lnTo>
                  <a:pt x="2827216" y="40957"/>
                </a:lnTo>
                <a:lnTo>
                  <a:pt x="2853694" y="45272"/>
                </a:lnTo>
                <a:lnTo>
                  <a:pt x="2866430" y="5352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7" name="SMARTInkShape-2367"/>
          <p:cNvSpPr/>
          <p:nvPr>
            <p:custDataLst>
              <p:tags r:id="rId6"/>
            </p:custDataLst>
          </p:nvPr>
        </p:nvSpPr>
        <p:spPr bwMode="auto">
          <a:xfrm>
            <a:off x="2118138" y="5560988"/>
            <a:ext cx="523210" cy="894239"/>
          </a:xfrm>
          <a:custGeom>
            <a:avLst/>
            <a:gdLst/>
            <a:ahLst/>
            <a:cxnLst/>
            <a:rect l="0" t="0" r="0" b="0"/>
            <a:pathLst>
              <a:path w="523210" h="894239">
                <a:moveTo>
                  <a:pt x="123214" y="180801"/>
                </a:moveTo>
                <a:lnTo>
                  <a:pt x="123214" y="180801"/>
                </a:lnTo>
                <a:lnTo>
                  <a:pt x="95408" y="173112"/>
                </a:lnTo>
                <a:lnTo>
                  <a:pt x="68072" y="179669"/>
                </a:lnTo>
                <a:lnTo>
                  <a:pt x="61334" y="182944"/>
                </a:lnTo>
                <a:lnTo>
                  <a:pt x="53047" y="190683"/>
                </a:lnTo>
                <a:lnTo>
                  <a:pt x="34624" y="216361"/>
                </a:lnTo>
                <a:lnTo>
                  <a:pt x="24866" y="250207"/>
                </a:lnTo>
                <a:lnTo>
                  <a:pt x="12035" y="294330"/>
                </a:lnTo>
                <a:lnTo>
                  <a:pt x="4348" y="331138"/>
                </a:lnTo>
                <a:lnTo>
                  <a:pt x="20" y="374174"/>
                </a:lnTo>
                <a:lnTo>
                  <a:pt x="0" y="405651"/>
                </a:lnTo>
                <a:lnTo>
                  <a:pt x="1384" y="427935"/>
                </a:lnTo>
                <a:lnTo>
                  <a:pt x="3298" y="452713"/>
                </a:lnTo>
                <a:lnTo>
                  <a:pt x="5426" y="490828"/>
                </a:lnTo>
                <a:lnTo>
                  <a:pt x="9269" y="531952"/>
                </a:lnTo>
                <a:lnTo>
                  <a:pt x="16692" y="573572"/>
                </a:lnTo>
                <a:lnTo>
                  <a:pt x="22293" y="606390"/>
                </a:lnTo>
                <a:lnTo>
                  <a:pt x="30032" y="641599"/>
                </a:lnTo>
                <a:lnTo>
                  <a:pt x="35742" y="677828"/>
                </a:lnTo>
                <a:lnTo>
                  <a:pt x="41087" y="698684"/>
                </a:lnTo>
                <a:lnTo>
                  <a:pt x="52979" y="740377"/>
                </a:lnTo>
                <a:lnTo>
                  <a:pt x="65251" y="775998"/>
                </a:lnTo>
                <a:lnTo>
                  <a:pt x="71986" y="795575"/>
                </a:lnTo>
                <a:lnTo>
                  <a:pt x="100318" y="832812"/>
                </a:lnTo>
                <a:lnTo>
                  <a:pt x="132558" y="865662"/>
                </a:lnTo>
                <a:lnTo>
                  <a:pt x="168100" y="888056"/>
                </a:lnTo>
                <a:lnTo>
                  <a:pt x="194110" y="893770"/>
                </a:lnTo>
                <a:lnTo>
                  <a:pt x="200244" y="894238"/>
                </a:lnTo>
                <a:lnTo>
                  <a:pt x="242059" y="885417"/>
                </a:lnTo>
                <a:lnTo>
                  <a:pt x="284215" y="870236"/>
                </a:lnTo>
                <a:lnTo>
                  <a:pt x="321840" y="853170"/>
                </a:lnTo>
                <a:lnTo>
                  <a:pt x="364965" y="828634"/>
                </a:lnTo>
                <a:lnTo>
                  <a:pt x="402983" y="805676"/>
                </a:lnTo>
                <a:lnTo>
                  <a:pt x="443343" y="778243"/>
                </a:lnTo>
                <a:lnTo>
                  <a:pt x="460051" y="763074"/>
                </a:lnTo>
                <a:lnTo>
                  <a:pt x="482309" y="727050"/>
                </a:lnTo>
                <a:lnTo>
                  <a:pt x="498275" y="697635"/>
                </a:lnTo>
                <a:lnTo>
                  <a:pt x="505873" y="653922"/>
                </a:lnTo>
                <a:lnTo>
                  <a:pt x="509289" y="624207"/>
                </a:lnTo>
                <a:lnTo>
                  <a:pt x="515730" y="580608"/>
                </a:lnTo>
                <a:lnTo>
                  <a:pt x="520907" y="547008"/>
                </a:lnTo>
                <a:lnTo>
                  <a:pt x="523209" y="515539"/>
                </a:lnTo>
                <a:lnTo>
                  <a:pt x="521838" y="490280"/>
                </a:lnTo>
                <a:lnTo>
                  <a:pt x="518940" y="458558"/>
                </a:lnTo>
                <a:lnTo>
                  <a:pt x="515023" y="422527"/>
                </a:lnTo>
                <a:lnTo>
                  <a:pt x="511420" y="394538"/>
                </a:lnTo>
                <a:lnTo>
                  <a:pt x="504771" y="352855"/>
                </a:lnTo>
                <a:lnTo>
                  <a:pt x="499624" y="330230"/>
                </a:lnTo>
                <a:lnTo>
                  <a:pt x="493217" y="305225"/>
                </a:lnTo>
                <a:lnTo>
                  <a:pt x="485968" y="278633"/>
                </a:lnTo>
                <a:lnTo>
                  <a:pt x="472623" y="241149"/>
                </a:lnTo>
                <a:lnTo>
                  <a:pt x="452139" y="207622"/>
                </a:lnTo>
                <a:lnTo>
                  <a:pt x="432787" y="184791"/>
                </a:lnTo>
                <a:lnTo>
                  <a:pt x="409963" y="159648"/>
                </a:lnTo>
                <a:lnTo>
                  <a:pt x="376666" y="123775"/>
                </a:lnTo>
                <a:lnTo>
                  <a:pt x="344007" y="90964"/>
                </a:lnTo>
                <a:lnTo>
                  <a:pt x="320019" y="68323"/>
                </a:lnTo>
                <a:lnTo>
                  <a:pt x="293112" y="43308"/>
                </a:lnTo>
                <a:lnTo>
                  <a:pt x="255279" y="12867"/>
                </a:lnTo>
                <a:lnTo>
                  <a:pt x="241023" y="3361"/>
                </a:lnTo>
                <a:lnTo>
                  <a:pt x="220605" y="0"/>
                </a:lnTo>
                <a:lnTo>
                  <a:pt x="196078" y="735"/>
                </a:lnTo>
                <a:lnTo>
                  <a:pt x="168813" y="4203"/>
                </a:lnTo>
                <a:lnTo>
                  <a:pt x="133227" y="13347"/>
                </a:lnTo>
                <a:lnTo>
                  <a:pt x="96425" y="2899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8" name="SMARTInkShape-2368"/>
          <p:cNvSpPr/>
          <p:nvPr>
            <p:custDataLst>
              <p:tags r:id="rId7"/>
            </p:custDataLst>
          </p:nvPr>
        </p:nvSpPr>
        <p:spPr bwMode="auto">
          <a:xfrm>
            <a:off x="4359482" y="5592446"/>
            <a:ext cx="515787" cy="754244"/>
          </a:xfrm>
          <a:custGeom>
            <a:avLst/>
            <a:gdLst/>
            <a:ahLst/>
            <a:cxnLst/>
            <a:rect l="0" t="0" r="0" b="0"/>
            <a:pathLst>
              <a:path w="515787" h="754244">
                <a:moveTo>
                  <a:pt x="185729" y="42187"/>
                </a:moveTo>
                <a:lnTo>
                  <a:pt x="185729" y="42187"/>
                </a:lnTo>
                <a:lnTo>
                  <a:pt x="165612" y="14381"/>
                </a:lnTo>
                <a:lnTo>
                  <a:pt x="153968" y="9985"/>
                </a:lnTo>
                <a:lnTo>
                  <a:pt x="126979" y="7163"/>
                </a:lnTo>
                <a:lnTo>
                  <a:pt x="99089" y="16155"/>
                </a:lnTo>
                <a:lnTo>
                  <a:pt x="68367" y="36971"/>
                </a:lnTo>
                <a:lnTo>
                  <a:pt x="49311" y="56296"/>
                </a:lnTo>
                <a:lnTo>
                  <a:pt x="33081" y="84290"/>
                </a:lnTo>
                <a:lnTo>
                  <a:pt x="24414" y="113972"/>
                </a:lnTo>
                <a:lnTo>
                  <a:pt x="11838" y="156774"/>
                </a:lnTo>
                <a:lnTo>
                  <a:pt x="4264" y="192995"/>
                </a:lnTo>
                <a:lnTo>
                  <a:pt x="0" y="235699"/>
                </a:lnTo>
                <a:lnTo>
                  <a:pt x="1383" y="273487"/>
                </a:lnTo>
                <a:lnTo>
                  <a:pt x="5431" y="312465"/>
                </a:lnTo>
                <a:lnTo>
                  <a:pt x="9276" y="352788"/>
                </a:lnTo>
                <a:lnTo>
                  <a:pt x="16699" y="392516"/>
                </a:lnTo>
                <a:lnTo>
                  <a:pt x="25183" y="433061"/>
                </a:lnTo>
                <a:lnTo>
                  <a:pt x="33016" y="461971"/>
                </a:lnTo>
                <a:lnTo>
                  <a:pt x="46419" y="501279"/>
                </a:lnTo>
                <a:lnTo>
                  <a:pt x="65959" y="544331"/>
                </a:lnTo>
                <a:lnTo>
                  <a:pt x="84316" y="575939"/>
                </a:lnTo>
                <a:lnTo>
                  <a:pt x="109568" y="610801"/>
                </a:lnTo>
                <a:lnTo>
                  <a:pt x="139973" y="649115"/>
                </a:lnTo>
                <a:lnTo>
                  <a:pt x="177794" y="684817"/>
                </a:lnTo>
                <a:lnTo>
                  <a:pt x="212299" y="711446"/>
                </a:lnTo>
                <a:lnTo>
                  <a:pt x="251810" y="735367"/>
                </a:lnTo>
                <a:lnTo>
                  <a:pt x="291850" y="748738"/>
                </a:lnTo>
                <a:lnTo>
                  <a:pt x="335132" y="754243"/>
                </a:lnTo>
                <a:lnTo>
                  <a:pt x="374635" y="751134"/>
                </a:lnTo>
                <a:lnTo>
                  <a:pt x="404625" y="738606"/>
                </a:lnTo>
                <a:lnTo>
                  <a:pt x="444394" y="711885"/>
                </a:lnTo>
                <a:lnTo>
                  <a:pt x="460433" y="694041"/>
                </a:lnTo>
                <a:lnTo>
                  <a:pt x="477026" y="662300"/>
                </a:lnTo>
                <a:lnTo>
                  <a:pt x="491804" y="625701"/>
                </a:lnTo>
                <a:lnTo>
                  <a:pt x="503002" y="590915"/>
                </a:lnTo>
                <a:lnTo>
                  <a:pt x="510294" y="557925"/>
                </a:lnTo>
                <a:lnTo>
                  <a:pt x="513535" y="523419"/>
                </a:lnTo>
                <a:lnTo>
                  <a:pt x="514399" y="497946"/>
                </a:lnTo>
                <a:lnTo>
                  <a:pt x="514975" y="467073"/>
                </a:lnTo>
                <a:lnTo>
                  <a:pt x="515359" y="432600"/>
                </a:lnTo>
                <a:lnTo>
                  <a:pt x="515615" y="403666"/>
                </a:lnTo>
                <a:lnTo>
                  <a:pt x="515786" y="378423"/>
                </a:lnTo>
                <a:lnTo>
                  <a:pt x="514983" y="334500"/>
                </a:lnTo>
                <a:lnTo>
                  <a:pt x="511320" y="295135"/>
                </a:lnTo>
                <a:lnTo>
                  <a:pt x="506384" y="263087"/>
                </a:lnTo>
                <a:lnTo>
                  <a:pt x="498899" y="230654"/>
                </a:lnTo>
                <a:lnTo>
                  <a:pt x="485650" y="186473"/>
                </a:lnTo>
                <a:lnTo>
                  <a:pt x="472485" y="150301"/>
                </a:lnTo>
                <a:lnTo>
                  <a:pt x="456564" y="107624"/>
                </a:lnTo>
                <a:lnTo>
                  <a:pt x="445006" y="80200"/>
                </a:lnTo>
                <a:lnTo>
                  <a:pt x="412593" y="36252"/>
                </a:lnTo>
                <a:lnTo>
                  <a:pt x="383255" y="14741"/>
                </a:lnTo>
                <a:lnTo>
                  <a:pt x="354719" y="3076"/>
                </a:lnTo>
                <a:lnTo>
                  <a:pt x="332935" y="0"/>
                </a:lnTo>
                <a:lnTo>
                  <a:pt x="299440" y="3924"/>
                </a:lnTo>
                <a:lnTo>
                  <a:pt x="261072" y="12283"/>
                </a:lnTo>
                <a:lnTo>
                  <a:pt x="227483" y="22612"/>
                </a:lnTo>
                <a:lnTo>
                  <a:pt x="190163" y="44324"/>
                </a:lnTo>
                <a:lnTo>
                  <a:pt x="167870" y="6004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9" name="SMARTInkShape-2369"/>
          <p:cNvSpPr/>
          <p:nvPr>
            <p:custDataLst>
              <p:tags r:id="rId8"/>
            </p:custDataLst>
          </p:nvPr>
        </p:nvSpPr>
        <p:spPr bwMode="auto">
          <a:xfrm>
            <a:off x="1410891" y="5625703"/>
            <a:ext cx="4080868" cy="160736"/>
          </a:xfrm>
          <a:custGeom>
            <a:avLst/>
            <a:gdLst/>
            <a:ahLst/>
            <a:cxnLst/>
            <a:rect l="0" t="0" r="0" b="0"/>
            <a:pathLst>
              <a:path w="4080868" h="160736">
                <a:moveTo>
                  <a:pt x="0" y="160735"/>
                </a:moveTo>
                <a:lnTo>
                  <a:pt x="0" y="160735"/>
                </a:lnTo>
                <a:lnTo>
                  <a:pt x="43819" y="143565"/>
                </a:lnTo>
                <a:lnTo>
                  <a:pt x="84209" y="134854"/>
                </a:lnTo>
                <a:lnTo>
                  <a:pt x="123839" y="128371"/>
                </a:lnTo>
                <a:lnTo>
                  <a:pt x="164507" y="120387"/>
                </a:lnTo>
                <a:lnTo>
                  <a:pt x="204847" y="108431"/>
                </a:lnTo>
                <a:lnTo>
                  <a:pt x="240995" y="95502"/>
                </a:lnTo>
                <a:lnTo>
                  <a:pt x="272143" y="86763"/>
                </a:lnTo>
                <a:lnTo>
                  <a:pt x="308476" y="77257"/>
                </a:lnTo>
                <a:lnTo>
                  <a:pt x="337853" y="69725"/>
                </a:lnTo>
                <a:lnTo>
                  <a:pt x="380013" y="57777"/>
                </a:lnTo>
                <a:lnTo>
                  <a:pt x="405147" y="50424"/>
                </a:lnTo>
                <a:lnTo>
                  <a:pt x="443656" y="42255"/>
                </a:lnTo>
                <a:lnTo>
                  <a:pt x="487649" y="35010"/>
                </a:lnTo>
                <a:lnTo>
                  <a:pt x="522326" y="29450"/>
                </a:lnTo>
                <a:lnTo>
                  <a:pt x="549632" y="26579"/>
                </a:lnTo>
                <a:lnTo>
                  <a:pt x="580734" y="23672"/>
                </a:lnTo>
                <a:lnTo>
                  <a:pt x="605437" y="20742"/>
                </a:lnTo>
                <a:lnTo>
                  <a:pt x="643468" y="14841"/>
                </a:lnTo>
                <a:lnTo>
                  <a:pt x="668096" y="11878"/>
                </a:lnTo>
                <a:lnTo>
                  <a:pt x="697413" y="8911"/>
                </a:lnTo>
                <a:lnTo>
                  <a:pt x="729856" y="5941"/>
                </a:lnTo>
                <a:lnTo>
                  <a:pt x="756446" y="3960"/>
                </a:lnTo>
                <a:lnTo>
                  <a:pt x="799219" y="1760"/>
                </a:lnTo>
                <a:lnTo>
                  <a:pt x="832120" y="783"/>
                </a:lnTo>
                <a:lnTo>
                  <a:pt x="870885" y="348"/>
                </a:lnTo>
                <a:lnTo>
                  <a:pt x="902059" y="232"/>
                </a:lnTo>
                <a:lnTo>
                  <a:pt x="937724" y="155"/>
                </a:lnTo>
                <a:lnTo>
                  <a:pt x="965470" y="103"/>
                </a:lnTo>
                <a:lnTo>
                  <a:pt x="1006881" y="46"/>
                </a:lnTo>
                <a:lnTo>
                  <a:pt x="1041161" y="20"/>
                </a:lnTo>
                <a:lnTo>
                  <a:pt x="1077895" y="9"/>
                </a:lnTo>
                <a:lnTo>
                  <a:pt x="1101581" y="6"/>
                </a:lnTo>
                <a:lnTo>
                  <a:pt x="1127293" y="4"/>
                </a:lnTo>
                <a:lnTo>
                  <a:pt x="1169092" y="2"/>
                </a:lnTo>
                <a:lnTo>
                  <a:pt x="1205198" y="1"/>
                </a:lnTo>
                <a:lnTo>
                  <a:pt x="1241089" y="0"/>
                </a:lnTo>
                <a:lnTo>
                  <a:pt x="1267924" y="1985"/>
                </a:lnTo>
                <a:lnTo>
                  <a:pt x="1300696" y="5292"/>
                </a:lnTo>
                <a:lnTo>
                  <a:pt x="1337428" y="9481"/>
                </a:lnTo>
                <a:lnTo>
                  <a:pt x="1367868" y="13266"/>
                </a:lnTo>
                <a:lnTo>
                  <a:pt x="1394115" y="16782"/>
                </a:lnTo>
                <a:lnTo>
                  <a:pt x="1438161" y="23334"/>
                </a:lnTo>
                <a:lnTo>
                  <a:pt x="1474274" y="29553"/>
                </a:lnTo>
                <a:lnTo>
                  <a:pt x="1497794" y="32600"/>
                </a:lnTo>
                <a:lnTo>
                  <a:pt x="1525381" y="35624"/>
                </a:lnTo>
                <a:lnTo>
                  <a:pt x="1555679" y="38632"/>
                </a:lnTo>
                <a:lnTo>
                  <a:pt x="1581830" y="41629"/>
                </a:lnTo>
                <a:lnTo>
                  <a:pt x="1605217" y="44620"/>
                </a:lnTo>
                <a:lnTo>
                  <a:pt x="1647078" y="49597"/>
                </a:lnTo>
                <a:lnTo>
                  <a:pt x="1685527" y="51809"/>
                </a:lnTo>
                <a:lnTo>
                  <a:pt x="1722459" y="52791"/>
                </a:lnTo>
                <a:lnTo>
                  <a:pt x="1764670" y="54221"/>
                </a:lnTo>
                <a:lnTo>
                  <a:pt x="1792595" y="55991"/>
                </a:lnTo>
                <a:lnTo>
                  <a:pt x="1823118" y="58163"/>
                </a:lnTo>
                <a:lnTo>
                  <a:pt x="1850411" y="59611"/>
                </a:lnTo>
                <a:lnTo>
                  <a:pt x="1875553" y="60577"/>
                </a:lnTo>
                <a:lnTo>
                  <a:pt x="1899259" y="61220"/>
                </a:lnTo>
                <a:lnTo>
                  <a:pt x="1941475" y="64581"/>
                </a:lnTo>
                <a:lnTo>
                  <a:pt x="1981073" y="68390"/>
                </a:lnTo>
                <a:lnTo>
                  <a:pt x="2021823" y="70083"/>
                </a:lnTo>
                <a:lnTo>
                  <a:pt x="2049359" y="70535"/>
                </a:lnTo>
                <a:lnTo>
                  <a:pt x="2081606" y="70836"/>
                </a:lnTo>
                <a:lnTo>
                  <a:pt x="2116995" y="71036"/>
                </a:lnTo>
                <a:lnTo>
                  <a:pt x="2147533" y="71170"/>
                </a:lnTo>
                <a:lnTo>
                  <a:pt x="2174837" y="71259"/>
                </a:lnTo>
                <a:lnTo>
                  <a:pt x="2199985" y="71318"/>
                </a:lnTo>
                <a:lnTo>
                  <a:pt x="2223696" y="72350"/>
                </a:lnTo>
                <a:lnTo>
                  <a:pt x="2246448" y="74030"/>
                </a:lnTo>
                <a:lnTo>
                  <a:pt x="2290249" y="77550"/>
                </a:lnTo>
                <a:lnTo>
                  <a:pt x="2332868" y="79115"/>
                </a:lnTo>
                <a:lnTo>
                  <a:pt x="2354948" y="79532"/>
                </a:lnTo>
                <a:lnTo>
                  <a:pt x="2377606" y="79811"/>
                </a:lnTo>
                <a:lnTo>
                  <a:pt x="2400649" y="79996"/>
                </a:lnTo>
                <a:lnTo>
                  <a:pt x="2444772" y="80202"/>
                </a:lnTo>
                <a:lnTo>
                  <a:pt x="2487534" y="81286"/>
                </a:lnTo>
                <a:lnTo>
                  <a:pt x="2529690" y="85075"/>
                </a:lnTo>
                <a:lnTo>
                  <a:pt x="2558593" y="86482"/>
                </a:lnTo>
                <a:lnTo>
                  <a:pt x="2592744" y="87420"/>
                </a:lnTo>
                <a:lnTo>
                  <a:pt x="2630394" y="88046"/>
                </a:lnTo>
                <a:lnTo>
                  <a:pt x="2662440" y="89455"/>
                </a:lnTo>
                <a:lnTo>
                  <a:pt x="2690749" y="91387"/>
                </a:lnTo>
                <a:lnTo>
                  <a:pt x="2716567" y="93667"/>
                </a:lnTo>
                <a:lnTo>
                  <a:pt x="2741716" y="95187"/>
                </a:lnTo>
                <a:lnTo>
                  <a:pt x="2766420" y="96200"/>
                </a:lnTo>
                <a:lnTo>
                  <a:pt x="2790827" y="96876"/>
                </a:lnTo>
                <a:lnTo>
                  <a:pt x="2814043" y="97326"/>
                </a:lnTo>
                <a:lnTo>
                  <a:pt x="2858360" y="97826"/>
                </a:lnTo>
                <a:lnTo>
                  <a:pt x="2888831" y="98951"/>
                </a:lnTo>
                <a:lnTo>
                  <a:pt x="2925020" y="100695"/>
                </a:lnTo>
                <a:lnTo>
                  <a:pt x="2965021" y="102848"/>
                </a:lnTo>
                <a:lnTo>
                  <a:pt x="2999626" y="104284"/>
                </a:lnTo>
                <a:lnTo>
                  <a:pt x="3030634" y="105241"/>
                </a:lnTo>
                <a:lnTo>
                  <a:pt x="3059242" y="105880"/>
                </a:lnTo>
                <a:lnTo>
                  <a:pt x="3086253" y="106305"/>
                </a:lnTo>
                <a:lnTo>
                  <a:pt x="3112197" y="106589"/>
                </a:lnTo>
                <a:lnTo>
                  <a:pt x="3137431" y="106778"/>
                </a:lnTo>
                <a:lnTo>
                  <a:pt x="3179058" y="106904"/>
                </a:lnTo>
                <a:lnTo>
                  <a:pt x="3231614" y="106988"/>
                </a:lnTo>
                <a:lnTo>
                  <a:pt x="3291456" y="107044"/>
                </a:lnTo>
                <a:lnTo>
                  <a:pt x="3340280" y="108074"/>
                </a:lnTo>
                <a:lnTo>
                  <a:pt x="3381760" y="109753"/>
                </a:lnTo>
                <a:lnTo>
                  <a:pt x="3418343" y="111864"/>
                </a:lnTo>
                <a:lnTo>
                  <a:pt x="3450668" y="113271"/>
                </a:lnTo>
                <a:lnTo>
                  <a:pt x="3480156" y="114209"/>
                </a:lnTo>
                <a:lnTo>
                  <a:pt x="3507752" y="114835"/>
                </a:lnTo>
                <a:lnTo>
                  <a:pt x="3534087" y="116244"/>
                </a:lnTo>
                <a:lnTo>
                  <a:pt x="3559582" y="118176"/>
                </a:lnTo>
                <a:lnTo>
                  <a:pt x="3584515" y="120456"/>
                </a:lnTo>
                <a:lnTo>
                  <a:pt x="3616021" y="122968"/>
                </a:lnTo>
                <a:lnTo>
                  <a:pt x="3651906" y="125635"/>
                </a:lnTo>
                <a:lnTo>
                  <a:pt x="3690714" y="128405"/>
                </a:lnTo>
                <a:lnTo>
                  <a:pt x="3724522" y="130251"/>
                </a:lnTo>
                <a:lnTo>
                  <a:pt x="3754999" y="131483"/>
                </a:lnTo>
                <a:lnTo>
                  <a:pt x="3783255" y="132304"/>
                </a:lnTo>
                <a:lnTo>
                  <a:pt x="3809037" y="133843"/>
                </a:lnTo>
                <a:lnTo>
                  <a:pt x="3833170" y="135862"/>
                </a:lnTo>
                <a:lnTo>
                  <a:pt x="3856205" y="138199"/>
                </a:lnTo>
                <a:lnTo>
                  <a:pt x="3884459" y="140750"/>
                </a:lnTo>
                <a:lnTo>
                  <a:pt x="3916194" y="143443"/>
                </a:lnTo>
                <a:lnTo>
                  <a:pt x="3950249" y="146230"/>
                </a:lnTo>
                <a:lnTo>
                  <a:pt x="3979898" y="149081"/>
                </a:lnTo>
                <a:lnTo>
                  <a:pt x="4080867" y="16073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32" name="SMARTInkShape-Group691"/>
          <p:cNvGrpSpPr/>
          <p:nvPr/>
        </p:nvGrpSpPr>
        <p:grpSpPr>
          <a:xfrm>
            <a:off x="2187773" y="4125548"/>
            <a:ext cx="1517374" cy="837580"/>
            <a:chOff x="2187773" y="4125548"/>
            <a:chExt cx="1517374" cy="837580"/>
          </a:xfrm>
        </p:grpSpPr>
        <p:sp>
          <p:nvSpPr>
            <p:cNvPr id="130" name="SMARTInkShape-2370"/>
            <p:cNvSpPr/>
            <p:nvPr>
              <p:custDataLst>
                <p:tags r:id="rId21"/>
              </p:custDataLst>
            </p:nvPr>
          </p:nvSpPr>
          <p:spPr bwMode="auto">
            <a:xfrm>
              <a:off x="2206040" y="4125548"/>
              <a:ext cx="142469" cy="677675"/>
            </a:xfrm>
            <a:custGeom>
              <a:avLst/>
              <a:gdLst/>
              <a:ahLst/>
              <a:cxnLst/>
              <a:rect l="0" t="0" r="0" b="0"/>
              <a:pathLst>
                <a:path w="142469" h="677675">
                  <a:moveTo>
                    <a:pt x="133538" y="8897"/>
                  </a:moveTo>
                  <a:lnTo>
                    <a:pt x="133538" y="8897"/>
                  </a:lnTo>
                  <a:lnTo>
                    <a:pt x="133538" y="335"/>
                  </a:lnTo>
                  <a:lnTo>
                    <a:pt x="113421" y="0"/>
                  </a:lnTo>
                  <a:lnTo>
                    <a:pt x="94801" y="5118"/>
                  </a:lnTo>
                  <a:lnTo>
                    <a:pt x="51469" y="44"/>
                  </a:lnTo>
                  <a:lnTo>
                    <a:pt x="44808" y="2648"/>
                  </a:lnTo>
                  <a:lnTo>
                    <a:pt x="27707" y="17143"/>
                  </a:lnTo>
                  <a:lnTo>
                    <a:pt x="22010" y="25130"/>
                  </a:lnTo>
                  <a:lnTo>
                    <a:pt x="10785" y="65677"/>
                  </a:lnTo>
                  <a:lnTo>
                    <a:pt x="8536" y="74812"/>
                  </a:lnTo>
                  <a:lnTo>
                    <a:pt x="4229" y="82180"/>
                  </a:lnTo>
                  <a:lnTo>
                    <a:pt x="0" y="124136"/>
                  </a:lnTo>
                  <a:lnTo>
                    <a:pt x="2420" y="132214"/>
                  </a:lnTo>
                  <a:lnTo>
                    <a:pt x="5810" y="140103"/>
                  </a:lnTo>
                  <a:lnTo>
                    <a:pt x="9444" y="178296"/>
                  </a:lnTo>
                  <a:lnTo>
                    <a:pt x="16202" y="218238"/>
                  </a:lnTo>
                  <a:lnTo>
                    <a:pt x="17287" y="255028"/>
                  </a:lnTo>
                  <a:lnTo>
                    <a:pt x="14758" y="284561"/>
                  </a:lnTo>
                  <a:lnTo>
                    <a:pt x="9754" y="321208"/>
                  </a:lnTo>
                  <a:lnTo>
                    <a:pt x="9070" y="349778"/>
                  </a:lnTo>
                  <a:lnTo>
                    <a:pt x="8685" y="391680"/>
                  </a:lnTo>
                  <a:lnTo>
                    <a:pt x="11216" y="419309"/>
                  </a:lnTo>
                  <a:lnTo>
                    <a:pt x="15604" y="454285"/>
                  </a:lnTo>
                  <a:lnTo>
                    <a:pt x="16905" y="494413"/>
                  </a:lnTo>
                  <a:lnTo>
                    <a:pt x="17290" y="533092"/>
                  </a:lnTo>
                  <a:lnTo>
                    <a:pt x="17404" y="574319"/>
                  </a:lnTo>
                  <a:lnTo>
                    <a:pt x="22183" y="614915"/>
                  </a:lnTo>
                  <a:lnTo>
                    <a:pt x="33674" y="655750"/>
                  </a:lnTo>
                  <a:lnTo>
                    <a:pt x="43183" y="667796"/>
                  </a:lnTo>
                  <a:lnTo>
                    <a:pt x="56669" y="673812"/>
                  </a:lnTo>
                  <a:lnTo>
                    <a:pt x="89581" y="677674"/>
                  </a:lnTo>
                  <a:lnTo>
                    <a:pt x="115884" y="673602"/>
                  </a:lnTo>
                  <a:lnTo>
                    <a:pt x="142468" y="66076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1" name="SMARTInkShape-2371"/>
            <p:cNvSpPr/>
            <p:nvPr>
              <p:custDataLst>
                <p:tags r:id="rId22"/>
              </p:custDataLst>
            </p:nvPr>
          </p:nvSpPr>
          <p:spPr bwMode="auto">
            <a:xfrm>
              <a:off x="2187773" y="4134530"/>
              <a:ext cx="1517374" cy="828598"/>
            </a:xfrm>
            <a:custGeom>
              <a:avLst/>
              <a:gdLst/>
              <a:ahLst/>
              <a:cxnLst/>
              <a:rect l="0" t="0" r="0" b="0"/>
              <a:pathLst>
                <a:path w="1517374" h="828598">
                  <a:moveTo>
                    <a:pt x="80368" y="142790"/>
                  </a:moveTo>
                  <a:lnTo>
                    <a:pt x="80368" y="142790"/>
                  </a:lnTo>
                  <a:lnTo>
                    <a:pt x="80368" y="135102"/>
                  </a:lnTo>
                  <a:lnTo>
                    <a:pt x="117654" y="109112"/>
                  </a:lnTo>
                  <a:lnTo>
                    <a:pt x="158252" y="86050"/>
                  </a:lnTo>
                  <a:lnTo>
                    <a:pt x="195963" y="65032"/>
                  </a:lnTo>
                  <a:lnTo>
                    <a:pt x="238972" y="48975"/>
                  </a:lnTo>
                  <a:lnTo>
                    <a:pt x="277859" y="35610"/>
                  </a:lnTo>
                  <a:lnTo>
                    <a:pt x="305063" y="26363"/>
                  </a:lnTo>
                  <a:lnTo>
                    <a:pt x="326407" y="21516"/>
                  </a:lnTo>
                  <a:lnTo>
                    <a:pt x="353534" y="16300"/>
                  </a:lnTo>
                  <a:lnTo>
                    <a:pt x="384518" y="10838"/>
                  </a:lnTo>
                  <a:lnTo>
                    <a:pt x="426881" y="4770"/>
                  </a:lnTo>
                  <a:lnTo>
                    <a:pt x="465553" y="2073"/>
                  </a:lnTo>
                  <a:lnTo>
                    <a:pt x="493924" y="1354"/>
                  </a:lnTo>
                  <a:lnTo>
                    <a:pt x="525736" y="874"/>
                  </a:lnTo>
                  <a:lnTo>
                    <a:pt x="569020" y="342"/>
                  </a:lnTo>
                  <a:lnTo>
                    <a:pt x="605125" y="104"/>
                  </a:lnTo>
                  <a:lnTo>
                    <a:pt x="628643" y="42"/>
                  </a:lnTo>
                  <a:lnTo>
                    <a:pt x="654244" y="0"/>
                  </a:lnTo>
                  <a:lnTo>
                    <a:pt x="698564" y="2598"/>
                  </a:lnTo>
                  <a:lnTo>
                    <a:pt x="741083" y="6069"/>
                  </a:lnTo>
                  <a:lnTo>
                    <a:pt x="764923" y="6994"/>
                  </a:lnTo>
                  <a:lnTo>
                    <a:pt x="789745" y="7611"/>
                  </a:lnTo>
                  <a:lnTo>
                    <a:pt x="833201" y="8297"/>
                  </a:lnTo>
                  <a:lnTo>
                    <a:pt x="872359" y="8601"/>
                  </a:lnTo>
                  <a:lnTo>
                    <a:pt x="909606" y="8736"/>
                  </a:lnTo>
                  <a:lnTo>
                    <a:pt x="943358" y="6151"/>
                  </a:lnTo>
                  <a:lnTo>
                    <a:pt x="977872" y="2686"/>
                  </a:lnTo>
                  <a:lnTo>
                    <a:pt x="1019670" y="1147"/>
                  </a:lnTo>
                  <a:lnTo>
                    <a:pt x="1056768" y="463"/>
                  </a:lnTo>
                  <a:lnTo>
                    <a:pt x="1088800" y="1151"/>
                  </a:lnTo>
                  <a:lnTo>
                    <a:pt x="1127161" y="6124"/>
                  </a:lnTo>
                  <a:lnTo>
                    <a:pt x="1169490" y="13599"/>
                  </a:lnTo>
                  <a:lnTo>
                    <a:pt x="1200414" y="23856"/>
                  </a:lnTo>
                  <a:lnTo>
                    <a:pt x="1234002" y="38337"/>
                  </a:lnTo>
                  <a:lnTo>
                    <a:pt x="1276900" y="58483"/>
                  </a:lnTo>
                  <a:lnTo>
                    <a:pt x="1310524" y="70795"/>
                  </a:lnTo>
                  <a:lnTo>
                    <a:pt x="1348080" y="83865"/>
                  </a:lnTo>
                  <a:lnTo>
                    <a:pt x="1387913" y="104879"/>
                  </a:lnTo>
                  <a:lnTo>
                    <a:pt x="1419772" y="126639"/>
                  </a:lnTo>
                  <a:lnTo>
                    <a:pt x="1448079" y="168721"/>
                  </a:lnTo>
                  <a:lnTo>
                    <a:pt x="1473984" y="206361"/>
                  </a:lnTo>
                  <a:lnTo>
                    <a:pt x="1497327" y="245967"/>
                  </a:lnTo>
                  <a:lnTo>
                    <a:pt x="1512926" y="279735"/>
                  </a:lnTo>
                  <a:lnTo>
                    <a:pt x="1517035" y="317273"/>
                  </a:lnTo>
                  <a:lnTo>
                    <a:pt x="1517373" y="324596"/>
                  </a:lnTo>
                  <a:lnTo>
                    <a:pt x="1503626" y="363346"/>
                  </a:lnTo>
                  <a:lnTo>
                    <a:pt x="1486572" y="401257"/>
                  </a:lnTo>
                  <a:lnTo>
                    <a:pt x="1474767" y="422551"/>
                  </a:lnTo>
                  <a:lnTo>
                    <a:pt x="1441425" y="459905"/>
                  </a:lnTo>
                  <a:lnTo>
                    <a:pt x="1413027" y="494929"/>
                  </a:lnTo>
                  <a:lnTo>
                    <a:pt x="1373490" y="535523"/>
                  </a:lnTo>
                  <a:lnTo>
                    <a:pt x="1334602" y="569029"/>
                  </a:lnTo>
                  <a:lnTo>
                    <a:pt x="1298036" y="599497"/>
                  </a:lnTo>
                  <a:lnTo>
                    <a:pt x="1254764" y="629034"/>
                  </a:lnTo>
                  <a:lnTo>
                    <a:pt x="1217808" y="648948"/>
                  </a:lnTo>
                  <a:lnTo>
                    <a:pt x="1180820" y="668250"/>
                  </a:lnTo>
                  <a:lnTo>
                    <a:pt x="1143416" y="684654"/>
                  </a:lnTo>
                  <a:lnTo>
                    <a:pt x="1112366" y="700328"/>
                  </a:lnTo>
                  <a:lnTo>
                    <a:pt x="1079445" y="711722"/>
                  </a:lnTo>
                  <a:lnTo>
                    <a:pt x="1040826" y="729294"/>
                  </a:lnTo>
                  <a:lnTo>
                    <a:pt x="1010531" y="742328"/>
                  </a:lnTo>
                  <a:lnTo>
                    <a:pt x="970685" y="754533"/>
                  </a:lnTo>
                  <a:lnTo>
                    <a:pt x="944780" y="761954"/>
                  </a:lnTo>
                  <a:lnTo>
                    <a:pt x="905413" y="775492"/>
                  </a:lnTo>
                  <a:lnTo>
                    <a:pt x="863583" y="791624"/>
                  </a:lnTo>
                  <a:lnTo>
                    <a:pt x="819109" y="802688"/>
                  </a:lnTo>
                  <a:lnTo>
                    <a:pt x="781759" y="809141"/>
                  </a:lnTo>
                  <a:lnTo>
                    <a:pt x="738420" y="818351"/>
                  </a:lnTo>
                  <a:lnTo>
                    <a:pt x="712825" y="824370"/>
                  </a:lnTo>
                  <a:lnTo>
                    <a:pt x="669699" y="827707"/>
                  </a:lnTo>
                  <a:lnTo>
                    <a:pt x="642920" y="828597"/>
                  </a:lnTo>
                  <a:lnTo>
                    <a:pt x="602581" y="826939"/>
                  </a:lnTo>
                  <a:lnTo>
                    <a:pt x="571423" y="823887"/>
                  </a:lnTo>
                  <a:lnTo>
                    <a:pt x="544347" y="822531"/>
                  </a:lnTo>
                  <a:lnTo>
                    <a:pt x="500562" y="816637"/>
                  </a:lnTo>
                  <a:lnTo>
                    <a:pt x="473607" y="812287"/>
                  </a:lnTo>
                  <a:lnTo>
                    <a:pt x="433073" y="804808"/>
                  </a:lnTo>
                  <a:lnTo>
                    <a:pt x="395876" y="795200"/>
                  </a:lnTo>
                  <a:lnTo>
                    <a:pt x="372066" y="787082"/>
                  </a:lnTo>
                  <a:lnTo>
                    <a:pt x="346271" y="777701"/>
                  </a:lnTo>
                  <a:lnTo>
                    <a:pt x="309672" y="761986"/>
                  </a:lnTo>
                  <a:lnTo>
                    <a:pt x="272333" y="744628"/>
                  </a:lnTo>
                  <a:lnTo>
                    <a:pt x="246053" y="732735"/>
                  </a:lnTo>
                  <a:lnTo>
                    <a:pt x="204607" y="710912"/>
                  </a:lnTo>
                  <a:lnTo>
                    <a:pt x="172296" y="692614"/>
                  </a:lnTo>
                  <a:lnTo>
                    <a:pt x="144045" y="673899"/>
                  </a:lnTo>
                  <a:lnTo>
                    <a:pt x="108338" y="645737"/>
                  </a:lnTo>
                  <a:lnTo>
                    <a:pt x="68150" y="610635"/>
                  </a:lnTo>
                  <a:lnTo>
                    <a:pt x="0" y="56248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33" name="SMARTInkShape-2372"/>
          <p:cNvSpPr/>
          <p:nvPr>
            <p:custDataLst>
              <p:tags r:id="rId9"/>
            </p:custDataLst>
          </p:nvPr>
        </p:nvSpPr>
        <p:spPr bwMode="auto">
          <a:xfrm>
            <a:off x="4627086" y="4036219"/>
            <a:ext cx="725308" cy="719119"/>
          </a:xfrm>
          <a:custGeom>
            <a:avLst/>
            <a:gdLst/>
            <a:ahLst/>
            <a:cxnLst/>
            <a:rect l="0" t="0" r="0" b="0"/>
            <a:pathLst>
              <a:path w="725308" h="719119">
                <a:moveTo>
                  <a:pt x="284242" y="26789"/>
                </a:moveTo>
                <a:lnTo>
                  <a:pt x="284242" y="26789"/>
                </a:lnTo>
                <a:lnTo>
                  <a:pt x="240870" y="26789"/>
                </a:lnTo>
                <a:lnTo>
                  <a:pt x="224559" y="27781"/>
                </a:lnTo>
                <a:lnTo>
                  <a:pt x="182581" y="44004"/>
                </a:lnTo>
                <a:lnTo>
                  <a:pt x="146523" y="64962"/>
                </a:lnTo>
                <a:lnTo>
                  <a:pt x="106667" y="101357"/>
                </a:lnTo>
                <a:lnTo>
                  <a:pt x="74871" y="136989"/>
                </a:lnTo>
                <a:lnTo>
                  <a:pt x="56582" y="171678"/>
                </a:lnTo>
                <a:lnTo>
                  <a:pt x="38200" y="213223"/>
                </a:lnTo>
                <a:lnTo>
                  <a:pt x="26724" y="241609"/>
                </a:lnTo>
                <a:lnTo>
                  <a:pt x="15670" y="282668"/>
                </a:lnTo>
                <a:lnTo>
                  <a:pt x="9944" y="307508"/>
                </a:lnTo>
                <a:lnTo>
                  <a:pt x="6127" y="332997"/>
                </a:lnTo>
                <a:lnTo>
                  <a:pt x="3582" y="358920"/>
                </a:lnTo>
                <a:lnTo>
                  <a:pt x="1885" y="385131"/>
                </a:lnTo>
                <a:lnTo>
                  <a:pt x="0" y="422193"/>
                </a:lnTo>
                <a:lnTo>
                  <a:pt x="1585" y="457146"/>
                </a:lnTo>
                <a:lnTo>
                  <a:pt x="6269" y="496215"/>
                </a:lnTo>
                <a:lnTo>
                  <a:pt x="11821" y="530452"/>
                </a:lnTo>
                <a:lnTo>
                  <a:pt x="30213" y="561855"/>
                </a:lnTo>
                <a:lnTo>
                  <a:pt x="63453" y="605353"/>
                </a:lnTo>
                <a:lnTo>
                  <a:pt x="96453" y="638746"/>
                </a:lnTo>
                <a:lnTo>
                  <a:pt x="126366" y="662903"/>
                </a:lnTo>
                <a:lnTo>
                  <a:pt x="156198" y="680253"/>
                </a:lnTo>
                <a:lnTo>
                  <a:pt x="188638" y="691933"/>
                </a:lnTo>
                <a:lnTo>
                  <a:pt x="232433" y="704088"/>
                </a:lnTo>
                <a:lnTo>
                  <a:pt x="273898" y="712342"/>
                </a:lnTo>
                <a:lnTo>
                  <a:pt x="311065" y="716117"/>
                </a:lnTo>
                <a:lnTo>
                  <a:pt x="353710" y="719118"/>
                </a:lnTo>
                <a:lnTo>
                  <a:pt x="395445" y="716221"/>
                </a:lnTo>
                <a:lnTo>
                  <a:pt x="438458" y="711945"/>
                </a:lnTo>
                <a:lnTo>
                  <a:pt x="460475" y="706802"/>
                </a:lnTo>
                <a:lnTo>
                  <a:pt x="504451" y="694142"/>
                </a:lnTo>
                <a:lnTo>
                  <a:pt x="533917" y="681901"/>
                </a:lnTo>
                <a:lnTo>
                  <a:pt x="572810" y="661908"/>
                </a:lnTo>
                <a:lnTo>
                  <a:pt x="612916" y="638470"/>
                </a:lnTo>
                <a:lnTo>
                  <a:pt x="654833" y="601816"/>
                </a:lnTo>
                <a:lnTo>
                  <a:pt x="670207" y="583982"/>
                </a:lnTo>
                <a:lnTo>
                  <a:pt x="693612" y="542456"/>
                </a:lnTo>
                <a:lnTo>
                  <a:pt x="707713" y="504134"/>
                </a:lnTo>
                <a:lnTo>
                  <a:pt x="718175" y="466652"/>
                </a:lnTo>
                <a:lnTo>
                  <a:pt x="724487" y="438911"/>
                </a:lnTo>
                <a:lnTo>
                  <a:pt x="725307" y="399462"/>
                </a:lnTo>
                <a:lnTo>
                  <a:pt x="723357" y="357124"/>
                </a:lnTo>
                <a:lnTo>
                  <a:pt x="722491" y="325079"/>
                </a:lnTo>
                <a:lnTo>
                  <a:pt x="719459" y="294961"/>
                </a:lnTo>
                <a:lnTo>
                  <a:pt x="712821" y="259085"/>
                </a:lnTo>
                <a:lnTo>
                  <a:pt x="706883" y="234239"/>
                </a:lnTo>
                <a:lnTo>
                  <a:pt x="699948" y="206761"/>
                </a:lnTo>
                <a:lnTo>
                  <a:pt x="686951" y="168292"/>
                </a:lnTo>
                <a:lnTo>
                  <a:pt x="668478" y="129900"/>
                </a:lnTo>
                <a:lnTo>
                  <a:pt x="644457" y="90262"/>
                </a:lnTo>
                <a:lnTo>
                  <a:pt x="621822" y="67534"/>
                </a:lnTo>
                <a:lnTo>
                  <a:pt x="580377" y="42077"/>
                </a:lnTo>
                <a:lnTo>
                  <a:pt x="535807" y="23932"/>
                </a:lnTo>
                <a:lnTo>
                  <a:pt x="507515" y="17939"/>
                </a:lnTo>
                <a:lnTo>
                  <a:pt x="474762" y="11959"/>
                </a:lnTo>
                <a:lnTo>
                  <a:pt x="446974" y="7973"/>
                </a:lnTo>
                <a:lnTo>
                  <a:pt x="422496" y="5315"/>
                </a:lnTo>
                <a:lnTo>
                  <a:pt x="385375" y="2362"/>
                </a:lnTo>
                <a:lnTo>
                  <a:pt x="355680"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38" name="SMARTInkShape-Group693"/>
          <p:cNvGrpSpPr/>
          <p:nvPr/>
        </p:nvGrpSpPr>
        <p:grpSpPr>
          <a:xfrm>
            <a:off x="5768578" y="1491367"/>
            <a:ext cx="1491216" cy="1131772"/>
            <a:chOff x="5768578" y="1491367"/>
            <a:chExt cx="1491216" cy="1131772"/>
          </a:xfrm>
        </p:grpSpPr>
        <p:sp>
          <p:nvSpPr>
            <p:cNvPr id="134" name="SMARTInkShape-2373"/>
            <p:cNvSpPr/>
            <p:nvPr>
              <p:custDataLst>
                <p:tags r:id="rId17"/>
              </p:custDataLst>
            </p:nvPr>
          </p:nvSpPr>
          <p:spPr bwMode="auto">
            <a:xfrm>
              <a:off x="5768578" y="1616273"/>
              <a:ext cx="44650" cy="589361"/>
            </a:xfrm>
            <a:custGeom>
              <a:avLst/>
              <a:gdLst/>
              <a:ahLst/>
              <a:cxnLst/>
              <a:rect l="0" t="0" r="0" b="0"/>
              <a:pathLst>
                <a:path w="44650" h="589361">
                  <a:moveTo>
                    <a:pt x="44649" y="0"/>
                  </a:moveTo>
                  <a:lnTo>
                    <a:pt x="44649" y="0"/>
                  </a:lnTo>
                  <a:lnTo>
                    <a:pt x="39908" y="40872"/>
                  </a:lnTo>
                  <a:lnTo>
                    <a:pt x="37580" y="73728"/>
                  </a:lnTo>
                  <a:lnTo>
                    <a:pt x="35555" y="115120"/>
                  </a:lnTo>
                  <a:lnTo>
                    <a:pt x="33624" y="144215"/>
                  </a:lnTo>
                  <a:lnTo>
                    <a:pt x="31346" y="176511"/>
                  </a:lnTo>
                  <a:lnTo>
                    <a:pt x="29827" y="202010"/>
                  </a:lnTo>
                  <a:lnTo>
                    <a:pt x="28139" y="240926"/>
                  </a:lnTo>
                  <a:lnTo>
                    <a:pt x="27689" y="264797"/>
                  </a:lnTo>
                  <a:lnTo>
                    <a:pt x="27389" y="292617"/>
                  </a:lnTo>
                  <a:lnTo>
                    <a:pt x="27189" y="323071"/>
                  </a:lnTo>
                  <a:lnTo>
                    <a:pt x="26967" y="364845"/>
                  </a:lnTo>
                  <a:lnTo>
                    <a:pt x="24196" y="407743"/>
                  </a:lnTo>
                  <a:lnTo>
                    <a:pt x="19737" y="450881"/>
                  </a:lnTo>
                  <a:lnTo>
                    <a:pt x="15770" y="493428"/>
                  </a:lnTo>
                  <a:lnTo>
                    <a:pt x="10281" y="529731"/>
                  </a:lnTo>
                  <a:lnTo>
                    <a:pt x="0" y="58936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5" name="SMARTInkShape-2374"/>
            <p:cNvSpPr/>
            <p:nvPr>
              <p:custDataLst>
                <p:tags r:id="rId18"/>
              </p:custDataLst>
            </p:nvPr>
          </p:nvSpPr>
          <p:spPr bwMode="auto">
            <a:xfrm>
              <a:off x="5804297" y="1491367"/>
              <a:ext cx="1455497" cy="758266"/>
            </a:xfrm>
            <a:custGeom>
              <a:avLst/>
              <a:gdLst/>
              <a:ahLst/>
              <a:cxnLst/>
              <a:rect l="0" t="0" r="0" b="0"/>
              <a:pathLst>
                <a:path w="1455497" h="758266">
                  <a:moveTo>
                    <a:pt x="0" y="53469"/>
                  </a:moveTo>
                  <a:lnTo>
                    <a:pt x="0" y="53469"/>
                  </a:lnTo>
                  <a:lnTo>
                    <a:pt x="40631" y="53469"/>
                  </a:lnTo>
                  <a:lnTo>
                    <a:pt x="71901" y="53469"/>
                  </a:lnTo>
                  <a:lnTo>
                    <a:pt x="110931" y="50823"/>
                  </a:lnTo>
                  <a:lnTo>
                    <a:pt x="150787" y="45780"/>
                  </a:lnTo>
                  <a:lnTo>
                    <a:pt x="185086" y="42445"/>
                  </a:lnTo>
                  <a:lnTo>
                    <a:pt x="225136" y="37655"/>
                  </a:lnTo>
                  <a:lnTo>
                    <a:pt x="269003" y="30373"/>
                  </a:lnTo>
                  <a:lnTo>
                    <a:pt x="306254" y="26782"/>
                  </a:lnTo>
                  <a:lnTo>
                    <a:pt x="344141" y="22426"/>
                  </a:lnTo>
                  <a:lnTo>
                    <a:pt x="376855" y="19828"/>
                  </a:lnTo>
                  <a:lnTo>
                    <a:pt x="414546" y="18674"/>
                  </a:lnTo>
                  <a:lnTo>
                    <a:pt x="444044" y="18366"/>
                  </a:lnTo>
                  <a:lnTo>
                    <a:pt x="477599" y="18161"/>
                  </a:lnTo>
                  <a:lnTo>
                    <a:pt x="503938" y="18024"/>
                  </a:lnTo>
                  <a:lnTo>
                    <a:pt x="543788" y="17872"/>
                  </a:lnTo>
                  <a:lnTo>
                    <a:pt x="574728" y="17804"/>
                  </a:lnTo>
                  <a:lnTo>
                    <a:pt x="607661" y="16782"/>
                  </a:lnTo>
                  <a:lnTo>
                    <a:pt x="630334" y="15120"/>
                  </a:lnTo>
                  <a:lnTo>
                    <a:pt x="655371" y="13020"/>
                  </a:lnTo>
                  <a:lnTo>
                    <a:pt x="679008" y="11621"/>
                  </a:lnTo>
                  <a:lnTo>
                    <a:pt x="701711" y="10687"/>
                  </a:lnTo>
                  <a:lnTo>
                    <a:pt x="744465" y="9650"/>
                  </a:lnTo>
                  <a:lnTo>
                    <a:pt x="783311" y="9189"/>
                  </a:lnTo>
                  <a:lnTo>
                    <a:pt x="824428" y="8930"/>
                  </a:lnTo>
                  <a:lnTo>
                    <a:pt x="860202" y="4112"/>
                  </a:lnTo>
                  <a:lnTo>
                    <a:pt x="894612" y="1767"/>
                  </a:lnTo>
                  <a:lnTo>
                    <a:pt x="931402" y="725"/>
                  </a:lnTo>
                  <a:lnTo>
                    <a:pt x="972817" y="138"/>
                  </a:lnTo>
                  <a:lnTo>
                    <a:pt x="1008163" y="0"/>
                  </a:lnTo>
                  <a:lnTo>
                    <a:pt x="1043407" y="4664"/>
                  </a:lnTo>
                  <a:lnTo>
                    <a:pt x="1072609" y="6973"/>
                  </a:lnTo>
                  <a:lnTo>
                    <a:pt x="1114867" y="8273"/>
                  </a:lnTo>
                  <a:lnTo>
                    <a:pt x="1153185" y="8658"/>
                  </a:lnTo>
                  <a:lnTo>
                    <a:pt x="1185230" y="8748"/>
                  </a:lnTo>
                  <a:lnTo>
                    <a:pt x="1221989" y="9791"/>
                  </a:lnTo>
                  <a:lnTo>
                    <a:pt x="1262426" y="13959"/>
                  </a:lnTo>
                  <a:lnTo>
                    <a:pt x="1304210" y="10129"/>
                  </a:lnTo>
                  <a:lnTo>
                    <a:pt x="1340692" y="8993"/>
                  </a:lnTo>
                  <a:lnTo>
                    <a:pt x="1384264" y="8843"/>
                  </a:lnTo>
                  <a:lnTo>
                    <a:pt x="1426125" y="8824"/>
                  </a:lnTo>
                  <a:lnTo>
                    <a:pt x="1438497" y="9814"/>
                  </a:lnTo>
                  <a:lnTo>
                    <a:pt x="1447304" y="13561"/>
                  </a:lnTo>
                  <a:lnTo>
                    <a:pt x="1450049" y="15950"/>
                  </a:lnTo>
                  <a:lnTo>
                    <a:pt x="1453099" y="21250"/>
                  </a:lnTo>
                  <a:lnTo>
                    <a:pt x="1455057" y="32736"/>
                  </a:lnTo>
                  <a:lnTo>
                    <a:pt x="1455496" y="75049"/>
                  </a:lnTo>
                  <a:lnTo>
                    <a:pt x="1452885" y="109142"/>
                  </a:lnTo>
                  <a:lnTo>
                    <a:pt x="1448468" y="149670"/>
                  </a:lnTo>
                  <a:lnTo>
                    <a:pt x="1444515" y="189460"/>
                  </a:lnTo>
                  <a:lnTo>
                    <a:pt x="1440717" y="219081"/>
                  </a:lnTo>
                  <a:lnTo>
                    <a:pt x="1439030" y="252090"/>
                  </a:lnTo>
                  <a:lnTo>
                    <a:pt x="1433339" y="289921"/>
                  </a:lnTo>
                  <a:lnTo>
                    <a:pt x="1430109" y="334203"/>
                  </a:lnTo>
                  <a:lnTo>
                    <a:pt x="1424412" y="370806"/>
                  </a:lnTo>
                  <a:lnTo>
                    <a:pt x="1421181" y="405243"/>
                  </a:lnTo>
                  <a:lnTo>
                    <a:pt x="1417779" y="434047"/>
                  </a:lnTo>
                  <a:lnTo>
                    <a:pt x="1412931" y="475795"/>
                  </a:lnTo>
                  <a:lnTo>
                    <a:pt x="1408850" y="514954"/>
                  </a:lnTo>
                  <a:lnTo>
                    <a:pt x="1404030" y="546308"/>
                  </a:lnTo>
                  <a:lnTo>
                    <a:pt x="1398581" y="576779"/>
                  </a:lnTo>
                  <a:lnTo>
                    <a:pt x="1395498" y="606859"/>
                  </a:lnTo>
                  <a:lnTo>
                    <a:pt x="1391117" y="646392"/>
                  </a:lnTo>
                  <a:lnTo>
                    <a:pt x="1380747" y="686417"/>
                  </a:lnTo>
                  <a:lnTo>
                    <a:pt x="1370136" y="727139"/>
                  </a:lnTo>
                  <a:lnTo>
                    <a:pt x="1366403" y="743767"/>
                  </a:lnTo>
                  <a:lnTo>
                    <a:pt x="1358706" y="756723"/>
                  </a:lnTo>
                  <a:lnTo>
                    <a:pt x="1355286" y="757940"/>
                  </a:lnTo>
                  <a:lnTo>
                    <a:pt x="1352985" y="758265"/>
                  </a:lnTo>
                  <a:lnTo>
                    <a:pt x="1340265" y="753981"/>
                  </a:lnTo>
                  <a:lnTo>
                    <a:pt x="1304728" y="737907"/>
                  </a:lnTo>
                  <a:lnTo>
                    <a:pt x="1263067" y="726138"/>
                  </a:lnTo>
                  <a:lnTo>
                    <a:pt x="1235351" y="718224"/>
                  </a:lnTo>
                  <a:lnTo>
                    <a:pt x="1203557" y="716025"/>
                  </a:lnTo>
                  <a:lnTo>
                    <a:pt x="1168922" y="715048"/>
                  </a:lnTo>
                  <a:lnTo>
                    <a:pt x="1133685" y="714613"/>
                  </a:lnTo>
                  <a:lnTo>
                    <a:pt x="1098180" y="714420"/>
                  </a:lnTo>
                  <a:lnTo>
                    <a:pt x="1059910" y="711689"/>
                  </a:lnTo>
                  <a:lnTo>
                    <a:pt x="1022727" y="709152"/>
                  </a:lnTo>
                  <a:lnTo>
                    <a:pt x="992973" y="711331"/>
                  </a:lnTo>
                  <a:lnTo>
                    <a:pt x="958582" y="712962"/>
                  </a:lnTo>
                  <a:lnTo>
                    <a:pt x="923122" y="713686"/>
                  </a:lnTo>
                  <a:lnTo>
                    <a:pt x="880847" y="714094"/>
                  </a:lnTo>
                  <a:lnTo>
                    <a:pt x="839216" y="714215"/>
                  </a:lnTo>
                  <a:lnTo>
                    <a:pt x="799956" y="714243"/>
                  </a:lnTo>
                  <a:lnTo>
                    <a:pt x="766632" y="714256"/>
                  </a:lnTo>
                  <a:lnTo>
                    <a:pt x="725559" y="711617"/>
                  </a:lnTo>
                  <a:lnTo>
                    <a:pt x="688254" y="707197"/>
                  </a:lnTo>
                  <a:lnTo>
                    <a:pt x="644127" y="703242"/>
                  </a:lnTo>
                  <a:lnTo>
                    <a:pt x="609732" y="699444"/>
                  </a:lnTo>
                  <a:lnTo>
                    <a:pt x="569048" y="696314"/>
                  </a:lnTo>
                  <a:lnTo>
                    <a:pt x="529763" y="689544"/>
                  </a:lnTo>
                  <a:lnTo>
                    <a:pt x="506964" y="686871"/>
                  </a:lnTo>
                  <a:lnTo>
                    <a:pt x="480851" y="684096"/>
                  </a:lnTo>
                  <a:lnTo>
                    <a:pt x="441253" y="678368"/>
                  </a:lnTo>
                  <a:lnTo>
                    <a:pt x="403479" y="672514"/>
                  </a:lnTo>
                  <a:lnTo>
                    <a:pt x="378127" y="669564"/>
                  </a:lnTo>
                  <a:lnTo>
                    <a:pt x="350311" y="666605"/>
                  </a:lnTo>
                  <a:lnTo>
                    <a:pt x="311468" y="663318"/>
                  </a:lnTo>
                  <a:lnTo>
                    <a:pt x="270219" y="661467"/>
                  </a:lnTo>
                  <a:lnTo>
                    <a:pt x="239160" y="662026"/>
                  </a:lnTo>
                  <a:lnTo>
                    <a:pt x="216987" y="663564"/>
                  </a:lnTo>
                  <a:lnTo>
                    <a:pt x="172837" y="666927"/>
                  </a:lnTo>
                  <a:lnTo>
                    <a:pt x="143293" y="668422"/>
                  </a:lnTo>
                  <a:lnTo>
                    <a:pt x="109657" y="671732"/>
                  </a:lnTo>
                  <a:lnTo>
                    <a:pt x="75525" y="676510"/>
                  </a:lnTo>
                  <a:lnTo>
                    <a:pt x="34652" y="685017"/>
                  </a:lnTo>
                  <a:lnTo>
                    <a:pt x="17859" y="68747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6" name="SMARTInkShape-2375"/>
            <p:cNvSpPr/>
            <p:nvPr>
              <p:custDataLst>
                <p:tags r:id="rId19"/>
              </p:custDataLst>
            </p:nvPr>
          </p:nvSpPr>
          <p:spPr bwMode="auto">
            <a:xfrm>
              <a:off x="6090047" y="2187773"/>
              <a:ext cx="53579" cy="419697"/>
            </a:xfrm>
            <a:custGeom>
              <a:avLst/>
              <a:gdLst/>
              <a:ahLst/>
              <a:cxnLst/>
              <a:rect l="0" t="0" r="0" b="0"/>
              <a:pathLst>
                <a:path w="53579" h="419697">
                  <a:moveTo>
                    <a:pt x="53578" y="0"/>
                  </a:moveTo>
                  <a:lnTo>
                    <a:pt x="53578" y="0"/>
                  </a:lnTo>
                  <a:lnTo>
                    <a:pt x="41219" y="19428"/>
                  </a:lnTo>
                  <a:lnTo>
                    <a:pt x="36409" y="24858"/>
                  </a:lnTo>
                  <a:lnTo>
                    <a:pt x="28418" y="52059"/>
                  </a:lnTo>
                  <a:lnTo>
                    <a:pt x="21560" y="86637"/>
                  </a:lnTo>
                  <a:lnTo>
                    <a:pt x="12121" y="128417"/>
                  </a:lnTo>
                  <a:lnTo>
                    <a:pt x="4032" y="169901"/>
                  </a:lnTo>
                  <a:lnTo>
                    <a:pt x="1792" y="209126"/>
                  </a:lnTo>
                  <a:lnTo>
                    <a:pt x="796" y="242435"/>
                  </a:lnTo>
                  <a:lnTo>
                    <a:pt x="236" y="283499"/>
                  </a:lnTo>
                  <a:lnTo>
                    <a:pt x="105" y="312531"/>
                  </a:lnTo>
                  <a:lnTo>
                    <a:pt x="46" y="351893"/>
                  </a:lnTo>
                  <a:lnTo>
                    <a:pt x="14" y="390235"/>
                  </a:lnTo>
                  <a:lnTo>
                    <a:pt x="0" y="41969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7" name="SMARTInkShape-2376"/>
            <p:cNvSpPr/>
            <p:nvPr>
              <p:custDataLst>
                <p:tags r:id="rId20"/>
              </p:custDataLst>
            </p:nvPr>
          </p:nvSpPr>
          <p:spPr bwMode="auto">
            <a:xfrm>
              <a:off x="6188273" y="2127243"/>
              <a:ext cx="390970" cy="495896"/>
            </a:xfrm>
            <a:custGeom>
              <a:avLst/>
              <a:gdLst/>
              <a:ahLst/>
              <a:cxnLst/>
              <a:rect l="0" t="0" r="0" b="0"/>
              <a:pathLst>
                <a:path w="390970" h="495896">
                  <a:moveTo>
                    <a:pt x="0" y="60530"/>
                  </a:moveTo>
                  <a:lnTo>
                    <a:pt x="0" y="60530"/>
                  </a:lnTo>
                  <a:lnTo>
                    <a:pt x="4741" y="55790"/>
                  </a:lnTo>
                  <a:lnTo>
                    <a:pt x="39595" y="43315"/>
                  </a:lnTo>
                  <a:lnTo>
                    <a:pt x="72499" y="30059"/>
                  </a:lnTo>
                  <a:lnTo>
                    <a:pt x="111109" y="15342"/>
                  </a:lnTo>
                  <a:lnTo>
                    <a:pt x="147609" y="8035"/>
                  </a:lnTo>
                  <a:lnTo>
                    <a:pt x="191612" y="2473"/>
                  </a:lnTo>
                  <a:lnTo>
                    <a:pt x="234320" y="0"/>
                  </a:lnTo>
                  <a:lnTo>
                    <a:pt x="271161" y="1547"/>
                  </a:lnTo>
                  <a:lnTo>
                    <a:pt x="303078" y="5542"/>
                  </a:lnTo>
                  <a:lnTo>
                    <a:pt x="340384" y="14362"/>
                  </a:lnTo>
                  <a:lnTo>
                    <a:pt x="376754" y="35538"/>
                  </a:lnTo>
                  <a:lnTo>
                    <a:pt x="382138" y="42876"/>
                  </a:lnTo>
                  <a:lnTo>
                    <a:pt x="389716" y="74923"/>
                  </a:lnTo>
                  <a:lnTo>
                    <a:pt x="390969" y="105144"/>
                  </a:lnTo>
                  <a:lnTo>
                    <a:pt x="385497" y="139785"/>
                  </a:lnTo>
                  <a:lnTo>
                    <a:pt x="377593" y="178050"/>
                  </a:lnTo>
                  <a:lnTo>
                    <a:pt x="369958" y="213201"/>
                  </a:lnTo>
                  <a:lnTo>
                    <a:pt x="368678" y="236725"/>
                  </a:lnTo>
                  <a:lnTo>
                    <a:pt x="367824" y="264314"/>
                  </a:lnTo>
                  <a:lnTo>
                    <a:pt x="364231" y="302905"/>
                  </a:lnTo>
                  <a:lnTo>
                    <a:pt x="359275" y="346658"/>
                  </a:lnTo>
                  <a:lnTo>
                    <a:pt x="355160" y="385749"/>
                  </a:lnTo>
                  <a:lnTo>
                    <a:pt x="349622" y="425624"/>
                  </a:lnTo>
                  <a:lnTo>
                    <a:pt x="348527" y="466317"/>
                  </a:lnTo>
                  <a:lnTo>
                    <a:pt x="347346" y="482940"/>
                  </a:lnTo>
                  <a:lnTo>
                    <a:pt x="343553" y="490692"/>
                  </a:lnTo>
                  <a:lnTo>
                    <a:pt x="341153" y="493157"/>
                  </a:lnTo>
                  <a:lnTo>
                    <a:pt x="335840" y="495895"/>
                  </a:lnTo>
                  <a:lnTo>
                    <a:pt x="333034" y="493648"/>
                  </a:lnTo>
                  <a:lnTo>
                    <a:pt x="324345" y="479242"/>
                  </a:lnTo>
                  <a:lnTo>
                    <a:pt x="312540" y="47129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39" name="SMARTInkShape-2377"/>
          <p:cNvSpPr/>
          <p:nvPr>
            <p:custDataLst>
              <p:tags r:id="rId10"/>
            </p:custDataLst>
          </p:nvPr>
        </p:nvSpPr>
        <p:spPr bwMode="auto">
          <a:xfrm>
            <a:off x="6144866" y="2607469"/>
            <a:ext cx="391144" cy="34434"/>
          </a:xfrm>
          <a:custGeom>
            <a:avLst/>
            <a:gdLst/>
            <a:ahLst/>
            <a:cxnLst/>
            <a:rect l="0" t="0" r="0" b="0"/>
            <a:pathLst>
              <a:path w="391144" h="34434">
                <a:moveTo>
                  <a:pt x="7689" y="0"/>
                </a:moveTo>
                <a:lnTo>
                  <a:pt x="7689" y="0"/>
                </a:lnTo>
                <a:lnTo>
                  <a:pt x="0" y="0"/>
                </a:lnTo>
                <a:lnTo>
                  <a:pt x="3867" y="0"/>
                </a:lnTo>
                <a:lnTo>
                  <a:pt x="8636" y="2646"/>
                </a:lnTo>
                <a:lnTo>
                  <a:pt x="16047" y="7129"/>
                </a:lnTo>
                <a:lnTo>
                  <a:pt x="58178" y="20991"/>
                </a:lnTo>
                <a:lnTo>
                  <a:pt x="96622" y="25071"/>
                </a:lnTo>
                <a:lnTo>
                  <a:pt x="139432" y="26280"/>
                </a:lnTo>
                <a:lnTo>
                  <a:pt x="183535" y="31378"/>
                </a:lnTo>
                <a:lnTo>
                  <a:pt x="218542" y="34433"/>
                </a:lnTo>
                <a:lnTo>
                  <a:pt x="257246" y="30597"/>
                </a:lnTo>
                <a:lnTo>
                  <a:pt x="299519" y="27541"/>
                </a:lnTo>
                <a:lnTo>
                  <a:pt x="339084" y="22148"/>
                </a:lnTo>
                <a:lnTo>
                  <a:pt x="362089" y="17118"/>
                </a:lnTo>
                <a:lnTo>
                  <a:pt x="370885" y="11796"/>
                </a:lnTo>
                <a:lnTo>
                  <a:pt x="382746" y="9496"/>
                </a:lnTo>
                <a:lnTo>
                  <a:pt x="391143" y="8963"/>
                </a:lnTo>
                <a:lnTo>
                  <a:pt x="37380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44" name="SMARTInkShape-Group695"/>
          <p:cNvGrpSpPr/>
          <p:nvPr/>
        </p:nvGrpSpPr>
        <p:grpSpPr>
          <a:xfrm>
            <a:off x="4348758" y="983443"/>
            <a:ext cx="955418" cy="1289235"/>
            <a:chOff x="4348758" y="983443"/>
            <a:chExt cx="955418" cy="1289235"/>
          </a:xfrm>
        </p:grpSpPr>
        <p:sp>
          <p:nvSpPr>
            <p:cNvPr id="140" name="SMARTInkShape-2378"/>
            <p:cNvSpPr/>
            <p:nvPr>
              <p:custDataLst>
                <p:tags r:id="rId13"/>
              </p:custDataLst>
            </p:nvPr>
          </p:nvSpPr>
          <p:spPr bwMode="auto">
            <a:xfrm>
              <a:off x="4348758" y="1705570"/>
              <a:ext cx="35720" cy="491134"/>
            </a:xfrm>
            <a:custGeom>
              <a:avLst/>
              <a:gdLst/>
              <a:ahLst/>
              <a:cxnLst/>
              <a:rect l="0" t="0" r="0" b="0"/>
              <a:pathLst>
                <a:path w="35720" h="491134">
                  <a:moveTo>
                    <a:pt x="35719" y="0"/>
                  </a:moveTo>
                  <a:lnTo>
                    <a:pt x="35719" y="0"/>
                  </a:lnTo>
                  <a:lnTo>
                    <a:pt x="30978" y="4741"/>
                  </a:lnTo>
                  <a:lnTo>
                    <a:pt x="23290" y="21910"/>
                  </a:lnTo>
                  <a:lnTo>
                    <a:pt x="18932" y="59523"/>
                  </a:lnTo>
                  <a:lnTo>
                    <a:pt x="18000" y="103946"/>
                  </a:lnTo>
                  <a:lnTo>
                    <a:pt x="17901" y="137735"/>
                  </a:lnTo>
                  <a:lnTo>
                    <a:pt x="13131" y="172882"/>
                  </a:lnTo>
                  <a:lnTo>
                    <a:pt x="10174" y="208431"/>
                  </a:lnTo>
                  <a:lnTo>
                    <a:pt x="9483" y="245433"/>
                  </a:lnTo>
                  <a:lnTo>
                    <a:pt x="8183" y="287675"/>
                  </a:lnTo>
                  <a:lnTo>
                    <a:pt x="4298" y="322986"/>
                  </a:lnTo>
                  <a:lnTo>
                    <a:pt x="1910" y="365799"/>
                  </a:lnTo>
                  <a:lnTo>
                    <a:pt x="849" y="409632"/>
                  </a:lnTo>
                  <a:lnTo>
                    <a:pt x="377" y="442343"/>
                  </a:lnTo>
                  <a:lnTo>
                    <a:pt x="0" y="49113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1" name="SMARTInkShape-2379"/>
            <p:cNvSpPr/>
            <p:nvPr>
              <p:custDataLst>
                <p:tags r:id="rId14"/>
              </p:custDataLst>
            </p:nvPr>
          </p:nvSpPr>
          <p:spPr bwMode="auto">
            <a:xfrm>
              <a:off x="4357688" y="1680390"/>
              <a:ext cx="946488" cy="592288"/>
            </a:xfrm>
            <a:custGeom>
              <a:avLst/>
              <a:gdLst/>
              <a:ahLst/>
              <a:cxnLst/>
              <a:rect l="0" t="0" r="0" b="0"/>
              <a:pathLst>
                <a:path w="946488" h="592288">
                  <a:moveTo>
                    <a:pt x="0" y="16251"/>
                  </a:moveTo>
                  <a:lnTo>
                    <a:pt x="0" y="16251"/>
                  </a:lnTo>
                  <a:lnTo>
                    <a:pt x="12428" y="3822"/>
                  </a:lnTo>
                  <a:lnTo>
                    <a:pt x="20737" y="805"/>
                  </a:lnTo>
                  <a:lnTo>
                    <a:pt x="25731" y="0"/>
                  </a:lnTo>
                  <a:lnTo>
                    <a:pt x="36571" y="1752"/>
                  </a:lnTo>
                  <a:lnTo>
                    <a:pt x="72725" y="13717"/>
                  </a:lnTo>
                  <a:lnTo>
                    <a:pt x="116255" y="28215"/>
                  </a:lnTo>
                  <a:lnTo>
                    <a:pt x="159959" y="39082"/>
                  </a:lnTo>
                  <a:lnTo>
                    <a:pt x="200964" y="42859"/>
                  </a:lnTo>
                  <a:lnTo>
                    <a:pt x="242548" y="48829"/>
                  </a:lnTo>
                  <a:lnTo>
                    <a:pt x="277579" y="51039"/>
                  </a:lnTo>
                  <a:lnTo>
                    <a:pt x="307915" y="51556"/>
                  </a:lnTo>
                  <a:lnTo>
                    <a:pt x="349179" y="49140"/>
                  </a:lnTo>
                  <a:lnTo>
                    <a:pt x="392323" y="44759"/>
                  </a:lnTo>
                  <a:lnTo>
                    <a:pt x="424728" y="39504"/>
                  </a:lnTo>
                  <a:lnTo>
                    <a:pt x="465588" y="33862"/>
                  </a:lnTo>
                  <a:lnTo>
                    <a:pt x="509545" y="29039"/>
                  </a:lnTo>
                  <a:lnTo>
                    <a:pt x="545618" y="26895"/>
                  </a:lnTo>
                  <a:lnTo>
                    <a:pt x="588770" y="23297"/>
                  </a:lnTo>
                  <a:lnTo>
                    <a:pt x="612778" y="20948"/>
                  </a:lnTo>
                  <a:lnTo>
                    <a:pt x="637714" y="19382"/>
                  </a:lnTo>
                  <a:lnTo>
                    <a:pt x="663268" y="18338"/>
                  </a:lnTo>
                  <a:lnTo>
                    <a:pt x="689233" y="17642"/>
                  </a:lnTo>
                  <a:lnTo>
                    <a:pt x="723375" y="16869"/>
                  </a:lnTo>
                  <a:lnTo>
                    <a:pt x="761689" y="16434"/>
                  </a:lnTo>
                  <a:lnTo>
                    <a:pt x="793878" y="18951"/>
                  </a:lnTo>
                  <a:lnTo>
                    <a:pt x="835204" y="31074"/>
                  </a:lnTo>
                  <a:lnTo>
                    <a:pt x="848030" y="33843"/>
                  </a:lnTo>
                  <a:lnTo>
                    <a:pt x="879697" y="34110"/>
                  </a:lnTo>
                  <a:lnTo>
                    <a:pt x="884755" y="36756"/>
                  </a:lnTo>
                  <a:lnTo>
                    <a:pt x="890310" y="40247"/>
                  </a:lnTo>
                  <a:lnTo>
                    <a:pt x="896086" y="41798"/>
                  </a:lnTo>
                  <a:lnTo>
                    <a:pt x="901961" y="50425"/>
                  </a:lnTo>
                  <a:lnTo>
                    <a:pt x="922409" y="91068"/>
                  </a:lnTo>
                  <a:lnTo>
                    <a:pt x="934613" y="133666"/>
                  </a:lnTo>
                  <a:lnTo>
                    <a:pt x="938927" y="161370"/>
                  </a:lnTo>
                  <a:lnTo>
                    <a:pt x="943160" y="195842"/>
                  </a:lnTo>
                  <a:lnTo>
                    <a:pt x="945041" y="231007"/>
                  </a:lnTo>
                  <a:lnTo>
                    <a:pt x="945877" y="274416"/>
                  </a:lnTo>
                  <a:lnTo>
                    <a:pt x="946249" y="317522"/>
                  </a:lnTo>
                  <a:lnTo>
                    <a:pt x="946415" y="346602"/>
                  </a:lnTo>
                  <a:lnTo>
                    <a:pt x="946487" y="382677"/>
                  </a:lnTo>
                  <a:lnTo>
                    <a:pt x="945528" y="420209"/>
                  </a:lnTo>
                  <a:lnTo>
                    <a:pt x="940402" y="458072"/>
                  </a:lnTo>
                  <a:lnTo>
                    <a:pt x="937450" y="491119"/>
                  </a:lnTo>
                  <a:lnTo>
                    <a:pt x="930732" y="534314"/>
                  </a:lnTo>
                  <a:lnTo>
                    <a:pt x="922219" y="574439"/>
                  </a:lnTo>
                  <a:lnTo>
                    <a:pt x="921398" y="581853"/>
                  </a:lnTo>
                  <a:lnTo>
                    <a:pt x="918867" y="586795"/>
                  </a:lnTo>
                  <a:lnTo>
                    <a:pt x="915195" y="590090"/>
                  </a:lnTo>
                  <a:lnTo>
                    <a:pt x="910763" y="592287"/>
                  </a:lnTo>
                  <a:lnTo>
                    <a:pt x="904831" y="591767"/>
                  </a:lnTo>
                  <a:lnTo>
                    <a:pt x="870130" y="576177"/>
                  </a:lnTo>
                  <a:lnTo>
                    <a:pt x="827883" y="562273"/>
                  </a:lnTo>
                  <a:lnTo>
                    <a:pt x="795080" y="550326"/>
                  </a:lnTo>
                  <a:lnTo>
                    <a:pt x="763803" y="543667"/>
                  </a:lnTo>
                  <a:lnTo>
                    <a:pt x="728405" y="537400"/>
                  </a:lnTo>
                  <a:lnTo>
                    <a:pt x="690750" y="529286"/>
                  </a:lnTo>
                  <a:lnTo>
                    <a:pt x="647954" y="524456"/>
                  </a:lnTo>
                  <a:lnTo>
                    <a:pt x="624454" y="520750"/>
                  </a:lnTo>
                  <a:lnTo>
                    <a:pt x="597872" y="516294"/>
                  </a:lnTo>
                  <a:lnTo>
                    <a:pt x="557755" y="508698"/>
                  </a:lnTo>
                  <a:lnTo>
                    <a:pt x="526695" y="503007"/>
                  </a:lnTo>
                  <a:lnTo>
                    <a:pt x="482928" y="497818"/>
                  </a:lnTo>
                  <a:lnTo>
                    <a:pt x="443169" y="489573"/>
                  </a:lnTo>
                  <a:lnTo>
                    <a:pt x="409622" y="484585"/>
                  </a:lnTo>
                  <a:lnTo>
                    <a:pt x="368424" y="479131"/>
                  </a:lnTo>
                  <a:lnTo>
                    <a:pt x="338369" y="473991"/>
                  </a:lnTo>
                  <a:lnTo>
                    <a:pt x="295245" y="468399"/>
                  </a:lnTo>
                  <a:lnTo>
                    <a:pt x="259543" y="465252"/>
                  </a:lnTo>
                  <a:lnTo>
                    <a:pt x="227469" y="462862"/>
                  </a:lnTo>
                  <a:lnTo>
                    <a:pt x="190063" y="458492"/>
                  </a:lnTo>
                  <a:lnTo>
                    <a:pt x="155579" y="455888"/>
                  </a:lnTo>
                  <a:lnTo>
                    <a:pt x="116212" y="451777"/>
                  </a:lnTo>
                  <a:lnTo>
                    <a:pt x="53578" y="43594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2" name="SMARTInkShape-2380"/>
            <p:cNvSpPr/>
            <p:nvPr>
              <p:custDataLst>
                <p:tags r:id="rId15"/>
              </p:custDataLst>
            </p:nvPr>
          </p:nvSpPr>
          <p:spPr bwMode="auto">
            <a:xfrm>
              <a:off x="4573094" y="1107281"/>
              <a:ext cx="25696" cy="375048"/>
            </a:xfrm>
            <a:custGeom>
              <a:avLst/>
              <a:gdLst/>
              <a:ahLst/>
              <a:cxnLst/>
              <a:rect l="0" t="0" r="0" b="0"/>
              <a:pathLst>
                <a:path w="25696" h="375048">
                  <a:moveTo>
                    <a:pt x="25695" y="0"/>
                  </a:moveTo>
                  <a:lnTo>
                    <a:pt x="25695" y="0"/>
                  </a:lnTo>
                  <a:lnTo>
                    <a:pt x="25695" y="43820"/>
                  </a:lnTo>
                  <a:lnTo>
                    <a:pt x="25695" y="82216"/>
                  </a:lnTo>
                  <a:lnTo>
                    <a:pt x="25695" y="118729"/>
                  </a:lnTo>
                  <a:lnTo>
                    <a:pt x="20955" y="154682"/>
                  </a:lnTo>
                  <a:lnTo>
                    <a:pt x="18006" y="190471"/>
                  </a:lnTo>
                  <a:lnTo>
                    <a:pt x="12393" y="226210"/>
                  </a:lnTo>
                  <a:lnTo>
                    <a:pt x="4446" y="261935"/>
                  </a:lnTo>
                  <a:lnTo>
                    <a:pt x="1368" y="298978"/>
                  </a:lnTo>
                  <a:lnTo>
                    <a:pt x="0" y="337270"/>
                  </a:lnTo>
                  <a:lnTo>
                    <a:pt x="223" y="363413"/>
                  </a:lnTo>
                  <a:lnTo>
                    <a:pt x="1768" y="367291"/>
                  </a:lnTo>
                  <a:lnTo>
                    <a:pt x="7836" y="37504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3" name="SMARTInkShape-2381"/>
            <p:cNvSpPr/>
            <p:nvPr>
              <p:custDataLst>
                <p:tags r:id="rId16"/>
              </p:custDataLst>
            </p:nvPr>
          </p:nvSpPr>
          <p:spPr bwMode="auto">
            <a:xfrm>
              <a:off x="4634508" y="983443"/>
              <a:ext cx="401834" cy="587913"/>
            </a:xfrm>
            <a:custGeom>
              <a:avLst/>
              <a:gdLst/>
              <a:ahLst/>
              <a:cxnLst/>
              <a:rect l="0" t="0" r="0" b="0"/>
              <a:pathLst>
                <a:path w="401834" h="587913">
                  <a:moveTo>
                    <a:pt x="0" y="61330"/>
                  </a:moveTo>
                  <a:lnTo>
                    <a:pt x="0" y="61330"/>
                  </a:lnTo>
                  <a:lnTo>
                    <a:pt x="22379" y="48064"/>
                  </a:lnTo>
                  <a:lnTo>
                    <a:pt x="66635" y="34861"/>
                  </a:lnTo>
                  <a:lnTo>
                    <a:pt x="103087" y="25706"/>
                  </a:lnTo>
                  <a:lnTo>
                    <a:pt x="142071" y="13724"/>
                  </a:lnTo>
                  <a:lnTo>
                    <a:pt x="178898" y="7761"/>
                  </a:lnTo>
                  <a:lnTo>
                    <a:pt x="202609" y="4781"/>
                  </a:lnTo>
                  <a:lnTo>
                    <a:pt x="244829" y="1471"/>
                  </a:lnTo>
                  <a:lnTo>
                    <a:pt x="281454" y="0"/>
                  </a:lnTo>
                  <a:lnTo>
                    <a:pt x="322400" y="164"/>
                  </a:lnTo>
                  <a:lnTo>
                    <a:pt x="340403" y="3718"/>
                  </a:lnTo>
                  <a:lnTo>
                    <a:pt x="371176" y="20778"/>
                  </a:lnTo>
                  <a:lnTo>
                    <a:pt x="385894" y="39008"/>
                  </a:lnTo>
                  <a:lnTo>
                    <a:pt x="391208" y="49425"/>
                  </a:lnTo>
                  <a:lnTo>
                    <a:pt x="397112" y="90104"/>
                  </a:lnTo>
                  <a:lnTo>
                    <a:pt x="398686" y="116232"/>
                  </a:lnTo>
                  <a:lnTo>
                    <a:pt x="398744" y="140595"/>
                  </a:lnTo>
                  <a:lnTo>
                    <a:pt x="397791" y="163783"/>
                  </a:lnTo>
                  <a:lnTo>
                    <a:pt x="396162" y="186187"/>
                  </a:lnTo>
                  <a:lnTo>
                    <a:pt x="396069" y="209060"/>
                  </a:lnTo>
                  <a:lnTo>
                    <a:pt x="397000" y="232247"/>
                  </a:lnTo>
                  <a:lnTo>
                    <a:pt x="399686" y="275207"/>
                  </a:lnTo>
                  <a:lnTo>
                    <a:pt x="400881" y="307530"/>
                  </a:lnTo>
                  <a:lnTo>
                    <a:pt x="401553" y="348040"/>
                  </a:lnTo>
                  <a:lnTo>
                    <a:pt x="401709" y="391494"/>
                  </a:lnTo>
                  <a:lnTo>
                    <a:pt x="401752" y="418361"/>
                  </a:lnTo>
                  <a:lnTo>
                    <a:pt x="401799" y="456151"/>
                  </a:lnTo>
                  <a:lnTo>
                    <a:pt x="401819" y="485846"/>
                  </a:lnTo>
                  <a:lnTo>
                    <a:pt x="401828" y="518887"/>
                  </a:lnTo>
                  <a:lnTo>
                    <a:pt x="401833" y="556736"/>
                  </a:lnTo>
                  <a:lnTo>
                    <a:pt x="397095" y="582062"/>
                  </a:lnTo>
                  <a:lnTo>
                    <a:pt x="394707" y="586086"/>
                  </a:lnTo>
                  <a:lnTo>
                    <a:pt x="392122" y="587777"/>
                  </a:lnTo>
                  <a:lnTo>
                    <a:pt x="389407" y="587912"/>
                  </a:lnTo>
                  <a:lnTo>
                    <a:pt x="381098" y="582770"/>
                  </a:lnTo>
                  <a:lnTo>
                    <a:pt x="345894" y="555719"/>
                  </a:lnTo>
                  <a:lnTo>
                    <a:pt x="304213" y="536712"/>
                  </a:lnTo>
                  <a:lnTo>
                    <a:pt x="268489" y="522973"/>
                  </a:lnTo>
                  <a:lnTo>
                    <a:pt x="232438" y="515544"/>
                  </a:lnTo>
                  <a:lnTo>
                    <a:pt x="207545" y="514952"/>
                  </a:lnTo>
                  <a:lnTo>
                    <a:pt x="180035" y="515550"/>
                  </a:lnTo>
                  <a:lnTo>
                    <a:pt x="141531" y="518859"/>
                  </a:lnTo>
                  <a:lnTo>
                    <a:pt x="103120" y="526301"/>
                  </a:lnTo>
                  <a:lnTo>
                    <a:pt x="71437" y="53460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45" name="SMARTInkShape-2382"/>
          <p:cNvSpPr/>
          <p:nvPr>
            <p:custDataLst>
              <p:tags r:id="rId11"/>
            </p:custDataLst>
          </p:nvPr>
        </p:nvSpPr>
        <p:spPr bwMode="auto">
          <a:xfrm>
            <a:off x="3143250" y="3522961"/>
            <a:ext cx="226865" cy="48547"/>
          </a:xfrm>
          <a:custGeom>
            <a:avLst/>
            <a:gdLst/>
            <a:ahLst/>
            <a:cxnLst/>
            <a:rect l="0" t="0" r="0" b="0"/>
            <a:pathLst>
              <a:path w="226865" h="48547">
                <a:moveTo>
                  <a:pt x="0" y="39984"/>
                </a:moveTo>
                <a:lnTo>
                  <a:pt x="0" y="39984"/>
                </a:lnTo>
                <a:lnTo>
                  <a:pt x="4740" y="44725"/>
                </a:lnTo>
                <a:lnTo>
                  <a:pt x="9714" y="47052"/>
                </a:lnTo>
                <a:lnTo>
                  <a:pt x="35212" y="48546"/>
                </a:lnTo>
                <a:lnTo>
                  <a:pt x="63936" y="43459"/>
                </a:lnTo>
                <a:lnTo>
                  <a:pt x="100846" y="33591"/>
                </a:lnTo>
                <a:lnTo>
                  <a:pt x="143708" y="19284"/>
                </a:lnTo>
                <a:lnTo>
                  <a:pt x="179282" y="8715"/>
                </a:lnTo>
                <a:lnTo>
                  <a:pt x="217609" y="0"/>
                </a:lnTo>
                <a:lnTo>
                  <a:pt x="222463" y="429"/>
                </a:lnTo>
                <a:lnTo>
                  <a:pt x="225699" y="1708"/>
                </a:lnTo>
                <a:lnTo>
                  <a:pt x="226864" y="2560"/>
                </a:lnTo>
                <a:lnTo>
                  <a:pt x="226650" y="3129"/>
                </a:lnTo>
                <a:lnTo>
                  <a:pt x="223242" y="426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6" name="SMARTInkShape-2383"/>
          <p:cNvSpPr/>
          <p:nvPr>
            <p:custDataLst>
              <p:tags r:id="rId12"/>
            </p:custDataLst>
          </p:nvPr>
        </p:nvSpPr>
        <p:spPr bwMode="auto">
          <a:xfrm>
            <a:off x="4688086" y="3598664"/>
            <a:ext cx="250032" cy="17860"/>
          </a:xfrm>
          <a:custGeom>
            <a:avLst/>
            <a:gdLst/>
            <a:ahLst/>
            <a:cxnLst/>
            <a:rect l="0" t="0" r="0" b="0"/>
            <a:pathLst>
              <a:path w="250032" h="17860">
                <a:moveTo>
                  <a:pt x="0" y="17859"/>
                </a:moveTo>
                <a:lnTo>
                  <a:pt x="0" y="17859"/>
                </a:lnTo>
                <a:lnTo>
                  <a:pt x="15250" y="16867"/>
                </a:lnTo>
                <a:lnTo>
                  <a:pt x="56481" y="10792"/>
                </a:lnTo>
                <a:lnTo>
                  <a:pt x="88602" y="9757"/>
                </a:lnTo>
                <a:lnTo>
                  <a:pt x="129991" y="8183"/>
                </a:lnTo>
                <a:lnTo>
                  <a:pt x="171248" y="2865"/>
                </a:lnTo>
                <a:lnTo>
                  <a:pt x="212861" y="566"/>
                </a:lnTo>
                <a:lnTo>
                  <a:pt x="250031"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234682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HW1 Reminder</a:t>
            </a:r>
          </a:p>
          <a:p>
            <a:pPr lvl="1"/>
            <a:r>
              <a:rPr lang="en-US" dirty="0"/>
              <a:t>Due: 09/26, 11:55pm</a:t>
            </a:r>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a:t>
            </a:fld>
            <a:endParaRPr lang="en-US"/>
          </a:p>
        </p:txBody>
      </p:sp>
    </p:spTree>
    <p:extLst>
      <p:ext uri="{BB962C8B-B14F-4D97-AF65-F5344CB8AC3E}">
        <p14:creationId xmlns:p14="http://schemas.microsoft.com/office/powerpoint/2010/main" val="3563196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A07CC-934F-BA4F-A07B-32FA4213FE73}"/>
              </a:ext>
            </a:extLst>
          </p:cNvPr>
          <p:cNvSpPr>
            <a:spLocks noGrp="1"/>
          </p:cNvSpPr>
          <p:nvPr>
            <p:ph type="title"/>
          </p:nvPr>
        </p:nvSpPr>
        <p:spPr>
          <a:xfrm>
            <a:off x="0" y="228600"/>
            <a:ext cx="9144000" cy="685800"/>
          </a:xfrm>
        </p:spPr>
        <p:txBody>
          <a:bodyPr>
            <a:noAutofit/>
          </a:bodyPr>
          <a:lstStyle/>
          <a:p>
            <a:r>
              <a:rPr lang="en-US" sz="3400" dirty="0"/>
              <a:t>Deep Learning = Differentiable Programming</a:t>
            </a:r>
          </a:p>
        </p:txBody>
      </p:sp>
      <p:sp>
        <p:nvSpPr>
          <p:cNvPr id="3" name="Content Placeholder 2">
            <a:extLst>
              <a:ext uri="{FF2B5EF4-FFF2-40B4-BE49-F238E27FC236}">
                <a16:creationId xmlns:a16="http://schemas.microsoft.com/office/drawing/2014/main" id="{B9775C01-BE91-BC4F-8CE4-5F276CC3F1CB}"/>
              </a:ext>
            </a:extLst>
          </p:cNvPr>
          <p:cNvSpPr>
            <a:spLocks noGrp="1"/>
          </p:cNvSpPr>
          <p:nvPr>
            <p:ph idx="1"/>
          </p:nvPr>
        </p:nvSpPr>
        <p:spPr/>
        <p:txBody>
          <a:bodyPr/>
          <a:lstStyle/>
          <a:p>
            <a:r>
              <a:rPr lang="en-US" dirty="0"/>
              <a:t>Computation = Graph</a:t>
            </a:r>
          </a:p>
          <a:p>
            <a:pPr lvl="1"/>
            <a:r>
              <a:rPr lang="en-US" dirty="0"/>
              <a:t>Input = Data + Parameters</a:t>
            </a:r>
          </a:p>
          <a:p>
            <a:pPr lvl="1"/>
            <a:r>
              <a:rPr lang="en-US" dirty="0"/>
              <a:t>Output = Loss</a:t>
            </a:r>
          </a:p>
          <a:p>
            <a:pPr lvl="1"/>
            <a:r>
              <a:rPr lang="en-US" dirty="0"/>
              <a:t>Scheduling = Topological ordering</a:t>
            </a:r>
          </a:p>
          <a:p>
            <a:endParaRPr lang="en-US" dirty="0"/>
          </a:p>
          <a:p>
            <a:r>
              <a:rPr lang="en-US" dirty="0"/>
              <a:t>Auto-Diff</a:t>
            </a:r>
          </a:p>
          <a:p>
            <a:pPr lvl="1"/>
            <a:r>
              <a:rPr lang="en-US" dirty="0"/>
              <a:t>A family of algorithms for</a:t>
            </a:r>
          </a:p>
          <a:p>
            <a:pPr marL="457200" lvl="1" indent="0">
              <a:buNone/>
            </a:pPr>
            <a:r>
              <a:rPr lang="en-US" dirty="0"/>
              <a:t>    implementing chain-rule on computation graphs</a:t>
            </a:r>
          </a:p>
        </p:txBody>
      </p:sp>
      <p:sp>
        <p:nvSpPr>
          <p:cNvPr id="4" name="Footer Placeholder 3">
            <a:extLst>
              <a:ext uri="{FF2B5EF4-FFF2-40B4-BE49-F238E27FC236}">
                <a16:creationId xmlns:a16="http://schemas.microsoft.com/office/drawing/2014/main" id="{BA917B4A-EA11-2F48-9390-687CFD2F3CED}"/>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37D5857A-38D9-ED45-8524-EA4B28C70FD2}"/>
              </a:ext>
            </a:extLst>
          </p:cNvPr>
          <p:cNvSpPr>
            <a:spLocks noGrp="1"/>
          </p:cNvSpPr>
          <p:nvPr>
            <p:ph type="sldNum" sz="quarter" idx="12"/>
          </p:nvPr>
        </p:nvSpPr>
        <p:spPr/>
        <p:txBody>
          <a:bodyPr/>
          <a:lstStyle/>
          <a:p>
            <a:pPr>
              <a:defRPr/>
            </a:pPr>
            <a:fld id="{7134A590-6033-DE48-865B-A0558AEFCBD1}" type="slidenum">
              <a:rPr lang="en-US" smtClean="0"/>
              <a:pPr>
                <a:defRPr/>
              </a:pPr>
              <a:t>20</a:t>
            </a:fld>
            <a:endParaRPr lang="en-US"/>
          </a:p>
        </p:txBody>
      </p:sp>
    </p:spTree>
    <p:extLst>
      <p:ext uri="{BB962C8B-B14F-4D97-AF65-F5344CB8AC3E}">
        <p14:creationId xmlns:p14="http://schemas.microsoft.com/office/powerpoint/2010/main" val="4215865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sldNum"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21</a:t>
            </a:fld>
            <a:endParaRPr lang="en" sz="1800">
              <a:solidFill>
                <a:srgbClr val="FFFFFF"/>
              </a:solidFill>
            </a:endParaRPr>
          </a:p>
        </p:txBody>
      </p:sp>
      <p:sp>
        <p:nvSpPr>
          <p:cNvPr id="522" name="Shape 522"/>
          <p:cNvSpPr/>
          <p:nvPr/>
        </p:nvSpPr>
        <p:spPr>
          <a:xfrm>
            <a:off x="2976200" y="1352000"/>
            <a:ext cx="3494700" cy="3494700"/>
          </a:xfrm>
          <a:prstGeom prst="ellipse">
            <a:avLst/>
          </a:prstGeom>
          <a:solidFill>
            <a:srgbClr val="F3F3F3"/>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US" sz="4800" kern="0" dirty="0">
                <a:solidFill>
                  <a:srgbClr val="000000"/>
                </a:solidFill>
                <a:latin typeface="Arial"/>
                <a:ea typeface="Arial"/>
                <a:cs typeface="Arial"/>
                <a:sym typeface="Arial"/>
              </a:rPr>
              <a:t>g</a:t>
            </a:r>
            <a:endParaRPr lang="en" sz="4800" kern="0" dirty="0">
              <a:solidFill>
                <a:srgbClr val="000000"/>
              </a:solidFill>
              <a:latin typeface="Arial"/>
              <a:ea typeface="Arial"/>
              <a:cs typeface="Arial"/>
              <a:sym typeface="Arial"/>
            </a:endParaRPr>
          </a:p>
        </p:txBody>
      </p:sp>
      <p:cxnSp>
        <p:nvCxnSpPr>
          <p:cNvPr id="524" name="Shape 524"/>
          <p:cNvCxnSpPr>
            <a:endCxn id="522" idx="2"/>
          </p:cNvCxnSpPr>
          <p:nvPr/>
        </p:nvCxnSpPr>
        <p:spPr>
          <a:xfrm>
            <a:off x="609600" y="3099350"/>
            <a:ext cx="2366600" cy="0"/>
          </a:xfrm>
          <a:prstGeom prst="straightConnector1">
            <a:avLst/>
          </a:prstGeom>
          <a:noFill/>
          <a:ln w="19050" cap="flat" cmpd="sng">
            <a:solidFill>
              <a:srgbClr val="38761D"/>
            </a:solidFill>
            <a:prstDash val="solid"/>
            <a:round/>
            <a:headEnd type="none" w="lg" len="lg"/>
            <a:tailEnd type="triangle" w="lg" len="lg"/>
          </a:ln>
        </p:spPr>
      </p:cxnSp>
      <p:cxnSp>
        <p:nvCxnSpPr>
          <p:cNvPr id="525" name="Shape 525"/>
          <p:cNvCxnSpPr>
            <a:stCxn id="522" idx="6"/>
          </p:cNvCxnSpPr>
          <p:nvPr/>
        </p:nvCxnSpPr>
        <p:spPr>
          <a:xfrm>
            <a:off x="6470900" y="3099350"/>
            <a:ext cx="2274300" cy="0"/>
          </a:xfrm>
          <a:prstGeom prst="straightConnector1">
            <a:avLst/>
          </a:prstGeom>
          <a:noFill/>
          <a:ln w="19050" cap="flat" cmpd="sng">
            <a:solidFill>
              <a:srgbClr val="38761D"/>
            </a:solidFill>
            <a:prstDash val="solid"/>
            <a:round/>
            <a:headEnd type="none" w="lg" len="lg"/>
            <a:tailEnd type="triangle" w="lg" len="lg"/>
          </a:ln>
        </p:spPr>
      </p:cxnSp>
      <p:sp>
        <p:nvSpPr>
          <p:cNvPr id="13"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Forward mode AD</a:t>
            </a:r>
          </a:p>
        </p:txBody>
      </p:sp>
      <p:grpSp>
        <p:nvGrpSpPr>
          <p:cNvPr id="683" name="SMARTInkShape-Group903"/>
          <p:cNvGrpSpPr/>
          <p:nvPr/>
        </p:nvGrpSpPr>
        <p:grpSpPr>
          <a:xfrm>
            <a:off x="4956032" y="2759273"/>
            <a:ext cx="611954" cy="803673"/>
            <a:chOff x="4956032" y="2759273"/>
            <a:chExt cx="611954" cy="803673"/>
          </a:xfrm>
        </p:grpSpPr>
        <p:sp>
          <p:nvSpPr>
            <p:cNvPr id="679" name="SMARTInkShape-2925"/>
            <p:cNvSpPr/>
            <p:nvPr>
              <p:custDataLst>
                <p:tags r:id="rId172"/>
              </p:custDataLst>
            </p:nvPr>
          </p:nvSpPr>
          <p:spPr bwMode="auto">
            <a:xfrm>
              <a:off x="5268516" y="3152180"/>
              <a:ext cx="1" cy="17860"/>
            </a:xfrm>
            <a:custGeom>
              <a:avLst/>
              <a:gdLst/>
              <a:ahLst/>
              <a:cxnLst/>
              <a:rect l="0" t="0" r="0" b="0"/>
              <a:pathLst>
                <a:path w="1" h="17860">
                  <a:moveTo>
                    <a:pt x="0" y="17859"/>
                  </a:moveTo>
                  <a:lnTo>
                    <a:pt x="0" y="17859"/>
                  </a:lnTo>
                  <a:lnTo>
                    <a:pt x="0"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0" name="SMARTInkShape-2926"/>
            <p:cNvSpPr/>
            <p:nvPr>
              <p:custDataLst>
                <p:tags r:id="rId173"/>
              </p:custDataLst>
            </p:nvPr>
          </p:nvSpPr>
          <p:spPr bwMode="auto">
            <a:xfrm>
              <a:off x="5366742" y="2759273"/>
              <a:ext cx="201244" cy="803673"/>
            </a:xfrm>
            <a:custGeom>
              <a:avLst/>
              <a:gdLst/>
              <a:ahLst/>
              <a:cxnLst/>
              <a:rect l="0" t="0" r="0" b="0"/>
              <a:pathLst>
                <a:path w="201244" h="803673">
                  <a:moveTo>
                    <a:pt x="80367" y="0"/>
                  </a:moveTo>
                  <a:lnTo>
                    <a:pt x="80367" y="0"/>
                  </a:lnTo>
                  <a:lnTo>
                    <a:pt x="88489" y="10106"/>
                  </a:lnTo>
                  <a:lnTo>
                    <a:pt x="108172" y="52525"/>
                  </a:lnTo>
                  <a:lnTo>
                    <a:pt x="119515" y="84860"/>
                  </a:lnTo>
                  <a:lnTo>
                    <a:pt x="131170" y="122383"/>
                  </a:lnTo>
                  <a:lnTo>
                    <a:pt x="140318" y="154273"/>
                  </a:lnTo>
                  <a:lnTo>
                    <a:pt x="153693" y="194539"/>
                  </a:lnTo>
                  <a:lnTo>
                    <a:pt x="167578" y="234251"/>
                  </a:lnTo>
                  <a:lnTo>
                    <a:pt x="177976" y="274791"/>
                  </a:lnTo>
                  <a:lnTo>
                    <a:pt x="187341" y="314584"/>
                  </a:lnTo>
                  <a:lnTo>
                    <a:pt x="193753" y="355148"/>
                  </a:lnTo>
                  <a:lnTo>
                    <a:pt x="198299" y="392302"/>
                  </a:lnTo>
                  <a:lnTo>
                    <a:pt x="201243" y="416451"/>
                  </a:lnTo>
                  <a:lnTo>
                    <a:pt x="198313" y="453350"/>
                  </a:lnTo>
                  <a:lnTo>
                    <a:pt x="196012" y="493278"/>
                  </a:lnTo>
                  <a:lnTo>
                    <a:pt x="186848" y="537087"/>
                  </a:lnTo>
                  <a:lnTo>
                    <a:pt x="178294" y="564143"/>
                  </a:lnTo>
                  <a:lnTo>
                    <a:pt x="161262" y="602626"/>
                  </a:lnTo>
                  <a:lnTo>
                    <a:pt x="138842" y="645215"/>
                  </a:lnTo>
                  <a:lnTo>
                    <a:pt x="114891" y="681426"/>
                  </a:lnTo>
                  <a:lnTo>
                    <a:pt x="81124" y="722088"/>
                  </a:lnTo>
                  <a:lnTo>
                    <a:pt x="43377" y="763053"/>
                  </a:lnTo>
                  <a:lnTo>
                    <a:pt x="0" y="80367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1" name="SMARTInkShape-2927"/>
            <p:cNvSpPr/>
            <p:nvPr>
              <p:custDataLst>
                <p:tags r:id="rId174"/>
              </p:custDataLst>
            </p:nvPr>
          </p:nvSpPr>
          <p:spPr bwMode="auto">
            <a:xfrm>
              <a:off x="4956032" y="2867780"/>
              <a:ext cx="133891" cy="650518"/>
            </a:xfrm>
            <a:custGeom>
              <a:avLst/>
              <a:gdLst/>
              <a:ahLst/>
              <a:cxnLst/>
              <a:rect l="0" t="0" r="0" b="0"/>
              <a:pathLst>
                <a:path w="133891" h="650518">
                  <a:moveTo>
                    <a:pt x="133890" y="16509"/>
                  </a:moveTo>
                  <a:lnTo>
                    <a:pt x="133890" y="16509"/>
                  </a:lnTo>
                  <a:lnTo>
                    <a:pt x="117108" y="9441"/>
                  </a:lnTo>
                  <a:lnTo>
                    <a:pt x="84622" y="0"/>
                  </a:lnTo>
                  <a:lnTo>
                    <a:pt x="72108" y="3790"/>
                  </a:lnTo>
                  <a:lnTo>
                    <a:pt x="55833" y="25418"/>
                  </a:lnTo>
                  <a:lnTo>
                    <a:pt x="38692" y="59977"/>
                  </a:lnTo>
                  <a:lnTo>
                    <a:pt x="28409" y="95029"/>
                  </a:lnTo>
                  <a:lnTo>
                    <a:pt x="19872" y="129128"/>
                  </a:lnTo>
                  <a:lnTo>
                    <a:pt x="13762" y="160820"/>
                  </a:lnTo>
                  <a:lnTo>
                    <a:pt x="11047" y="191441"/>
                  </a:lnTo>
                  <a:lnTo>
                    <a:pt x="7194" y="221587"/>
                  </a:lnTo>
                  <a:lnTo>
                    <a:pt x="3166" y="259460"/>
                  </a:lnTo>
                  <a:lnTo>
                    <a:pt x="2092" y="287617"/>
                  </a:lnTo>
                  <a:lnTo>
                    <a:pt x="1376" y="319287"/>
                  </a:lnTo>
                  <a:lnTo>
                    <a:pt x="899" y="346353"/>
                  </a:lnTo>
                  <a:lnTo>
                    <a:pt x="581" y="370350"/>
                  </a:lnTo>
                  <a:lnTo>
                    <a:pt x="227" y="412889"/>
                  </a:lnTo>
                  <a:lnTo>
                    <a:pt x="70" y="451639"/>
                  </a:lnTo>
                  <a:lnTo>
                    <a:pt x="0" y="483413"/>
                  </a:lnTo>
                  <a:lnTo>
                    <a:pt x="2606" y="526260"/>
                  </a:lnTo>
                  <a:lnTo>
                    <a:pt x="9663" y="562437"/>
                  </a:lnTo>
                  <a:lnTo>
                    <a:pt x="23329" y="596307"/>
                  </a:lnTo>
                  <a:lnTo>
                    <a:pt x="30417" y="611400"/>
                  </a:lnTo>
                  <a:lnTo>
                    <a:pt x="48876" y="630817"/>
                  </a:lnTo>
                  <a:lnTo>
                    <a:pt x="80313" y="65051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2" name="SMARTInkShape-2928"/>
            <p:cNvSpPr/>
            <p:nvPr>
              <p:custDataLst>
                <p:tags r:id="rId175"/>
              </p:custDataLst>
            </p:nvPr>
          </p:nvSpPr>
          <p:spPr bwMode="auto">
            <a:xfrm>
              <a:off x="5161359" y="2777133"/>
              <a:ext cx="8931" cy="1"/>
            </a:xfrm>
            <a:custGeom>
              <a:avLst/>
              <a:gdLst/>
              <a:ahLst/>
              <a:cxnLst/>
              <a:rect l="0" t="0" r="0" b="0"/>
              <a:pathLst>
                <a:path w="8931" h="1">
                  <a:moveTo>
                    <a:pt x="0" y="0"/>
                  </a:moveTo>
                  <a:lnTo>
                    <a:pt x="0" y="0"/>
                  </a:lnTo>
                  <a:lnTo>
                    <a:pt x="8930"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92" name="SMARTInkShape-Group904"/>
          <p:cNvGrpSpPr/>
          <p:nvPr/>
        </p:nvGrpSpPr>
        <p:grpSpPr>
          <a:xfrm>
            <a:off x="7518797" y="264678"/>
            <a:ext cx="455415" cy="749446"/>
            <a:chOff x="7518797" y="264678"/>
            <a:chExt cx="455415" cy="749446"/>
          </a:xfrm>
        </p:grpSpPr>
        <p:sp>
          <p:nvSpPr>
            <p:cNvPr id="684" name="SMARTInkShape-2929"/>
            <p:cNvSpPr/>
            <p:nvPr>
              <p:custDataLst>
                <p:tags r:id="rId164"/>
              </p:custDataLst>
            </p:nvPr>
          </p:nvSpPr>
          <p:spPr bwMode="auto">
            <a:xfrm>
              <a:off x="7804547" y="696516"/>
              <a:ext cx="76500" cy="125016"/>
            </a:xfrm>
            <a:custGeom>
              <a:avLst/>
              <a:gdLst/>
              <a:ahLst/>
              <a:cxnLst/>
              <a:rect l="0" t="0" r="0" b="0"/>
              <a:pathLst>
                <a:path w="76500" h="125016">
                  <a:moveTo>
                    <a:pt x="0" y="0"/>
                  </a:moveTo>
                  <a:lnTo>
                    <a:pt x="0" y="0"/>
                  </a:lnTo>
                  <a:lnTo>
                    <a:pt x="0" y="4740"/>
                  </a:lnTo>
                  <a:lnTo>
                    <a:pt x="1984" y="6136"/>
                  </a:lnTo>
                  <a:lnTo>
                    <a:pt x="24857" y="13302"/>
                  </a:lnTo>
                  <a:lnTo>
                    <a:pt x="67311" y="45265"/>
                  </a:lnTo>
                  <a:lnTo>
                    <a:pt x="71663" y="51012"/>
                  </a:lnTo>
                  <a:lnTo>
                    <a:pt x="76499" y="65336"/>
                  </a:lnTo>
                  <a:lnTo>
                    <a:pt x="76001" y="78978"/>
                  </a:lnTo>
                  <a:lnTo>
                    <a:pt x="71482" y="92648"/>
                  </a:lnTo>
                  <a:lnTo>
                    <a:pt x="53578" y="12501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5" name="SMARTInkShape-2930"/>
            <p:cNvSpPr/>
            <p:nvPr>
              <p:custDataLst>
                <p:tags r:id="rId165"/>
              </p:custDataLst>
            </p:nvPr>
          </p:nvSpPr>
          <p:spPr bwMode="auto">
            <a:xfrm>
              <a:off x="7688461" y="732234"/>
              <a:ext cx="169665" cy="17749"/>
            </a:xfrm>
            <a:custGeom>
              <a:avLst/>
              <a:gdLst/>
              <a:ahLst/>
              <a:cxnLst/>
              <a:rect l="0" t="0" r="0" b="0"/>
              <a:pathLst>
                <a:path w="169665" h="17749">
                  <a:moveTo>
                    <a:pt x="0" y="0"/>
                  </a:moveTo>
                  <a:lnTo>
                    <a:pt x="0" y="0"/>
                  </a:lnTo>
                  <a:lnTo>
                    <a:pt x="4741" y="0"/>
                  </a:lnTo>
                  <a:lnTo>
                    <a:pt x="9713" y="2646"/>
                  </a:lnTo>
                  <a:lnTo>
                    <a:pt x="12429" y="4741"/>
                  </a:lnTo>
                  <a:lnTo>
                    <a:pt x="20737" y="7068"/>
                  </a:lnTo>
                  <a:lnTo>
                    <a:pt x="60278" y="9677"/>
                  </a:lnTo>
                  <a:lnTo>
                    <a:pt x="96206" y="15949"/>
                  </a:lnTo>
                  <a:lnTo>
                    <a:pt x="140712" y="17482"/>
                  </a:lnTo>
                  <a:lnTo>
                    <a:pt x="159542" y="17748"/>
                  </a:lnTo>
                  <a:lnTo>
                    <a:pt x="162916" y="16793"/>
                  </a:lnTo>
                  <a:lnTo>
                    <a:pt x="165165" y="15164"/>
                  </a:lnTo>
                  <a:lnTo>
                    <a:pt x="169664" y="893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6" name="SMARTInkShape-2931"/>
            <p:cNvSpPr/>
            <p:nvPr>
              <p:custDataLst>
                <p:tags r:id="rId166"/>
              </p:custDataLst>
            </p:nvPr>
          </p:nvSpPr>
          <p:spPr bwMode="auto">
            <a:xfrm>
              <a:off x="7801066" y="830461"/>
              <a:ext cx="110638" cy="132124"/>
            </a:xfrm>
            <a:custGeom>
              <a:avLst/>
              <a:gdLst/>
              <a:ahLst/>
              <a:cxnLst/>
              <a:rect l="0" t="0" r="0" b="0"/>
              <a:pathLst>
                <a:path w="110638" h="132124">
                  <a:moveTo>
                    <a:pt x="48129" y="0"/>
                  </a:moveTo>
                  <a:lnTo>
                    <a:pt x="48129" y="0"/>
                  </a:lnTo>
                  <a:lnTo>
                    <a:pt x="43389" y="0"/>
                  </a:lnTo>
                  <a:lnTo>
                    <a:pt x="38415" y="5292"/>
                  </a:lnTo>
                  <a:lnTo>
                    <a:pt x="10629" y="46722"/>
                  </a:lnTo>
                  <a:lnTo>
                    <a:pt x="859" y="72052"/>
                  </a:lnTo>
                  <a:lnTo>
                    <a:pt x="0" y="86924"/>
                  </a:lnTo>
                  <a:lnTo>
                    <a:pt x="4014" y="111621"/>
                  </a:lnTo>
                  <a:lnTo>
                    <a:pt x="8018" y="118401"/>
                  </a:lnTo>
                  <a:lnTo>
                    <a:pt x="20590" y="127796"/>
                  </a:lnTo>
                  <a:lnTo>
                    <a:pt x="32142" y="132123"/>
                  </a:lnTo>
                  <a:lnTo>
                    <a:pt x="56070" y="123925"/>
                  </a:lnTo>
                  <a:lnTo>
                    <a:pt x="110637" y="8929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7" name="SMARTInkShape-2932"/>
            <p:cNvSpPr/>
            <p:nvPr>
              <p:custDataLst>
                <p:tags r:id="rId167"/>
              </p:custDataLst>
            </p:nvPr>
          </p:nvSpPr>
          <p:spPr bwMode="auto">
            <a:xfrm>
              <a:off x="7742039" y="839391"/>
              <a:ext cx="45101" cy="107157"/>
            </a:xfrm>
            <a:custGeom>
              <a:avLst/>
              <a:gdLst/>
              <a:ahLst/>
              <a:cxnLst/>
              <a:rect l="0" t="0" r="0" b="0"/>
              <a:pathLst>
                <a:path w="45101" h="107157">
                  <a:moveTo>
                    <a:pt x="8930" y="0"/>
                  </a:moveTo>
                  <a:lnTo>
                    <a:pt x="8930" y="0"/>
                  </a:lnTo>
                  <a:lnTo>
                    <a:pt x="26099" y="0"/>
                  </a:lnTo>
                  <a:lnTo>
                    <a:pt x="36734" y="7937"/>
                  </a:lnTo>
                  <a:lnTo>
                    <a:pt x="42349" y="14221"/>
                  </a:lnTo>
                  <a:lnTo>
                    <a:pt x="45100" y="20395"/>
                  </a:lnTo>
                  <a:lnTo>
                    <a:pt x="44904" y="55284"/>
                  </a:lnTo>
                  <a:lnTo>
                    <a:pt x="35243" y="80872"/>
                  </a:lnTo>
                  <a:lnTo>
                    <a:pt x="27901" y="90513"/>
                  </a:lnTo>
                  <a:lnTo>
                    <a:pt x="0" y="10715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8" name="SMARTInkShape-2933"/>
            <p:cNvSpPr/>
            <p:nvPr>
              <p:custDataLst>
                <p:tags r:id="rId168"/>
              </p:custDataLst>
            </p:nvPr>
          </p:nvSpPr>
          <p:spPr bwMode="auto">
            <a:xfrm>
              <a:off x="7518797" y="699874"/>
              <a:ext cx="160735" cy="314250"/>
            </a:xfrm>
            <a:custGeom>
              <a:avLst/>
              <a:gdLst/>
              <a:ahLst/>
              <a:cxnLst/>
              <a:rect l="0" t="0" r="0" b="0"/>
              <a:pathLst>
                <a:path w="160735" h="314250">
                  <a:moveTo>
                    <a:pt x="160734" y="175235"/>
                  </a:moveTo>
                  <a:lnTo>
                    <a:pt x="160734" y="175235"/>
                  </a:lnTo>
                  <a:lnTo>
                    <a:pt x="153605" y="167114"/>
                  </a:lnTo>
                  <a:lnTo>
                    <a:pt x="148306" y="158066"/>
                  </a:lnTo>
                  <a:lnTo>
                    <a:pt x="144510" y="154859"/>
                  </a:lnTo>
                  <a:lnTo>
                    <a:pt x="135002" y="151297"/>
                  </a:lnTo>
                  <a:lnTo>
                    <a:pt x="113753" y="149291"/>
                  </a:lnTo>
                  <a:lnTo>
                    <a:pt x="97190" y="154113"/>
                  </a:lnTo>
                  <a:lnTo>
                    <a:pt x="71130" y="170631"/>
                  </a:lnTo>
                  <a:lnTo>
                    <a:pt x="44557" y="199668"/>
                  </a:lnTo>
                  <a:lnTo>
                    <a:pt x="18393" y="239703"/>
                  </a:lnTo>
                  <a:lnTo>
                    <a:pt x="6993" y="279334"/>
                  </a:lnTo>
                  <a:lnTo>
                    <a:pt x="5754" y="298561"/>
                  </a:lnTo>
                  <a:lnTo>
                    <a:pt x="6812" y="305078"/>
                  </a:lnTo>
                  <a:lnTo>
                    <a:pt x="9502" y="309422"/>
                  </a:lnTo>
                  <a:lnTo>
                    <a:pt x="13280" y="312318"/>
                  </a:lnTo>
                  <a:lnTo>
                    <a:pt x="17783" y="314249"/>
                  </a:lnTo>
                  <a:lnTo>
                    <a:pt x="43083" y="312226"/>
                  </a:lnTo>
                  <a:lnTo>
                    <a:pt x="80454" y="286381"/>
                  </a:lnTo>
                  <a:lnTo>
                    <a:pt x="108725" y="252044"/>
                  </a:lnTo>
                  <a:lnTo>
                    <a:pt x="128927" y="211023"/>
                  </a:lnTo>
                  <a:lnTo>
                    <a:pt x="138301" y="177350"/>
                  </a:lnTo>
                  <a:lnTo>
                    <a:pt x="141520" y="142238"/>
                  </a:lnTo>
                  <a:lnTo>
                    <a:pt x="140489" y="104714"/>
                  </a:lnTo>
                  <a:lnTo>
                    <a:pt x="133216" y="73447"/>
                  </a:lnTo>
                  <a:lnTo>
                    <a:pt x="113224" y="31856"/>
                  </a:lnTo>
                  <a:lnTo>
                    <a:pt x="94309" y="14608"/>
                  </a:lnTo>
                  <a:lnTo>
                    <a:pt x="66639" y="1965"/>
                  </a:lnTo>
                  <a:lnTo>
                    <a:pt x="50453" y="0"/>
                  </a:lnTo>
                  <a:lnTo>
                    <a:pt x="22005" y="4472"/>
                  </a:lnTo>
                  <a:lnTo>
                    <a:pt x="0" y="2343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9" name="SMARTInkShape-2934"/>
            <p:cNvSpPr/>
            <p:nvPr>
              <p:custDataLst>
                <p:tags r:id="rId169"/>
              </p:custDataLst>
            </p:nvPr>
          </p:nvSpPr>
          <p:spPr bwMode="auto">
            <a:xfrm>
              <a:off x="7590234" y="638274"/>
              <a:ext cx="383978" cy="9405"/>
            </a:xfrm>
            <a:custGeom>
              <a:avLst/>
              <a:gdLst/>
              <a:ahLst/>
              <a:cxnLst/>
              <a:rect l="0" t="0" r="0" b="0"/>
              <a:pathLst>
                <a:path w="383978" h="9405">
                  <a:moveTo>
                    <a:pt x="0" y="4664"/>
                  </a:moveTo>
                  <a:lnTo>
                    <a:pt x="0" y="4664"/>
                  </a:lnTo>
                  <a:lnTo>
                    <a:pt x="14221" y="9404"/>
                  </a:lnTo>
                  <a:lnTo>
                    <a:pt x="46768" y="7611"/>
                  </a:lnTo>
                  <a:lnTo>
                    <a:pt x="83090" y="5537"/>
                  </a:lnTo>
                  <a:lnTo>
                    <a:pt x="114981" y="5052"/>
                  </a:lnTo>
                  <a:lnTo>
                    <a:pt x="150321" y="3844"/>
                  </a:lnTo>
                  <a:lnTo>
                    <a:pt x="182564" y="0"/>
                  </a:lnTo>
                  <a:lnTo>
                    <a:pt x="223867" y="1738"/>
                  </a:lnTo>
                  <a:lnTo>
                    <a:pt x="267243" y="4086"/>
                  </a:lnTo>
                  <a:lnTo>
                    <a:pt x="302315" y="4492"/>
                  </a:lnTo>
                  <a:lnTo>
                    <a:pt x="341701" y="4613"/>
                  </a:lnTo>
                  <a:lnTo>
                    <a:pt x="383977" y="466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0" name="SMARTInkShape-2935"/>
            <p:cNvSpPr/>
            <p:nvPr>
              <p:custDataLst>
                <p:tags r:id="rId170"/>
              </p:custDataLst>
            </p:nvPr>
          </p:nvSpPr>
          <p:spPr bwMode="auto">
            <a:xfrm>
              <a:off x="7790299" y="294680"/>
              <a:ext cx="166054" cy="281279"/>
            </a:xfrm>
            <a:custGeom>
              <a:avLst/>
              <a:gdLst/>
              <a:ahLst/>
              <a:cxnLst/>
              <a:rect l="0" t="0" r="0" b="0"/>
              <a:pathLst>
                <a:path w="166054" h="281279">
                  <a:moveTo>
                    <a:pt x="58896" y="0"/>
                  </a:moveTo>
                  <a:lnTo>
                    <a:pt x="58896" y="0"/>
                  </a:lnTo>
                  <a:lnTo>
                    <a:pt x="54156" y="4740"/>
                  </a:lnTo>
                  <a:lnTo>
                    <a:pt x="54744" y="8121"/>
                  </a:lnTo>
                  <a:lnTo>
                    <a:pt x="63067" y="22360"/>
                  </a:lnTo>
                  <a:lnTo>
                    <a:pt x="65711" y="33419"/>
                  </a:lnTo>
                  <a:lnTo>
                    <a:pt x="61271" y="76091"/>
                  </a:lnTo>
                  <a:lnTo>
                    <a:pt x="56720" y="117887"/>
                  </a:lnTo>
                  <a:lnTo>
                    <a:pt x="48871" y="161596"/>
                  </a:lnTo>
                  <a:lnTo>
                    <a:pt x="38949" y="179951"/>
                  </a:lnTo>
                  <a:lnTo>
                    <a:pt x="38653" y="184460"/>
                  </a:lnTo>
                  <a:lnTo>
                    <a:pt x="39447" y="188457"/>
                  </a:lnTo>
                  <a:lnTo>
                    <a:pt x="25520" y="231245"/>
                  </a:lnTo>
                  <a:lnTo>
                    <a:pt x="16281" y="242012"/>
                  </a:lnTo>
                  <a:lnTo>
                    <a:pt x="5230" y="253412"/>
                  </a:lnTo>
                  <a:lnTo>
                    <a:pt x="318" y="265094"/>
                  </a:lnTo>
                  <a:lnTo>
                    <a:pt x="0" y="269002"/>
                  </a:lnTo>
                  <a:lnTo>
                    <a:pt x="780" y="271608"/>
                  </a:lnTo>
                  <a:lnTo>
                    <a:pt x="2294" y="273346"/>
                  </a:lnTo>
                  <a:lnTo>
                    <a:pt x="3973" y="277922"/>
                  </a:lnTo>
                  <a:lnTo>
                    <a:pt x="4422" y="280531"/>
                  </a:lnTo>
                  <a:lnTo>
                    <a:pt x="8689" y="281278"/>
                  </a:lnTo>
                  <a:lnTo>
                    <a:pt x="50215" y="272863"/>
                  </a:lnTo>
                  <a:lnTo>
                    <a:pt x="91871" y="268872"/>
                  </a:lnTo>
                  <a:lnTo>
                    <a:pt x="119599" y="269173"/>
                  </a:lnTo>
                  <a:lnTo>
                    <a:pt x="163577" y="276582"/>
                  </a:lnTo>
                  <a:lnTo>
                    <a:pt x="166053" y="27682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1" name="SMARTInkShape-2936"/>
            <p:cNvSpPr/>
            <p:nvPr>
              <p:custDataLst>
                <p:tags r:id="rId171"/>
              </p:custDataLst>
            </p:nvPr>
          </p:nvSpPr>
          <p:spPr bwMode="auto">
            <a:xfrm>
              <a:off x="7628745" y="264678"/>
              <a:ext cx="130337" cy="307338"/>
            </a:xfrm>
            <a:custGeom>
              <a:avLst/>
              <a:gdLst/>
              <a:ahLst/>
              <a:cxnLst/>
              <a:rect l="0" t="0" r="0" b="0"/>
              <a:pathLst>
                <a:path w="130337" h="307338">
                  <a:moveTo>
                    <a:pt x="122224" y="172877"/>
                  </a:moveTo>
                  <a:lnTo>
                    <a:pt x="122224" y="172877"/>
                  </a:lnTo>
                  <a:lnTo>
                    <a:pt x="126965" y="168136"/>
                  </a:lnTo>
                  <a:lnTo>
                    <a:pt x="129292" y="163163"/>
                  </a:lnTo>
                  <a:lnTo>
                    <a:pt x="129912" y="160448"/>
                  </a:lnTo>
                  <a:lnTo>
                    <a:pt x="128341" y="157645"/>
                  </a:lnTo>
                  <a:lnTo>
                    <a:pt x="121304" y="151886"/>
                  </a:lnTo>
                  <a:lnTo>
                    <a:pt x="114209" y="148665"/>
                  </a:lnTo>
                  <a:lnTo>
                    <a:pt x="96828" y="141856"/>
                  </a:lnTo>
                  <a:lnTo>
                    <a:pt x="90410" y="142274"/>
                  </a:lnTo>
                  <a:lnTo>
                    <a:pt x="58723" y="157204"/>
                  </a:lnTo>
                  <a:lnTo>
                    <a:pt x="41416" y="169880"/>
                  </a:lnTo>
                  <a:lnTo>
                    <a:pt x="6631" y="212194"/>
                  </a:lnTo>
                  <a:lnTo>
                    <a:pt x="0" y="236451"/>
                  </a:lnTo>
                  <a:lnTo>
                    <a:pt x="2776" y="262489"/>
                  </a:lnTo>
                  <a:lnTo>
                    <a:pt x="9882" y="284316"/>
                  </a:lnTo>
                  <a:lnTo>
                    <a:pt x="23012" y="303351"/>
                  </a:lnTo>
                  <a:lnTo>
                    <a:pt x="31278" y="306492"/>
                  </a:lnTo>
                  <a:lnTo>
                    <a:pt x="53691" y="307337"/>
                  </a:lnTo>
                  <a:lnTo>
                    <a:pt x="69606" y="304405"/>
                  </a:lnTo>
                  <a:lnTo>
                    <a:pt x="84144" y="297176"/>
                  </a:lnTo>
                  <a:lnTo>
                    <a:pt x="87907" y="294438"/>
                  </a:lnTo>
                  <a:lnTo>
                    <a:pt x="102685" y="271623"/>
                  </a:lnTo>
                  <a:lnTo>
                    <a:pt x="117188" y="233591"/>
                  </a:lnTo>
                  <a:lnTo>
                    <a:pt x="124947" y="216728"/>
                  </a:lnTo>
                  <a:lnTo>
                    <a:pt x="129315" y="186531"/>
                  </a:lnTo>
                  <a:lnTo>
                    <a:pt x="130336" y="153810"/>
                  </a:lnTo>
                  <a:lnTo>
                    <a:pt x="126171" y="110562"/>
                  </a:lnTo>
                  <a:lnTo>
                    <a:pt x="115874" y="68515"/>
                  </a:lnTo>
                  <a:lnTo>
                    <a:pt x="105240" y="45602"/>
                  </a:lnTo>
                  <a:lnTo>
                    <a:pt x="77066" y="12396"/>
                  </a:lnTo>
                  <a:lnTo>
                    <a:pt x="42698" y="1193"/>
                  </a:lnTo>
                  <a:lnTo>
                    <a:pt x="24702" y="0"/>
                  </a:lnTo>
                  <a:lnTo>
                    <a:pt x="18514" y="1071"/>
                  </a:lnTo>
                  <a:lnTo>
                    <a:pt x="14388" y="3769"/>
                  </a:lnTo>
                  <a:lnTo>
                    <a:pt x="6138" y="2107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97" name="SMARTInkShape-Group905"/>
          <p:cNvGrpSpPr/>
          <p:nvPr/>
        </p:nvGrpSpPr>
        <p:grpSpPr>
          <a:xfrm>
            <a:off x="6679643" y="310643"/>
            <a:ext cx="624842" cy="260858"/>
            <a:chOff x="6679643" y="310643"/>
            <a:chExt cx="624842" cy="260858"/>
          </a:xfrm>
        </p:grpSpPr>
        <p:sp>
          <p:nvSpPr>
            <p:cNvPr id="693" name="SMARTInkShape-2937"/>
            <p:cNvSpPr/>
            <p:nvPr>
              <p:custDataLst>
                <p:tags r:id="rId160"/>
              </p:custDataLst>
            </p:nvPr>
          </p:nvSpPr>
          <p:spPr bwMode="auto">
            <a:xfrm>
              <a:off x="6679643" y="321837"/>
              <a:ext cx="169428" cy="249664"/>
            </a:xfrm>
            <a:custGeom>
              <a:avLst/>
              <a:gdLst/>
              <a:ahLst/>
              <a:cxnLst/>
              <a:rect l="0" t="0" r="0" b="0"/>
              <a:pathLst>
                <a:path w="169428" h="249664">
                  <a:moveTo>
                    <a:pt x="106920" y="8561"/>
                  </a:moveTo>
                  <a:lnTo>
                    <a:pt x="106920" y="8561"/>
                  </a:lnTo>
                  <a:lnTo>
                    <a:pt x="102179" y="8561"/>
                  </a:lnTo>
                  <a:lnTo>
                    <a:pt x="97206" y="5916"/>
                  </a:lnTo>
                  <a:lnTo>
                    <a:pt x="91689" y="2425"/>
                  </a:lnTo>
                  <a:lnTo>
                    <a:pt x="82012" y="459"/>
                  </a:lnTo>
                  <a:lnTo>
                    <a:pt x="72367" y="0"/>
                  </a:lnTo>
                  <a:lnTo>
                    <a:pt x="68009" y="1861"/>
                  </a:lnTo>
                  <a:lnTo>
                    <a:pt x="48596" y="24399"/>
                  </a:lnTo>
                  <a:lnTo>
                    <a:pt x="26166" y="57000"/>
                  </a:lnTo>
                  <a:lnTo>
                    <a:pt x="17327" y="96806"/>
                  </a:lnTo>
                  <a:lnTo>
                    <a:pt x="5849" y="132163"/>
                  </a:lnTo>
                  <a:lnTo>
                    <a:pt x="1566" y="170641"/>
                  </a:lnTo>
                  <a:lnTo>
                    <a:pt x="0" y="214317"/>
                  </a:lnTo>
                  <a:lnTo>
                    <a:pt x="2514" y="226678"/>
                  </a:lnTo>
                  <a:lnTo>
                    <a:pt x="4574" y="231363"/>
                  </a:lnTo>
                  <a:lnTo>
                    <a:pt x="7932" y="234486"/>
                  </a:lnTo>
                  <a:lnTo>
                    <a:pt x="16954" y="237957"/>
                  </a:lnTo>
                  <a:lnTo>
                    <a:pt x="37930" y="239911"/>
                  </a:lnTo>
                  <a:lnTo>
                    <a:pt x="80453" y="230911"/>
                  </a:lnTo>
                  <a:lnTo>
                    <a:pt x="101723" y="222610"/>
                  </a:lnTo>
                  <a:lnTo>
                    <a:pt x="143776" y="190949"/>
                  </a:lnTo>
                  <a:lnTo>
                    <a:pt x="148105" y="184542"/>
                  </a:lnTo>
                  <a:lnTo>
                    <a:pt x="148267" y="180452"/>
                  </a:lnTo>
                  <a:lnTo>
                    <a:pt x="145802" y="170616"/>
                  </a:lnTo>
                  <a:lnTo>
                    <a:pt x="138835" y="158663"/>
                  </a:lnTo>
                  <a:lnTo>
                    <a:pt x="130487" y="148837"/>
                  </a:lnTo>
                  <a:lnTo>
                    <a:pt x="124670" y="145320"/>
                  </a:lnTo>
                  <a:lnTo>
                    <a:pt x="121729" y="144382"/>
                  </a:lnTo>
                  <a:lnTo>
                    <a:pt x="119769" y="144749"/>
                  </a:lnTo>
                  <a:lnTo>
                    <a:pt x="118463" y="145986"/>
                  </a:lnTo>
                  <a:lnTo>
                    <a:pt x="117592" y="147803"/>
                  </a:lnTo>
                  <a:lnTo>
                    <a:pt x="116018" y="149014"/>
                  </a:lnTo>
                  <a:lnTo>
                    <a:pt x="111625" y="150360"/>
                  </a:lnTo>
                  <a:lnTo>
                    <a:pt x="110057" y="151711"/>
                  </a:lnTo>
                  <a:lnTo>
                    <a:pt x="108313" y="155858"/>
                  </a:lnTo>
                  <a:lnTo>
                    <a:pt x="108841" y="157361"/>
                  </a:lnTo>
                  <a:lnTo>
                    <a:pt x="110185" y="158362"/>
                  </a:lnTo>
                  <a:lnTo>
                    <a:pt x="116817" y="159772"/>
                  </a:lnTo>
                  <a:lnTo>
                    <a:pt x="123224" y="161094"/>
                  </a:lnTo>
                  <a:lnTo>
                    <a:pt x="140861" y="170028"/>
                  </a:lnTo>
                  <a:lnTo>
                    <a:pt x="154193" y="181347"/>
                  </a:lnTo>
                  <a:lnTo>
                    <a:pt x="157696" y="187219"/>
                  </a:lnTo>
                  <a:lnTo>
                    <a:pt x="159667" y="198750"/>
                  </a:lnTo>
                  <a:lnTo>
                    <a:pt x="159136" y="209176"/>
                  </a:lnTo>
                  <a:lnTo>
                    <a:pt x="155593" y="220424"/>
                  </a:lnTo>
                  <a:lnTo>
                    <a:pt x="156236" y="226201"/>
                  </a:lnTo>
                  <a:lnTo>
                    <a:pt x="169427" y="24966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4" name="SMARTInkShape-2938"/>
            <p:cNvSpPr/>
            <p:nvPr>
              <p:custDataLst>
                <p:tags r:id="rId161"/>
              </p:custDataLst>
            </p:nvPr>
          </p:nvSpPr>
          <p:spPr bwMode="auto">
            <a:xfrm>
              <a:off x="7225358" y="526852"/>
              <a:ext cx="43409" cy="8821"/>
            </a:xfrm>
            <a:custGeom>
              <a:avLst/>
              <a:gdLst/>
              <a:ahLst/>
              <a:cxnLst/>
              <a:rect l="0" t="0" r="0" b="0"/>
              <a:pathLst>
                <a:path w="43409" h="8821">
                  <a:moveTo>
                    <a:pt x="7689" y="0"/>
                  </a:moveTo>
                  <a:lnTo>
                    <a:pt x="7689" y="0"/>
                  </a:lnTo>
                  <a:lnTo>
                    <a:pt x="0" y="7688"/>
                  </a:lnTo>
                  <a:lnTo>
                    <a:pt x="8607" y="8561"/>
                  </a:lnTo>
                  <a:lnTo>
                    <a:pt x="23726" y="8820"/>
                  </a:lnTo>
                  <a:lnTo>
                    <a:pt x="43408"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5" name="SMARTInkShape-2939"/>
            <p:cNvSpPr/>
            <p:nvPr>
              <p:custDataLst>
                <p:tags r:id="rId162"/>
              </p:custDataLst>
            </p:nvPr>
          </p:nvSpPr>
          <p:spPr bwMode="auto">
            <a:xfrm>
              <a:off x="7271969" y="401836"/>
              <a:ext cx="32516" cy="8931"/>
            </a:xfrm>
            <a:custGeom>
              <a:avLst/>
              <a:gdLst/>
              <a:ahLst/>
              <a:cxnLst/>
              <a:rect l="0" t="0" r="0" b="0"/>
              <a:pathLst>
                <a:path w="32516" h="8931">
                  <a:moveTo>
                    <a:pt x="5726" y="8930"/>
                  </a:moveTo>
                  <a:lnTo>
                    <a:pt x="5726" y="8930"/>
                  </a:lnTo>
                  <a:lnTo>
                    <a:pt x="582" y="8930"/>
                  </a:lnTo>
                  <a:lnTo>
                    <a:pt x="2778" y="8930"/>
                  </a:lnTo>
                  <a:lnTo>
                    <a:pt x="112" y="8930"/>
                  </a:lnTo>
                  <a:lnTo>
                    <a:pt x="0" y="7937"/>
                  </a:lnTo>
                  <a:lnTo>
                    <a:pt x="2520" y="4189"/>
                  </a:lnTo>
                  <a:lnTo>
                    <a:pt x="32515"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6" name="SMARTInkShape-2940"/>
            <p:cNvSpPr/>
            <p:nvPr>
              <p:custDataLst>
                <p:tags r:id="rId163"/>
              </p:custDataLst>
            </p:nvPr>
          </p:nvSpPr>
          <p:spPr bwMode="auto">
            <a:xfrm>
              <a:off x="6885198" y="310643"/>
              <a:ext cx="321061" cy="259344"/>
            </a:xfrm>
            <a:custGeom>
              <a:avLst/>
              <a:gdLst/>
              <a:ahLst/>
              <a:cxnLst/>
              <a:rect l="0" t="0" r="0" b="0"/>
              <a:pathLst>
                <a:path w="321061" h="259344">
                  <a:moveTo>
                    <a:pt x="26380" y="144771"/>
                  </a:moveTo>
                  <a:lnTo>
                    <a:pt x="26380" y="144771"/>
                  </a:lnTo>
                  <a:lnTo>
                    <a:pt x="13951" y="157200"/>
                  </a:lnTo>
                  <a:lnTo>
                    <a:pt x="10935" y="165509"/>
                  </a:lnTo>
                  <a:lnTo>
                    <a:pt x="1665" y="210092"/>
                  </a:lnTo>
                  <a:lnTo>
                    <a:pt x="0" y="226907"/>
                  </a:lnTo>
                  <a:lnTo>
                    <a:pt x="7315" y="248816"/>
                  </a:lnTo>
                  <a:lnTo>
                    <a:pt x="17644" y="255746"/>
                  </a:lnTo>
                  <a:lnTo>
                    <a:pt x="28532" y="259343"/>
                  </a:lnTo>
                  <a:lnTo>
                    <a:pt x="47523" y="255668"/>
                  </a:lnTo>
                  <a:lnTo>
                    <a:pt x="67261" y="243555"/>
                  </a:lnTo>
                  <a:lnTo>
                    <a:pt x="85677" y="222657"/>
                  </a:lnTo>
                  <a:lnTo>
                    <a:pt x="88731" y="216539"/>
                  </a:lnTo>
                  <a:lnTo>
                    <a:pt x="89775" y="211468"/>
                  </a:lnTo>
                  <a:lnTo>
                    <a:pt x="90275" y="201203"/>
                  </a:lnTo>
                  <a:lnTo>
                    <a:pt x="93803" y="186719"/>
                  </a:lnTo>
                  <a:lnTo>
                    <a:pt x="90742" y="170360"/>
                  </a:lnTo>
                  <a:lnTo>
                    <a:pt x="83759" y="156144"/>
                  </a:lnTo>
                  <a:lnTo>
                    <a:pt x="77348" y="149826"/>
                  </a:lnTo>
                  <a:lnTo>
                    <a:pt x="68546" y="147018"/>
                  </a:lnTo>
                  <a:lnTo>
                    <a:pt x="56034" y="146762"/>
                  </a:lnTo>
                  <a:lnTo>
                    <a:pt x="37245" y="149955"/>
                  </a:lnTo>
                  <a:lnTo>
                    <a:pt x="23602" y="157328"/>
                  </a:lnTo>
                  <a:lnTo>
                    <a:pt x="18574" y="162072"/>
                  </a:lnTo>
                  <a:lnTo>
                    <a:pt x="12989" y="172635"/>
                  </a:lnTo>
                  <a:lnTo>
                    <a:pt x="11500" y="178230"/>
                  </a:lnTo>
                  <a:lnTo>
                    <a:pt x="12491" y="183944"/>
                  </a:lnTo>
                  <a:lnTo>
                    <a:pt x="18884" y="195585"/>
                  </a:lnTo>
                  <a:lnTo>
                    <a:pt x="26344" y="198491"/>
                  </a:lnTo>
                  <a:lnTo>
                    <a:pt x="57568" y="197840"/>
                  </a:lnTo>
                  <a:lnTo>
                    <a:pt x="73645" y="193823"/>
                  </a:lnTo>
                  <a:lnTo>
                    <a:pt x="93852" y="181243"/>
                  </a:lnTo>
                  <a:lnTo>
                    <a:pt x="116474" y="160207"/>
                  </a:lnTo>
                  <a:lnTo>
                    <a:pt x="133017" y="137519"/>
                  </a:lnTo>
                  <a:lnTo>
                    <a:pt x="149147" y="125314"/>
                  </a:lnTo>
                  <a:lnTo>
                    <a:pt x="174721" y="118626"/>
                  </a:lnTo>
                  <a:lnTo>
                    <a:pt x="175876" y="120395"/>
                  </a:lnTo>
                  <a:lnTo>
                    <a:pt x="178095" y="142811"/>
                  </a:lnTo>
                  <a:lnTo>
                    <a:pt x="178182" y="123729"/>
                  </a:lnTo>
                  <a:lnTo>
                    <a:pt x="176199" y="120821"/>
                  </a:lnTo>
                  <a:lnTo>
                    <a:pt x="168703" y="114944"/>
                  </a:lnTo>
                  <a:lnTo>
                    <a:pt x="158757" y="111671"/>
                  </a:lnTo>
                  <a:lnTo>
                    <a:pt x="153327" y="110798"/>
                  </a:lnTo>
                  <a:lnTo>
                    <a:pt x="147722" y="112201"/>
                  </a:lnTo>
                  <a:lnTo>
                    <a:pt x="136203" y="119050"/>
                  </a:lnTo>
                  <a:lnTo>
                    <a:pt x="127115" y="131355"/>
                  </a:lnTo>
                  <a:lnTo>
                    <a:pt x="119066" y="152372"/>
                  </a:lnTo>
                  <a:lnTo>
                    <a:pt x="116347" y="186732"/>
                  </a:lnTo>
                  <a:lnTo>
                    <a:pt x="120615" y="215412"/>
                  </a:lnTo>
                  <a:lnTo>
                    <a:pt x="123931" y="221631"/>
                  </a:lnTo>
                  <a:lnTo>
                    <a:pt x="128125" y="225776"/>
                  </a:lnTo>
                  <a:lnTo>
                    <a:pt x="132905" y="228540"/>
                  </a:lnTo>
                  <a:lnTo>
                    <a:pt x="138077" y="229391"/>
                  </a:lnTo>
                  <a:lnTo>
                    <a:pt x="149114" y="227690"/>
                  </a:lnTo>
                  <a:lnTo>
                    <a:pt x="157988" y="220981"/>
                  </a:lnTo>
                  <a:lnTo>
                    <a:pt x="165240" y="210392"/>
                  </a:lnTo>
                  <a:lnTo>
                    <a:pt x="173908" y="187696"/>
                  </a:lnTo>
                  <a:lnTo>
                    <a:pt x="177340" y="150714"/>
                  </a:lnTo>
                  <a:lnTo>
                    <a:pt x="178170" y="118550"/>
                  </a:lnTo>
                  <a:lnTo>
                    <a:pt x="178183" y="152489"/>
                  </a:lnTo>
                  <a:lnTo>
                    <a:pt x="180830" y="189061"/>
                  </a:lnTo>
                  <a:lnTo>
                    <a:pt x="190544" y="222386"/>
                  </a:lnTo>
                  <a:lnTo>
                    <a:pt x="199553" y="238798"/>
                  </a:lnTo>
                  <a:lnTo>
                    <a:pt x="206864" y="246092"/>
                  </a:lnTo>
                  <a:lnTo>
                    <a:pt x="212187" y="246053"/>
                  </a:lnTo>
                  <a:lnTo>
                    <a:pt x="226039" y="240717"/>
                  </a:lnTo>
                  <a:lnTo>
                    <a:pt x="250573" y="221817"/>
                  </a:lnTo>
                  <a:lnTo>
                    <a:pt x="267212" y="197365"/>
                  </a:lnTo>
                  <a:lnTo>
                    <a:pt x="275587" y="160452"/>
                  </a:lnTo>
                  <a:lnTo>
                    <a:pt x="281017" y="120533"/>
                  </a:lnTo>
                  <a:lnTo>
                    <a:pt x="279120" y="88358"/>
                  </a:lnTo>
                  <a:lnTo>
                    <a:pt x="281954" y="50996"/>
                  </a:lnTo>
                  <a:lnTo>
                    <a:pt x="284338" y="21074"/>
                  </a:lnTo>
                  <a:lnTo>
                    <a:pt x="282688" y="13689"/>
                  </a:lnTo>
                  <a:lnTo>
                    <a:pt x="275563" y="2838"/>
                  </a:lnTo>
                  <a:lnTo>
                    <a:pt x="272869" y="540"/>
                  </a:lnTo>
                  <a:lnTo>
                    <a:pt x="271074" y="0"/>
                  </a:lnTo>
                  <a:lnTo>
                    <a:pt x="269876" y="632"/>
                  </a:lnTo>
                  <a:lnTo>
                    <a:pt x="265152" y="36162"/>
                  </a:lnTo>
                  <a:lnTo>
                    <a:pt x="255115" y="75472"/>
                  </a:lnTo>
                  <a:lnTo>
                    <a:pt x="251249" y="114978"/>
                  </a:lnTo>
                  <a:lnTo>
                    <a:pt x="250346" y="144759"/>
                  </a:lnTo>
                  <a:lnTo>
                    <a:pt x="249836" y="181478"/>
                  </a:lnTo>
                  <a:lnTo>
                    <a:pt x="250709" y="197796"/>
                  </a:lnTo>
                  <a:lnTo>
                    <a:pt x="262063" y="230627"/>
                  </a:lnTo>
                  <a:lnTo>
                    <a:pt x="266846" y="234750"/>
                  </a:lnTo>
                  <a:lnTo>
                    <a:pt x="280098" y="239332"/>
                  </a:lnTo>
                  <a:lnTo>
                    <a:pt x="286807" y="238570"/>
                  </a:lnTo>
                  <a:lnTo>
                    <a:pt x="321060" y="22513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698" name="SMARTInkShape-2941"/>
          <p:cNvSpPr/>
          <p:nvPr>
            <p:custDataLst>
              <p:tags r:id="rId1"/>
            </p:custDataLst>
          </p:nvPr>
        </p:nvSpPr>
        <p:spPr bwMode="auto">
          <a:xfrm>
            <a:off x="8858250" y="1160859"/>
            <a:ext cx="151806" cy="8103"/>
          </a:xfrm>
          <a:custGeom>
            <a:avLst/>
            <a:gdLst/>
            <a:ahLst/>
            <a:cxnLst/>
            <a:rect l="0" t="0" r="0" b="0"/>
            <a:pathLst>
              <a:path w="151806" h="8103">
                <a:moveTo>
                  <a:pt x="0" y="0"/>
                </a:moveTo>
                <a:lnTo>
                  <a:pt x="0" y="0"/>
                </a:lnTo>
                <a:lnTo>
                  <a:pt x="4741" y="4741"/>
                </a:lnTo>
                <a:lnTo>
                  <a:pt x="37610" y="8102"/>
                </a:lnTo>
                <a:lnTo>
                  <a:pt x="78723" y="7693"/>
                </a:lnTo>
                <a:lnTo>
                  <a:pt x="151805"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705" name="SMARTInkShape-Group907"/>
          <p:cNvGrpSpPr/>
          <p:nvPr/>
        </p:nvGrpSpPr>
        <p:grpSpPr>
          <a:xfrm>
            <a:off x="6478213" y="3839766"/>
            <a:ext cx="701255" cy="1125140"/>
            <a:chOff x="6478213" y="3839766"/>
            <a:chExt cx="701255" cy="1125140"/>
          </a:xfrm>
        </p:grpSpPr>
        <p:sp>
          <p:nvSpPr>
            <p:cNvPr id="699" name="SMARTInkShape-2942"/>
            <p:cNvSpPr/>
            <p:nvPr>
              <p:custDataLst>
                <p:tags r:id="rId154"/>
              </p:custDataLst>
            </p:nvPr>
          </p:nvSpPr>
          <p:spPr bwMode="auto">
            <a:xfrm>
              <a:off x="6590109" y="3839766"/>
              <a:ext cx="589359" cy="1125140"/>
            </a:xfrm>
            <a:custGeom>
              <a:avLst/>
              <a:gdLst/>
              <a:ahLst/>
              <a:cxnLst/>
              <a:rect l="0" t="0" r="0" b="0"/>
              <a:pathLst>
                <a:path w="589359" h="1125140">
                  <a:moveTo>
                    <a:pt x="544711" y="0"/>
                  </a:moveTo>
                  <a:lnTo>
                    <a:pt x="544711" y="0"/>
                  </a:lnTo>
                  <a:lnTo>
                    <a:pt x="558014" y="0"/>
                  </a:lnTo>
                  <a:lnTo>
                    <a:pt x="563191" y="2645"/>
                  </a:lnTo>
                  <a:lnTo>
                    <a:pt x="583450" y="15813"/>
                  </a:lnTo>
                  <a:lnTo>
                    <a:pt x="586734" y="21249"/>
                  </a:lnTo>
                  <a:lnTo>
                    <a:pt x="588582" y="34628"/>
                  </a:lnTo>
                  <a:lnTo>
                    <a:pt x="579543" y="72469"/>
                  </a:lnTo>
                  <a:lnTo>
                    <a:pt x="572559" y="103948"/>
                  </a:lnTo>
                  <a:lnTo>
                    <a:pt x="574355" y="137721"/>
                  </a:lnTo>
                  <a:lnTo>
                    <a:pt x="579230" y="172835"/>
                  </a:lnTo>
                  <a:lnTo>
                    <a:pt x="584815" y="206873"/>
                  </a:lnTo>
                  <a:lnTo>
                    <a:pt x="587340" y="236803"/>
                  </a:lnTo>
                  <a:lnTo>
                    <a:pt x="588761" y="276538"/>
                  </a:lnTo>
                  <a:lnTo>
                    <a:pt x="589182" y="311463"/>
                  </a:lnTo>
                  <a:lnTo>
                    <a:pt x="589307" y="354223"/>
                  </a:lnTo>
                  <a:lnTo>
                    <a:pt x="589344" y="397319"/>
                  </a:lnTo>
                  <a:lnTo>
                    <a:pt x="589353" y="432570"/>
                  </a:lnTo>
                  <a:lnTo>
                    <a:pt x="589357" y="474696"/>
                  </a:lnTo>
                  <a:lnTo>
                    <a:pt x="589358" y="509293"/>
                  </a:lnTo>
                  <a:lnTo>
                    <a:pt x="586713" y="553730"/>
                  </a:lnTo>
                  <a:lnTo>
                    <a:pt x="582231" y="586422"/>
                  </a:lnTo>
                  <a:lnTo>
                    <a:pt x="576931" y="627411"/>
                  </a:lnTo>
                  <a:lnTo>
                    <a:pt x="571269" y="661502"/>
                  </a:lnTo>
                  <a:lnTo>
                    <a:pt x="562502" y="700362"/>
                  </a:lnTo>
                  <a:lnTo>
                    <a:pt x="550651" y="744900"/>
                  </a:lnTo>
                  <a:lnTo>
                    <a:pt x="537764" y="783794"/>
                  </a:lnTo>
                  <a:lnTo>
                    <a:pt x="512796" y="825061"/>
                  </a:lnTo>
                  <a:lnTo>
                    <a:pt x="494183" y="869282"/>
                  </a:lnTo>
                  <a:lnTo>
                    <a:pt x="475923" y="912087"/>
                  </a:lnTo>
                  <a:lnTo>
                    <a:pt x="471413" y="929060"/>
                  </a:lnTo>
                  <a:lnTo>
                    <a:pt x="469057" y="934889"/>
                  </a:lnTo>
                  <a:lnTo>
                    <a:pt x="468478" y="939767"/>
                  </a:lnTo>
                  <a:lnTo>
                    <a:pt x="473029" y="974922"/>
                  </a:lnTo>
                  <a:lnTo>
                    <a:pt x="468461" y="989570"/>
                  </a:lnTo>
                  <a:lnTo>
                    <a:pt x="458028" y="1005169"/>
                  </a:lnTo>
                  <a:lnTo>
                    <a:pt x="450347" y="1014738"/>
                  </a:lnTo>
                  <a:lnTo>
                    <a:pt x="446993" y="1025115"/>
                  </a:lnTo>
                  <a:lnTo>
                    <a:pt x="446498" y="1056420"/>
                  </a:lnTo>
                  <a:lnTo>
                    <a:pt x="445501" y="1058490"/>
                  </a:lnTo>
                  <a:lnTo>
                    <a:pt x="443845" y="1059871"/>
                  </a:lnTo>
                  <a:lnTo>
                    <a:pt x="441749" y="1060791"/>
                  </a:lnTo>
                  <a:lnTo>
                    <a:pt x="440350" y="1060413"/>
                  </a:lnTo>
                  <a:lnTo>
                    <a:pt x="439419" y="1059168"/>
                  </a:lnTo>
                  <a:lnTo>
                    <a:pt x="438798" y="1057347"/>
                  </a:lnTo>
                  <a:lnTo>
                    <a:pt x="437391" y="1056132"/>
                  </a:lnTo>
                  <a:lnTo>
                    <a:pt x="433182" y="1054783"/>
                  </a:lnTo>
                  <a:lnTo>
                    <a:pt x="391738" y="1061486"/>
                  </a:lnTo>
                  <a:lnTo>
                    <a:pt x="348836" y="1069535"/>
                  </a:lnTo>
                  <a:lnTo>
                    <a:pt x="309955" y="1077796"/>
                  </a:lnTo>
                  <a:lnTo>
                    <a:pt x="269144" y="1089477"/>
                  </a:lnTo>
                  <a:lnTo>
                    <a:pt x="233537" y="1098367"/>
                  </a:lnTo>
                  <a:lnTo>
                    <a:pt x="201028" y="1104311"/>
                  </a:lnTo>
                  <a:lnTo>
                    <a:pt x="163429" y="1110261"/>
                  </a:lnTo>
                  <a:lnTo>
                    <a:pt x="123568" y="1113566"/>
                  </a:lnTo>
                  <a:lnTo>
                    <a:pt x="86670" y="1116028"/>
                  </a:lnTo>
                  <a:lnTo>
                    <a:pt x="48170" y="1121999"/>
                  </a:lnTo>
                  <a:lnTo>
                    <a:pt x="0" y="112513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0" name="SMARTInkShape-2943"/>
            <p:cNvSpPr/>
            <p:nvPr>
              <p:custDataLst>
                <p:tags r:id="rId155"/>
              </p:custDataLst>
            </p:nvPr>
          </p:nvSpPr>
          <p:spPr bwMode="auto">
            <a:xfrm>
              <a:off x="6875859" y="3848695"/>
              <a:ext cx="205384" cy="35720"/>
            </a:xfrm>
            <a:custGeom>
              <a:avLst/>
              <a:gdLst/>
              <a:ahLst/>
              <a:cxnLst/>
              <a:rect l="0" t="0" r="0" b="0"/>
              <a:pathLst>
                <a:path w="205384" h="35720">
                  <a:moveTo>
                    <a:pt x="0" y="35719"/>
                  </a:moveTo>
                  <a:lnTo>
                    <a:pt x="0" y="35719"/>
                  </a:lnTo>
                  <a:lnTo>
                    <a:pt x="9481" y="30978"/>
                  </a:lnTo>
                  <a:lnTo>
                    <a:pt x="44721" y="26625"/>
                  </a:lnTo>
                  <a:lnTo>
                    <a:pt x="81271" y="19905"/>
                  </a:lnTo>
                  <a:lnTo>
                    <a:pt x="115827" y="14470"/>
                  </a:lnTo>
                  <a:lnTo>
                    <a:pt x="160106" y="5831"/>
                  </a:lnTo>
                  <a:lnTo>
                    <a:pt x="205383"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1" name="SMARTInkShape-2944"/>
            <p:cNvSpPr/>
            <p:nvPr>
              <p:custDataLst>
                <p:tags r:id="rId156"/>
              </p:custDataLst>
            </p:nvPr>
          </p:nvSpPr>
          <p:spPr bwMode="auto">
            <a:xfrm>
              <a:off x="6484866" y="4705945"/>
              <a:ext cx="24050" cy="223244"/>
            </a:xfrm>
            <a:custGeom>
              <a:avLst/>
              <a:gdLst/>
              <a:ahLst/>
              <a:cxnLst/>
              <a:rect l="0" t="0" r="0" b="0"/>
              <a:pathLst>
                <a:path w="24050" h="223244">
                  <a:moveTo>
                    <a:pt x="15947" y="0"/>
                  </a:moveTo>
                  <a:lnTo>
                    <a:pt x="15947" y="0"/>
                  </a:lnTo>
                  <a:lnTo>
                    <a:pt x="16939" y="39557"/>
                  </a:lnTo>
                  <a:lnTo>
                    <a:pt x="24049" y="77360"/>
                  </a:lnTo>
                  <a:lnTo>
                    <a:pt x="23638" y="99982"/>
                  </a:lnTo>
                  <a:lnTo>
                    <a:pt x="12415" y="138366"/>
                  </a:lnTo>
                  <a:lnTo>
                    <a:pt x="5082" y="176530"/>
                  </a:lnTo>
                  <a:lnTo>
                    <a:pt x="160" y="195842"/>
                  </a:lnTo>
                  <a:lnTo>
                    <a:pt x="0" y="207096"/>
                  </a:lnTo>
                  <a:lnTo>
                    <a:pt x="7017" y="22324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2" name="SMARTInkShape-2945"/>
            <p:cNvSpPr/>
            <p:nvPr>
              <p:custDataLst>
                <p:tags r:id="rId157"/>
              </p:custDataLst>
            </p:nvPr>
          </p:nvSpPr>
          <p:spPr bwMode="auto">
            <a:xfrm>
              <a:off x="6500813" y="3902273"/>
              <a:ext cx="160735" cy="35720"/>
            </a:xfrm>
            <a:custGeom>
              <a:avLst/>
              <a:gdLst/>
              <a:ahLst/>
              <a:cxnLst/>
              <a:rect l="0" t="0" r="0" b="0"/>
              <a:pathLst>
                <a:path w="160735" h="35720">
                  <a:moveTo>
                    <a:pt x="0" y="35719"/>
                  </a:moveTo>
                  <a:lnTo>
                    <a:pt x="0" y="35719"/>
                  </a:lnTo>
                  <a:lnTo>
                    <a:pt x="23352" y="34727"/>
                  </a:lnTo>
                  <a:lnTo>
                    <a:pt x="63231" y="23290"/>
                  </a:lnTo>
                  <a:lnTo>
                    <a:pt x="96201" y="16948"/>
                  </a:lnTo>
                  <a:lnTo>
                    <a:pt x="138526" y="5904"/>
                  </a:lnTo>
                  <a:lnTo>
                    <a:pt x="160734"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3" name="SMARTInkShape-2946"/>
            <p:cNvSpPr/>
            <p:nvPr>
              <p:custDataLst>
                <p:tags r:id="rId158"/>
              </p:custDataLst>
            </p:nvPr>
          </p:nvSpPr>
          <p:spPr bwMode="auto">
            <a:xfrm>
              <a:off x="6478213" y="4295180"/>
              <a:ext cx="13671" cy="205384"/>
            </a:xfrm>
            <a:custGeom>
              <a:avLst/>
              <a:gdLst/>
              <a:ahLst/>
              <a:cxnLst/>
              <a:rect l="0" t="0" r="0" b="0"/>
              <a:pathLst>
                <a:path w="13671" h="205384">
                  <a:moveTo>
                    <a:pt x="4740" y="0"/>
                  </a:moveTo>
                  <a:lnTo>
                    <a:pt x="4740" y="0"/>
                  </a:lnTo>
                  <a:lnTo>
                    <a:pt x="0" y="9481"/>
                  </a:lnTo>
                  <a:lnTo>
                    <a:pt x="318" y="19427"/>
                  </a:lnTo>
                  <a:lnTo>
                    <a:pt x="3867" y="46722"/>
                  </a:lnTo>
                  <a:lnTo>
                    <a:pt x="4481" y="86273"/>
                  </a:lnTo>
                  <a:lnTo>
                    <a:pt x="4706" y="129810"/>
                  </a:lnTo>
                  <a:lnTo>
                    <a:pt x="5728" y="171912"/>
                  </a:lnTo>
                  <a:lnTo>
                    <a:pt x="13670" y="20538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4" name="SMARTInkShape-2947"/>
            <p:cNvSpPr/>
            <p:nvPr>
              <p:custDataLst>
                <p:tags r:id="rId159"/>
              </p:custDataLst>
            </p:nvPr>
          </p:nvSpPr>
          <p:spPr bwMode="auto">
            <a:xfrm>
              <a:off x="6509742" y="3973711"/>
              <a:ext cx="8931" cy="71438"/>
            </a:xfrm>
            <a:custGeom>
              <a:avLst/>
              <a:gdLst/>
              <a:ahLst/>
              <a:cxnLst/>
              <a:rect l="0" t="0" r="0" b="0"/>
              <a:pathLst>
                <a:path w="8931" h="71438">
                  <a:moveTo>
                    <a:pt x="8930" y="0"/>
                  </a:moveTo>
                  <a:lnTo>
                    <a:pt x="8930" y="0"/>
                  </a:lnTo>
                  <a:lnTo>
                    <a:pt x="1241" y="0"/>
                  </a:lnTo>
                  <a:lnTo>
                    <a:pt x="827" y="992"/>
                  </a:lnTo>
                  <a:lnTo>
                    <a:pt x="0" y="7143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706" name="SMARTInkShape-2948"/>
          <p:cNvSpPr/>
          <p:nvPr>
            <p:custDataLst>
              <p:tags r:id="rId2"/>
            </p:custDataLst>
          </p:nvPr>
        </p:nvSpPr>
        <p:spPr bwMode="auto">
          <a:xfrm>
            <a:off x="6706195" y="2937867"/>
            <a:ext cx="107158" cy="8931"/>
          </a:xfrm>
          <a:custGeom>
            <a:avLst/>
            <a:gdLst/>
            <a:ahLst/>
            <a:cxnLst/>
            <a:rect l="0" t="0" r="0" b="0"/>
            <a:pathLst>
              <a:path w="107158" h="8931">
                <a:moveTo>
                  <a:pt x="0" y="8930"/>
                </a:moveTo>
                <a:lnTo>
                  <a:pt x="0" y="8930"/>
                </a:lnTo>
                <a:lnTo>
                  <a:pt x="29141" y="6284"/>
                </a:lnTo>
                <a:lnTo>
                  <a:pt x="67713" y="1241"/>
                </a:lnTo>
                <a:lnTo>
                  <a:pt x="107157"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7" name="SMARTInkShape-2949"/>
          <p:cNvSpPr/>
          <p:nvPr>
            <p:custDataLst>
              <p:tags r:id="rId3"/>
            </p:custDataLst>
          </p:nvPr>
        </p:nvSpPr>
        <p:spPr bwMode="auto">
          <a:xfrm>
            <a:off x="1571625" y="4795242"/>
            <a:ext cx="886318" cy="98229"/>
          </a:xfrm>
          <a:custGeom>
            <a:avLst/>
            <a:gdLst/>
            <a:ahLst/>
            <a:cxnLst/>
            <a:rect l="0" t="0" r="0" b="0"/>
            <a:pathLst>
              <a:path w="886318" h="98229">
                <a:moveTo>
                  <a:pt x="0" y="98228"/>
                </a:moveTo>
                <a:lnTo>
                  <a:pt x="0" y="98228"/>
                </a:lnTo>
                <a:lnTo>
                  <a:pt x="0" y="70421"/>
                </a:lnTo>
                <a:lnTo>
                  <a:pt x="5292" y="60733"/>
                </a:lnTo>
                <a:lnTo>
                  <a:pt x="29553" y="33161"/>
                </a:lnTo>
                <a:lnTo>
                  <a:pt x="40916" y="29621"/>
                </a:lnTo>
                <a:lnTo>
                  <a:pt x="62983" y="27349"/>
                </a:lnTo>
                <a:lnTo>
                  <a:pt x="106856" y="36436"/>
                </a:lnTo>
                <a:lnTo>
                  <a:pt x="141684" y="42215"/>
                </a:lnTo>
                <a:lnTo>
                  <a:pt x="176080" y="43567"/>
                </a:lnTo>
                <a:lnTo>
                  <a:pt x="216172" y="44168"/>
                </a:lnTo>
                <a:lnTo>
                  <a:pt x="260063" y="44506"/>
                </a:lnTo>
                <a:lnTo>
                  <a:pt x="298314" y="42622"/>
                </a:lnTo>
                <a:lnTo>
                  <a:pt x="339951" y="35148"/>
                </a:lnTo>
                <a:lnTo>
                  <a:pt x="374993" y="30505"/>
                </a:lnTo>
                <a:lnTo>
                  <a:pt x="417033" y="25244"/>
                </a:lnTo>
                <a:lnTo>
                  <a:pt x="450262" y="20149"/>
                </a:lnTo>
                <a:lnTo>
                  <a:pt x="475792" y="17402"/>
                </a:lnTo>
                <a:lnTo>
                  <a:pt x="504718" y="14578"/>
                </a:lnTo>
                <a:lnTo>
                  <a:pt x="547442" y="11440"/>
                </a:lnTo>
                <a:lnTo>
                  <a:pt x="583628" y="10045"/>
                </a:lnTo>
                <a:lnTo>
                  <a:pt x="626169" y="9426"/>
                </a:lnTo>
                <a:lnTo>
                  <a:pt x="668889" y="9150"/>
                </a:lnTo>
                <a:lnTo>
                  <a:pt x="713010" y="9028"/>
                </a:lnTo>
                <a:lnTo>
                  <a:pt x="737278" y="8995"/>
                </a:lnTo>
                <a:lnTo>
                  <a:pt x="762386" y="8973"/>
                </a:lnTo>
                <a:lnTo>
                  <a:pt x="798221" y="8949"/>
                </a:lnTo>
                <a:lnTo>
                  <a:pt x="835130" y="6290"/>
                </a:lnTo>
                <a:lnTo>
                  <a:pt x="875357" y="828"/>
                </a:lnTo>
                <a:lnTo>
                  <a:pt x="886317" y="246"/>
                </a:lnTo>
                <a:lnTo>
                  <a:pt x="884039"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726" name="SMARTInkShape-Group910"/>
          <p:cNvGrpSpPr/>
          <p:nvPr/>
        </p:nvGrpSpPr>
        <p:grpSpPr>
          <a:xfrm>
            <a:off x="7353322" y="4923347"/>
            <a:ext cx="1781749" cy="1272670"/>
            <a:chOff x="7353322" y="4923347"/>
            <a:chExt cx="1781749" cy="1272670"/>
          </a:xfrm>
        </p:grpSpPr>
        <p:sp>
          <p:nvSpPr>
            <p:cNvPr id="708" name="SMARTInkShape-2950"/>
            <p:cNvSpPr/>
            <p:nvPr>
              <p:custDataLst>
                <p:tags r:id="rId136"/>
              </p:custDataLst>
            </p:nvPr>
          </p:nvSpPr>
          <p:spPr bwMode="auto">
            <a:xfrm>
              <a:off x="7363449" y="5411391"/>
              <a:ext cx="118999" cy="237070"/>
            </a:xfrm>
            <a:custGeom>
              <a:avLst/>
              <a:gdLst/>
              <a:ahLst/>
              <a:cxnLst/>
              <a:rect l="0" t="0" r="0" b="0"/>
              <a:pathLst>
                <a:path w="118999" h="237070">
                  <a:moveTo>
                    <a:pt x="66051" y="0"/>
                  </a:moveTo>
                  <a:lnTo>
                    <a:pt x="66051" y="0"/>
                  </a:lnTo>
                  <a:lnTo>
                    <a:pt x="66051" y="4740"/>
                  </a:lnTo>
                  <a:lnTo>
                    <a:pt x="68697" y="9713"/>
                  </a:lnTo>
                  <a:lnTo>
                    <a:pt x="78480" y="20990"/>
                  </a:lnTo>
                  <a:lnTo>
                    <a:pt x="87042" y="53513"/>
                  </a:lnTo>
                  <a:lnTo>
                    <a:pt x="100603" y="91372"/>
                  </a:lnTo>
                  <a:lnTo>
                    <a:pt x="112448" y="127724"/>
                  </a:lnTo>
                  <a:lnTo>
                    <a:pt x="118683" y="170706"/>
                  </a:lnTo>
                  <a:lnTo>
                    <a:pt x="118998" y="179288"/>
                  </a:lnTo>
                  <a:lnTo>
                    <a:pt x="114057" y="196761"/>
                  </a:lnTo>
                  <a:lnTo>
                    <a:pt x="104255" y="213457"/>
                  </a:lnTo>
                  <a:lnTo>
                    <a:pt x="89976" y="227492"/>
                  </a:lnTo>
                  <a:lnTo>
                    <a:pt x="76353" y="235053"/>
                  </a:lnTo>
                  <a:lnTo>
                    <a:pt x="69942" y="237069"/>
                  </a:lnTo>
                  <a:lnTo>
                    <a:pt x="54882" y="236663"/>
                  </a:lnTo>
                  <a:lnTo>
                    <a:pt x="39259" y="232183"/>
                  </a:lnTo>
                  <a:lnTo>
                    <a:pt x="11652" y="212317"/>
                  </a:lnTo>
                  <a:lnTo>
                    <a:pt x="1205" y="197956"/>
                  </a:lnTo>
                  <a:lnTo>
                    <a:pt x="0" y="193486"/>
                  </a:lnTo>
                  <a:lnTo>
                    <a:pt x="3543" y="17859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9" name="SMARTInkShape-2951"/>
            <p:cNvSpPr/>
            <p:nvPr>
              <p:custDataLst>
                <p:tags r:id="rId137"/>
              </p:custDataLst>
            </p:nvPr>
          </p:nvSpPr>
          <p:spPr bwMode="auto">
            <a:xfrm>
              <a:off x="7547170" y="5545855"/>
              <a:ext cx="78784" cy="133496"/>
            </a:xfrm>
            <a:custGeom>
              <a:avLst/>
              <a:gdLst/>
              <a:ahLst/>
              <a:cxnLst/>
              <a:rect l="0" t="0" r="0" b="0"/>
              <a:pathLst>
                <a:path w="78784" h="133496">
                  <a:moveTo>
                    <a:pt x="43064" y="35200"/>
                  </a:moveTo>
                  <a:lnTo>
                    <a:pt x="43064" y="35200"/>
                  </a:lnTo>
                  <a:lnTo>
                    <a:pt x="47805" y="30459"/>
                  </a:lnTo>
                  <a:lnTo>
                    <a:pt x="50132" y="25486"/>
                  </a:lnTo>
                  <a:lnTo>
                    <a:pt x="51626" y="14209"/>
                  </a:lnTo>
                  <a:lnTo>
                    <a:pt x="49184" y="8342"/>
                  </a:lnTo>
                  <a:lnTo>
                    <a:pt x="47145" y="5388"/>
                  </a:lnTo>
                  <a:lnTo>
                    <a:pt x="42232" y="2106"/>
                  </a:lnTo>
                  <a:lnTo>
                    <a:pt x="33888" y="259"/>
                  </a:lnTo>
                  <a:lnTo>
                    <a:pt x="30994" y="0"/>
                  </a:lnTo>
                  <a:lnTo>
                    <a:pt x="28071" y="1811"/>
                  </a:lnTo>
                  <a:lnTo>
                    <a:pt x="8544" y="29124"/>
                  </a:lnTo>
                  <a:lnTo>
                    <a:pt x="1417" y="49165"/>
                  </a:lnTo>
                  <a:lnTo>
                    <a:pt x="0" y="86979"/>
                  </a:lnTo>
                  <a:lnTo>
                    <a:pt x="3420" y="105838"/>
                  </a:lnTo>
                  <a:lnTo>
                    <a:pt x="15663" y="128449"/>
                  </a:lnTo>
                  <a:lnTo>
                    <a:pt x="22813" y="132093"/>
                  </a:lnTo>
                  <a:lnTo>
                    <a:pt x="41340" y="133495"/>
                  </a:lnTo>
                  <a:lnTo>
                    <a:pt x="78783" y="11556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0" name="SMARTInkShape-2952"/>
            <p:cNvSpPr/>
            <p:nvPr>
              <p:custDataLst>
                <p:tags r:id="rId138"/>
              </p:custDataLst>
            </p:nvPr>
          </p:nvSpPr>
          <p:spPr bwMode="auto">
            <a:xfrm>
              <a:off x="7715293" y="5554275"/>
              <a:ext cx="26747" cy="17851"/>
            </a:xfrm>
            <a:custGeom>
              <a:avLst/>
              <a:gdLst/>
              <a:ahLst/>
              <a:cxnLst/>
              <a:rect l="0" t="0" r="0" b="0"/>
              <a:pathLst>
                <a:path w="26747" h="17851">
                  <a:moveTo>
                    <a:pt x="26746" y="8920"/>
                  </a:moveTo>
                  <a:lnTo>
                    <a:pt x="26746" y="8920"/>
                  </a:lnTo>
                  <a:lnTo>
                    <a:pt x="19057" y="8920"/>
                  </a:lnTo>
                  <a:lnTo>
                    <a:pt x="10932" y="2783"/>
                  </a:lnTo>
                  <a:lnTo>
                    <a:pt x="0" y="0"/>
                  </a:lnTo>
                  <a:lnTo>
                    <a:pt x="8778" y="8811"/>
                  </a:lnTo>
                  <a:lnTo>
                    <a:pt x="8854" y="13628"/>
                  </a:lnTo>
                  <a:lnTo>
                    <a:pt x="9857" y="15035"/>
                  </a:lnTo>
                  <a:lnTo>
                    <a:pt x="17816" y="1785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1" name="SMARTInkShape-2953"/>
            <p:cNvSpPr/>
            <p:nvPr>
              <p:custDataLst>
                <p:tags r:id="rId139"/>
              </p:custDataLst>
            </p:nvPr>
          </p:nvSpPr>
          <p:spPr bwMode="auto">
            <a:xfrm>
              <a:off x="7556378" y="5515057"/>
              <a:ext cx="274959" cy="175746"/>
            </a:xfrm>
            <a:custGeom>
              <a:avLst/>
              <a:gdLst/>
              <a:ahLst/>
              <a:cxnLst/>
              <a:rect l="0" t="0" r="0" b="0"/>
              <a:pathLst>
                <a:path w="274959" h="175746">
                  <a:moveTo>
                    <a:pt x="69575" y="57068"/>
                  </a:moveTo>
                  <a:lnTo>
                    <a:pt x="69575" y="57068"/>
                  </a:lnTo>
                  <a:lnTo>
                    <a:pt x="64834" y="52328"/>
                  </a:lnTo>
                  <a:lnTo>
                    <a:pt x="62507" y="47354"/>
                  </a:lnTo>
                  <a:lnTo>
                    <a:pt x="61886" y="44639"/>
                  </a:lnTo>
                  <a:lnTo>
                    <a:pt x="52116" y="30787"/>
                  </a:lnTo>
                  <a:lnTo>
                    <a:pt x="47094" y="30429"/>
                  </a:lnTo>
                  <a:lnTo>
                    <a:pt x="45658" y="31371"/>
                  </a:lnTo>
                  <a:lnTo>
                    <a:pt x="44701" y="32992"/>
                  </a:lnTo>
                  <a:lnTo>
                    <a:pt x="30595" y="67803"/>
                  </a:lnTo>
                  <a:lnTo>
                    <a:pt x="10790" y="108900"/>
                  </a:lnTo>
                  <a:lnTo>
                    <a:pt x="2327" y="125232"/>
                  </a:lnTo>
                  <a:lnTo>
                    <a:pt x="0" y="139949"/>
                  </a:lnTo>
                  <a:lnTo>
                    <a:pt x="3430" y="160228"/>
                  </a:lnTo>
                  <a:lnTo>
                    <a:pt x="7619" y="165530"/>
                  </a:lnTo>
                  <a:lnTo>
                    <a:pt x="20211" y="174064"/>
                  </a:lnTo>
                  <a:lnTo>
                    <a:pt x="26744" y="175745"/>
                  </a:lnTo>
                  <a:lnTo>
                    <a:pt x="39294" y="174967"/>
                  </a:lnTo>
                  <a:lnTo>
                    <a:pt x="51486" y="168668"/>
                  </a:lnTo>
                  <a:lnTo>
                    <a:pt x="80459" y="142798"/>
                  </a:lnTo>
                  <a:lnTo>
                    <a:pt x="88634" y="131219"/>
                  </a:lnTo>
                  <a:lnTo>
                    <a:pt x="94074" y="113545"/>
                  </a:lnTo>
                  <a:lnTo>
                    <a:pt x="96163" y="82637"/>
                  </a:lnTo>
                  <a:lnTo>
                    <a:pt x="83917" y="38317"/>
                  </a:lnTo>
                  <a:lnTo>
                    <a:pt x="78265" y="28891"/>
                  </a:lnTo>
                  <a:lnTo>
                    <a:pt x="71291" y="22839"/>
                  </a:lnTo>
                  <a:lnTo>
                    <a:pt x="70719" y="24327"/>
                  </a:lnTo>
                  <a:lnTo>
                    <a:pt x="69801" y="54202"/>
                  </a:lnTo>
                  <a:lnTo>
                    <a:pt x="69620" y="97071"/>
                  </a:lnTo>
                  <a:lnTo>
                    <a:pt x="77268" y="137260"/>
                  </a:lnTo>
                  <a:lnTo>
                    <a:pt x="79664" y="141287"/>
                  </a:lnTo>
                  <a:lnTo>
                    <a:pt x="87619" y="148408"/>
                  </a:lnTo>
                  <a:lnTo>
                    <a:pt x="95124" y="152234"/>
                  </a:lnTo>
                  <a:lnTo>
                    <a:pt x="98514" y="153254"/>
                  </a:lnTo>
                  <a:lnTo>
                    <a:pt x="110218" y="149096"/>
                  </a:lnTo>
                  <a:lnTo>
                    <a:pt x="137245" y="130258"/>
                  </a:lnTo>
                  <a:lnTo>
                    <a:pt x="164431" y="87773"/>
                  </a:lnTo>
                  <a:lnTo>
                    <a:pt x="181658" y="48768"/>
                  </a:lnTo>
                  <a:lnTo>
                    <a:pt x="183881" y="39157"/>
                  </a:lnTo>
                  <a:lnTo>
                    <a:pt x="190162" y="31579"/>
                  </a:lnTo>
                  <a:lnTo>
                    <a:pt x="198575" y="25895"/>
                  </a:lnTo>
                  <a:lnTo>
                    <a:pt x="208891" y="22696"/>
                  </a:lnTo>
                  <a:lnTo>
                    <a:pt x="229894" y="21353"/>
                  </a:lnTo>
                  <a:lnTo>
                    <a:pt x="220541" y="4568"/>
                  </a:lnTo>
                  <a:lnTo>
                    <a:pt x="217844" y="1232"/>
                  </a:lnTo>
                  <a:lnTo>
                    <a:pt x="213069" y="0"/>
                  </a:lnTo>
                  <a:lnTo>
                    <a:pt x="199827" y="1277"/>
                  </a:lnTo>
                  <a:lnTo>
                    <a:pt x="180378" y="7575"/>
                  </a:lnTo>
                  <a:lnTo>
                    <a:pt x="170745" y="15558"/>
                  </a:lnTo>
                  <a:lnTo>
                    <a:pt x="166787" y="20465"/>
                  </a:lnTo>
                  <a:lnTo>
                    <a:pt x="156477" y="55813"/>
                  </a:lnTo>
                  <a:lnTo>
                    <a:pt x="156619" y="89769"/>
                  </a:lnTo>
                  <a:lnTo>
                    <a:pt x="162945" y="113940"/>
                  </a:lnTo>
                  <a:lnTo>
                    <a:pt x="175844" y="133671"/>
                  </a:lnTo>
                  <a:lnTo>
                    <a:pt x="191881" y="143369"/>
                  </a:lnTo>
                  <a:lnTo>
                    <a:pt x="210253" y="149002"/>
                  </a:lnTo>
                  <a:lnTo>
                    <a:pt x="225034" y="148198"/>
                  </a:lnTo>
                  <a:lnTo>
                    <a:pt x="244511" y="142167"/>
                  </a:lnTo>
                  <a:lnTo>
                    <a:pt x="256795" y="128955"/>
                  </a:lnTo>
                  <a:lnTo>
                    <a:pt x="274958" y="10171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2" name="SMARTInkShape-2954"/>
            <p:cNvSpPr/>
            <p:nvPr>
              <p:custDataLst>
                <p:tags r:id="rId140"/>
              </p:custDataLst>
            </p:nvPr>
          </p:nvSpPr>
          <p:spPr bwMode="auto">
            <a:xfrm>
              <a:off x="7841948" y="5354874"/>
              <a:ext cx="355506" cy="294764"/>
            </a:xfrm>
            <a:custGeom>
              <a:avLst/>
              <a:gdLst/>
              <a:ahLst/>
              <a:cxnLst/>
              <a:rect l="0" t="0" r="0" b="0"/>
              <a:pathLst>
                <a:path w="355506" h="294764">
                  <a:moveTo>
                    <a:pt x="42966" y="172603"/>
                  </a:moveTo>
                  <a:lnTo>
                    <a:pt x="42966" y="172603"/>
                  </a:lnTo>
                  <a:lnTo>
                    <a:pt x="42966" y="167862"/>
                  </a:lnTo>
                  <a:lnTo>
                    <a:pt x="41974" y="166467"/>
                  </a:lnTo>
                  <a:lnTo>
                    <a:pt x="40320" y="165534"/>
                  </a:lnTo>
                  <a:lnTo>
                    <a:pt x="30607" y="164225"/>
                  </a:lnTo>
                  <a:lnTo>
                    <a:pt x="19027" y="163781"/>
                  </a:lnTo>
                  <a:lnTo>
                    <a:pt x="14797" y="166367"/>
                  </a:lnTo>
                  <a:lnTo>
                    <a:pt x="9611" y="171815"/>
                  </a:lnTo>
                  <a:lnTo>
                    <a:pt x="3998" y="180852"/>
                  </a:lnTo>
                  <a:lnTo>
                    <a:pt x="0" y="211316"/>
                  </a:lnTo>
                  <a:lnTo>
                    <a:pt x="3556" y="242281"/>
                  </a:lnTo>
                  <a:lnTo>
                    <a:pt x="15634" y="270307"/>
                  </a:lnTo>
                  <a:lnTo>
                    <a:pt x="26189" y="283165"/>
                  </a:lnTo>
                  <a:lnTo>
                    <a:pt x="36501" y="291194"/>
                  </a:lnTo>
                  <a:lnTo>
                    <a:pt x="44392" y="294763"/>
                  </a:lnTo>
                  <a:lnTo>
                    <a:pt x="48878" y="292738"/>
                  </a:lnTo>
                  <a:lnTo>
                    <a:pt x="59153" y="282551"/>
                  </a:lnTo>
                  <a:lnTo>
                    <a:pt x="71353" y="260080"/>
                  </a:lnTo>
                  <a:lnTo>
                    <a:pt x="76513" y="225091"/>
                  </a:lnTo>
                  <a:lnTo>
                    <a:pt x="72428" y="194938"/>
                  </a:lnTo>
                  <a:lnTo>
                    <a:pt x="58377" y="150777"/>
                  </a:lnTo>
                  <a:lnTo>
                    <a:pt x="54232" y="146145"/>
                  </a:lnTo>
                  <a:lnTo>
                    <a:pt x="44335" y="141000"/>
                  </a:lnTo>
                  <a:lnTo>
                    <a:pt x="39910" y="141612"/>
                  </a:lnTo>
                  <a:lnTo>
                    <a:pt x="35968" y="144005"/>
                  </a:lnTo>
                  <a:lnTo>
                    <a:pt x="32347" y="147584"/>
                  </a:lnTo>
                  <a:lnTo>
                    <a:pt x="28325" y="156853"/>
                  </a:lnTo>
                  <a:lnTo>
                    <a:pt x="27252" y="162102"/>
                  </a:lnTo>
                  <a:lnTo>
                    <a:pt x="33998" y="175873"/>
                  </a:lnTo>
                  <a:lnTo>
                    <a:pt x="51884" y="195069"/>
                  </a:lnTo>
                  <a:lnTo>
                    <a:pt x="57841" y="199486"/>
                  </a:lnTo>
                  <a:lnTo>
                    <a:pt x="63797" y="201439"/>
                  </a:lnTo>
                  <a:lnTo>
                    <a:pt x="88827" y="199857"/>
                  </a:lnTo>
                  <a:lnTo>
                    <a:pt x="95760" y="196953"/>
                  </a:lnTo>
                  <a:lnTo>
                    <a:pt x="108295" y="187003"/>
                  </a:lnTo>
                  <a:lnTo>
                    <a:pt x="117334" y="173671"/>
                  </a:lnTo>
                  <a:lnTo>
                    <a:pt x="132257" y="133203"/>
                  </a:lnTo>
                  <a:lnTo>
                    <a:pt x="139428" y="102753"/>
                  </a:lnTo>
                  <a:lnTo>
                    <a:pt x="134707" y="59659"/>
                  </a:lnTo>
                  <a:lnTo>
                    <a:pt x="132745" y="19839"/>
                  </a:lnTo>
                  <a:lnTo>
                    <a:pt x="132326" y="19"/>
                  </a:lnTo>
                  <a:lnTo>
                    <a:pt x="132305" y="0"/>
                  </a:lnTo>
                  <a:lnTo>
                    <a:pt x="132291" y="979"/>
                  </a:lnTo>
                  <a:lnTo>
                    <a:pt x="125199" y="42405"/>
                  </a:lnTo>
                  <a:lnTo>
                    <a:pt x="124163" y="76042"/>
                  </a:lnTo>
                  <a:lnTo>
                    <a:pt x="123702" y="110835"/>
                  </a:lnTo>
                  <a:lnTo>
                    <a:pt x="120851" y="143497"/>
                  </a:lnTo>
                  <a:lnTo>
                    <a:pt x="116314" y="184482"/>
                  </a:lnTo>
                  <a:lnTo>
                    <a:pt x="114969" y="218125"/>
                  </a:lnTo>
                  <a:lnTo>
                    <a:pt x="114437" y="250930"/>
                  </a:lnTo>
                  <a:lnTo>
                    <a:pt x="129637" y="208148"/>
                  </a:lnTo>
                  <a:lnTo>
                    <a:pt x="148956" y="171208"/>
                  </a:lnTo>
                  <a:lnTo>
                    <a:pt x="170323" y="145722"/>
                  </a:lnTo>
                  <a:lnTo>
                    <a:pt x="178283" y="140811"/>
                  </a:lnTo>
                  <a:lnTo>
                    <a:pt x="182787" y="141487"/>
                  </a:lnTo>
                  <a:lnTo>
                    <a:pt x="193082" y="147529"/>
                  </a:lnTo>
                  <a:lnTo>
                    <a:pt x="205295" y="162086"/>
                  </a:lnTo>
                  <a:lnTo>
                    <a:pt x="210457" y="183708"/>
                  </a:lnTo>
                  <a:lnTo>
                    <a:pt x="212201" y="223817"/>
                  </a:lnTo>
                  <a:lnTo>
                    <a:pt x="211511" y="250285"/>
                  </a:lnTo>
                  <a:lnTo>
                    <a:pt x="207834" y="261037"/>
                  </a:lnTo>
                  <a:lnTo>
                    <a:pt x="200184" y="272668"/>
                  </a:lnTo>
                  <a:lnTo>
                    <a:pt x="195403" y="274039"/>
                  </a:lnTo>
                  <a:lnTo>
                    <a:pt x="182154" y="272917"/>
                  </a:lnTo>
                  <a:lnTo>
                    <a:pt x="168989" y="266465"/>
                  </a:lnTo>
                  <a:lnTo>
                    <a:pt x="131109" y="233642"/>
                  </a:lnTo>
                  <a:lnTo>
                    <a:pt x="129510" y="231156"/>
                  </a:lnTo>
                  <a:lnTo>
                    <a:pt x="129435" y="229498"/>
                  </a:lnTo>
                  <a:lnTo>
                    <a:pt x="130378" y="228391"/>
                  </a:lnTo>
                  <a:lnTo>
                    <a:pt x="131999" y="228647"/>
                  </a:lnTo>
                  <a:lnTo>
                    <a:pt x="140012" y="234738"/>
                  </a:lnTo>
                  <a:lnTo>
                    <a:pt x="165634" y="254917"/>
                  </a:lnTo>
                  <a:lnTo>
                    <a:pt x="205520" y="273715"/>
                  </a:lnTo>
                  <a:lnTo>
                    <a:pt x="217076" y="274427"/>
                  </a:lnTo>
                  <a:lnTo>
                    <a:pt x="242062" y="266799"/>
                  </a:lnTo>
                  <a:lnTo>
                    <a:pt x="253161" y="258785"/>
                  </a:lnTo>
                  <a:lnTo>
                    <a:pt x="257510" y="253870"/>
                  </a:lnTo>
                  <a:lnTo>
                    <a:pt x="268372" y="218510"/>
                  </a:lnTo>
                  <a:lnTo>
                    <a:pt x="279938" y="175607"/>
                  </a:lnTo>
                  <a:lnTo>
                    <a:pt x="283906" y="131715"/>
                  </a:lnTo>
                  <a:lnTo>
                    <a:pt x="284020" y="138550"/>
                  </a:lnTo>
                  <a:lnTo>
                    <a:pt x="277921" y="172894"/>
                  </a:lnTo>
                  <a:lnTo>
                    <a:pt x="276955" y="206313"/>
                  </a:lnTo>
                  <a:lnTo>
                    <a:pt x="282511" y="238374"/>
                  </a:lnTo>
                  <a:lnTo>
                    <a:pt x="287675" y="250782"/>
                  </a:lnTo>
                  <a:lnTo>
                    <a:pt x="291433" y="254487"/>
                  </a:lnTo>
                  <a:lnTo>
                    <a:pt x="300901" y="258605"/>
                  </a:lnTo>
                  <a:lnTo>
                    <a:pt x="306204" y="257719"/>
                  </a:lnTo>
                  <a:lnTo>
                    <a:pt x="317388" y="251442"/>
                  </a:lnTo>
                  <a:lnTo>
                    <a:pt x="339584" y="222941"/>
                  </a:lnTo>
                  <a:lnTo>
                    <a:pt x="344890" y="215091"/>
                  </a:lnTo>
                  <a:lnTo>
                    <a:pt x="353408" y="171808"/>
                  </a:lnTo>
                  <a:lnTo>
                    <a:pt x="355505" y="15474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3" name="SMARTInkShape-2955"/>
            <p:cNvSpPr/>
            <p:nvPr>
              <p:custDataLst>
                <p:tags r:id="rId141"/>
              </p:custDataLst>
            </p:nvPr>
          </p:nvSpPr>
          <p:spPr bwMode="auto">
            <a:xfrm>
              <a:off x="8095728" y="5357813"/>
              <a:ext cx="30289" cy="44649"/>
            </a:xfrm>
            <a:custGeom>
              <a:avLst/>
              <a:gdLst/>
              <a:ahLst/>
              <a:cxnLst/>
              <a:rect l="0" t="0" r="0" b="0"/>
              <a:pathLst>
                <a:path w="30289" h="44649">
                  <a:moveTo>
                    <a:pt x="12428" y="0"/>
                  </a:moveTo>
                  <a:lnTo>
                    <a:pt x="12428" y="0"/>
                  </a:lnTo>
                  <a:lnTo>
                    <a:pt x="0" y="20117"/>
                  </a:lnTo>
                  <a:lnTo>
                    <a:pt x="174" y="24325"/>
                  </a:lnTo>
                  <a:lnTo>
                    <a:pt x="5659" y="34294"/>
                  </a:lnTo>
                  <a:lnTo>
                    <a:pt x="9900" y="37744"/>
                  </a:lnTo>
                  <a:lnTo>
                    <a:pt x="30288" y="4464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4" name="SMARTInkShape-2956"/>
            <p:cNvSpPr/>
            <p:nvPr>
              <p:custDataLst>
                <p:tags r:id="rId142"/>
              </p:custDataLst>
            </p:nvPr>
          </p:nvSpPr>
          <p:spPr bwMode="auto">
            <a:xfrm>
              <a:off x="8198113" y="5456040"/>
              <a:ext cx="249372" cy="166768"/>
            </a:xfrm>
            <a:custGeom>
              <a:avLst/>
              <a:gdLst/>
              <a:ahLst/>
              <a:cxnLst/>
              <a:rect l="0" t="0" r="0" b="0"/>
              <a:pathLst>
                <a:path w="249372" h="166768">
                  <a:moveTo>
                    <a:pt x="26129" y="8930"/>
                  </a:moveTo>
                  <a:lnTo>
                    <a:pt x="26129" y="8930"/>
                  </a:lnTo>
                  <a:lnTo>
                    <a:pt x="42910" y="1861"/>
                  </a:lnTo>
                  <a:lnTo>
                    <a:pt x="61307" y="31"/>
                  </a:lnTo>
                  <a:lnTo>
                    <a:pt x="53272" y="0"/>
                  </a:lnTo>
                  <a:lnTo>
                    <a:pt x="48283" y="4739"/>
                  </a:lnTo>
                  <a:lnTo>
                    <a:pt x="25126" y="47232"/>
                  </a:lnTo>
                  <a:lnTo>
                    <a:pt x="6859" y="83302"/>
                  </a:lnTo>
                  <a:lnTo>
                    <a:pt x="825" y="122802"/>
                  </a:lnTo>
                  <a:lnTo>
                    <a:pt x="0" y="141890"/>
                  </a:lnTo>
                  <a:lnTo>
                    <a:pt x="2757" y="149164"/>
                  </a:lnTo>
                  <a:lnTo>
                    <a:pt x="13757" y="159890"/>
                  </a:lnTo>
                  <a:lnTo>
                    <a:pt x="25921" y="165320"/>
                  </a:lnTo>
                  <a:lnTo>
                    <a:pt x="31944" y="166767"/>
                  </a:lnTo>
                  <a:lnTo>
                    <a:pt x="37943" y="164756"/>
                  </a:lnTo>
                  <a:lnTo>
                    <a:pt x="68602" y="140226"/>
                  </a:lnTo>
                  <a:lnTo>
                    <a:pt x="87662" y="108906"/>
                  </a:lnTo>
                  <a:lnTo>
                    <a:pt x="94632" y="74050"/>
                  </a:lnTo>
                  <a:lnTo>
                    <a:pt x="95705" y="41563"/>
                  </a:lnTo>
                  <a:lnTo>
                    <a:pt x="92440" y="29055"/>
                  </a:lnTo>
                  <a:lnTo>
                    <a:pt x="90180" y="25323"/>
                  </a:lnTo>
                  <a:lnTo>
                    <a:pt x="87681" y="22835"/>
                  </a:lnTo>
                  <a:lnTo>
                    <a:pt x="85023" y="21176"/>
                  </a:lnTo>
                  <a:lnTo>
                    <a:pt x="83251" y="24039"/>
                  </a:lnTo>
                  <a:lnTo>
                    <a:pt x="75434" y="63124"/>
                  </a:lnTo>
                  <a:lnTo>
                    <a:pt x="72157" y="89479"/>
                  </a:lnTo>
                  <a:lnTo>
                    <a:pt x="76682" y="104591"/>
                  </a:lnTo>
                  <a:lnTo>
                    <a:pt x="80667" y="111398"/>
                  </a:lnTo>
                  <a:lnTo>
                    <a:pt x="85309" y="113953"/>
                  </a:lnTo>
                  <a:lnTo>
                    <a:pt x="90387" y="113670"/>
                  </a:lnTo>
                  <a:lnTo>
                    <a:pt x="95756" y="111498"/>
                  </a:lnTo>
                  <a:lnTo>
                    <a:pt x="104369" y="103794"/>
                  </a:lnTo>
                  <a:lnTo>
                    <a:pt x="127236" y="64673"/>
                  </a:lnTo>
                  <a:lnTo>
                    <a:pt x="139321" y="44186"/>
                  </a:lnTo>
                  <a:lnTo>
                    <a:pt x="154035" y="32384"/>
                  </a:lnTo>
                  <a:lnTo>
                    <a:pt x="161690" y="29275"/>
                  </a:lnTo>
                  <a:lnTo>
                    <a:pt x="165120" y="29438"/>
                  </a:lnTo>
                  <a:lnTo>
                    <a:pt x="171578" y="32265"/>
                  </a:lnTo>
                  <a:lnTo>
                    <a:pt x="175108" y="44767"/>
                  </a:lnTo>
                  <a:lnTo>
                    <a:pt x="177686" y="84100"/>
                  </a:lnTo>
                  <a:lnTo>
                    <a:pt x="176832" y="97901"/>
                  </a:lnTo>
                  <a:lnTo>
                    <a:pt x="170230" y="113494"/>
                  </a:lnTo>
                  <a:lnTo>
                    <a:pt x="178170" y="75384"/>
                  </a:lnTo>
                  <a:lnTo>
                    <a:pt x="187498" y="36791"/>
                  </a:lnTo>
                  <a:lnTo>
                    <a:pt x="195981" y="14539"/>
                  </a:lnTo>
                  <a:lnTo>
                    <a:pt x="201830" y="6461"/>
                  </a:lnTo>
                  <a:lnTo>
                    <a:pt x="207736" y="2871"/>
                  </a:lnTo>
                  <a:lnTo>
                    <a:pt x="210701" y="2906"/>
                  </a:lnTo>
                  <a:lnTo>
                    <a:pt x="216640" y="5590"/>
                  </a:lnTo>
                  <a:lnTo>
                    <a:pt x="225562" y="26901"/>
                  </a:lnTo>
                  <a:lnTo>
                    <a:pt x="230337" y="63522"/>
                  </a:lnTo>
                  <a:lnTo>
                    <a:pt x="231357" y="105365"/>
                  </a:lnTo>
                  <a:lnTo>
                    <a:pt x="238611" y="133370"/>
                  </a:lnTo>
                  <a:lnTo>
                    <a:pt x="249371" y="15180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5" name="SMARTInkShape-2957"/>
            <p:cNvSpPr/>
            <p:nvPr>
              <p:custDataLst>
                <p:tags r:id="rId143"/>
              </p:custDataLst>
            </p:nvPr>
          </p:nvSpPr>
          <p:spPr bwMode="auto">
            <a:xfrm>
              <a:off x="7479928" y="5697941"/>
              <a:ext cx="193233" cy="490926"/>
            </a:xfrm>
            <a:custGeom>
              <a:avLst/>
              <a:gdLst/>
              <a:ahLst/>
              <a:cxnLst/>
              <a:rect l="0" t="0" r="0" b="0"/>
              <a:pathLst>
                <a:path w="193233" h="490926">
                  <a:moveTo>
                    <a:pt x="47799" y="231372"/>
                  </a:moveTo>
                  <a:lnTo>
                    <a:pt x="47799" y="231372"/>
                  </a:lnTo>
                  <a:lnTo>
                    <a:pt x="47799" y="218943"/>
                  </a:lnTo>
                  <a:lnTo>
                    <a:pt x="46806" y="217132"/>
                  </a:lnTo>
                  <a:lnTo>
                    <a:pt x="45153" y="215925"/>
                  </a:lnTo>
                  <a:lnTo>
                    <a:pt x="40670" y="214585"/>
                  </a:lnTo>
                  <a:lnTo>
                    <a:pt x="35370" y="213989"/>
                  </a:lnTo>
                  <a:lnTo>
                    <a:pt x="29707" y="216370"/>
                  </a:lnTo>
                  <a:lnTo>
                    <a:pt x="26808" y="218394"/>
                  </a:lnTo>
                  <a:lnTo>
                    <a:pt x="8889" y="250158"/>
                  </a:lnTo>
                  <a:lnTo>
                    <a:pt x="0" y="282137"/>
                  </a:lnTo>
                  <a:lnTo>
                    <a:pt x="2539" y="324488"/>
                  </a:lnTo>
                  <a:lnTo>
                    <a:pt x="4728" y="330160"/>
                  </a:lnTo>
                  <a:lnTo>
                    <a:pt x="12450" y="339108"/>
                  </a:lnTo>
                  <a:lnTo>
                    <a:pt x="25143" y="343746"/>
                  </a:lnTo>
                  <a:lnTo>
                    <a:pt x="32695" y="344983"/>
                  </a:lnTo>
                  <a:lnTo>
                    <a:pt x="38722" y="342831"/>
                  </a:lnTo>
                  <a:lnTo>
                    <a:pt x="48064" y="332503"/>
                  </a:lnTo>
                  <a:lnTo>
                    <a:pt x="65301" y="288664"/>
                  </a:lnTo>
                  <a:lnTo>
                    <a:pt x="70460" y="271717"/>
                  </a:lnTo>
                  <a:lnTo>
                    <a:pt x="72372" y="235277"/>
                  </a:lnTo>
                  <a:lnTo>
                    <a:pt x="66104" y="200889"/>
                  </a:lnTo>
                  <a:lnTo>
                    <a:pt x="57257" y="184420"/>
                  </a:lnTo>
                  <a:lnTo>
                    <a:pt x="49357" y="175776"/>
                  </a:lnTo>
                  <a:lnTo>
                    <a:pt x="45861" y="173473"/>
                  </a:lnTo>
                  <a:lnTo>
                    <a:pt x="41545" y="173921"/>
                  </a:lnTo>
                  <a:lnTo>
                    <a:pt x="31459" y="179710"/>
                  </a:lnTo>
                  <a:lnTo>
                    <a:pt x="25654" y="186252"/>
                  </a:lnTo>
                  <a:lnTo>
                    <a:pt x="24105" y="189386"/>
                  </a:lnTo>
                  <a:lnTo>
                    <a:pt x="25031" y="198159"/>
                  </a:lnTo>
                  <a:lnTo>
                    <a:pt x="26667" y="203277"/>
                  </a:lnTo>
                  <a:lnTo>
                    <a:pt x="31727" y="207681"/>
                  </a:lnTo>
                  <a:lnTo>
                    <a:pt x="47932" y="215220"/>
                  </a:lnTo>
                  <a:lnTo>
                    <a:pt x="63071" y="216586"/>
                  </a:lnTo>
                  <a:lnTo>
                    <a:pt x="69887" y="215562"/>
                  </a:lnTo>
                  <a:lnTo>
                    <a:pt x="107921" y="190417"/>
                  </a:lnTo>
                  <a:lnTo>
                    <a:pt x="124130" y="170505"/>
                  </a:lnTo>
                  <a:lnTo>
                    <a:pt x="144015" y="128729"/>
                  </a:lnTo>
                  <a:lnTo>
                    <a:pt x="159923" y="89388"/>
                  </a:lnTo>
                  <a:lnTo>
                    <a:pt x="170921" y="48706"/>
                  </a:lnTo>
                  <a:lnTo>
                    <a:pt x="180806" y="5282"/>
                  </a:lnTo>
                  <a:lnTo>
                    <a:pt x="181620" y="0"/>
                  </a:lnTo>
                  <a:lnTo>
                    <a:pt x="174044" y="44245"/>
                  </a:lnTo>
                  <a:lnTo>
                    <a:pt x="163263" y="88549"/>
                  </a:lnTo>
                  <a:lnTo>
                    <a:pt x="157417" y="117947"/>
                  </a:lnTo>
                  <a:lnTo>
                    <a:pt x="153038" y="151793"/>
                  </a:lnTo>
                  <a:lnTo>
                    <a:pt x="145457" y="186956"/>
                  </a:lnTo>
                  <a:lnTo>
                    <a:pt x="136927" y="225157"/>
                  </a:lnTo>
                  <a:lnTo>
                    <a:pt x="130076" y="260359"/>
                  </a:lnTo>
                  <a:lnTo>
                    <a:pt x="125470" y="286415"/>
                  </a:lnTo>
                  <a:lnTo>
                    <a:pt x="120416" y="315693"/>
                  </a:lnTo>
                  <a:lnTo>
                    <a:pt x="112154" y="356160"/>
                  </a:lnTo>
                  <a:lnTo>
                    <a:pt x="106166" y="387044"/>
                  </a:lnTo>
                  <a:lnTo>
                    <a:pt x="103505" y="420613"/>
                  </a:lnTo>
                  <a:lnTo>
                    <a:pt x="102008" y="463501"/>
                  </a:lnTo>
                  <a:lnTo>
                    <a:pt x="104303" y="481053"/>
                  </a:lnTo>
                  <a:lnTo>
                    <a:pt x="106304" y="487123"/>
                  </a:lnTo>
                  <a:lnTo>
                    <a:pt x="110615" y="490177"/>
                  </a:lnTo>
                  <a:lnTo>
                    <a:pt x="123341" y="490925"/>
                  </a:lnTo>
                  <a:lnTo>
                    <a:pt x="129911" y="487750"/>
                  </a:lnTo>
                  <a:lnTo>
                    <a:pt x="147644" y="470054"/>
                  </a:lnTo>
                  <a:lnTo>
                    <a:pt x="175594" y="431842"/>
                  </a:lnTo>
                  <a:lnTo>
                    <a:pt x="186756" y="399690"/>
                  </a:lnTo>
                  <a:lnTo>
                    <a:pt x="193232" y="369680"/>
                  </a:lnTo>
                  <a:lnTo>
                    <a:pt x="191480" y="336498"/>
                  </a:lnTo>
                  <a:lnTo>
                    <a:pt x="188235" y="319315"/>
                  </a:lnTo>
                  <a:lnTo>
                    <a:pt x="174045" y="294932"/>
                  </a:lnTo>
                  <a:lnTo>
                    <a:pt x="151682" y="275340"/>
                  </a:lnTo>
                  <a:lnTo>
                    <a:pt x="146820" y="272590"/>
                  </a:lnTo>
                  <a:lnTo>
                    <a:pt x="140601" y="272741"/>
                  </a:lnTo>
                  <a:lnTo>
                    <a:pt x="110306" y="28495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6" name="SMARTInkShape-2958"/>
            <p:cNvSpPr/>
            <p:nvPr>
              <p:custDataLst>
                <p:tags r:id="rId144"/>
              </p:custDataLst>
            </p:nvPr>
          </p:nvSpPr>
          <p:spPr bwMode="auto">
            <a:xfrm>
              <a:off x="7353322" y="5402461"/>
              <a:ext cx="142136" cy="35720"/>
            </a:xfrm>
            <a:custGeom>
              <a:avLst/>
              <a:gdLst/>
              <a:ahLst/>
              <a:cxnLst/>
              <a:rect l="0" t="0" r="0" b="0"/>
              <a:pathLst>
                <a:path w="142136" h="35720">
                  <a:moveTo>
                    <a:pt x="4741" y="35719"/>
                  </a:moveTo>
                  <a:lnTo>
                    <a:pt x="4741" y="35719"/>
                  </a:lnTo>
                  <a:lnTo>
                    <a:pt x="0" y="35719"/>
                  </a:lnTo>
                  <a:lnTo>
                    <a:pt x="6533" y="35719"/>
                  </a:lnTo>
                  <a:lnTo>
                    <a:pt x="13144" y="33073"/>
                  </a:lnTo>
                  <a:lnTo>
                    <a:pt x="27736" y="26005"/>
                  </a:lnTo>
                  <a:lnTo>
                    <a:pt x="50911" y="20272"/>
                  </a:lnTo>
                  <a:lnTo>
                    <a:pt x="90148" y="18336"/>
                  </a:lnTo>
                  <a:lnTo>
                    <a:pt x="130104" y="17900"/>
                  </a:lnTo>
                  <a:lnTo>
                    <a:pt x="137518" y="15232"/>
                  </a:lnTo>
                  <a:lnTo>
                    <a:pt x="140883" y="13131"/>
                  </a:lnTo>
                  <a:lnTo>
                    <a:pt x="142135" y="10738"/>
                  </a:lnTo>
                  <a:lnTo>
                    <a:pt x="13868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7" name="SMARTInkShape-2959"/>
            <p:cNvSpPr/>
            <p:nvPr>
              <p:custDataLst>
                <p:tags r:id="rId145"/>
              </p:custDataLst>
            </p:nvPr>
          </p:nvSpPr>
          <p:spPr bwMode="auto">
            <a:xfrm>
              <a:off x="7465252" y="5003264"/>
              <a:ext cx="765971" cy="229497"/>
            </a:xfrm>
            <a:custGeom>
              <a:avLst/>
              <a:gdLst/>
              <a:ahLst/>
              <a:cxnLst/>
              <a:rect l="0" t="0" r="0" b="0"/>
              <a:pathLst>
                <a:path w="765971" h="229497">
                  <a:moveTo>
                    <a:pt x="53545" y="15220"/>
                  </a:moveTo>
                  <a:lnTo>
                    <a:pt x="53545" y="15220"/>
                  </a:lnTo>
                  <a:lnTo>
                    <a:pt x="52553" y="37581"/>
                  </a:lnTo>
                  <a:lnTo>
                    <a:pt x="42521" y="77817"/>
                  </a:lnTo>
                  <a:lnTo>
                    <a:pt x="32295" y="115780"/>
                  </a:lnTo>
                  <a:lnTo>
                    <a:pt x="24839" y="159088"/>
                  </a:lnTo>
                  <a:lnTo>
                    <a:pt x="15795" y="192334"/>
                  </a:lnTo>
                  <a:lnTo>
                    <a:pt x="11963" y="199109"/>
                  </a:lnTo>
                  <a:lnTo>
                    <a:pt x="9503" y="211543"/>
                  </a:lnTo>
                  <a:lnTo>
                    <a:pt x="9300" y="214563"/>
                  </a:lnTo>
                  <a:lnTo>
                    <a:pt x="8173" y="216577"/>
                  </a:lnTo>
                  <a:lnTo>
                    <a:pt x="6430" y="217918"/>
                  </a:lnTo>
                  <a:lnTo>
                    <a:pt x="4276" y="218813"/>
                  </a:lnTo>
                  <a:lnTo>
                    <a:pt x="2839" y="220402"/>
                  </a:lnTo>
                  <a:lnTo>
                    <a:pt x="0" y="229410"/>
                  </a:lnTo>
                  <a:lnTo>
                    <a:pt x="4717" y="229496"/>
                  </a:lnTo>
                  <a:lnTo>
                    <a:pt x="6110" y="228516"/>
                  </a:lnTo>
                  <a:lnTo>
                    <a:pt x="7039" y="226871"/>
                  </a:lnTo>
                  <a:lnTo>
                    <a:pt x="7658" y="224781"/>
                  </a:lnTo>
                  <a:lnTo>
                    <a:pt x="18011" y="212360"/>
                  </a:lnTo>
                  <a:lnTo>
                    <a:pt x="49577" y="189067"/>
                  </a:lnTo>
                  <a:lnTo>
                    <a:pt x="81059" y="178061"/>
                  </a:lnTo>
                  <a:lnTo>
                    <a:pt x="122048" y="176078"/>
                  </a:lnTo>
                  <a:lnTo>
                    <a:pt x="165230" y="174987"/>
                  </a:lnTo>
                  <a:lnTo>
                    <a:pt x="204480" y="168892"/>
                  </a:lnTo>
                  <a:lnTo>
                    <a:pt x="240896" y="167394"/>
                  </a:lnTo>
                  <a:lnTo>
                    <a:pt x="282891" y="167098"/>
                  </a:lnTo>
                  <a:lnTo>
                    <a:pt x="323523" y="167040"/>
                  </a:lnTo>
                  <a:lnTo>
                    <a:pt x="364732" y="167028"/>
                  </a:lnTo>
                  <a:lnTo>
                    <a:pt x="402527" y="168018"/>
                  </a:lnTo>
                  <a:lnTo>
                    <a:pt x="444537" y="174093"/>
                  </a:lnTo>
                  <a:lnTo>
                    <a:pt x="481792" y="175587"/>
                  </a:lnTo>
                  <a:lnTo>
                    <a:pt x="518806" y="182019"/>
                  </a:lnTo>
                  <a:lnTo>
                    <a:pt x="552776" y="185027"/>
                  </a:lnTo>
                  <a:lnTo>
                    <a:pt x="591836" y="190769"/>
                  </a:lnTo>
                  <a:lnTo>
                    <a:pt x="635353" y="193213"/>
                  </a:lnTo>
                  <a:lnTo>
                    <a:pt x="677132" y="198436"/>
                  </a:lnTo>
                  <a:lnTo>
                    <a:pt x="704970" y="196727"/>
                  </a:lnTo>
                  <a:lnTo>
                    <a:pt x="722589" y="189936"/>
                  </a:lnTo>
                  <a:lnTo>
                    <a:pt x="738834" y="176900"/>
                  </a:lnTo>
                  <a:lnTo>
                    <a:pt x="751474" y="150989"/>
                  </a:lnTo>
                  <a:lnTo>
                    <a:pt x="758498" y="116967"/>
                  </a:lnTo>
                  <a:lnTo>
                    <a:pt x="764687" y="75464"/>
                  </a:lnTo>
                  <a:lnTo>
                    <a:pt x="765970" y="39134"/>
                  </a:lnTo>
                  <a:lnTo>
                    <a:pt x="760507" y="15912"/>
                  </a:lnTo>
                  <a:lnTo>
                    <a:pt x="751632" y="0"/>
                  </a:lnTo>
                  <a:lnTo>
                    <a:pt x="750061" y="3308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8" name="SMARTInkShape-2960"/>
            <p:cNvSpPr/>
            <p:nvPr>
              <p:custDataLst>
                <p:tags r:id="rId146"/>
              </p:custDataLst>
            </p:nvPr>
          </p:nvSpPr>
          <p:spPr bwMode="auto">
            <a:xfrm>
              <a:off x="9108281" y="5420320"/>
              <a:ext cx="26790" cy="26790"/>
            </a:xfrm>
            <a:custGeom>
              <a:avLst/>
              <a:gdLst/>
              <a:ahLst/>
              <a:cxnLst/>
              <a:rect l="0" t="0" r="0" b="0"/>
              <a:pathLst>
                <a:path w="26790" h="26790">
                  <a:moveTo>
                    <a:pt x="0" y="0"/>
                  </a:moveTo>
                  <a:lnTo>
                    <a:pt x="0" y="0"/>
                  </a:lnTo>
                  <a:lnTo>
                    <a:pt x="0" y="9481"/>
                  </a:lnTo>
                  <a:lnTo>
                    <a:pt x="1985" y="13266"/>
                  </a:lnTo>
                  <a:lnTo>
                    <a:pt x="9481" y="20118"/>
                  </a:lnTo>
                  <a:lnTo>
                    <a:pt x="26789" y="2678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9" name="SMARTInkShape-2961"/>
            <p:cNvSpPr/>
            <p:nvPr>
              <p:custDataLst>
                <p:tags r:id="rId147"/>
              </p:custDataLst>
            </p:nvPr>
          </p:nvSpPr>
          <p:spPr bwMode="auto">
            <a:xfrm>
              <a:off x="8930564" y="5396769"/>
              <a:ext cx="204507" cy="322870"/>
            </a:xfrm>
            <a:custGeom>
              <a:avLst/>
              <a:gdLst/>
              <a:ahLst/>
              <a:cxnLst/>
              <a:rect l="0" t="0" r="0" b="0"/>
              <a:pathLst>
                <a:path w="204507" h="322870">
                  <a:moveTo>
                    <a:pt x="34842" y="77129"/>
                  </a:moveTo>
                  <a:lnTo>
                    <a:pt x="34842" y="77129"/>
                  </a:lnTo>
                  <a:lnTo>
                    <a:pt x="34842" y="121716"/>
                  </a:lnTo>
                  <a:lnTo>
                    <a:pt x="32196" y="161779"/>
                  </a:lnTo>
                  <a:lnTo>
                    <a:pt x="27713" y="199086"/>
                  </a:lnTo>
                  <a:lnTo>
                    <a:pt x="22414" y="232205"/>
                  </a:lnTo>
                  <a:lnTo>
                    <a:pt x="14106" y="266107"/>
                  </a:lnTo>
                  <a:lnTo>
                    <a:pt x="3562" y="305433"/>
                  </a:lnTo>
                  <a:lnTo>
                    <a:pt x="0" y="322869"/>
                  </a:lnTo>
                  <a:lnTo>
                    <a:pt x="11629" y="284757"/>
                  </a:lnTo>
                  <a:lnTo>
                    <a:pt x="20137" y="251648"/>
                  </a:lnTo>
                  <a:lnTo>
                    <a:pt x="24201" y="207221"/>
                  </a:lnTo>
                  <a:lnTo>
                    <a:pt x="30146" y="170576"/>
                  </a:lnTo>
                  <a:lnTo>
                    <a:pt x="40052" y="126381"/>
                  </a:lnTo>
                  <a:lnTo>
                    <a:pt x="43662" y="104180"/>
                  </a:lnTo>
                  <a:lnTo>
                    <a:pt x="48022" y="94774"/>
                  </a:lnTo>
                  <a:lnTo>
                    <a:pt x="50575" y="91869"/>
                  </a:lnTo>
                  <a:lnTo>
                    <a:pt x="56056" y="88642"/>
                  </a:lnTo>
                  <a:lnTo>
                    <a:pt x="64719" y="86823"/>
                  </a:lnTo>
                  <a:lnTo>
                    <a:pt x="70611" y="89045"/>
                  </a:lnTo>
                  <a:lnTo>
                    <a:pt x="87217" y="103295"/>
                  </a:lnTo>
                  <a:lnTo>
                    <a:pt x="92846" y="111248"/>
                  </a:lnTo>
                  <a:lnTo>
                    <a:pt x="94347" y="114758"/>
                  </a:lnTo>
                  <a:lnTo>
                    <a:pt x="86979" y="138660"/>
                  </a:lnTo>
                  <a:lnTo>
                    <a:pt x="77527" y="151771"/>
                  </a:lnTo>
                  <a:lnTo>
                    <a:pt x="36532" y="181921"/>
                  </a:lnTo>
                  <a:lnTo>
                    <a:pt x="20845" y="190984"/>
                  </a:lnTo>
                  <a:lnTo>
                    <a:pt x="20549" y="191728"/>
                  </a:lnTo>
                  <a:lnTo>
                    <a:pt x="21345" y="192224"/>
                  </a:lnTo>
                  <a:lnTo>
                    <a:pt x="22868" y="192554"/>
                  </a:lnTo>
                  <a:lnTo>
                    <a:pt x="64299" y="184082"/>
                  </a:lnTo>
                  <a:lnTo>
                    <a:pt x="99073" y="171960"/>
                  </a:lnTo>
                  <a:lnTo>
                    <a:pt x="110683" y="163594"/>
                  </a:lnTo>
                  <a:lnTo>
                    <a:pt x="118159" y="153261"/>
                  </a:lnTo>
                  <a:lnTo>
                    <a:pt x="122367" y="135296"/>
                  </a:lnTo>
                  <a:lnTo>
                    <a:pt x="124070" y="97628"/>
                  </a:lnTo>
                  <a:lnTo>
                    <a:pt x="123133" y="122042"/>
                  </a:lnTo>
                  <a:lnTo>
                    <a:pt x="116449" y="163644"/>
                  </a:lnTo>
                  <a:lnTo>
                    <a:pt x="115577" y="182910"/>
                  </a:lnTo>
                  <a:lnTo>
                    <a:pt x="116447" y="186345"/>
                  </a:lnTo>
                  <a:lnTo>
                    <a:pt x="118018" y="188635"/>
                  </a:lnTo>
                  <a:lnTo>
                    <a:pt x="120059" y="190161"/>
                  </a:lnTo>
                  <a:lnTo>
                    <a:pt x="122411" y="190188"/>
                  </a:lnTo>
                  <a:lnTo>
                    <a:pt x="127671" y="187570"/>
                  </a:lnTo>
                  <a:lnTo>
                    <a:pt x="136210" y="175778"/>
                  </a:lnTo>
                  <a:lnTo>
                    <a:pt x="146992" y="147879"/>
                  </a:lnTo>
                  <a:lnTo>
                    <a:pt x="150774" y="122912"/>
                  </a:lnTo>
                  <a:lnTo>
                    <a:pt x="150922" y="163297"/>
                  </a:lnTo>
                  <a:lnTo>
                    <a:pt x="151917" y="180910"/>
                  </a:lnTo>
                  <a:lnTo>
                    <a:pt x="158616" y="203893"/>
                  </a:lnTo>
                  <a:lnTo>
                    <a:pt x="160022" y="206287"/>
                  </a:lnTo>
                  <a:lnTo>
                    <a:pt x="161952" y="207883"/>
                  </a:lnTo>
                  <a:lnTo>
                    <a:pt x="167437" y="210444"/>
                  </a:lnTo>
                  <a:lnTo>
                    <a:pt x="173128" y="210888"/>
                  </a:lnTo>
                  <a:lnTo>
                    <a:pt x="178323" y="208346"/>
                  </a:lnTo>
                  <a:lnTo>
                    <a:pt x="181097" y="206279"/>
                  </a:lnTo>
                  <a:lnTo>
                    <a:pt x="189743" y="193889"/>
                  </a:lnTo>
                  <a:lnTo>
                    <a:pt x="200561" y="165788"/>
                  </a:lnTo>
                  <a:lnTo>
                    <a:pt x="203987" y="129251"/>
                  </a:lnTo>
                  <a:lnTo>
                    <a:pt x="204352" y="94006"/>
                  </a:lnTo>
                  <a:lnTo>
                    <a:pt x="204475" y="50918"/>
                  </a:lnTo>
                  <a:lnTo>
                    <a:pt x="204502" y="7691"/>
                  </a:lnTo>
                  <a:lnTo>
                    <a:pt x="204505" y="0"/>
                  </a:lnTo>
                  <a:lnTo>
                    <a:pt x="204506" y="36043"/>
                  </a:lnTo>
                  <a:lnTo>
                    <a:pt x="204506" y="69255"/>
                  </a:lnTo>
                  <a:lnTo>
                    <a:pt x="204506" y="106877"/>
                  </a:lnTo>
                  <a:lnTo>
                    <a:pt x="204506" y="149812"/>
                  </a:lnTo>
                  <a:lnTo>
                    <a:pt x="204506" y="190733"/>
                  </a:lnTo>
                  <a:lnTo>
                    <a:pt x="204506" y="207056"/>
                  </a:lnTo>
                  <a:lnTo>
                    <a:pt x="204506" y="16642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0" name="SMARTInkShape-2962"/>
            <p:cNvSpPr/>
            <p:nvPr>
              <p:custDataLst>
                <p:tags r:id="rId148"/>
              </p:custDataLst>
            </p:nvPr>
          </p:nvSpPr>
          <p:spPr bwMode="auto">
            <a:xfrm>
              <a:off x="7810760" y="5820316"/>
              <a:ext cx="100944" cy="375701"/>
            </a:xfrm>
            <a:custGeom>
              <a:avLst/>
              <a:gdLst/>
              <a:ahLst/>
              <a:cxnLst/>
              <a:rect l="0" t="0" r="0" b="0"/>
              <a:pathLst>
                <a:path w="100944" h="375701">
                  <a:moveTo>
                    <a:pt x="74154" y="64348"/>
                  </a:moveTo>
                  <a:lnTo>
                    <a:pt x="74154" y="64348"/>
                  </a:lnTo>
                  <a:lnTo>
                    <a:pt x="73162" y="25201"/>
                  </a:lnTo>
                  <a:lnTo>
                    <a:pt x="69413" y="13546"/>
                  </a:lnTo>
                  <a:lnTo>
                    <a:pt x="61795" y="4397"/>
                  </a:lnTo>
                  <a:lnTo>
                    <a:pt x="56985" y="567"/>
                  </a:lnTo>
                  <a:lnTo>
                    <a:pt x="50801" y="0"/>
                  </a:lnTo>
                  <a:lnTo>
                    <a:pt x="35994" y="4660"/>
                  </a:lnTo>
                  <a:lnTo>
                    <a:pt x="22137" y="15992"/>
                  </a:lnTo>
                  <a:lnTo>
                    <a:pt x="15663" y="23181"/>
                  </a:lnTo>
                  <a:lnTo>
                    <a:pt x="1812" y="57001"/>
                  </a:lnTo>
                  <a:lnTo>
                    <a:pt x="0" y="78942"/>
                  </a:lnTo>
                  <a:lnTo>
                    <a:pt x="905" y="88960"/>
                  </a:lnTo>
                  <a:lnTo>
                    <a:pt x="9849" y="105384"/>
                  </a:lnTo>
                  <a:lnTo>
                    <a:pt x="16401" y="112540"/>
                  </a:lnTo>
                  <a:lnTo>
                    <a:pt x="31619" y="120493"/>
                  </a:lnTo>
                  <a:lnTo>
                    <a:pt x="39844" y="122613"/>
                  </a:lnTo>
                  <a:lnTo>
                    <a:pt x="56920" y="119679"/>
                  </a:lnTo>
                  <a:lnTo>
                    <a:pt x="72448" y="111760"/>
                  </a:lnTo>
                  <a:lnTo>
                    <a:pt x="82656" y="101626"/>
                  </a:lnTo>
                  <a:lnTo>
                    <a:pt x="93982" y="80023"/>
                  </a:lnTo>
                  <a:lnTo>
                    <a:pt x="95202" y="66023"/>
                  </a:lnTo>
                  <a:lnTo>
                    <a:pt x="92644" y="50347"/>
                  </a:lnTo>
                  <a:lnTo>
                    <a:pt x="91441" y="49061"/>
                  </a:lnTo>
                  <a:lnTo>
                    <a:pt x="87459" y="47632"/>
                  </a:lnTo>
                  <a:lnTo>
                    <a:pt x="84380" y="84751"/>
                  </a:lnTo>
                  <a:lnTo>
                    <a:pt x="84332" y="126623"/>
                  </a:lnTo>
                  <a:lnTo>
                    <a:pt x="89296" y="159529"/>
                  </a:lnTo>
                  <a:lnTo>
                    <a:pt x="90806" y="199916"/>
                  </a:lnTo>
                  <a:lnTo>
                    <a:pt x="86915" y="244415"/>
                  </a:lnTo>
                  <a:lnTo>
                    <a:pt x="84219" y="285931"/>
                  </a:lnTo>
                  <a:lnTo>
                    <a:pt x="78679" y="329652"/>
                  </a:lnTo>
                  <a:lnTo>
                    <a:pt x="62122" y="373618"/>
                  </a:lnTo>
                  <a:lnTo>
                    <a:pt x="58195" y="375700"/>
                  </a:lnTo>
                  <a:lnTo>
                    <a:pt x="53593" y="375104"/>
                  </a:lnTo>
                  <a:lnTo>
                    <a:pt x="48540" y="372721"/>
                  </a:lnTo>
                  <a:lnTo>
                    <a:pt x="40280" y="364782"/>
                  </a:lnTo>
                  <a:lnTo>
                    <a:pt x="13670" y="322245"/>
                  </a:lnTo>
                  <a:lnTo>
                    <a:pt x="5961" y="296205"/>
                  </a:lnTo>
                  <a:lnTo>
                    <a:pt x="3358" y="255998"/>
                  </a:lnTo>
                  <a:lnTo>
                    <a:pt x="5128" y="247678"/>
                  </a:lnTo>
                  <a:lnTo>
                    <a:pt x="12387" y="235786"/>
                  </a:lnTo>
                  <a:lnTo>
                    <a:pt x="37111" y="218773"/>
                  </a:lnTo>
                  <a:lnTo>
                    <a:pt x="80264" y="203452"/>
                  </a:lnTo>
                  <a:lnTo>
                    <a:pt x="100943" y="18936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1" name="SMARTInkShape-2963"/>
            <p:cNvSpPr/>
            <p:nvPr>
              <p:custDataLst>
                <p:tags r:id="rId149"/>
              </p:custDataLst>
            </p:nvPr>
          </p:nvSpPr>
          <p:spPr bwMode="auto">
            <a:xfrm>
              <a:off x="8425407" y="4923347"/>
              <a:ext cx="709615" cy="291265"/>
            </a:xfrm>
            <a:custGeom>
              <a:avLst/>
              <a:gdLst/>
              <a:ahLst/>
              <a:cxnLst/>
              <a:rect l="0" t="0" r="0" b="0"/>
              <a:pathLst>
                <a:path w="709615" h="291265">
                  <a:moveTo>
                    <a:pt x="57796" y="14770"/>
                  </a:moveTo>
                  <a:lnTo>
                    <a:pt x="57796" y="14770"/>
                  </a:lnTo>
                  <a:lnTo>
                    <a:pt x="57796" y="46091"/>
                  </a:lnTo>
                  <a:lnTo>
                    <a:pt x="55150" y="87551"/>
                  </a:lnTo>
                  <a:lnTo>
                    <a:pt x="48082" y="131255"/>
                  </a:lnTo>
                  <a:lnTo>
                    <a:pt x="39704" y="170331"/>
                  </a:lnTo>
                  <a:lnTo>
                    <a:pt x="27985" y="214942"/>
                  </a:lnTo>
                  <a:lnTo>
                    <a:pt x="16115" y="258995"/>
                  </a:lnTo>
                  <a:lnTo>
                    <a:pt x="4401" y="286589"/>
                  </a:lnTo>
                  <a:lnTo>
                    <a:pt x="2355" y="288257"/>
                  </a:lnTo>
                  <a:lnTo>
                    <a:pt x="0" y="289367"/>
                  </a:lnTo>
                  <a:lnTo>
                    <a:pt x="414" y="287132"/>
                  </a:lnTo>
                  <a:lnTo>
                    <a:pt x="15337" y="264803"/>
                  </a:lnTo>
                  <a:lnTo>
                    <a:pt x="20560" y="258849"/>
                  </a:lnTo>
                  <a:lnTo>
                    <a:pt x="46874" y="245729"/>
                  </a:lnTo>
                  <a:lnTo>
                    <a:pt x="86176" y="239537"/>
                  </a:lnTo>
                  <a:lnTo>
                    <a:pt x="123532" y="238464"/>
                  </a:lnTo>
                  <a:lnTo>
                    <a:pt x="156317" y="239139"/>
                  </a:lnTo>
                  <a:lnTo>
                    <a:pt x="197561" y="244190"/>
                  </a:lnTo>
                  <a:lnTo>
                    <a:pt x="230047" y="245718"/>
                  </a:lnTo>
                  <a:lnTo>
                    <a:pt x="272324" y="246579"/>
                  </a:lnTo>
                  <a:lnTo>
                    <a:pt x="305607" y="246781"/>
                  </a:lnTo>
                  <a:lnTo>
                    <a:pt x="339583" y="247862"/>
                  </a:lnTo>
                  <a:lnTo>
                    <a:pt x="375445" y="254050"/>
                  </a:lnTo>
                  <a:lnTo>
                    <a:pt x="419521" y="265029"/>
                  </a:lnTo>
                  <a:lnTo>
                    <a:pt x="461190" y="272012"/>
                  </a:lnTo>
                  <a:lnTo>
                    <a:pt x="502788" y="280520"/>
                  </a:lnTo>
                  <a:lnTo>
                    <a:pt x="543930" y="289110"/>
                  </a:lnTo>
                  <a:lnTo>
                    <a:pt x="583181" y="291264"/>
                  </a:lnTo>
                  <a:lnTo>
                    <a:pt x="598324" y="290501"/>
                  </a:lnTo>
                  <a:lnTo>
                    <a:pt x="621811" y="283889"/>
                  </a:lnTo>
                  <a:lnTo>
                    <a:pt x="631261" y="275269"/>
                  </a:lnTo>
                  <a:lnTo>
                    <a:pt x="648756" y="250222"/>
                  </a:lnTo>
                  <a:lnTo>
                    <a:pt x="663395" y="208448"/>
                  </a:lnTo>
                  <a:lnTo>
                    <a:pt x="680299" y="171044"/>
                  </a:lnTo>
                  <a:lnTo>
                    <a:pt x="693136" y="136371"/>
                  </a:lnTo>
                  <a:lnTo>
                    <a:pt x="703223" y="100960"/>
                  </a:lnTo>
                  <a:lnTo>
                    <a:pt x="708391" y="64721"/>
                  </a:lnTo>
                  <a:lnTo>
                    <a:pt x="709496" y="22328"/>
                  </a:lnTo>
                  <a:lnTo>
                    <a:pt x="709614" y="7530"/>
                  </a:lnTo>
                  <a:lnTo>
                    <a:pt x="707646" y="3989"/>
                  </a:lnTo>
                  <a:lnTo>
                    <a:pt x="704350" y="1630"/>
                  </a:lnTo>
                  <a:lnTo>
                    <a:pt x="700168" y="56"/>
                  </a:lnTo>
                  <a:lnTo>
                    <a:pt x="696387" y="0"/>
                  </a:lnTo>
                  <a:lnTo>
                    <a:pt x="689542" y="2584"/>
                  </a:lnTo>
                  <a:lnTo>
                    <a:pt x="682874" y="4155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2" name="SMARTInkShape-2964"/>
            <p:cNvSpPr/>
            <p:nvPr>
              <p:custDataLst>
                <p:tags r:id="rId150"/>
              </p:custDataLst>
            </p:nvPr>
          </p:nvSpPr>
          <p:spPr bwMode="auto">
            <a:xfrm>
              <a:off x="8697516" y="5323508"/>
              <a:ext cx="107157" cy="34306"/>
            </a:xfrm>
            <a:custGeom>
              <a:avLst/>
              <a:gdLst/>
              <a:ahLst/>
              <a:cxnLst/>
              <a:rect l="0" t="0" r="0" b="0"/>
              <a:pathLst>
                <a:path w="107157" h="34306">
                  <a:moveTo>
                    <a:pt x="0" y="34305"/>
                  </a:moveTo>
                  <a:lnTo>
                    <a:pt x="0" y="34305"/>
                  </a:lnTo>
                  <a:lnTo>
                    <a:pt x="7688" y="34305"/>
                  </a:lnTo>
                  <a:lnTo>
                    <a:pt x="46107" y="14187"/>
                  </a:lnTo>
                  <a:lnTo>
                    <a:pt x="77129" y="5748"/>
                  </a:lnTo>
                  <a:lnTo>
                    <a:pt x="85873" y="1769"/>
                  </a:lnTo>
                  <a:lnTo>
                    <a:pt x="96374" y="0"/>
                  </a:lnTo>
                  <a:lnTo>
                    <a:pt x="99968" y="521"/>
                  </a:lnTo>
                  <a:lnTo>
                    <a:pt x="107156" y="751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3" name="SMARTInkShape-2965"/>
            <p:cNvSpPr/>
            <p:nvPr>
              <p:custDataLst>
                <p:tags r:id="rId151"/>
              </p:custDataLst>
            </p:nvPr>
          </p:nvSpPr>
          <p:spPr bwMode="auto">
            <a:xfrm>
              <a:off x="8751095" y="5331023"/>
              <a:ext cx="8929" cy="243901"/>
            </a:xfrm>
            <a:custGeom>
              <a:avLst/>
              <a:gdLst/>
              <a:ahLst/>
              <a:cxnLst/>
              <a:rect l="0" t="0" r="0" b="0"/>
              <a:pathLst>
                <a:path w="8929" h="243901">
                  <a:moveTo>
                    <a:pt x="8928" y="0"/>
                  </a:moveTo>
                  <a:lnTo>
                    <a:pt x="8928" y="0"/>
                  </a:lnTo>
                  <a:lnTo>
                    <a:pt x="4188" y="0"/>
                  </a:lnTo>
                  <a:lnTo>
                    <a:pt x="2791" y="1985"/>
                  </a:lnTo>
                  <a:lnTo>
                    <a:pt x="826" y="15251"/>
                  </a:lnTo>
                  <a:lnTo>
                    <a:pt x="108" y="59151"/>
                  </a:lnTo>
                  <a:lnTo>
                    <a:pt x="20" y="99549"/>
                  </a:lnTo>
                  <a:lnTo>
                    <a:pt x="5" y="136101"/>
                  </a:lnTo>
                  <a:lnTo>
                    <a:pt x="0" y="175677"/>
                  </a:lnTo>
                  <a:lnTo>
                    <a:pt x="991" y="217346"/>
                  </a:lnTo>
                  <a:lnTo>
                    <a:pt x="8101" y="243900"/>
                  </a:lnTo>
                  <a:lnTo>
                    <a:pt x="8928" y="24110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4" name="SMARTInkShape-2966"/>
            <p:cNvSpPr/>
            <p:nvPr>
              <p:custDataLst>
                <p:tags r:id="rId152"/>
              </p:custDataLst>
            </p:nvPr>
          </p:nvSpPr>
          <p:spPr bwMode="auto">
            <a:xfrm>
              <a:off x="8850671" y="5464970"/>
              <a:ext cx="79018" cy="133945"/>
            </a:xfrm>
            <a:custGeom>
              <a:avLst/>
              <a:gdLst/>
              <a:ahLst/>
              <a:cxnLst/>
              <a:rect l="0" t="0" r="0" b="0"/>
              <a:pathLst>
                <a:path w="79018" h="133945">
                  <a:moveTo>
                    <a:pt x="16509" y="0"/>
                  </a:moveTo>
                  <a:lnTo>
                    <a:pt x="16509" y="0"/>
                  </a:lnTo>
                  <a:lnTo>
                    <a:pt x="16509" y="37286"/>
                  </a:lnTo>
                  <a:lnTo>
                    <a:pt x="9440" y="80572"/>
                  </a:lnTo>
                  <a:lnTo>
                    <a:pt x="7414" y="96332"/>
                  </a:lnTo>
                  <a:lnTo>
                    <a:pt x="3206" y="106645"/>
                  </a:lnTo>
                  <a:lnTo>
                    <a:pt x="1688" y="108799"/>
                  </a:lnTo>
                  <a:lnTo>
                    <a:pt x="674" y="109242"/>
                  </a:lnTo>
                  <a:lnTo>
                    <a:pt x="0" y="108547"/>
                  </a:lnTo>
                  <a:lnTo>
                    <a:pt x="12182" y="81890"/>
                  </a:lnTo>
                  <a:lnTo>
                    <a:pt x="31273" y="43944"/>
                  </a:lnTo>
                  <a:lnTo>
                    <a:pt x="41518" y="21685"/>
                  </a:lnTo>
                  <a:lnTo>
                    <a:pt x="43104" y="20409"/>
                  </a:lnTo>
                  <a:lnTo>
                    <a:pt x="51814" y="17957"/>
                  </a:lnTo>
                  <a:lnTo>
                    <a:pt x="56845" y="17887"/>
                  </a:lnTo>
                  <a:lnTo>
                    <a:pt x="59240" y="28454"/>
                  </a:lnTo>
                  <a:lnTo>
                    <a:pt x="61897" y="71656"/>
                  </a:lnTo>
                  <a:lnTo>
                    <a:pt x="73553" y="116113"/>
                  </a:lnTo>
                  <a:lnTo>
                    <a:pt x="79017" y="13394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5" name="SMARTInkShape-2967"/>
            <p:cNvSpPr/>
            <p:nvPr>
              <p:custDataLst>
                <p:tags r:id="rId153"/>
              </p:custDataLst>
            </p:nvPr>
          </p:nvSpPr>
          <p:spPr bwMode="auto">
            <a:xfrm>
              <a:off x="8683441" y="5518547"/>
              <a:ext cx="183740" cy="15968"/>
            </a:xfrm>
            <a:custGeom>
              <a:avLst/>
              <a:gdLst/>
              <a:ahLst/>
              <a:cxnLst/>
              <a:rect l="0" t="0" r="0" b="0"/>
              <a:pathLst>
                <a:path w="183740" h="15968">
                  <a:moveTo>
                    <a:pt x="5145" y="0"/>
                  </a:moveTo>
                  <a:lnTo>
                    <a:pt x="5145" y="0"/>
                  </a:lnTo>
                  <a:lnTo>
                    <a:pt x="404" y="0"/>
                  </a:lnTo>
                  <a:lnTo>
                    <a:pt x="0" y="992"/>
                  </a:lnTo>
                  <a:lnTo>
                    <a:pt x="2197" y="4740"/>
                  </a:lnTo>
                  <a:lnTo>
                    <a:pt x="11772" y="7068"/>
                  </a:lnTo>
                  <a:lnTo>
                    <a:pt x="55810" y="14821"/>
                  </a:lnTo>
                  <a:lnTo>
                    <a:pt x="79799" y="15967"/>
                  </a:lnTo>
                  <a:lnTo>
                    <a:pt x="122455" y="7968"/>
                  </a:lnTo>
                  <a:lnTo>
                    <a:pt x="165673" y="1049"/>
                  </a:lnTo>
                  <a:lnTo>
                    <a:pt x="183739"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56" name="SMARTInkShape-Group911"/>
          <p:cNvGrpSpPr/>
          <p:nvPr/>
        </p:nvGrpSpPr>
        <p:grpSpPr>
          <a:xfrm>
            <a:off x="7224117" y="3929063"/>
            <a:ext cx="1839517" cy="982475"/>
            <a:chOff x="7224117" y="3929063"/>
            <a:chExt cx="1839517" cy="982475"/>
          </a:xfrm>
        </p:grpSpPr>
        <p:sp>
          <p:nvSpPr>
            <p:cNvPr id="727" name="SMARTInkShape-2968"/>
            <p:cNvSpPr/>
            <p:nvPr>
              <p:custDataLst>
                <p:tags r:id="rId107"/>
              </p:custDataLst>
            </p:nvPr>
          </p:nvSpPr>
          <p:spPr bwMode="auto">
            <a:xfrm>
              <a:off x="7813590" y="4652367"/>
              <a:ext cx="124903" cy="219501"/>
            </a:xfrm>
            <a:custGeom>
              <a:avLst/>
              <a:gdLst/>
              <a:ahLst/>
              <a:cxnLst/>
              <a:rect l="0" t="0" r="0" b="0"/>
              <a:pathLst>
                <a:path w="124903" h="219501">
                  <a:moveTo>
                    <a:pt x="26676" y="0"/>
                  </a:moveTo>
                  <a:lnTo>
                    <a:pt x="26676" y="0"/>
                  </a:lnTo>
                  <a:lnTo>
                    <a:pt x="25683" y="9113"/>
                  </a:lnTo>
                  <a:lnTo>
                    <a:pt x="14247" y="50589"/>
                  </a:lnTo>
                  <a:lnTo>
                    <a:pt x="9889" y="93851"/>
                  </a:lnTo>
                  <a:lnTo>
                    <a:pt x="6382" y="131501"/>
                  </a:lnTo>
                  <a:lnTo>
                    <a:pt x="1811" y="171586"/>
                  </a:lnTo>
                  <a:lnTo>
                    <a:pt x="140" y="214823"/>
                  </a:lnTo>
                  <a:lnTo>
                    <a:pt x="0" y="219500"/>
                  </a:lnTo>
                  <a:lnTo>
                    <a:pt x="954" y="218763"/>
                  </a:lnTo>
                  <a:lnTo>
                    <a:pt x="21260" y="178302"/>
                  </a:lnTo>
                  <a:lnTo>
                    <a:pt x="31906" y="144883"/>
                  </a:lnTo>
                  <a:lnTo>
                    <a:pt x="42337" y="112823"/>
                  </a:lnTo>
                  <a:lnTo>
                    <a:pt x="52156" y="100414"/>
                  </a:lnTo>
                  <a:lnTo>
                    <a:pt x="60491" y="94238"/>
                  </a:lnTo>
                  <a:lnTo>
                    <a:pt x="64101" y="92591"/>
                  </a:lnTo>
                  <a:lnTo>
                    <a:pt x="67501" y="92485"/>
                  </a:lnTo>
                  <a:lnTo>
                    <a:pt x="73925" y="95013"/>
                  </a:lnTo>
                  <a:lnTo>
                    <a:pt x="76034" y="98069"/>
                  </a:lnTo>
                  <a:lnTo>
                    <a:pt x="86020" y="140775"/>
                  </a:lnTo>
                  <a:lnTo>
                    <a:pt x="88766" y="179689"/>
                  </a:lnTo>
                  <a:lnTo>
                    <a:pt x="96836" y="210358"/>
                  </a:lnTo>
                  <a:lnTo>
                    <a:pt x="98253" y="211676"/>
                  </a:lnTo>
                  <a:lnTo>
                    <a:pt x="102475" y="213141"/>
                  </a:lnTo>
                  <a:lnTo>
                    <a:pt x="110305" y="208500"/>
                  </a:lnTo>
                  <a:lnTo>
                    <a:pt x="124902" y="19645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8" name="SMARTInkShape-2969"/>
            <p:cNvSpPr/>
            <p:nvPr>
              <p:custDataLst>
                <p:tags r:id="rId108"/>
              </p:custDataLst>
            </p:nvPr>
          </p:nvSpPr>
          <p:spPr bwMode="auto">
            <a:xfrm>
              <a:off x="7610264" y="4608534"/>
              <a:ext cx="138416" cy="303004"/>
            </a:xfrm>
            <a:custGeom>
              <a:avLst/>
              <a:gdLst/>
              <a:ahLst/>
              <a:cxnLst/>
              <a:rect l="0" t="0" r="0" b="0"/>
              <a:pathLst>
                <a:path w="138416" h="303004">
                  <a:moveTo>
                    <a:pt x="131775" y="115271"/>
                  </a:moveTo>
                  <a:lnTo>
                    <a:pt x="131775" y="115271"/>
                  </a:lnTo>
                  <a:lnTo>
                    <a:pt x="127034" y="115271"/>
                  </a:lnTo>
                  <a:lnTo>
                    <a:pt x="125638" y="114279"/>
                  </a:lnTo>
                  <a:lnTo>
                    <a:pt x="124707" y="112625"/>
                  </a:lnTo>
                  <a:lnTo>
                    <a:pt x="124086" y="110530"/>
                  </a:lnTo>
                  <a:lnTo>
                    <a:pt x="121689" y="109134"/>
                  </a:lnTo>
                  <a:lnTo>
                    <a:pt x="113732" y="107582"/>
                  </a:lnTo>
                  <a:lnTo>
                    <a:pt x="76156" y="118879"/>
                  </a:lnTo>
                  <a:lnTo>
                    <a:pt x="60284" y="127364"/>
                  </a:lnTo>
                  <a:lnTo>
                    <a:pt x="39895" y="152386"/>
                  </a:lnTo>
                  <a:lnTo>
                    <a:pt x="17346" y="193005"/>
                  </a:lnTo>
                  <a:lnTo>
                    <a:pt x="2714" y="235981"/>
                  </a:lnTo>
                  <a:lnTo>
                    <a:pt x="0" y="251933"/>
                  </a:lnTo>
                  <a:lnTo>
                    <a:pt x="3213" y="276810"/>
                  </a:lnTo>
                  <a:lnTo>
                    <a:pt x="13120" y="291575"/>
                  </a:lnTo>
                  <a:lnTo>
                    <a:pt x="19930" y="298292"/>
                  </a:lnTo>
                  <a:lnTo>
                    <a:pt x="27446" y="301777"/>
                  </a:lnTo>
                  <a:lnTo>
                    <a:pt x="43735" y="303003"/>
                  </a:lnTo>
                  <a:lnTo>
                    <a:pt x="51253" y="299957"/>
                  </a:lnTo>
                  <a:lnTo>
                    <a:pt x="89828" y="268394"/>
                  </a:lnTo>
                  <a:lnTo>
                    <a:pt x="113861" y="229265"/>
                  </a:lnTo>
                  <a:lnTo>
                    <a:pt x="132977" y="188058"/>
                  </a:lnTo>
                  <a:lnTo>
                    <a:pt x="138415" y="146098"/>
                  </a:lnTo>
                  <a:lnTo>
                    <a:pt x="137041" y="115742"/>
                  </a:lnTo>
                  <a:lnTo>
                    <a:pt x="131139" y="85715"/>
                  </a:lnTo>
                  <a:lnTo>
                    <a:pt x="118594" y="55833"/>
                  </a:lnTo>
                  <a:lnTo>
                    <a:pt x="100451" y="33953"/>
                  </a:lnTo>
                  <a:lnTo>
                    <a:pt x="70569" y="13124"/>
                  </a:lnTo>
                  <a:lnTo>
                    <a:pt x="45510" y="3315"/>
                  </a:lnTo>
                  <a:lnTo>
                    <a:pt x="24005" y="0"/>
                  </a:lnTo>
                  <a:lnTo>
                    <a:pt x="20241" y="2705"/>
                  </a:lnTo>
                  <a:lnTo>
                    <a:pt x="6759" y="2597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9" name="SMARTInkShape-2970"/>
            <p:cNvSpPr/>
            <p:nvPr>
              <p:custDataLst>
                <p:tags r:id="rId109"/>
              </p:custDataLst>
            </p:nvPr>
          </p:nvSpPr>
          <p:spPr bwMode="auto">
            <a:xfrm>
              <a:off x="7979016" y="4534090"/>
              <a:ext cx="93423" cy="153997"/>
            </a:xfrm>
            <a:custGeom>
              <a:avLst/>
              <a:gdLst/>
              <a:ahLst/>
              <a:cxnLst/>
              <a:rect l="0" t="0" r="0" b="0"/>
              <a:pathLst>
                <a:path w="93423" h="153997">
                  <a:moveTo>
                    <a:pt x="4125" y="153996"/>
                  </a:moveTo>
                  <a:lnTo>
                    <a:pt x="4125" y="153996"/>
                  </a:lnTo>
                  <a:lnTo>
                    <a:pt x="11253" y="145875"/>
                  </a:lnTo>
                  <a:lnTo>
                    <a:pt x="33185" y="113857"/>
                  </a:lnTo>
                  <a:lnTo>
                    <a:pt x="41174" y="79039"/>
                  </a:lnTo>
                  <a:lnTo>
                    <a:pt x="48765" y="35830"/>
                  </a:lnTo>
                  <a:lnTo>
                    <a:pt x="53621" y="12489"/>
                  </a:lnTo>
                  <a:lnTo>
                    <a:pt x="51589" y="2468"/>
                  </a:lnTo>
                  <a:lnTo>
                    <a:pt x="48666" y="391"/>
                  </a:lnTo>
                  <a:lnTo>
                    <a:pt x="44733" y="0"/>
                  </a:lnTo>
                  <a:lnTo>
                    <a:pt x="40126" y="730"/>
                  </a:lnTo>
                  <a:lnTo>
                    <a:pt x="24162" y="11239"/>
                  </a:lnTo>
                  <a:lnTo>
                    <a:pt x="17991" y="18780"/>
                  </a:lnTo>
                  <a:lnTo>
                    <a:pt x="6575" y="56153"/>
                  </a:lnTo>
                  <a:lnTo>
                    <a:pt x="0" y="87522"/>
                  </a:lnTo>
                  <a:lnTo>
                    <a:pt x="3453" y="110267"/>
                  </a:lnTo>
                  <a:lnTo>
                    <a:pt x="11754" y="129573"/>
                  </a:lnTo>
                  <a:lnTo>
                    <a:pt x="21075" y="141818"/>
                  </a:lnTo>
                  <a:lnTo>
                    <a:pt x="34478" y="148584"/>
                  </a:lnTo>
                  <a:lnTo>
                    <a:pt x="57855" y="152927"/>
                  </a:lnTo>
                  <a:lnTo>
                    <a:pt x="78253" y="144198"/>
                  </a:lnTo>
                  <a:lnTo>
                    <a:pt x="83309" y="139526"/>
                  </a:lnTo>
                  <a:lnTo>
                    <a:pt x="93422" y="11827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0" name="SMARTInkShape-2971"/>
            <p:cNvSpPr/>
            <p:nvPr>
              <p:custDataLst>
                <p:tags r:id="rId110"/>
              </p:custDataLst>
            </p:nvPr>
          </p:nvSpPr>
          <p:spPr bwMode="auto">
            <a:xfrm>
              <a:off x="8054578" y="4634508"/>
              <a:ext cx="89298" cy="17860"/>
            </a:xfrm>
            <a:custGeom>
              <a:avLst/>
              <a:gdLst/>
              <a:ahLst/>
              <a:cxnLst/>
              <a:rect l="0" t="0" r="0" b="0"/>
              <a:pathLst>
                <a:path w="89298" h="17860">
                  <a:moveTo>
                    <a:pt x="0" y="17859"/>
                  </a:moveTo>
                  <a:lnTo>
                    <a:pt x="0" y="17859"/>
                  </a:lnTo>
                  <a:lnTo>
                    <a:pt x="12429" y="17859"/>
                  </a:lnTo>
                  <a:lnTo>
                    <a:pt x="53831" y="6835"/>
                  </a:lnTo>
                  <a:lnTo>
                    <a:pt x="8929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1" name="SMARTInkShape-2972"/>
            <p:cNvSpPr/>
            <p:nvPr>
              <p:custDataLst>
                <p:tags r:id="rId111"/>
              </p:custDataLst>
            </p:nvPr>
          </p:nvSpPr>
          <p:spPr bwMode="auto">
            <a:xfrm>
              <a:off x="8162102" y="4554141"/>
              <a:ext cx="8563" cy="142876"/>
            </a:xfrm>
            <a:custGeom>
              <a:avLst/>
              <a:gdLst/>
              <a:ahLst/>
              <a:cxnLst/>
              <a:rect l="0" t="0" r="0" b="0"/>
              <a:pathLst>
                <a:path w="8563" h="142876">
                  <a:moveTo>
                    <a:pt x="8562" y="0"/>
                  </a:moveTo>
                  <a:lnTo>
                    <a:pt x="8562" y="0"/>
                  </a:lnTo>
                  <a:lnTo>
                    <a:pt x="7570" y="36618"/>
                  </a:lnTo>
                  <a:lnTo>
                    <a:pt x="1494" y="78486"/>
                  </a:lnTo>
                  <a:lnTo>
                    <a:pt x="0" y="120454"/>
                  </a:lnTo>
                  <a:lnTo>
                    <a:pt x="2441" y="132910"/>
                  </a:lnTo>
                  <a:lnTo>
                    <a:pt x="8562"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2" name="SMARTInkShape-2973"/>
            <p:cNvSpPr/>
            <p:nvPr>
              <p:custDataLst>
                <p:tags r:id="rId112"/>
              </p:custDataLst>
            </p:nvPr>
          </p:nvSpPr>
          <p:spPr bwMode="auto">
            <a:xfrm>
              <a:off x="7813477" y="4554141"/>
              <a:ext cx="69611" cy="26790"/>
            </a:xfrm>
            <a:custGeom>
              <a:avLst/>
              <a:gdLst/>
              <a:ahLst/>
              <a:cxnLst/>
              <a:rect l="0" t="0" r="0" b="0"/>
              <a:pathLst>
                <a:path w="69611" h="26790">
                  <a:moveTo>
                    <a:pt x="0" y="26789"/>
                  </a:moveTo>
                  <a:lnTo>
                    <a:pt x="0" y="26789"/>
                  </a:lnTo>
                  <a:lnTo>
                    <a:pt x="40993" y="26789"/>
                  </a:lnTo>
                  <a:lnTo>
                    <a:pt x="55832" y="26789"/>
                  </a:lnTo>
                  <a:lnTo>
                    <a:pt x="62186" y="24143"/>
                  </a:lnTo>
                  <a:lnTo>
                    <a:pt x="69610" y="19100"/>
                  </a:lnTo>
                  <a:lnTo>
                    <a:pt x="6250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3" name="SMARTInkShape-2974"/>
            <p:cNvSpPr/>
            <p:nvPr>
              <p:custDataLst>
                <p:tags r:id="rId113"/>
              </p:custDataLst>
            </p:nvPr>
          </p:nvSpPr>
          <p:spPr bwMode="auto">
            <a:xfrm>
              <a:off x="7867055" y="4545211"/>
              <a:ext cx="22686" cy="80368"/>
            </a:xfrm>
            <a:custGeom>
              <a:avLst/>
              <a:gdLst/>
              <a:ahLst/>
              <a:cxnLst/>
              <a:rect l="0" t="0" r="0" b="0"/>
              <a:pathLst>
                <a:path w="22686" h="80368">
                  <a:moveTo>
                    <a:pt x="0" y="0"/>
                  </a:moveTo>
                  <a:lnTo>
                    <a:pt x="0" y="0"/>
                  </a:lnTo>
                  <a:lnTo>
                    <a:pt x="0" y="4740"/>
                  </a:lnTo>
                  <a:lnTo>
                    <a:pt x="992" y="6136"/>
                  </a:lnTo>
                  <a:lnTo>
                    <a:pt x="2645" y="7068"/>
                  </a:lnTo>
                  <a:lnTo>
                    <a:pt x="4740" y="7689"/>
                  </a:lnTo>
                  <a:lnTo>
                    <a:pt x="9713" y="13670"/>
                  </a:lnTo>
                  <a:lnTo>
                    <a:pt x="14238" y="21951"/>
                  </a:lnTo>
                  <a:lnTo>
                    <a:pt x="22685" y="48637"/>
                  </a:lnTo>
                  <a:lnTo>
                    <a:pt x="17859" y="803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4" name="SMARTInkShape-2975"/>
            <p:cNvSpPr/>
            <p:nvPr>
              <p:custDataLst>
                <p:tags r:id="rId114"/>
              </p:custDataLst>
            </p:nvPr>
          </p:nvSpPr>
          <p:spPr bwMode="auto">
            <a:xfrm>
              <a:off x="8313906" y="4438163"/>
              <a:ext cx="8564" cy="8822"/>
            </a:xfrm>
            <a:custGeom>
              <a:avLst/>
              <a:gdLst/>
              <a:ahLst/>
              <a:cxnLst/>
              <a:rect l="0" t="0" r="0" b="0"/>
              <a:pathLst>
                <a:path w="8564" h="8822">
                  <a:moveTo>
                    <a:pt x="8563" y="8821"/>
                  </a:moveTo>
                  <a:lnTo>
                    <a:pt x="8563" y="8821"/>
                  </a:lnTo>
                  <a:lnTo>
                    <a:pt x="0" y="259"/>
                  </a:lnTo>
                  <a:lnTo>
                    <a:pt x="4482" y="0"/>
                  </a:lnTo>
                  <a:lnTo>
                    <a:pt x="5843" y="9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5" name="SMARTInkShape-2976"/>
            <p:cNvSpPr/>
            <p:nvPr>
              <p:custDataLst>
                <p:tags r:id="rId115"/>
              </p:custDataLst>
            </p:nvPr>
          </p:nvSpPr>
          <p:spPr bwMode="auto">
            <a:xfrm>
              <a:off x="8521268" y="4070808"/>
              <a:ext cx="139669" cy="329730"/>
            </a:xfrm>
            <a:custGeom>
              <a:avLst/>
              <a:gdLst/>
              <a:ahLst/>
              <a:cxnLst/>
              <a:rect l="0" t="0" r="0" b="0"/>
              <a:pathLst>
                <a:path w="139669" h="329730">
                  <a:moveTo>
                    <a:pt x="113740" y="188653"/>
                  </a:moveTo>
                  <a:lnTo>
                    <a:pt x="113740" y="188653"/>
                  </a:lnTo>
                  <a:lnTo>
                    <a:pt x="113740" y="180964"/>
                  </a:lnTo>
                  <a:lnTo>
                    <a:pt x="108999" y="175350"/>
                  </a:lnTo>
                  <a:lnTo>
                    <a:pt x="104026" y="172818"/>
                  </a:lnTo>
                  <a:lnTo>
                    <a:pt x="88009" y="166453"/>
                  </a:lnTo>
                  <a:lnTo>
                    <a:pt x="71876" y="171841"/>
                  </a:lnTo>
                  <a:lnTo>
                    <a:pt x="31939" y="195552"/>
                  </a:lnTo>
                  <a:lnTo>
                    <a:pt x="5574" y="229469"/>
                  </a:lnTo>
                  <a:lnTo>
                    <a:pt x="0" y="252671"/>
                  </a:lnTo>
                  <a:lnTo>
                    <a:pt x="3089" y="287878"/>
                  </a:lnTo>
                  <a:lnTo>
                    <a:pt x="15614" y="310144"/>
                  </a:lnTo>
                  <a:lnTo>
                    <a:pt x="31432" y="325993"/>
                  </a:lnTo>
                  <a:lnTo>
                    <a:pt x="37040" y="328830"/>
                  </a:lnTo>
                  <a:lnTo>
                    <a:pt x="41771" y="329729"/>
                  </a:lnTo>
                  <a:lnTo>
                    <a:pt x="57610" y="322791"/>
                  </a:lnTo>
                  <a:lnTo>
                    <a:pt x="83549" y="310088"/>
                  </a:lnTo>
                  <a:lnTo>
                    <a:pt x="90636" y="308305"/>
                  </a:lnTo>
                  <a:lnTo>
                    <a:pt x="103802" y="295740"/>
                  </a:lnTo>
                  <a:lnTo>
                    <a:pt x="123683" y="264817"/>
                  </a:lnTo>
                  <a:lnTo>
                    <a:pt x="133994" y="226764"/>
                  </a:lnTo>
                  <a:lnTo>
                    <a:pt x="137625" y="194677"/>
                  </a:lnTo>
                  <a:lnTo>
                    <a:pt x="139668" y="151081"/>
                  </a:lnTo>
                  <a:lnTo>
                    <a:pt x="137628" y="116666"/>
                  </a:lnTo>
                  <a:lnTo>
                    <a:pt x="132791" y="74222"/>
                  </a:lnTo>
                  <a:lnTo>
                    <a:pt x="117730" y="41528"/>
                  </a:lnTo>
                  <a:lnTo>
                    <a:pt x="103898" y="20927"/>
                  </a:lnTo>
                  <a:lnTo>
                    <a:pt x="74553" y="3798"/>
                  </a:lnTo>
                  <a:lnTo>
                    <a:pt x="56305" y="0"/>
                  </a:lnTo>
                  <a:lnTo>
                    <a:pt x="34876" y="3441"/>
                  </a:lnTo>
                  <a:lnTo>
                    <a:pt x="6584" y="189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6" name="SMARTInkShape-2977"/>
            <p:cNvSpPr/>
            <p:nvPr>
              <p:custDataLst>
                <p:tags r:id="rId116"/>
              </p:custDataLst>
            </p:nvPr>
          </p:nvSpPr>
          <p:spPr bwMode="auto">
            <a:xfrm>
              <a:off x="8707806" y="4098727"/>
              <a:ext cx="123656" cy="254712"/>
            </a:xfrm>
            <a:custGeom>
              <a:avLst/>
              <a:gdLst/>
              <a:ahLst/>
              <a:cxnLst/>
              <a:rect l="0" t="0" r="0" b="0"/>
              <a:pathLst>
                <a:path w="123656" h="254712">
                  <a:moveTo>
                    <a:pt x="16499" y="0"/>
                  </a:moveTo>
                  <a:lnTo>
                    <a:pt x="16499" y="0"/>
                  </a:lnTo>
                  <a:lnTo>
                    <a:pt x="28927" y="24857"/>
                  </a:lnTo>
                  <a:lnTo>
                    <a:pt x="32749" y="51462"/>
                  </a:lnTo>
                  <a:lnTo>
                    <a:pt x="27903" y="95015"/>
                  </a:lnTo>
                  <a:lnTo>
                    <a:pt x="23272" y="133311"/>
                  </a:lnTo>
                  <a:lnTo>
                    <a:pt x="16398" y="173365"/>
                  </a:lnTo>
                  <a:lnTo>
                    <a:pt x="8927" y="217617"/>
                  </a:lnTo>
                  <a:lnTo>
                    <a:pt x="0" y="251011"/>
                  </a:lnTo>
                  <a:lnTo>
                    <a:pt x="538" y="252669"/>
                  </a:lnTo>
                  <a:lnTo>
                    <a:pt x="1890" y="252781"/>
                  </a:lnTo>
                  <a:lnTo>
                    <a:pt x="3783" y="251864"/>
                  </a:lnTo>
                  <a:lnTo>
                    <a:pt x="24406" y="220594"/>
                  </a:lnTo>
                  <a:lnTo>
                    <a:pt x="36150" y="181447"/>
                  </a:lnTo>
                  <a:lnTo>
                    <a:pt x="49999" y="137264"/>
                  </a:lnTo>
                  <a:lnTo>
                    <a:pt x="59830" y="121860"/>
                  </a:lnTo>
                  <a:lnTo>
                    <a:pt x="65230" y="117951"/>
                  </a:lnTo>
                  <a:lnTo>
                    <a:pt x="70814" y="116337"/>
                  </a:lnTo>
                  <a:lnTo>
                    <a:pt x="82310" y="117189"/>
                  </a:lnTo>
                  <a:lnTo>
                    <a:pt x="94035" y="120875"/>
                  </a:lnTo>
                  <a:lnTo>
                    <a:pt x="97955" y="124240"/>
                  </a:lnTo>
                  <a:lnTo>
                    <a:pt x="102311" y="133269"/>
                  </a:lnTo>
                  <a:lnTo>
                    <a:pt x="105337" y="176042"/>
                  </a:lnTo>
                  <a:lnTo>
                    <a:pt x="103014" y="210910"/>
                  </a:lnTo>
                  <a:lnTo>
                    <a:pt x="100590" y="229667"/>
                  </a:lnTo>
                  <a:lnTo>
                    <a:pt x="104914" y="254711"/>
                  </a:lnTo>
                  <a:lnTo>
                    <a:pt x="107192" y="254143"/>
                  </a:lnTo>
                  <a:lnTo>
                    <a:pt x="123655" y="24110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7" name="SMARTInkShape-2978"/>
            <p:cNvSpPr/>
            <p:nvPr>
              <p:custDataLst>
                <p:tags r:id="rId117"/>
              </p:custDataLst>
            </p:nvPr>
          </p:nvSpPr>
          <p:spPr bwMode="auto">
            <a:xfrm>
              <a:off x="8849320" y="3957923"/>
              <a:ext cx="89298" cy="163809"/>
            </a:xfrm>
            <a:custGeom>
              <a:avLst/>
              <a:gdLst/>
              <a:ahLst/>
              <a:cxnLst/>
              <a:rect l="0" t="0" r="0" b="0"/>
              <a:pathLst>
                <a:path w="89298" h="163809">
                  <a:moveTo>
                    <a:pt x="0" y="158663"/>
                  </a:moveTo>
                  <a:lnTo>
                    <a:pt x="0" y="158663"/>
                  </a:lnTo>
                  <a:lnTo>
                    <a:pt x="4741" y="163403"/>
                  </a:lnTo>
                  <a:lnTo>
                    <a:pt x="8122" y="163808"/>
                  </a:lnTo>
                  <a:lnTo>
                    <a:pt x="22360" y="159636"/>
                  </a:lnTo>
                  <a:lnTo>
                    <a:pt x="33420" y="154796"/>
                  </a:lnTo>
                  <a:lnTo>
                    <a:pt x="42303" y="146692"/>
                  </a:lnTo>
                  <a:lnTo>
                    <a:pt x="52884" y="128327"/>
                  </a:lnTo>
                  <a:lnTo>
                    <a:pt x="65347" y="90714"/>
                  </a:lnTo>
                  <a:lnTo>
                    <a:pt x="69633" y="56729"/>
                  </a:lnTo>
                  <a:lnTo>
                    <a:pt x="71081" y="13659"/>
                  </a:lnTo>
                  <a:lnTo>
                    <a:pt x="71280" y="4920"/>
                  </a:lnTo>
                  <a:lnTo>
                    <a:pt x="69348" y="2590"/>
                  </a:lnTo>
                  <a:lnTo>
                    <a:pt x="61910" y="0"/>
                  </a:lnTo>
                  <a:lnTo>
                    <a:pt x="57149" y="2286"/>
                  </a:lnTo>
                  <a:lnTo>
                    <a:pt x="46566" y="12764"/>
                  </a:lnTo>
                  <a:lnTo>
                    <a:pt x="34192" y="35397"/>
                  </a:lnTo>
                  <a:lnTo>
                    <a:pt x="24242" y="65695"/>
                  </a:lnTo>
                  <a:lnTo>
                    <a:pt x="25257" y="108512"/>
                  </a:lnTo>
                  <a:lnTo>
                    <a:pt x="27327" y="126495"/>
                  </a:lnTo>
                  <a:lnTo>
                    <a:pt x="31327" y="138082"/>
                  </a:lnTo>
                  <a:lnTo>
                    <a:pt x="44350" y="147201"/>
                  </a:lnTo>
                  <a:lnTo>
                    <a:pt x="74999" y="157153"/>
                  </a:lnTo>
                  <a:lnTo>
                    <a:pt x="89297" y="15866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8" name="SMARTInkShape-2979"/>
            <p:cNvSpPr/>
            <p:nvPr>
              <p:custDataLst>
                <p:tags r:id="rId118"/>
              </p:custDataLst>
            </p:nvPr>
          </p:nvSpPr>
          <p:spPr bwMode="auto">
            <a:xfrm>
              <a:off x="8947547" y="4063008"/>
              <a:ext cx="80368" cy="44649"/>
            </a:xfrm>
            <a:custGeom>
              <a:avLst/>
              <a:gdLst/>
              <a:ahLst/>
              <a:cxnLst/>
              <a:rect l="0" t="0" r="0" b="0"/>
              <a:pathLst>
                <a:path w="80368" h="44649">
                  <a:moveTo>
                    <a:pt x="0" y="44648"/>
                  </a:moveTo>
                  <a:lnTo>
                    <a:pt x="0" y="44648"/>
                  </a:lnTo>
                  <a:lnTo>
                    <a:pt x="4741" y="35167"/>
                  </a:lnTo>
                  <a:lnTo>
                    <a:pt x="12360" y="27867"/>
                  </a:lnTo>
                  <a:lnTo>
                    <a:pt x="30452" y="18179"/>
                  </a:lnTo>
                  <a:lnTo>
                    <a:pt x="53750" y="10757"/>
                  </a:lnTo>
                  <a:lnTo>
                    <a:pt x="8036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9" name="SMARTInkShape-2980"/>
            <p:cNvSpPr/>
            <p:nvPr>
              <p:custDataLst>
                <p:tags r:id="rId119"/>
              </p:custDataLst>
            </p:nvPr>
          </p:nvSpPr>
          <p:spPr bwMode="auto">
            <a:xfrm>
              <a:off x="9054703" y="3973711"/>
              <a:ext cx="8931" cy="178595"/>
            </a:xfrm>
            <a:custGeom>
              <a:avLst/>
              <a:gdLst/>
              <a:ahLst/>
              <a:cxnLst/>
              <a:rect l="0" t="0" r="0" b="0"/>
              <a:pathLst>
                <a:path w="8931" h="178595">
                  <a:moveTo>
                    <a:pt x="8930" y="0"/>
                  </a:moveTo>
                  <a:lnTo>
                    <a:pt x="8930" y="0"/>
                  </a:lnTo>
                  <a:lnTo>
                    <a:pt x="4189" y="0"/>
                  </a:lnTo>
                  <a:lnTo>
                    <a:pt x="3784" y="1984"/>
                  </a:lnTo>
                  <a:lnTo>
                    <a:pt x="8541" y="41475"/>
                  </a:lnTo>
                  <a:lnTo>
                    <a:pt x="8879" y="83734"/>
                  </a:lnTo>
                  <a:lnTo>
                    <a:pt x="8920" y="126268"/>
                  </a:lnTo>
                  <a:lnTo>
                    <a:pt x="0" y="17859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0" name="SMARTInkShape-2981"/>
            <p:cNvSpPr/>
            <p:nvPr>
              <p:custDataLst>
                <p:tags r:id="rId120"/>
              </p:custDataLst>
            </p:nvPr>
          </p:nvSpPr>
          <p:spPr bwMode="auto">
            <a:xfrm>
              <a:off x="8733234" y="4000500"/>
              <a:ext cx="107158" cy="26790"/>
            </a:xfrm>
            <a:custGeom>
              <a:avLst/>
              <a:gdLst/>
              <a:ahLst/>
              <a:cxnLst/>
              <a:rect l="0" t="0" r="0" b="0"/>
              <a:pathLst>
                <a:path w="107158" h="26790">
                  <a:moveTo>
                    <a:pt x="0" y="26789"/>
                  </a:moveTo>
                  <a:lnTo>
                    <a:pt x="0" y="26789"/>
                  </a:lnTo>
                  <a:lnTo>
                    <a:pt x="4741" y="22048"/>
                  </a:lnTo>
                  <a:lnTo>
                    <a:pt x="7068" y="17075"/>
                  </a:lnTo>
                  <a:lnTo>
                    <a:pt x="8563" y="10539"/>
                  </a:lnTo>
                  <a:lnTo>
                    <a:pt x="8766" y="12291"/>
                  </a:lnTo>
                  <a:lnTo>
                    <a:pt x="8821" y="14147"/>
                  </a:lnTo>
                  <a:lnTo>
                    <a:pt x="11834" y="15384"/>
                  </a:lnTo>
                  <a:lnTo>
                    <a:pt x="46207" y="17533"/>
                  </a:lnTo>
                  <a:lnTo>
                    <a:pt x="10715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1" name="SMARTInkShape-2982"/>
            <p:cNvSpPr/>
            <p:nvPr>
              <p:custDataLst>
                <p:tags r:id="rId121"/>
              </p:custDataLst>
            </p:nvPr>
          </p:nvSpPr>
          <p:spPr bwMode="auto">
            <a:xfrm>
              <a:off x="8795742" y="3973711"/>
              <a:ext cx="17861" cy="80368"/>
            </a:xfrm>
            <a:custGeom>
              <a:avLst/>
              <a:gdLst/>
              <a:ahLst/>
              <a:cxnLst/>
              <a:rect l="0" t="0" r="0" b="0"/>
              <a:pathLst>
                <a:path w="17861" h="80368">
                  <a:moveTo>
                    <a:pt x="0" y="0"/>
                  </a:moveTo>
                  <a:lnTo>
                    <a:pt x="0" y="0"/>
                  </a:lnTo>
                  <a:lnTo>
                    <a:pt x="0" y="4740"/>
                  </a:lnTo>
                  <a:lnTo>
                    <a:pt x="992" y="6137"/>
                  </a:lnTo>
                  <a:lnTo>
                    <a:pt x="2646" y="7068"/>
                  </a:lnTo>
                  <a:lnTo>
                    <a:pt x="4741" y="7689"/>
                  </a:lnTo>
                  <a:lnTo>
                    <a:pt x="9714" y="13670"/>
                  </a:lnTo>
                  <a:lnTo>
                    <a:pt x="14239" y="22942"/>
                  </a:lnTo>
                  <a:lnTo>
                    <a:pt x="17860" y="803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2" name="SMARTInkShape-2983"/>
            <p:cNvSpPr/>
            <p:nvPr>
              <p:custDataLst>
                <p:tags r:id="rId122"/>
              </p:custDataLst>
            </p:nvPr>
          </p:nvSpPr>
          <p:spPr bwMode="auto">
            <a:xfrm>
              <a:off x="8527852" y="4484937"/>
              <a:ext cx="409053" cy="23574"/>
            </a:xfrm>
            <a:custGeom>
              <a:avLst/>
              <a:gdLst/>
              <a:ahLst/>
              <a:cxnLst/>
              <a:rect l="0" t="0" r="0" b="0"/>
              <a:pathLst>
                <a:path w="409053" h="23574">
                  <a:moveTo>
                    <a:pt x="0" y="15626"/>
                  </a:moveTo>
                  <a:lnTo>
                    <a:pt x="0" y="15626"/>
                  </a:lnTo>
                  <a:lnTo>
                    <a:pt x="4740" y="15626"/>
                  </a:lnTo>
                  <a:lnTo>
                    <a:pt x="17169" y="20366"/>
                  </a:lnTo>
                  <a:lnTo>
                    <a:pt x="61730" y="19582"/>
                  </a:lnTo>
                  <a:lnTo>
                    <a:pt x="102813" y="23573"/>
                  </a:lnTo>
                  <a:lnTo>
                    <a:pt x="143009" y="18224"/>
                  </a:lnTo>
                  <a:lnTo>
                    <a:pt x="176538" y="15403"/>
                  </a:lnTo>
                  <a:lnTo>
                    <a:pt x="220778" y="8710"/>
                  </a:lnTo>
                  <a:lnTo>
                    <a:pt x="263214" y="2353"/>
                  </a:lnTo>
                  <a:lnTo>
                    <a:pt x="303677" y="3817"/>
                  </a:lnTo>
                  <a:lnTo>
                    <a:pt x="337253" y="0"/>
                  </a:lnTo>
                  <a:lnTo>
                    <a:pt x="381508" y="853"/>
                  </a:lnTo>
                  <a:lnTo>
                    <a:pt x="409052" y="6354"/>
                  </a:lnTo>
                  <a:lnTo>
                    <a:pt x="401836" y="669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3" name="SMARTInkShape-2984"/>
            <p:cNvSpPr/>
            <p:nvPr>
              <p:custDataLst>
                <p:tags r:id="rId123"/>
              </p:custDataLst>
            </p:nvPr>
          </p:nvSpPr>
          <p:spPr bwMode="auto">
            <a:xfrm>
              <a:off x="8539347" y="4596385"/>
              <a:ext cx="146521" cy="301677"/>
            </a:xfrm>
            <a:custGeom>
              <a:avLst/>
              <a:gdLst/>
              <a:ahLst/>
              <a:cxnLst/>
              <a:rect l="0" t="0" r="0" b="0"/>
              <a:pathLst>
                <a:path w="146521" h="301677">
                  <a:moveTo>
                    <a:pt x="113520" y="154209"/>
                  </a:moveTo>
                  <a:lnTo>
                    <a:pt x="113520" y="154209"/>
                  </a:lnTo>
                  <a:lnTo>
                    <a:pt x="108779" y="154209"/>
                  </a:lnTo>
                  <a:lnTo>
                    <a:pt x="107383" y="153217"/>
                  </a:lnTo>
                  <a:lnTo>
                    <a:pt x="106452" y="151563"/>
                  </a:lnTo>
                  <a:lnTo>
                    <a:pt x="103843" y="138978"/>
                  </a:lnTo>
                  <a:lnTo>
                    <a:pt x="99959" y="133218"/>
                  </a:lnTo>
                  <a:lnTo>
                    <a:pt x="96541" y="132277"/>
                  </a:lnTo>
                  <a:lnTo>
                    <a:pt x="75921" y="135617"/>
                  </a:lnTo>
                  <a:lnTo>
                    <a:pt x="56739" y="145613"/>
                  </a:lnTo>
                  <a:lnTo>
                    <a:pt x="21459" y="183052"/>
                  </a:lnTo>
                  <a:lnTo>
                    <a:pt x="6096" y="213136"/>
                  </a:lnTo>
                  <a:lnTo>
                    <a:pt x="0" y="237704"/>
                  </a:lnTo>
                  <a:lnTo>
                    <a:pt x="2935" y="267032"/>
                  </a:lnTo>
                  <a:lnTo>
                    <a:pt x="10132" y="284058"/>
                  </a:lnTo>
                  <a:lnTo>
                    <a:pt x="14829" y="291376"/>
                  </a:lnTo>
                  <a:lnTo>
                    <a:pt x="20937" y="296255"/>
                  </a:lnTo>
                  <a:lnTo>
                    <a:pt x="35661" y="301676"/>
                  </a:lnTo>
                  <a:lnTo>
                    <a:pt x="43755" y="300145"/>
                  </a:lnTo>
                  <a:lnTo>
                    <a:pt x="69367" y="283769"/>
                  </a:lnTo>
                  <a:lnTo>
                    <a:pt x="99397" y="254215"/>
                  </a:lnTo>
                  <a:lnTo>
                    <a:pt x="124951" y="214753"/>
                  </a:lnTo>
                  <a:lnTo>
                    <a:pt x="136130" y="182440"/>
                  </a:lnTo>
                  <a:lnTo>
                    <a:pt x="143413" y="148897"/>
                  </a:lnTo>
                  <a:lnTo>
                    <a:pt x="146520" y="113278"/>
                  </a:lnTo>
                  <a:lnTo>
                    <a:pt x="139185" y="74576"/>
                  </a:lnTo>
                  <a:lnTo>
                    <a:pt x="128181" y="43008"/>
                  </a:lnTo>
                  <a:lnTo>
                    <a:pt x="102836" y="10288"/>
                  </a:lnTo>
                  <a:lnTo>
                    <a:pt x="74084" y="0"/>
                  </a:lnTo>
                  <a:lnTo>
                    <a:pt x="38886" y="148"/>
                  </a:lnTo>
                  <a:lnTo>
                    <a:pt x="23133" y="6693"/>
                  </a:lnTo>
                  <a:lnTo>
                    <a:pt x="17543" y="11216"/>
                  </a:lnTo>
                  <a:lnTo>
                    <a:pt x="6364" y="381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4" name="SMARTInkShape-2985"/>
            <p:cNvSpPr/>
            <p:nvPr>
              <p:custDataLst>
                <p:tags r:id="rId124"/>
              </p:custDataLst>
            </p:nvPr>
          </p:nvSpPr>
          <p:spPr bwMode="auto">
            <a:xfrm>
              <a:off x="7983141" y="3949143"/>
              <a:ext cx="107157" cy="186030"/>
            </a:xfrm>
            <a:custGeom>
              <a:avLst/>
              <a:gdLst/>
              <a:ahLst/>
              <a:cxnLst/>
              <a:rect l="0" t="0" r="0" b="0"/>
              <a:pathLst>
                <a:path w="107157" h="186030">
                  <a:moveTo>
                    <a:pt x="0" y="131724"/>
                  </a:moveTo>
                  <a:lnTo>
                    <a:pt x="0" y="131724"/>
                  </a:lnTo>
                  <a:lnTo>
                    <a:pt x="7688" y="139413"/>
                  </a:lnTo>
                  <a:lnTo>
                    <a:pt x="28937" y="120428"/>
                  </a:lnTo>
                  <a:lnTo>
                    <a:pt x="47552" y="77154"/>
                  </a:lnTo>
                  <a:lnTo>
                    <a:pt x="60737" y="33962"/>
                  </a:lnTo>
                  <a:lnTo>
                    <a:pt x="61983" y="17870"/>
                  </a:lnTo>
                  <a:lnTo>
                    <a:pt x="59628" y="9024"/>
                  </a:lnTo>
                  <a:lnTo>
                    <a:pt x="57612" y="5275"/>
                  </a:lnTo>
                  <a:lnTo>
                    <a:pt x="55275" y="2777"/>
                  </a:lnTo>
                  <a:lnTo>
                    <a:pt x="50032" y="0"/>
                  </a:lnTo>
                  <a:lnTo>
                    <a:pt x="46253" y="1244"/>
                  </a:lnTo>
                  <a:lnTo>
                    <a:pt x="25004" y="18091"/>
                  </a:lnTo>
                  <a:lnTo>
                    <a:pt x="21034" y="29627"/>
                  </a:lnTo>
                  <a:lnTo>
                    <a:pt x="12140" y="68890"/>
                  </a:lnTo>
                  <a:lnTo>
                    <a:pt x="10873" y="91058"/>
                  </a:lnTo>
                  <a:lnTo>
                    <a:pt x="18830" y="130453"/>
                  </a:lnTo>
                  <a:lnTo>
                    <a:pt x="29957" y="162451"/>
                  </a:lnTo>
                  <a:lnTo>
                    <a:pt x="43492" y="181728"/>
                  </a:lnTo>
                  <a:lnTo>
                    <a:pt x="48839" y="184904"/>
                  </a:lnTo>
                  <a:lnTo>
                    <a:pt x="54386" y="186029"/>
                  </a:lnTo>
                  <a:lnTo>
                    <a:pt x="65844" y="184633"/>
                  </a:lnTo>
                  <a:lnTo>
                    <a:pt x="77550" y="180705"/>
                  </a:lnTo>
                  <a:lnTo>
                    <a:pt x="107156" y="1585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5" name="SMARTInkShape-2986"/>
            <p:cNvSpPr/>
            <p:nvPr>
              <p:custDataLst>
                <p:tags r:id="rId125"/>
              </p:custDataLst>
            </p:nvPr>
          </p:nvSpPr>
          <p:spPr bwMode="auto">
            <a:xfrm>
              <a:off x="7822406" y="3964781"/>
              <a:ext cx="80368" cy="26790"/>
            </a:xfrm>
            <a:custGeom>
              <a:avLst/>
              <a:gdLst/>
              <a:ahLst/>
              <a:cxnLst/>
              <a:rect l="0" t="0" r="0" b="0"/>
              <a:pathLst>
                <a:path w="80368" h="26790">
                  <a:moveTo>
                    <a:pt x="0" y="26789"/>
                  </a:moveTo>
                  <a:lnTo>
                    <a:pt x="0" y="26789"/>
                  </a:lnTo>
                  <a:lnTo>
                    <a:pt x="42241" y="26789"/>
                  </a:lnTo>
                  <a:lnTo>
                    <a:pt x="59700" y="22049"/>
                  </a:lnTo>
                  <a:lnTo>
                    <a:pt x="68867" y="14430"/>
                  </a:lnTo>
                  <a:lnTo>
                    <a:pt x="8036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6" name="SMARTInkShape-2987"/>
            <p:cNvSpPr/>
            <p:nvPr>
              <p:custDataLst>
                <p:tags r:id="rId126"/>
              </p:custDataLst>
            </p:nvPr>
          </p:nvSpPr>
          <p:spPr bwMode="auto">
            <a:xfrm>
              <a:off x="7875984" y="3929063"/>
              <a:ext cx="42867" cy="89297"/>
            </a:xfrm>
            <a:custGeom>
              <a:avLst/>
              <a:gdLst/>
              <a:ahLst/>
              <a:cxnLst/>
              <a:rect l="0" t="0" r="0" b="0"/>
              <a:pathLst>
                <a:path w="42867" h="89297">
                  <a:moveTo>
                    <a:pt x="0" y="0"/>
                  </a:moveTo>
                  <a:lnTo>
                    <a:pt x="0" y="0"/>
                  </a:lnTo>
                  <a:lnTo>
                    <a:pt x="9481" y="4740"/>
                  </a:lnTo>
                  <a:lnTo>
                    <a:pt x="16782" y="12359"/>
                  </a:lnTo>
                  <a:lnTo>
                    <a:pt x="38632" y="43113"/>
                  </a:lnTo>
                  <a:lnTo>
                    <a:pt x="42866" y="59958"/>
                  </a:lnTo>
                  <a:lnTo>
                    <a:pt x="35719" y="8929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7" name="SMARTInkShape-2988"/>
            <p:cNvSpPr/>
            <p:nvPr>
              <p:custDataLst>
                <p:tags r:id="rId127"/>
              </p:custDataLst>
            </p:nvPr>
          </p:nvSpPr>
          <p:spPr bwMode="auto">
            <a:xfrm>
              <a:off x="7653110" y="4457155"/>
              <a:ext cx="335377" cy="16619"/>
            </a:xfrm>
            <a:custGeom>
              <a:avLst/>
              <a:gdLst/>
              <a:ahLst/>
              <a:cxnLst/>
              <a:rect l="0" t="0" r="0" b="0"/>
              <a:pathLst>
                <a:path w="335377" h="16619">
                  <a:moveTo>
                    <a:pt x="8562" y="7689"/>
                  </a:moveTo>
                  <a:lnTo>
                    <a:pt x="8562" y="7689"/>
                  </a:lnTo>
                  <a:lnTo>
                    <a:pt x="873" y="0"/>
                  </a:lnTo>
                  <a:lnTo>
                    <a:pt x="459" y="579"/>
                  </a:lnTo>
                  <a:lnTo>
                    <a:pt x="0" y="3867"/>
                  </a:lnTo>
                  <a:lnTo>
                    <a:pt x="1862" y="5141"/>
                  </a:lnTo>
                  <a:lnTo>
                    <a:pt x="15947" y="6934"/>
                  </a:lnTo>
                  <a:lnTo>
                    <a:pt x="52612" y="7539"/>
                  </a:lnTo>
                  <a:lnTo>
                    <a:pt x="93627" y="8661"/>
                  </a:lnTo>
                  <a:lnTo>
                    <a:pt x="128796" y="12827"/>
                  </a:lnTo>
                  <a:lnTo>
                    <a:pt x="160934" y="9652"/>
                  </a:lnTo>
                  <a:lnTo>
                    <a:pt x="200994" y="8270"/>
                  </a:lnTo>
                  <a:lnTo>
                    <a:pt x="241307" y="7861"/>
                  </a:lnTo>
                  <a:lnTo>
                    <a:pt x="284797" y="7722"/>
                  </a:lnTo>
                  <a:lnTo>
                    <a:pt x="325836" y="7695"/>
                  </a:lnTo>
                  <a:lnTo>
                    <a:pt x="330210" y="8685"/>
                  </a:lnTo>
                  <a:lnTo>
                    <a:pt x="333127" y="10338"/>
                  </a:lnTo>
                  <a:lnTo>
                    <a:pt x="335071" y="12431"/>
                  </a:lnTo>
                  <a:lnTo>
                    <a:pt x="335376" y="13827"/>
                  </a:lnTo>
                  <a:lnTo>
                    <a:pt x="321101" y="166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8" name="SMARTInkShape-2989"/>
            <p:cNvSpPr/>
            <p:nvPr>
              <p:custDataLst>
                <p:tags r:id="rId128"/>
              </p:custDataLst>
            </p:nvPr>
          </p:nvSpPr>
          <p:spPr bwMode="auto">
            <a:xfrm>
              <a:off x="7840266" y="4045148"/>
              <a:ext cx="133946" cy="285393"/>
            </a:xfrm>
            <a:custGeom>
              <a:avLst/>
              <a:gdLst/>
              <a:ahLst/>
              <a:cxnLst/>
              <a:rect l="0" t="0" r="0" b="0"/>
              <a:pathLst>
                <a:path w="133946" h="285393">
                  <a:moveTo>
                    <a:pt x="8929" y="0"/>
                  </a:moveTo>
                  <a:lnTo>
                    <a:pt x="8929" y="0"/>
                  </a:lnTo>
                  <a:lnTo>
                    <a:pt x="8929" y="39576"/>
                  </a:lnTo>
                  <a:lnTo>
                    <a:pt x="8929" y="76329"/>
                  </a:lnTo>
                  <a:lnTo>
                    <a:pt x="8929" y="112795"/>
                  </a:lnTo>
                  <a:lnTo>
                    <a:pt x="8929" y="155381"/>
                  </a:lnTo>
                  <a:lnTo>
                    <a:pt x="4189" y="192970"/>
                  </a:lnTo>
                  <a:lnTo>
                    <a:pt x="827" y="231484"/>
                  </a:lnTo>
                  <a:lnTo>
                    <a:pt x="108" y="271990"/>
                  </a:lnTo>
                  <a:lnTo>
                    <a:pt x="3" y="285392"/>
                  </a:lnTo>
                  <a:lnTo>
                    <a:pt x="0" y="245609"/>
                  </a:lnTo>
                  <a:lnTo>
                    <a:pt x="2645" y="220311"/>
                  </a:lnTo>
                  <a:lnTo>
                    <a:pt x="9677" y="182153"/>
                  </a:lnTo>
                  <a:lnTo>
                    <a:pt x="14993" y="171821"/>
                  </a:lnTo>
                  <a:lnTo>
                    <a:pt x="18002" y="158618"/>
                  </a:lnTo>
                  <a:lnTo>
                    <a:pt x="19939" y="156347"/>
                  </a:lnTo>
                  <a:lnTo>
                    <a:pt x="22222" y="154833"/>
                  </a:lnTo>
                  <a:lnTo>
                    <a:pt x="23744" y="152831"/>
                  </a:lnTo>
                  <a:lnTo>
                    <a:pt x="28833" y="142490"/>
                  </a:lnTo>
                  <a:lnTo>
                    <a:pt x="31128" y="139642"/>
                  </a:lnTo>
                  <a:lnTo>
                    <a:pt x="36324" y="136477"/>
                  </a:lnTo>
                  <a:lnTo>
                    <a:pt x="44544" y="134279"/>
                  </a:lnTo>
                  <a:lnTo>
                    <a:pt x="68544" y="133959"/>
                  </a:lnTo>
                  <a:lnTo>
                    <a:pt x="72797" y="136597"/>
                  </a:lnTo>
                  <a:lnTo>
                    <a:pt x="83612" y="146376"/>
                  </a:lnTo>
                  <a:lnTo>
                    <a:pt x="86770" y="152038"/>
                  </a:lnTo>
                  <a:lnTo>
                    <a:pt x="97609" y="195356"/>
                  </a:lnTo>
                  <a:lnTo>
                    <a:pt x="99194" y="235454"/>
                  </a:lnTo>
                  <a:lnTo>
                    <a:pt x="105911" y="260214"/>
                  </a:lnTo>
                  <a:lnTo>
                    <a:pt x="108311" y="262773"/>
                  </a:lnTo>
                  <a:lnTo>
                    <a:pt x="116268" y="265616"/>
                  </a:lnTo>
                  <a:lnTo>
                    <a:pt x="120176" y="264390"/>
                  </a:lnTo>
                  <a:lnTo>
                    <a:pt x="127164" y="257736"/>
                  </a:lnTo>
                  <a:lnTo>
                    <a:pt x="133945" y="24110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9" name="SMARTInkShape-2990"/>
            <p:cNvSpPr/>
            <p:nvPr>
              <p:custDataLst>
                <p:tags r:id="rId129"/>
              </p:custDataLst>
            </p:nvPr>
          </p:nvSpPr>
          <p:spPr bwMode="auto">
            <a:xfrm>
              <a:off x="7590234" y="4043087"/>
              <a:ext cx="178595" cy="334182"/>
            </a:xfrm>
            <a:custGeom>
              <a:avLst/>
              <a:gdLst/>
              <a:ahLst/>
              <a:cxnLst/>
              <a:rect l="0" t="0" r="0" b="0"/>
              <a:pathLst>
                <a:path w="178595" h="334182">
                  <a:moveTo>
                    <a:pt x="178594" y="144936"/>
                  </a:moveTo>
                  <a:lnTo>
                    <a:pt x="178594" y="144936"/>
                  </a:lnTo>
                  <a:lnTo>
                    <a:pt x="143965" y="144936"/>
                  </a:lnTo>
                  <a:lnTo>
                    <a:pt x="135753" y="142291"/>
                  </a:lnTo>
                  <a:lnTo>
                    <a:pt x="132174" y="140196"/>
                  </a:lnTo>
                  <a:lnTo>
                    <a:pt x="120260" y="140515"/>
                  </a:lnTo>
                  <a:lnTo>
                    <a:pt x="105043" y="144955"/>
                  </a:lnTo>
                  <a:lnTo>
                    <a:pt x="73666" y="163976"/>
                  </a:lnTo>
                  <a:lnTo>
                    <a:pt x="52806" y="182101"/>
                  </a:lnTo>
                  <a:lnTo>
                    <a:pt x="39131" y="209494"/>
                  </a:lnTo>
                  <a:lnTo>
                    <a:pt x="30887" y="236825"/>
                  </a:lnTo>
                  <a:lnTo>
                    <a:pt x="28003" y="272484"/>
                  </a:lnTo>
                  <a:lnTo>
                    <a:pt x="27329" y="289598"/>
                  </a:lnTo>
                  <a:lnTo>
                    <a:pt x="32321" y="306465"/>
                  </a:lnTo>
                  <a:lnTo>
                    <a:pt x="46954" y="332065"/>
                  </a:lnTo>
                  <a:lnTo>
                    <a:pt x="52139" y="334181"/>
                  </a:lnTo>
                  <a:lnTo>
                    <a:pt x="65837" y="333886"/>
                  </a:lnTo>
                  <a:lnTo>
                    <a:pt x="90284" y="323402"/>
                  </a:lnTo>
                  <a:lnTo>
                    <a:pt x="111639" y="307727"/>
                  </a:lnTo>
                  <a:lnTo>
                    <a:pt x="125793" y="285775"/>
                  </a:lnTo>
                  <a:lnTo>
                    <a:pt x="139464" y="250698"/>
                  </a:lnTo>
                  <a:lnTo>
                    <a:pt x="148700" y="216071"/>
                  </a:lnTo>
                  <a:lnTo>
                    <a:pt x="157719" y="171966"/>
                  </a:lnTo>
                  <a:lnTo>
                    <a:pt x="165685" y="135747"/>
                  </a:lnTo>
                  <a:lnTo>
                    <a:pt x="166500" y="91612"/>
                  </a:lnTo>
                  <a:lnTo>
                    <a:pt x="155058" y="59353"/>
                  </a:lnTo>
                  <a:lnTo>
                    <a:pt x="127637" y="23778"/>
                  </a:lnTo>
                  <a:lnTo>
                    <a:pt x="115928" y="16674"/>
                  </a:lnTo>
                  <a:lnTo>
                    <a:pt x="82761" y="2633"/>
                  </a:lnTo>
                  <a:lnTo>
                    <a:pt x="52989" y="0"/>
                  </a:lnTo>
                  <a:lnTo>
                    <a:pt x="0" y="20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0" name="SMARTInkShape-2991"/>
            <p:cNvSpPr/>
            <p:nvPr>
              <p:custDataLst>
                <p:tags r:id="rId130"/>
              </p:custDataLst>
            </p:nvPr>
          </p:nvSpPr>
          <p:spPr bwMode="auto">
            <a:xfrm>
              <a:off x="7224117" y="4446984"/>
              <a:ext cx="132968" cy="17856"/>
            </a:xfrm>
            <a:custGeom>
              <a:avLst/>
              <a:gdLst/>
              <a:ahLst/>
              <a:cxnLst/>
              <a:rect l="0" t="0" r="0" b="0"/>
              <a:pathLst>
                <a:path w="132968" h="17856">
                  <a:moveTo>
                    <a:pt x="0" y="8930"/>
                  </a:moveTo>
                  <a:lnTo>
                    <a:pt x="0" y="8930"/>
                  </a:lnTo>
                  <a:lnTo>
                    <a:pt x="0" y="16619"/>
                  </a:lnTo>
                  <a:lnTo>
                    <a:pt x="41982" y="17827"/>
                  </a:lnTo>
                  <a:lnTo>
                    <a:pt x="81192" y="17855"/>
                  </a:lnTo>
                  <a:lnTo>
                    <a:pt x="111858" y="16867"/>
                  </a:lnTo>
                  <a:lnTo>
                    <a:pt x="130645" y="10171"/>
                  </a:lnTo>
                  <a:lnTo>
                    <a:pt x="131745" y="8765"/>
                  </a:lnTo>
                  <a:lnTo>
                    <a:pt x="132967" y="4557"/>
                  </a:lnTo>
                  <a:lnTo>
                    <a:pt x="132301" y="3038"/>
                  </a:lnTo>
                  <a:lnTo>
                    <a:pt x="12501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1" name="SMARTInkShape-2992"/>
            <p:cNvSpPr/>
            <p:nvPr>
              <p:custDataLst>
                <p:tags r:id="rId131"/>
              </p:custDataLst>
            </p:nvPr>
          </p:nvSpPr>
          <p:spPr bwMode="auto">
            <a:xfrm>
              <a:off x="7224117" y="4361494"/>
              <a:ext cx="96710" cy="14054"/>
            </a:xfrm>
            <a:custGeom>
              <a:avLst/>
              <a:gdLst/>
              <a:ahLst/>
              <a:cxnLst/>
              <a:rect l="0" t="0" r="0" b="0"/>
              <a:pathLst>
                <a:path w="96710" h="14054">
                  <a:moveTo>
                    <a:pt x="0" y="14053"/>
                  </a:moveTo>
                  <a:lnTo>
                    <a:pt x="0" y="14053"/>
                  </a:lnTo>
                  <a:lnTo>
                    <a:pt x="22943" y="13061"/>
                  </a:lnTo>
                  <a:lnTo>
                    <a:pt x="55747" y="5950"/>
                  </a:lnTo>
                  <a:lnTo>
                    <a:pt x="82203" y="4203"/>
                  </a:lnTo>
                  <a:lnTo>
                    <a:pt x="84569" y="2526"/>
                  </a:lnTo>
                  <a:lnTo>
                    <a:pt x="86145" y="415"/>
                  </a:lnTo>
                  <a:lnTo>
                    <a:pt x="88187" y="0"/>
                  </a:lnTo>
                  <a:lnTo>
                    <a:pt x="90542" y="715"/>
                  </a:lnTo>
                  <a:lnTo>
                    <a:pt x="96709" y="4252"/>
                  </a:lnTo>
                  <a:lnTo>
                    <a:pt x="96222" y="4543"/>
                  </a:lnTo>
                  <a:lnTo>
                    <a:pt x="89297" y="51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2" name="SMARTInkShape-2993"/>
            <p:cNvSpPr/>
            <p:nvPr>
              <p:custDataLst>
                <p:tags r:id="rId132"/>
              </p:custDataLst>
            </p:nvPr>
          </p:nvSpPr>
          <p:spPr bwMode="auto">
            <a:xfrm>
              <a:off x="8706445" y="4714875"/>
              <a:ext cx="82468" cy="142876"/>
            </a:xfrm>
            <a:custGeom>
              <a:avLst/>
              <a:gdLst/>
              <a:ahLst/>
              <a:cxnLst/>
              <a:rect l="0" t="0" r="0" b="0"/>
              <a:pathLst>
                <a:path w="82468" h="142876">
                  <a:moveTo>
                    <a:pt x="26789" y="0"/>
                  </a:moveTo>
                  <a:lnTo>
                    <a:pt x="26789" y="0"/>
                  </a:lnTo>
                  <a:lnTo>
                    <a:pt x="31530" y="0"/>
                  </a:lnTo>
                  <a:lnTo>
                    <a:pt x="50142" y="8121"/>
                  </a:lnTo>
                  <a:lnTo>
                    <a:pt x="80540" y="28679"/>
                  </a:lnTo>
                  <a:lnTo>
                    <a:pt x="82467" y="35987"/>
                  </a:lnTo>
                  <a:lnTo>
                    <a:pt x="80438" y="66004"/>
                  </a:lnTo>
                  <a:lnTo>
                    <a:pt x="76100" y="78283"/>
                  </a:lnTo>
                  <a:lnTo>
                    <a:pt x="34126" y="117983"/>
                  </a:lnTo>
                  <a:lnTo>
                    <a:pt x="0"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3" name="SMARTInkShape-2994"/>
            <p:cNvSpPr/>
            <p:nvPr>
              <p:custDataLst>
                <p:tags r:id="rId133"/>
              </p:custDataLst>
            </p:nvPr>
          </p:nvSpPr>
          <p:spPr bwMode="auto">
            <a:xfrm>
              <a:off x="8815761" y="4714875"/>
              <a:ext cx="96068" cy="154764"/>
            </a:xfrm>
            <a:custGeom>
              <a:avLst/>
              <a:gdLst/>
              <a:ahLst/>
              <a:cxnLst/>
              <a:rect l="0" t="0" r="0" b="0"/>
              <a:pathLst>
                <a:path w="96068" h="154764">
                  <a:moveTo>
                    <a:pt x="33559" y="0"/>
                  </a:moveTo>
                  <a:lnTo>
                    <a:pt x="33559" y="0"/>
                  </a:lnTo>
                  <a:lnTo>
                    <a:pt x="28819" y="0"/>
                  </a:lnTo>
                  <a:lnTo>
                    <a:pt x="23845" y="7938"/>
                  </a:lnTo>
                  <a:lnTo>
                    <a:pt x="6701" y="49853"/>
                  </a:lnTo>
                  <a:lnTo>
                    <a:pt x="466" y="87201"/>
                  </a:lnTo>
                  <a:lnTo>
                    <a:pt x="0" y="113170"/>
                  </a:lnTo>
                  <a:lnTo>
                    <a:pt x="3099" y="124712"/>
                  </a:lnTo>
                  <a:lnTo>
                    <a:pt x="10423" y="140690"/>
                  </a:lnTo>
                  <a:lnTo>
                    <a:pt x="21293" y="149511"/>
                  </a:lnTo>
                  <a:lnTo>
                    <a:pt x="28358" y="153252"/>
                  </a:lnTo>
                  <a:lnTo>
                    <a:pt x="41501" y="154763"/>
                  </a:lnTo>
                  <a:lnTo>
                    <a:pt x="54948" y="151135"/>
                  </a:lnTo>
                  <a:lnTo>
                    <a:pt x="76276" y="138928"/>
                  </a:lnTo>
                  <a:lnTo>
                    <a:pt x="96067" y="1160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4" name="SMARTInkShape-2995"/>
            <p:cNvSpPr/>
            <p:nvPr>
              <p:custDataLst>
                <p:tags r:id="rId134"/>
              </p:custDataLst>
            </p:nvPr>
          </p:nvSpPr>
          <p:spPr bwMode="auto">
            <a:xfrm>
              <a:off x="8751094" y="4634508"/>
              <a:ext cx="133946" cy="16875"/>
            </a:xfrm>
            <a:custGeom>
              <a:avLst/>
              <a:gdLst/>
              <a:ahLst/>
              <a:cxnLst/>
              <a:rect l="0" t="0" r="0" b="0"/>
              <a:pathLst>
                <a:path w="133946" h="16875">
                  <a:moveTo>
                    <a:pt x="0" y="0"/>
                  </a:moveTo>
                  <a:lnTo>
                    <a:pt x="0" y="0"/>
                  </a:lnTo>
                  <a:lnTo>
                    <a:pt x="32546" y="7688"/>
                  </a:lnTo>
                  <a:lnTo>
                    <a:pt x="62481" y="11412"/>
                  </a:lnTo>
                  <a:lnTo>
                    <a:pt x="68444" y="13561"/>
                  </a:lnTo>
                  <a:lnTo>
                    <a:pt x="83006" y="13303"/>
                  </a:lnTo>
                  <a:lnTo>
                    <a:pt x="97414" y="11865"/>
                  </a:lnTo>
                  <a:lnTo>
                    <a:pt x="118172" y="16874"/>
                  </a:lnTo>
                  <a:lnTo>
                    <a:pt x="121445" y="16210"/>
                  </a:lnTo>
                  <a:lnTo>
                    <a:pt x="133945"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5" name="SMARTInkShape-2996"/>
            <p:cNvSpPr/>
            <p:nvPr>
              <p:custDataLst>
                <p:tags r:id="rId135"/>
              </p:custDataLst>
            </p:nvPr>
          </p:nvSpPr>
          <p:spPr bwMode="auto">
            <a:xfrm>
              <a:off x="8862034" y="4598789"/>
              <a:ext cx="73000" cy="142876"/>
            </a:xfrm>
            <a:custGeom>
              <a:avLst/>
              <a:gdLst/>
              <a:ahLst/>
              <a:cxnLst/>
              <a:rect l="0" t="0" r="0" b="0"/>
              <a:pathLst>
                <a:path w="73000" h="142876">
                  <a:moveTo>
                    <a:pt x="5146" y="0"/>
                  </a:moveTo>
                  <a:lnTo>
                    <a:pt x="5146" y="0"/>
                  </a:lnTo>
                  <a:lnTo>
                    <a:pt x="0" y="0"/>
                  </a:lnTo>
                  <a:lnTo>
                    <a:pt x="2198" y="0"/>
                  </a:lnTo>
                  <a:lnTo>
                    <a:pt x="6480" y="2646"/>
                  </a:lnTo>
                  <a:lnTo>
                    <a:pt x="46177" y="33420"/>
                  </a:lnTo>
                  <a:lnTo>
                    <a:pt x="64487" y="55542"/>
                  </a:lnTo>
                  <a:lnTo>
                    <a:pt x="71208" y="69665"/>
                  </a:lnTo>
                  <a:lnTo>
                    <a:pt x="72999" y="76209"/>
                  </a:lnTo>
                  <a:lnTo>
                    <a:pt x="72210" y="82556"/>
                  </a:lnTo>
                  <a:lnTo>
                    <a:pt x="66040" y="94900"/>
                  </a:lnTo>
                  <a:lnTo>
                    <a:pt x="23005"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757" name="SMARTInkShape-2997"/>
          <p:cNvSpPr/>
          <p:nvPr>
            <p:custDataLst>
              <p:tags r:id="rId4"/>
            </p:custDataLst>
          </p:nvPr>
        </p:nvSpPr>
        <p:spPr bwMode="auto">
          <a:xfrm>
            <a:off x="6572250" y="4964905"/>
            <a:ext cx="320324" cy="26413"/>
          </a:xfrm>
          <a:custGeom>
            <a:avLst/>
            <a:gdLst/>
            <a:ahLst/>
            <a:cxnLst/>
            <a:rect l="0" t="0" r="0" b="0"/>
            <a:pathLst>
              <a:path w="320324" h="26413">
                <a:moveTo>
                  <a:pt x="0" y="0"/>
                </a:moveTo>
                <a:lnTo>
                  <a:pt x="0" y="0"/>
                </a:lnTo>
                <a:lnTo>
                  <a:pt x="14258" y="6138"/>
                </a:lnTo>
                <a:lnTo>
                  <a:pt x="49816" y="9678"/>
                </a:lnTo>
                <a:lnTo>
                  <a:pt x="83772" y="14995"/>
                </a:lnTo>
                <a:lnTo>
                  <a:pt x="121238" y="16587"/>
                </a:lnTo>
                <a:lnTo>
                  <a:pt x="164347" y="17294"/>
                </a:lnTo>
                <a:lnTo>
                  <a:pt x="205996" y="18601"/>
                </a:lnTo>
                <a:lnTo>
                  <a:pt x="237736" y="22489"/>
                </a:lnTo>
                <a:lnTo>
                  <a:pt x="267717" y="24878"/>
                </a:lnTo>
                <a:lnTo>
                  <a:pt x="308426" y="26412"/>
                </a:lnTo>
                <a:lnTo>
                  <a:pt x="312773" y="25545"/>
                </a:lnTo>
                <a:lnTo>
                  <a:pt x="315672" y="23977"/>
                </a:lnTo>
                <a:lnTo>
                  <a:pt x="320323" y="19069"/>
                </a:lnTo>
                <a:lnTo>
                  <a:pt x="319713" y="18666"/>
                </a:lnTo>
                <a:lnTo>
                  <a:pt x="303609" y="178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769" name="SMARTInkShape-Group913"/>
          <p:cNvGrpSpPr/>
          <p:nvPr/>
        </p:nvGrpSpPr>
        <p:grpSpPr>
          <a:xfrm>
            <a:off x="6545461" y="3920133"/>
            <a:ext cx="571501" cy="927677"/>
            <a:chOff x="6545461" y="3920133"/>
            <a:chExt cx="571501" cy="927677"/>
          </a:xfrm>
        </p:grpSpPr>
        <p:sp>
          <p:nvSpPr>
            <p:cNvPr id="758" name="SMARTInkShape-2998"/>
            <p:cNvSpPr/>
            <p:nvPr>
              <p:custDataLst>
                <p:tags r:id="rId96"/>
              </p:custDataLst>
            </p:nvPr>
          </p:nvSpPr>
          <p:spPr bwMode="auto">
            <a:xfrm>
              <a:off x="6545461" y="4056442"/>
              <a:ext cx="173100" cy="289961"/>
            </a:xfrm>
            <a:custGeom>
              <a:avLst/>
              <a:gdLst/>
              <a:ahLst/>
              <a:cxnLst/>
              <a:rect l="0" t="0" r="0" b="0"/>
              <a:pathLst>
                <a:path w="173100" h="289961">
                  <a:moveTo>
                    <a:pt x="151805" y="149441"/>
                  </a:moveTo>
                  <a:lnTo>
                    <a:pt x="151805" y="149441"/>
                  </a:lnTo>
                  <a:lnTo>
                    <a:pt x="151805" y="141752"/>
                  </a:lnTo>
                  <a:lnTo>
                    <a:pt x="147064" y="136138"/>
                  </a:lnTo>
                  <a:lnTo>
                    <a:pt x="142091" y="133606"/>
                  </a:lnTo>
                  <a:lnTo>
                    <a:pt x="130814" y="131981"/>
                  </a:lnTo>
                  <a:lnTo>
                    <a:pt x="89748" y="146836"/>
                  </a:lnTo>
                  <a:lnTo>
                    <a:pt x="80237" y="152582"/>
                  </a:lnTo>
                  <a:lnTo>
                    <a:pt x="46101" y="191171"/>
                  </a:lnTo>
                  <a:lnTo>
                    <a:pt x="39664" y="198097"/>
                  </a:lnTo>
                  <a:lnTo>
                    <a:pt x="32511" y="216375"/>
                  </a:lnTo>
                  <a:lnTo>
                    <a:pt x="27919" y="250967"/>
                  </a:lnTo>
                  <a:lnTo>
                    <a:pt x="32583" y="264347"/>
                  </a:lnTo>
                  <a:lnTo>
                    <a:pt x="41270" y="275916"/>
                  </a:lnTo>
                  <a:lnTo>
                    <a:pt x="51746" y="284366"/>
                  </a:lnTo>
                  <a:lnTo>
                    <a:pt x="63016" y="288783"/>
                  </a:lnTo>
                  <a:lnTo>
                    <a:pt x="68800" y="289960"/>
                  </a:lnTo>
                  <a:lnTo>
                    <a:pt x="91161" y="286877"/>
                  </a:lnTo>
                  <a:lnTo>
                    <a:pt x="107985" y="274355"/>
                  </a:lnTo>
                  <a:lnTo>
                    <a:pt x="144025" y="232359"/>
                  </a:lnTo>
                  <a:lnTo>
                    <a:pt x="162175" y="194593"/>
                  </a:lnTo>
                  <a:lnTo>
                    <a:pt x="172186" y="172190"/>
                  </a:lnTo>
                  <a:lnTo>
                    <a:pt x="173099" y="156575"/>
                  </a:lnTo>
                  <a:lnTo>
                    <a:pt x="168132" y="113486"/>
                  </a:lnTo>
                  <a:lnTo>
                    <a:pt x="150326" y="75310"/>
                  </a:lnTo>
                  <a:lnTo>
                    <a:pt x="127701" y="39327"/>
                  </a:lnTo>
                  <a:lnTo>
                    <a:pt x="103130" y="14103"/>
                  </a:lnTo>
                  <a:lnTo>
                    <a:pt x="87508" y="5616"/>
                  </a:lnTo>
                  <a:lnTo>
                    <a:pt x="47756" y="0"/>
                  </a:lnTo>
                  <a:lnTo>
                    <a:pt x="17237" y="3077"/>
                  </a:lnTo>
                  <a:lnTo>
                    <a:pt x="0" y="1549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9" name="SMARTInkShape-2999"/>
            <p:cNvSpPr/>
            <p:nvPr>
              <p:custDataLst>
                <p:tags r:id="rId97"/>
              </p:custDataLst>
            </p:nvPr>
          </p:nvSpPr>
          <p:spPr bwMode="auto">
            <a:xfrm>
              <a:off x="6884789" y="4528593"/>
              <a:ext cx="78385" cy="105916"/>
            </a:xfrm>
            <a:custGeom>
              <a:avLst/>
              <a:gdLst/>
              <a:ahLst/>
              <a:cxnLst/>
              <a:rect l="0" t="0" r="0" b="0"/>
              <a:pathLst>
                <a:path w="78385" h="105916">
                  <a:moveTo>
                    <a:pt x="0" y="7688"/>
                  </a:moveTo>
                  <a:lnTo>
                    <a:pt x="0" y="7688"/>
                  </a:lnTo>
                  <a:lnTo>
                    <a:pt x="16782" y="620"/>
                  </a:lnTo>
                  <a:lnTo>
                    <a:pt x="20117" y="0"/>
                  </a:lnTo>
                  <a:lnTo>
                    <a:pt x="23334" y="578"/>
                  </a:lnTo>
                  <a:lnTo>
                    <a:pt x="53904" y="20199"/>
                  </a:lnTo>
                  <a:lnTo>
                    <a:pt x="66794" y="31790"/>
                  </a:lnTo>
                  <a:lnTo>
                    <a:pt x="75904" y="46359"/>
                  </a:lnTo>
                  <a:lnTo>
                    <a:pt x="78384" y="53979"/>
                  </a:lnTo>
                  <a:lnTo>
                    <a:pt x="70299" y="78069"/>
                  </a:lnTo>
                  <a:lnTo>
                    <a:pt x="58032" y="91224"/>
                  </a:lnTo>
                  <a:lnTo>
                    <a:pt x="35719" y="1059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0" name="SMARTInkShape-3000"/>
            <p:cNvSpPr/>
            <p:nvPr>
              <p:custDataLst>
                <p:tags r:id="rId98"/>
              </p:custDataLst>
            </p:nvPr>
          </p:nvSpPr>
          <p:spPr bwMode="auto">
            <a:xfrm>
              <a:off x="6768703" y="4572000"/>
              <a:ext cx="166284" cy="42738"/>
            </a:xfrm>
            <a:custGeom>
              <a:avLst/>
              <a:gdLst/>
              <a:ahLst/>
              <a:cxnLst/>
              <a:rect l="0" t="0" r="0" b="0"/>
              <a:pathLst>
                <a:path w="166284" h="42738">
                  <a:moveTo>
                    <a:pt x="0" y="35719"/>
                  </a:moveTo>
                  <a:lnTo>
                    <a:pt x="0" y="35719"/>
                  </a:lnTo>
                  <a:lnTo>
                    <a:pt x="0" y="19468"/>
                  </a:lnTo>
                  <a:lnTo>
                    <a:pt x="0" y="23076"/>
                  </a:lnTo>
                  <a:lnTo>
                    <a:pt x="2646" y="27785"/>
                  </a:lnTo>
                  <a:lnTo>
                    <a:pt x="4741" y="30429"/>
                  </a:lnTo>
                  <a:lnTo>
                    <a:pt x="9713" y="33368"/>
                  </a:lnTo>
                  <a:lnTo>
                    <a:pt x="45303" y="41546"/>
                  </a:lnTo>
                  <a:lnTo>
                    <a:pt x="77474" y="42737"/>
                  </a:lnTo>
                  <a:lnTo>
                    <a:pt x="119894" y="36839"/>
                  </a:lnTo>
                  <a:lnTo>
                    <a:pt x="151523" y="26153"/>
                  </a:lnTo>
                  <a:lnTo>
                    <a:pt x="161601" y="20553"/>
                  </a:lnTo>
                  <a:lnTo>
                    <a:pt x="166081" y="14757"/>
                  </a:lnTo>
                  <a:lnTo>
                    <a:pt x="166283" y="11822"/>
                  </a:lnTo>
                  <a:lnTo>
                    <a:pt x="163861" y="5916"/>
                  </a:lnTo>
                  <a:lnTo>
                    <a:pt x="161827" y="3944"/>
                  </a:lnTo>
                  <a:lnTo>
                    <a:pt x="15180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1" name="SMARTInkShape-3001"/>
            <p:cNvSpPr/>
            <p:nvPr>
              <p:custDataLst>
                <p:tags r:id="rId99"/>
              </p:custDataLst>
            </p:nvPr>
          </p:nvSpPr>
          <p:spPr bwMode="auto">
            <a:xfrm>
              <a:off x="6563320" y="4447017"/>
              <a:ext cx="429949" cy="8898"/>
            </a:xfrm>
            <a:custGeom>
              <a:avLst/>
              <a:gdLst/>
              <a:ahLst/>
              <a:cxnLst/>
              <a:rect l="0" t="0" r="0" b="0"/>
              <a:pathLst>
                <a:path w="429949" h="8898">
                  <a:moveTo>
                    <a:pt x="0" y="8897"/>
                  </a:moveTo>
                  <a:lnTo>
                    <a:pt x="0" y="8897"/>
                  </a:lnTo>
                  <a:lnTo>
                    <a:pt x="17652" y="6251"/>
                  </a:lnTo>
                  <a:lnTo>
                    <a:pt x="52524" y="1829"/>
                  </a:lnTo>
                  <a:lnTo>
                    <a:pt x="82876" y="1787"/>
                  </a:lnTo>
                  <a:lnTo>
                    <a:pt x="112902" y="5076"/>
                  </a:lnTo>
                  <a:lnTo>
                    <a:pt x="142783" y="7198"/>
                  </a:lnTo>
                  <a:lnTo>
                    <a:pt x="172600" y="8142"/>
                  </a:lnTo>
                  <a:lnTo>
                    <a:pt x="202388" y="8561"/>
                  </a:lnTo>
                  <a:lnTo>
                    <a:pt x="234810" y="8747"/>
                  </a:lnTo>
                  <a:lnTo>
                    <a:pt x="275949" y="8853"/>
                  </a:lnTo>
                  <a:lnTo>
                    <a:pt x="313935" y="6238"/>
                  </a:lnTo>
                  <a:lnTo>
                    <a:pt x="345902" y="2754"/>
                  </a:lnTo>
                  <a:lnTo>
                    <a:pt x="381625" y="793"/>
                  </a:lnTo>
                  <a:lnTo>
                    <a:pt x="420811" y="131"/>
                  </a:lnTo>
                  <a:lnTo>
                    <a:pt x="429948" y="15"/>
                  </a:lnTo>
                  <a:lnTo>
                    <a:pt x="429507" y="0"/>
                  </a:lnTo>
                  <a:lnTo>
                    <a:pt x="410766" y="88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2" name="SMARTInkShape-3002"/>
            <p:cNvSpPr/>
            <p:nvPr>
              <p:custDataLst>
                <p:tags r:id="rId100"/>
              </p:custDataLst>
            </p:nvPr>
          </p:nvSpPr>
          <p:spPr bwMode="auto">
            <a:xfrm>
              <a:off x="6547008" y="4532236"/>
              <a:ext cx="147696" cy="315574"/>
            </a:xfrm>
            <a:custGeom>
              <a:avLst/>
              <a:gdLst/>
              <a:ahLst/>
              <a:cxnLst/>
              <a:rect l="0" t="0" r="0" b="0"/>
              <a:pathLst>
                <a:path w="147696" h="315574">
                  <a:moveTo>
                    <a:pt x="141328" y="182639"/>
                  </a:moveTo>
                  <a:lnTo>
                    <a:pt x="141328" y="182639"/>
                  </a:lnTo>
                  <a:lnTo>
                    <a:pt x="141328" y="177899"/>
                  </a:lnTo>
                  <a:lnTo>
                    <a:pt x="138682" y="172925"/>
                  </a:lnTo>
                  <a:lnTo>
                    <a:pt x="133207" y="167408"/>
                  </a:lnTo>
                  <a:lnTo>
                    <a:pt x="107908" y="152828"/>
                  </a:lnTo>
                  <a:lnTo>
                    <a:pt x="90526" y="148671"/>
                  </a:lnTo>
                  <a:lnTo>
                    <a:pt x="58586" y="161660"/>
                  </a:lnTo>
                  <a:lnTo>
                    <a:pt x="25027" y="184482"/>
                  </a:lnTo>
                  <a:lnTo>
                    <a:pt x="15225" y="195364"/>
                  </a:lnTo>
                  <a:lnTo>
                    <a:pt x="3674" y="233899"/>
                  </a:lnTo>
                  <a:lnTo>
                    <a:pt x="0" y="257579"/>
                  </a:lnTo>
                  <a:lnTo>
                    <a:pt x="3652" y="281903"/>
                  </a:lnTo>
                  <a:lnTo>
                    <a:pt x="16308" y="299186"/>
                  </a:lnTo>
                  <a:lnTo>
                    <a:pt x="32185" y="312820"/>
                  </a:lnTo>
                  <a:lnTo>
                    <a:pt x="37809" y="315067"/>
                  </a:lnTo>
                  <a:lnTo>
                    <a:pt x="42549" y="315573"/>
                  </a:lnTo>
                  <a:lnTo>
                    <a:pt x="68184" y="302063"/>
                  </a:lnTo>
                  <a:lnTo>
                    <a:pt x="97151" y="277960"/>
                  </a:lnTo>
                  <a:lnTo>
                    <a:pt x="111923" y="255090"/>
                  </a:lnTo>
                  <a:lnTo>
                    <a:pt x="126275" y="224430"/>
                  </a:lnTo>
                  <a:lnTo>
                    <a:pt x="137283" y="192945"/>
                  </a:lnTo>
                  <a:lnTo>
                    <a:pt x="144491" y="161422"/>
                  </a:lnTo>
                  <a:lnTo>
                    <a:pt x="147695" y="127569"/>
                  </a:lnTo>
                  <a:lnTo>
                    <a:pt x="140017" y="84521"/>
                  </a:lnTo>
                  <a:lnTo>
                    <a:pt x="129915" y="56112"/>
                  </a:lnTo>
                  <a:lnTo>
                    <a:pt x="118396" y="41738"/>
                  </a:lnTo>
                  <a:lnTo>
                    <a:pt x="87240" y="19844"/>
                  </a:lnTo>
                  <a:lnTo>
                    <a:pt x="48242" y="2442"/>
                  </a:lnTo>
                  <a:lnTo>
                    <a:pt x="37598" y="0"/>
                  </a:lnTo>
                  <a:lnTo>
                    <a:pt x="30504" y="356"/>
                  </a:lnTo>
                  <a:lnTo>
                    <a:pt x="25773" y="2578"/>
                  </a:lnTo>
                  <a:lnTo>
                    <a:pt x="22620" y="6044"/>
                  </a:lnTo>
                  <a:lnTo>
                    <a:pt x="22501" y="10339"/>
                  </a:lnTo>
                  <a:lnTo>
                    <a:pt x="34172" y="308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3" name="SMARTInkShape-3003"/>
            <p:cNvSpPr/>
            <p:nvPr>
              <p:custDataLst>
                <p:tags r:id="rId101"/>
              </p:custDataLst>
            </p:nvPr>
          </p:nvSpPr>
          <p:spPr bwMode="auto">
            <a:xfrm>
              <a:off x="6768703" y="4697416"/>
              <a:ext cx="70776" cy="121571"/>
            </a:xfrm>
            <a:custGeom>
              <a:avLst/>
              <a:gdLst/>
              <a:ahLst/>
              <a:cxnLst/>
              <a:rect l="0" t="0" r="0" b="0"/>
              <a:pathLst>
                <a:path w="70776" h="121571">
                  <a:moveTo>
                    <a:pt x="0" y="17459"/>
                  </a:moveTo>
                  <a:lnTo>
                    <a:pt x="0" y="17459"/>
                  </a:lnTo>
                  <a:lnTo>
                    <a:pt x="13303" y="4156"/>
                  </a:lnTo>
                  <a:lnTo>
                    <a:pt x="18480" y="1624"/>
                  </a:lnTo>
                  <a:lnTo>
                    <a:pt x="34629" y="0"/>
                  </a:lnTo>
                  <a:lnTo>
                    <a:pt x="45487" y="5069"/>
                  </a:lnTo>
                  <a:lnTo>
                    <a:pt x="55935" y="13937"/>
                  </a:lnTo>
                  <a:lnTo>
                    <a:pt x="66404" y="29093"/>
                  </a:lnTo>
                  <a:lnTo>
                    <a:pt x="69201" y="36851"/>
                  </a:lnTo>
                  <a:lnTo>
                    <a:pt x="70775" y="51537"/>
                  </a:lnTo>
                  <a:lnTo>
                    <a:pt x="66501" y="73197"/>
                  </a:lnTo>
                  <a:lnTo>
                    <a:pt x="58951" y="88985"/>
                  </a:lnTo>
                  <a:lnTo>
                    <a:pt x="24423" y="117685"/>
                  </a:lnTo>
                  <a:lnTo>
                    <a:pt x="16477" y="121535"/>
                  </a:lnTo>
                  <a:lnTo>
                    <a:pt x="14953" y="121570"/>
                  </a:lnTo>
                  <a:lnTo>
                    <a:pt x="17860" y="1156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4" name="SMARTInkShape-3004"/>
            <p:cNvSpPr/>
            <p:nvPr>
              <p:custDataLst>
                <p:tags r:id="rId102"/>
              </p:custDataLst>
            </p:nvPr>
          </p:nvSpPr>
          <p:spPr bwMode="auto">
            <a:xfrm>
              <a:off x="6851042" y="4679524"/>
              <a:ext cx="108051" cy="151009"/>
            </a:xfrm>
            <a:custGeom>
              <a:avLst/>
              <a:gdLst/>
              <a:ahLst/>
              <a:cxnLst/>
              <a:rect l="0" t="0" r="0" b="0"/>
              <a:pathLst>
                <a:path w="108051" h="151009">
                  <a:moveTo>
                    <a:pt x="33747" y="8562"/>
                  </a:moveTo>
                  <a:lnTo>
                    <a:pt x="33747" y="8562"/>
                  </a:lnTo>
                  <a:lnTo>
                    <a:pt x="33747" y="3822"/>
                  </a:lnTo>
                  <a:lnTo>
                    <a:pt x="32755" y="2425"/>
                  </a:lnTo>
                  <a:lnTo>
                    <a:pt x="31101" y="1494"/>
                  </a:lnTo>
                  <a:lnTo>
                    <a:pt x="26058" y="0"/>
                  </a:lnTo>
                  <a:lnTo>
                    <a:pt x="15704" y="9222"/>
                  </a:lnTo>
                  <a:lnTo>
                    <a:pt x="10845" y="19108"/>
                  </a:lnTo>
                  <a:lnTo>
                    <a:pt x="231" y="60420"/>
                  </a:lnTo>
                  <a:lnTo>
                    <a:pt x="0" y="74274"/>
                  </a:lnTo>
                  <a:lnTo>
                    <a:pt x="10586" y="111399"/>
                  </a:lnTo>
                  <a:lnTo>
                    <a:pt x="28538" y="134944"/>
                  </a:lnTo>
                  <a:lnTo>
                    <a:pt x="39038" y="144106"/>
                  </a:lnTo>
                  <a:lnTo>
                    <a:pt x="47013" y="148179"/>
                  </a:lnTo>
                  <a:lnTo>
                    <a:pt x="60217" y="150794"/>
                  </a:lnTo>
                  <a:lnTo>
                    <a:pt x="63300" y="151008"/>
                  </a:lnTo>
                  <a:lnTo>
                    <a:pt x="89042" y="143711"/>
                  </a:lnTo>
                  <a:lnTo>
                    <a:pt x="95695" y="137751"/>
                  </a:lnTo>
                  <a:lnTo>
                    <a:pt x="108050" y="117755"/>
                  </a:lnTo>
                  <a:lnTo>
                    <a:pt x="105185" y="7999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5" name="SMARTInkShape-3005"/>
            <p:cNvSpPr/>
            <p:nvPr>
              <p:custDataLst>
                <p:tags r:id="rId103"/>
              </p:custDataLst>
            </p:nvPr>
          </p:nvSpPr>
          <p:spPr bwMode="auto">
            <a:xfrm>
              <a:off x="6884789" y="3920133"/>
              <a:ext cx="61014" cy="107157"/>
            </a:xfrm>
            <a:custGeom>
              <a:avLst/>
              <a:gdLst/>
              <a:ahLst/>
              <a:cxnLst/>
              <a:rect l="0" t="0" r="0" b="0"/>
              <a:pathLst>
                <a:path w="61014" h="107157">
                  <a:moveTo>
                    <a:pt x="0" y="0"/>
                  </a:moveTo>
                  <a:lnTo>
                    <a:pt x="0" y="0"/>
                  </a:lnTo>
                  <a:lnTo>
                    <a:pt x="20991" y="0"/>
                  </a:lnTo>
                  <a:lnTo>
                    <a:pt x="22923" y="992"/>
                  </a:lnTo>
                  <a:lnTo>
                    <a:pt x="24212" y="2645"/>
                  </a:lnTo>
                  <a:lnTo>
                    <a:pt x="25071" y="4740"/>
                  </a:lnTo>
                  <a:lnTo>
                    <a:pt x="26636" y="6137"/>
                  </a:lnTo>
                  <a:lnTo>
                    <a:pt x="43807" y="13302"/>
                  </a:lnTo>
                  <a:lnTo>
                    <a:pt x="47064" y="15813"/>
                  </a:lnTo>
                  <a:lnTo>
                    <a:pt x="57460" y="34628"/>
                  </a:lnTo>
                  <a:lnTo>
                    <a:pt x="61013" y="55901"/>
                  </a:lnTo>
                  <a:lnTo>
                    <a:pt x="56552" y="72469"/>
                  </a:lnTo>
                  <a:lnTo>
                    <a:pt x="44649" y="1071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6" name="SMARTInkShape-3006"/>
            <p:cNvSpPr/>
            <p:nvPr>
              <p:custDataLst>
                <p:tags r:id="rId104"/>
              </p:custDataLst>
            </p:nvPr>
          </p:nvSpPr>
          <p:spPr bwMode="auto">
            <a:xfrm>
              <a:off x="6804422" y="3982641"/>
              <a:ext cx="130677" cy="17692"/>
            </a:xfrm>
            <a:custGeom>
              <a:avLst/>
              <a:gdLst/>
              <a:ahLst/>
              <a:cxnLst/>
              <a:rect l="0" t="0" r="0" b="0"/>
              <a:pathLst>
                <a:path w="130677" h="17692">
                  <a:moveTo>
                    <a:pt x="0" y="0"/>
                  </a:moveTo>
                  <a:lnTo>
                    <a:pt x="0" y="0"/>
                  </a:lnTo>
                  <a:lnTo>
                    <a:pt x="0" y="7688"/>
                  </a:lnTo>
                  <a:lnTo>
                    <a:pt x="992" y="8102"/>
                  </a:lnTo>
                  <a:lnTo>
                    <a:pt x="4741" y="8562"/>
                  </a:lnTo>
                  <a:lnTo>
                    <a:pt x="9713" y="11412"/>
                  </a:lnTo>
                  <a:lnTo>
                    <a:pt x="12429" y="13561"/>
                  </a:lnTo>
                  <a:lnTo>
                    <a:pt x="30471" y="16585"/>
                  </a:lnTo>
                  <a:lnTo>
                    <a:pt x="74568" y="17691"/>
                  </a:lnTo>
                  <a:lnTo>
                    <a:pt x="93665" y="16792"/>
                  </a:lnTo>
                  <a:lnTo>
                    <a:pt x="130530" y="9294"/>
                  </a:lnTo>
                  <a:lnTo>
                    <a:pt x="130676" y="8180"/>
                  </a:lnTo>
                  <a:lnTo>
                    <a:pt x="12501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7" name="SMARTInkShape-3007"/>
            <p:cNvSpPr/>
            <p:nvPr>
              <p:custDataLst>
                <p:tags r:id="rId105"/>
              </p:custDataLst>
            </p:nvPr>
          </p:nvSpPr>
          <p:spPr bwMode="auto">
            <a:xfrm>
              <a:off x="7036594" y="3940733"/>
              <a:ext cx="80368" cy="177023"/>
            </a:xfrm>
            <a:custGeom>
              <a:avLst/>
              <a:gdLst/>
              <a:ahLst/>
              <a:cxnLst/>
              <a:rect l="0" t="0" r="0" b="0"/>
              <a:pathLst>
                <a:path w="80368" h="177023">
                  <a:moveTo>
                    <a:pt x="0" y="140134"/>
                  </a:moveTo>
                  <a:lnTo>
                    <a:pt x="0" y="140134"/>
                  </a:lnTo>
                  <a:lnTo>
                    <a:pt x="0" y="144874"/>
                  </a:lnTo>
                  <a:lnTo>
                    <a:pt x="992" y="146271"/>
                  </a:lnTo>
                  <a:lnTo>
                    <a:pt x="2645" y="147202"/>
                  </a:lnTo>
                  <a:lnTo>
                    <a:pt x="4741" y="147823"/>
                  </a:lnTo>
                  <a:lnTo>
                    <a:pt x="6137" y="147244"/>
                  </a:lnTo>
                  <a:lnTo>
                    <a:pt x="7068" y="145866"/>
                  </a:lnTo>
                  <a:lnTo>
                    <a:pt x="7688" y="143956"/>
                  </a:lnTo>
                  <a:lnTo>
                    <a:pt x="38450" y="102992"/>
                  </a:lnTo>
                  <a:lnTo>
                    <a:pt x="49561" y="64300"/>
                  </a:lnTo>
                  <a:lnTo>
                    <a:pt x="53049" y="23273"/>
                  </a:lnTo>
                  <a:lnTo>
                    <a:pt x="50697" y="11136"/>
                  </a:lnTo>
                  <a:lnTo>
                    <a:pt x="48680" y="6511"/>
                  </a:lnTo>
                  <a:lnTo>
                    <a:pt x="45352" y="3427"/>
                  </a:lnTo>
                  <a:lnTo>
                    <a:pt x="36362" y="0"/>
                  </a:lnTo>
                  <a:lnTo>
                    <a:pt x="32178" y="79"/>
                  </a:lnTo>
                  <a:lnTo>
                    <a:pt x="24885" y="2812"/>
                  </a:lnTo>
                  <a:lnTo>
                    <a:pt x="18336" y="12625"/>
                  </a:lnTo>
                  <a:lnTo>
                    <a:pt x="13110" y="26909"/>
                  </a:lnTo>
                  <a:lnTo>
                    <a:pt x="9756" y="65624"/>
                  </a:lnTo>
                  <a:lnTo>
                    <a:pt x="11820" y="98213"/>
                  </a:lnTo>
                  <a:lnTo>
                    <a:pt x="16666" y="136484"/>
                  </a:lnTo>
                  <a:lnTo>
                    <a:pt x="19974" y="151079"/>
                  </a:lnTo>
                  <a:lnTo>
                    <a:pt x="30183" y="173275"/>
                  </a:lnTo>
                  <a:lnTo>
                    <a:pt x="33020" y="176118"/>
                  </a:lnTo>
                  <a:lnTo>
                    <a:pt x="35904" y="177022"/>
                  </a:lnTo>
                  <a:lnTo>
                    <a:pt x="38819" y="176632"/>
                  </a:lnTo>
                  <a:lnTo>
                    <a:pt x="57142" y="166603"/>
                  </a:lnTo>
                  <a:lnTo>
                    <a:pt x="80367" y="1401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8" name="SMARTInkShape-3008"/>
            <p:cNvSpPr/>
            <p:nvPr>
              <p:custDataLst>
                <p:tags r:id="rId106"/>
              </p:custDataLst>
            </p:nvPr>
          </p:nvSpPr>
          <p:spPr bwMode="auto">
            <a:xfrm>
              <a:off x="6826470" y="4055319"/>
              <a:ext cx="147617" cy="264583"/>
            </a:xfrm>
            <a:custGeom>
              <a:avLst/>
              <a:gdLst/>
              <a:ahLst/>
              <a:cxnLst/>
              <a:rect l="0" t="0" r="0" b="0"/>
              <a:pathLst>
                <a:path w="147617" h="264583">
                  <a:moveTo>
                    <a:pt x="13671" y="7689"/>
                  </a:moveTo>
                  <a:lnTo>
                    <a:pt x="13671" y="7689"/>
                  </a:lnTo>
                  <a:lnTo>
                    <a:pt x="13671" y="2948"/>
                  </a:lnTo>
                  <a:lnTo>
                    <a:pt x="14663" y="1552"/>
                  </a:lnTo>
                  <a:lnTo>
                    <a:pt x="16316" y="621"/>
                  </a:lnTo>
                  <a:lnTo>
                    <a:pt x="18411" y="0"/>
                  </a:lnTo>
                  <a:lnTo>
                    <a:pt x="19807" y="579"/>
                  </a:lnTo>
                  <a:lnTo>
                    <a:pt x="20738" y="1957"/>
                  </a:lnTo>
                  <a:lnTo>
                    <a:pt x="21773" y="8117"/>
                  </a:lnTo>
                  <a:lnTo>
                    <a:pt x="19790" y="38972"/>
                  </a:lnTo>
                  <a:lnTo>
                    <a:pt x="12838" y="74174"/>
                  </a:lnTo>
                  <a:lnTo>
                    <a:pt x="7140" y="110732"/>
                  </a:lnTo>
                  <a:lnTo>
                    <a:pt x="5215" y="154492"/>
                  </a:lnTo>
                  <a:lnTo>
                    <a:pt x="4803" y="196416"/>
                  </a:lnTo>
                  <a:lnTo>
                    <a:pt x="4749" y="238034"/>
                  </a:lnTo>
                  <a:lnTo>
                    <a:pt x="4741" y="264582"/>
                  </a:lnTo>
                  <a:lnTo>
                    <a:pt x="4741" y="261297"/>
                  </a:lnTo>
                  <a:lnTo>
                    <a:pt x="2095" y="256664"/>
                  </a:lnTo>
                  <a:lnTo>
                    <a:pt x="0" y="254039"/>
                  </a:lnTo>
                  <a:lnTo>
                    <a:pt x="320" y="240540"/>
                  </a:lnTo>
                  <a:lnTo>
                    <a:pt x="5151" y="201439"/>
                  </a:lnTo>
                  <a:lnTo>
                    <a:pt x="13784" y="164585"/>
                  </a:lnTo>
                  <a:lnTo>
                    <a:pt x="18021" y="157457"/>
                  </a:lnTo>
                  <a:lnTo>
                    <a:pt x="30724" y="147866"/>
                  </a:lnTo>
                  <a:lnTo>
                    <a:pt x="47056" y="143481"/>
                  </a:lnTo>
                  <a:lnTo>
                    <a:pt x="64463" y="142181"/>
                  </a:lnTo>
                  <a:lnTo>
                    <a:pt x="82188" y="146537"/>
                  </a:lnTo>
                  <a:lnTo>
                    <a:pt x="91417" y="154065"/>
                  </a:lnTo>
                  <a:lnTo>
                    <a:pt x="95267" y="158851"/>
                  </a:lnTo>
                  <a:lnTo>
                    <a:pt x="99545" y="172106"/>
                  </a:lnTo>
                  <a:lnTo>
                    <a:pt x="102292" y="200129"/>
                  </a:lnTo>
                  <a:lnTo>
                    <a:pt x="95220" y="244481"/>
                  </a:lnTo>
                  <a:lnTo>
                    <a:pt x="94388" y="258538"/>
                  </a:lnTo>
                  <a:lnTo>
                    <a:pt x="96256" y="261242"/>
                  </a:lnTo>
                  <a:lnTo>
                    <a:pt x="99486" y="263044"/>
                  </a:lnTo>
                  <a:lnTo>
                    <a:pt x="103622" y="264246"/>
                  </a:lnTo>
                  <a:lnTo>
                    <a:pt x="113512" y="262936"/>
                  </a:lnTo>
                  <a:lnTo>
                    <a:pt x="118926" y="261197"/>
                  </a:lnTo>
                  <a:lnTo>
                    <a:pt x="147616" y="23093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77" name="SMARTInkShape-Group914"/>
          <p:cNvGrpSpPr/>
          <p:nvPr/>
        </p:nvGrpSpPr>
        <p:grpSpPr>
          <a:xfrm>
            <a:off x="6366867" y="3643313"/>
            <a:ext cx="1659035" cy="169665"/>
            <a:chOff x="6366867" y="3643313"/>
            <a:chExt cx="1659035" cy="169665"/>
          </a:xfrm>
        </p:grpSpPr>
        <p:sp>
          <p:nvSpPr>
            <p:cNvPr id="770" name="SMARTInkShape-3009"/>
            <p:cNvSpPr/>
            <p:nvPr>
              <p:custDataLst>
                <p:tags r:id="rId89"/>
              </p:custDataLst>
            </p:nvPr>
          </p:nvSpPr>
          <p:spPr bwMode="auto">
            <a:xfrm>
              <a:off x="7116961" y="3750469"/>
              <a:ext cx="116087" cy="8930"/>
            </a:xfrm>
            <a:custGeom>
              <a:avLst/>
              <a:gdLst/>
              <a:ahLst/>
              <a:cxnLst/>
              <a:rect l="0" t="0" r="0" b="0"/>
              <a:pathLst>
                <a:path w="116087" h="8930">
                  <a:moveTo>
                    <a:pt x="0" y="8929"/>
                  </a:moveTo>
                  <a:lnTo>
                    <a:pt x="0" y="8929"/>
                  </a:lnTo>
                  <a:lnTo>
                    <a:pt x="35987" y="8929"/>
                  </a:lnTo>
                  <a:lnTo>
                    <a:pt x="68981" y="7937"/>
                  </a:lnTo>
                  <a:lnTo>
                    <a:pt x="1160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1" name="SMARTInkShape-3010"/>
            <p:cNvSpPr/>
            <p:nvPr>
              <p:custDataLst>
                <p:tags r:id="rId90"/>
              </p:custDataLst>
            </p:nvPr>
          </p:nvSpPr>
          <p:spPr bwMode="auto">
            <a:xfrm>
              <a:off x="6858000" y="3759398"/>
              <a:ext cx="133946" cy="8931"/>
            </a:xfrm>
            <a:custGeom>
              <a:avLst/>
              <a:gdLst/>
              <a:ahLst/>
              <a:cxnLst/>
              <a:rect l="0" t="0" r="0" b="0"/>
              <a:pathLst>
                <a:path w="133946" h="8931">
                  <a:moveTo>
                    <a:pt x="0" y="8930"/>
                  </a:moveTo>
                  <a:lnTo>
                    <a:pt x="0" y="8930"/>
                  </a:lnTo>
                  <a:lnTo>
                    <a:pt x="20117" y="8930"/>
                  </a:lnTo>
                  <a:lnTo>
                    <a:pt x="26470" y="6284"/>
                  </a:lnTo>
                  <a:lnTo>
                    <a:pt x="29553" y="4189"/>
                  </a:lnTo>
                  <a:lnTo>
                    <a:pt x="43373" y="1241"/>
                  </a:lnTo>
                  <a:lnTo>
                    <a:pt x="79087" y="245"/>
                  </a:lnTo>
                  <a:lnTo>
                    <a:pt x="13394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2" name="SMARTInkShape-3011"/>
            <p:cNvSpPr/>
            <p:nvPr>
              <p:custDataLst>
                <p:tags r:id="rId91"/>
              </p:custDataLst>
            </p:nvPr>
          </p:nvSpPr>
          <p:spPr bwMode="auto">
            <a:xfrm>
              <a:off x="7393781" y="3732609"/>
              <a:ext cx="133947" cy="17861"/>
            </a:xfrm>
            <a:custGeom>
              <a:avLst/>
              <a:gdLst/>
              <a:ahLst/>
              <a:cxnLst/>
              <a:rect l="0" t="0" r="0" b="0"/>
              <a:pathLst>
                <a:path w="133947" h="17861">
                  <a:moveTo>
                    <a:pt x="0" y="17860"/>
                  </a:moveTo>
                  <a:lnTo>
                    <a:pt x="0" y="17860"/>
                  </a:lnTo>
                  <a:lnTo>
                    <a:pt x="37287" y="5431"/>
                  </a:lnTo>
                  <a:lnTo>
                    <a:pt x="72453" y="1609"/>
                  </a:lnTo>
                  <a:lnTo>
                    <a:pt x="13394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3" name="SMARTInkShape-3012"/>
            <p:cNvSpPr/>
            <p:nvPr>
              <p:custDataLst>
                <p:tags r:id="rId92"/>
              </p:custDataLst>
            </p:nvPr>
          </p:nvSpPr>
          <p:spPr bwMode="auto">
            <a:xfrm>
              <a:off x="7643813" y="3732609"/>
              <a:ext cx="241102" cy="8909"/>
            </a:xfrm>
            <a:custGeom>
              <a:avLst/>
              <a:gdLst/>
              <a:ahLst/>
              <a:cxnLst/>
              <a:rect l="0" t="0" r="0" b="0"/>
              <a:pathLst>
                <a:path w="241102" h="8909">
                  <a:moveTo>
                    <a:pt x="0" y="0"/>
                  </a:moveTo>
                  <a:lnTo>
                    <a:pt x="0" y="0"/>
                  </a:lnTo>
                  <a:lnTo>
                    <a:pt x="7688" y="0"/>
                  </a:lnTo>
                  <a:lnTo>
                    <a:pt x="13303" y="4741"/>
                  </a:lnTo>
                  <a:lnTo>
                    <a:pt x="47459" y="8103"/>
                  </a:lnTo>
                  <a:lnTo>
                    <a:pt x="88806" y="8685"/>
                  </a:lnTo>
                  <a:lnTo>
                    <a:pt x="133150" y="8882"/>
                  </a:lnTo>
                  <a:lnTo>
                    <a:pt x="163357" y="8908"/>
                  </a:lnTo>
                  <a:lnTo>
                    <a:pt x="205278" y="7931"/>
                  </a:lnTo>
                  <a:lnTo>
                    <a:pt x="241101"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4" name="SMARTInkShape-3013"/>
            <p:cNvSpPr/>
            <p:nvPr>
              <p:custDataLst>
                <p:tags r:id="rId93"/>
              </p:custDataLst>
            </p:nvPr>
          </p:nvSpPr>
          <p:spPr bwMode="auto">
            <a:xfrm>
              <a:off x="7920633" y="3643313"/>
              <a:ext cx="105269" cy="169665"/>
            </a:xfrm>
            <a:custGeom>
              <a:avLst/>
              <a:gdLst/>
              <a:ahLst/>
              <a:cxnLst/>
              <a:rect l="0" t="0" r="0" b="0"/>
              <a:pathLst>
                <a:path w="105269" h="169665">
                  <a:moveTo>
                    <a:pt x="0" y="0"/>
                  </a:moveTo>
                  <a:lnTo>
                    <a:pt x="0" y="0"/>
                  </a:lnTo>
                  <a:lnTo>
                    <a:pt x="12429" y="20116"/>
                  </a:lnTo>
                  <a:lnTo>
                    <a:pt x="55114" y="49731"/>
                  </a:lnTo>
                  <a:lnTo>
                    <a:pt x="87176" y="75808"/>
                  </a:lnTo>
                  <a:lnTo>
                    <a:pt x="94307" y="79333"/>
                  </a:lnTo>
                  <a:lnTo>
                    <a:pt x="100784" y="84207"/>
                  </a:lnTo>
                  <a:lnTo>
                    <a:pt x="104324" y="89680"/>
                  </a:lnTo>
                  <a:lnTo>
                    <a:pt x="105268" y="92529"/>
                  </a:lnTo>
                  <a:lnTo>
                    <a:pt x="101025" y="103631"/>
                  </a:lnTo>
                  <a:lnTo>
                    <a:pt x="86873" y="125532"/>
                  </a:lnTo>
                  <a:lnTo>
                    <a:pt x="42369" y="152264"/>
                  </a:lnTo>
                  <a:lnTo>
                    <a:pt x="8930" y="1696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5" name="SMARTInkShape-3014"/>
            <p:cNvSpPr/>
            <p:nvPr>
              <p:custDataLst>
                <p:tags r:id="rId94"/>
              </p:custDataLst>
            </p:nvPr>
          </p:nvSpPr>
          <p:spPr bwMode="auto">
            <a:xfrm>
              <a:off x="6643688" y="3759398"/>
              <a:ext cx="80368" cy="8931"/>
            </a:xfrm>
            <a:custGeom>
              <a:avLst/>
              <a:gdLst/>
              <a:ahLst/>
              <a:cxnLst/>
              <a:rect l="0" t="0" r="0" b="0"/>
              <a:pathLst>
                <a:path w="80368" h="8931">
                  <a:moveTo>
                    <a:pt x="0" y="0"/>
                  </a:moveTo>
                  <a:lnTo>
                    <a:pt x="0" y="0"/>
                  </a:lnTo>
                  <a:lnTo>
                    <a:pt x="14258" y="6137"/>
                  </a:lnTo>
                  <a:lnTo>
                    <a:pt x="51461" y="8562"/>
                  </a:lnTo>
                  <a:lnTo>
                    <a:pt x="80367"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6" name="SMARTInkShape-3015"/>
            <p:cNvSpPr/>
            <p:nvPr>
              <p:custDataLst>
                <p:tags r:id="rId95"/>
              </p:custDataLst>
            </p:nvPr>
          </p:nvSpPr>
          <p:spPr bwMode="auto">
            <a:xfrm>
              <a:off x="6366867" y="3795117"/>
              <a:ext cx="62509" cy="8931"/>
            </a:xfrm>
            <a:custGeom>
              <a:avLst/>
              <a:gdLst/>
              <a:ahLst/>
              <a:cxnLst/>
              <a:rect l="0" t="0" r="0" b="0"/>
              <a:pathLst>
                <a:path w="62509" h="8931">
                  <a:moveTo>
                    <a:pt x="0" y="0"/>
                  </a:moveTo>
                  <a:lnTo>
                    <a:pt x="0" y="0"/>
                  </a:lnTo>
                  <a:lnTo>
                    <a:pt x="26668" y="0"/>
                  </a:lnTo>
                  <a:lnTo>
                    <a:pt x="62508"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82" name="SMARTInkShape-Group915"/>
          <p:cNvGrpSpPr/>
          <p:nvPr/>
        </p:nvGrpSpPr>
        <p:grpSpPr>
          <a:xfrm>
            <a:off x="1553766" y="3616539"/>
            <a:ext cx="1013796" cy="1201561"/>
            <a:chOff x="1553766" y="3616539"/>
            <a:chExt cx="1013796" cy="1201561"/>
          </a:xfrm>
        </p:grpSpPr>
        <p:sp>
          <p:nvSpPr>
            <p:cNvPr id="778" name="SMARTInkShape-3016"/>
            <p:cNvSpPr/>
            <p:nvPr>
              <p:custDataLst>
                <p:tags r:id="rId85"/>
              </p:custDataLst>
            </p:nvPr>
          </p:nvSpPr>
          <p:spPr bwMode="auto">
            <a:xfrm>
              <a:off x="1553766" y="3768546"/>
              <a:ext cx="98227" cy="928471"/>
            </a:xfrm>
            <a:custGeom>
              <a:avLst/>
              <a:gdLst/>
              <a:ahLst/>
              <a:cxnLst/>
              <a:rect l="0" t="0" r="0" b="0"/>
              <a:pathLst>
                <a:path w="98227" h="928471">
                  <a:moveTo>
                    <a:pt x="98226" y="17642"/>
                  </a:moveTo>
                  <a:lnTo>
                    <a:pt x="98226" y="17642"/>
                  </a:lnTo>
                  <a:lnTo>
                    <a:pt x="98226" y="0"/>
                  </a:lnTo>
                  <a:lnTo>
                    <a:pt x="98226" y="4587"/>
                  </a:lnTo>
                  <a:lnTo>
                    <a:pt x="88512" y="39955"/>
                  </a:lnTo>
                  <a:lnTo>
                    <a:pt x="81976" y="79265"/>
                  </a:lnTo>
                  <a:lnTo>
                    <a:pt x="78436" y="108199"/>
                  </a:lnTo>
                  <a:lnTo>
                    <a:pt x="73556" y="141233"/>
                  </a:lnTo>
                  <a:lnTo>
                    <a:pt x="66222" y="182143"/>
                  </a:lnTo>
                  <a:lnTo>
                    <a:pt x="64158" y="207170"/>
                  </a:lnTo>
                  <a:lnTo>
                    <a:pt x="61624" y="229322"/>
                  </a:lnTo>
                  <a:lnTo>
                    <a:pt x="57950" y="257980"/>
                  </a:lnTo>
                  <a:lnTo>
                    <a:pt x="53516" y="290977"/>
                  </a:lnTo>
                  <a:lnTo>
                    <a:pt x="50560" y="317936"/>
                  </a:lnTo>
                  <a:lnTo>
                    <a:pt x="47276" y="361119"/>
                  </a:lnTo>
                  <a:lnTo>
                    <a:pt x="45408" y="384540"/>
                  </a:lnTo>
                  <a:lnTo>
                    <a:pt x="43170" y="410077"/>
                  </a:lnTo>
                  <a:lnTo>
                    <a:pt x="40686" y="437023"/>
                  </a:lnTo>
                  <a:lnTo>
                    <a:pt x="35280" y="477546"/>
                  </a:lnTo>
                  <a:lnTo>
                    <a:pt x="30563" y="509778"/>
                  </a:lnTo>
                  <a:lnTo>
                    <a:pt x="28466" y="540639"/>
                  </a:lnTo>
                  <a:lnTo>
                    <a:pt x="24889" y="584122"/>
                  </a:lnTo>
                  <a:lnTo>
                    <a:pt x="22545" y="609607"/>
                  </a:lnTo>
                  <a:lnTo>
                    <a:pt x="17296" y="648508"/>
                  </a:lnTo>
                  <a:lnTo>
                    <a:pt x="12648" y="680019"/>
                  </a:lnTo>
                  <a:lnTo>
                    <a:pt x="10582" y="710560"/>
                  </a:lnTo>
                  <a:lnTo>
                    <a:pt x="9039" y="731603"/>
                  </a:lnTo>
                  <a:lnTo>
                    <a:pt x="7018" y="756546"/>
                  </a:lnTo>
                  <a:lnTo>
                    <a:pt x="4679" y="784088"/>
                  </a:lnTo>
                  <a:lnTo>
                    <a:pt x="2079" y="822628"/>
                  </a:lnTo>
                  <a:lnTo>
                    <a:pt x="924" y="852655"/>
                  </a:lnTo>
                  <a:lnTo>
                    <a:pt x="410" y="885845"/>
                  </a:lnTo>
                  <a:lnTo>
                    <a:pt x="0" y="92847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9" name="SMARTInkShape-3017"/>
            <p:cNvSpPr/>
            <p:nvPr>
              <p:custDataLst>
                <p:tags r:id="rId86"/>
              </p:custDataLst>
            </p:nvPr>
          </p:nvSpPr>
          <p:spPr bwMode="auto">
            <a:xfrm>
              <a:off x="1714500" y="3616539"/>
              <a:ext cx="776884" cy="35704"/>
            </a:xfrm>
            <a:custGeom>
              <a:avLst/>
              <a:gdLst/>
              <a:ahLst/>
              <a:cxnLst/>
              <a:rect l="0" t="0" r="0" b="0"/>
              <a:pathLst>
                <a:path w="776884" h="35704">
                  <a:moveTo>
                    <a:pt x="0" y="26774"/>
                  </a:moveTo>
                  <a:lnTo>
                    <a:pt x="0" y="26774"/>
                  </a:lnTo>
                  <a:lnTo>
                    <a:pt x="15250" y="25781"/>
                  </a:lnTo>
                  <a:lnTo>
                    <a:pt x="51781" y="18671"/>
                  </a:lnTo>
                  <a:lnTo>
                    <a:pt x="91294" y="15361"/>
                  </a:lnTo>
                  <a:lnTo>
                    <a:pt x="117966" y="11779"/>
                  </a:lnTo>
                  <a:lnTo>
                    <a:pt x="156278" y="10188"/>
                  </a:lnTo>
                  <a:lnTo>
                    <a:pt x="182568" y="8771"/>
                  </a:lnTo>
                  <a:lnTo>
                    <a:pt x="212994" y="6834"/>
                  </a:lnTo>
                  <a:lnTo>
                    <a:pt x="246175" y="4551"/>
                  </a:lnTo>
                  <a:lnTo>
                    <a:pt x="271273" y="3029"/>
                  </a:lnTo>
                  <a:lnTo>
                    <a:pt x="307097" y="1337"/>
                  </a:lnTo>
                  <a:lnTo>
                    <a:pt x="343524" y="586"/>
                  </a:lnTo>
                  <a:lnTo>
                    <a:pt x="381873" y="251"/>
                  </a:lnTo>
                  <a:lnTo>
                    <a:pt x="418760" y="103"/>
                  </a:lnTo>
                  <a:lnTo>
                    <a:pt x="458775" y="20"/>
                  </a:lnTo>
                  <a:lnTo>
                    <a:pt x="487666" y="0"/>
                  </a:lnTo>
                  <a:lnTo>
                    <a:pt x="529462" y="2635"/>
                  </a:lnTo>
                  <a:lnTo>
                    <a:pt x="565990" y="7053"/>
                  </a:lnTo>
                  <a:lnTo>
                    <a:pt x="605586" y="11009"/>
                  </a:lnTo>
                  <a:lnTo>
                    <a:pt x="645100" y="18464"/>
                  </a:lnTo>
                  <a:lnTo>
                    <a:pt x="682935" y="26957"/>
                  </a:lnTo>
                  <a:lnTo>
                    <a:pt x="722386" y="33975"/>
                  </a:lnTo>
                  <a:lnTo>
                    <a:pt x="776883" y="3570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0" name="SMARTInkShape-3018"/>
            <p:cNvSpPr/>
            <p:nvPr>
              <p:custDataLst>
                <p:tags r:id="rId87"/>
              </p:custDataLst>
            </p:nvPr>
          </p:nvSpPr>
          <p:spPr bwMode="auto">
            <a:xfrm>
              <a:off x="2562820" y="3732609"/>
              <a:ext cx="4742" cy="205384"/>
            </a:xfrm>
            <a:custGeom>
              <a:avLst/>
              <a:gdLst/>
              <a:ahLst/>
              <a:cxnLst/>
              <a:rect l="0" t="0" r="0" b="0"/>
              <a:pathLst>
                <a:path w="4742" h="205384">
                  <a:moveTo>
                    <a:pt x="0" y="0"/>
                  </a:moveTo>
                  <a:lnTo>
                    <a:pt x="0" y="0"/>
                  </a:lnTo>
                  <a:lnTo>
                    <a:pt x="4741" y="37924"/>
                  </a:lnTo>
                  <a:lnTo>
                    <a:pt x="4423" y="69772"/>
                  </a:lnTo>
                  <a:lnTo>
                    <a:pt x="1966" y="102447"/>
                  </a:lnTo>
                  <a:lnTo>
                    <a:pt x="874" y="140121"/>
                  </a:lnTo>
                  <a:lnTo>
                    <a:pt x="0" y="20538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1" name="SMARTInkShape-3019"/>
            <p:cNvSpPr/>
            <p:nvPr>
              <p:custDataLst>
                <p:tags r:id="rId88"/>
              </p:custDataLst>
            </p:nvPr>
          </p:nvSpPr>
          <p:spPr bwMode="auto">
            <a:xfrm>
              <a:off x="1768078" y="4223742"/>
              <a:ext cx="785814" cy="594358"/>
            </a:xfrm>
            <a:custGeom>
              <a:avLst/>
              <a:gdLst/>
              <a:ahLst/>
              <a:cxnLst/>
              <a:rect l="0" t="0" r="0" b="0"/>
              <a:pathLst>
                <a:path w="785814" h="594358">
                  <a:moveTo>
                    <a:pt x="785813" y="0"/>
                  </a:moveTo>
                  <a:lnTo>
                    <a:pt x="785813" y="0"/>
                  </a:lnTo>
                  <a:lnTo>
                    <a:pt x="778684" y="36454"/>
                  </a:lnTo>
                  <a:lnTo>
                    <a:pt x="776099" y="60021"/>
                  </a:lnTo>
                  <a:lnTo>
                    <a:pt x="773384" y="87639"/>
                  </a:lnTo>
                  <a:lnTo>
                    <a:pt x="767721" y="131555"/>
                  </a:lnTo>
                  <a:lnTo>
                    <a:pt x="761897" y="169594"/>
                  </a:lnTo>
                  <a:lnTo>
                    <a:pt x="756001" y="209651"/>
                  </a:lnTo>
                  <a:lnTo>
                    <a:pt x="752720" y="242668"/>
                  </a:lnTo>
                  <a:lnTo>
                    <a:pt x="748226" y="280922"/>
                  </a:lnTo>
                  <a:lnTo>
                    <a:pt x="743311" y="308409"/>
                  </a:lnTo>
                  <a:lnTo>
                    <a:pt x="740611" y="329630"/>
                  </a:lnTo>
                  <a:lnTo>
                    <a:pt x="737819" y="353698"/>
                  </a:lnTo>
                  <a:lnTo>
                    <a:pt x="735957" y="379666"/>
                  </a:lnTo>
                  <a:lnTo>
                    <a:pt x="734717" y="406900"/>
                  </a:lnTo>
                  <a:lnTo>
                    <a:pt x="733889" y="434978"/>
                  </a:lnTo>
                  <a:lnTo>
                    <a:pt x="734330" y="459649"/>
                  </a:lnTo>
                  <a:lnTo>
                    <a:pt x="737465" y="502937"/>
                  </a:lnTo>
                  <a:lnTo>
                    <a:pt x="740839" y="545784"/>
                  </a:lnTo>
                  <a:lnTo>
                    <a:pt x="741068" y="556053"/>
                  </a:lnTo>
                  <a:lnTo>
                    <a:pt x="740108" y="558226"/>
                  </a:lnTo>
                  <a:lnTo>
                    <a:pt x="738476" y="559674"/>
                  </a:lnTo>
                  <a:lnTo>
                    <a:pt x="734016" y="561283"/>
                  </a:lnTo>
                  <a:lnTo>
                    <a:pt x="728727" y="561998"/>
                  </a:lnTo>
                  <a:lnTo>
                    <a:pt x="723069" y="564962"/>
                  </a:lnTo>
                  <a:lnTo>
                    <a:pt x="717247" y="568594"/>
                  </a:lnTo>
                  <a:lnTo>
                    <a:pt x="711352" y="570208"/>
                  </a:lnTo>
                  <a:lnTo>
                    <a:pt x="680264" y="573229"/>
                  </a:lnTo>
                  <a:lnTo>
                    <a:pt x="644975" y="580868"/>
                  </a:lnTo>
                  <a:lnTo>
                    <a:pt x="604185" y="586843"/>
                  </a:lnTo>
                  <a:lnTo>
                    <a:pt x="564529" y="588241"/>
                  </a:lnTo>
                  <a:lnTo>
                    <a:pt x="540064" y="588614"/>
                  </a:lnTo>
                  <a:lnTo>
                    <a:pt x="502297" y="591674"/>
                  </a:lnTo>
                  <a:lnTo>
                    <a:pt x="465337" y="594357"/>
                  </a:lnTo>
                  <a:lnTo>
                    <a:pt x="440201" y="593683"/>
                  </a:lnTo>
                  <a:lnTo>
                    <a:pt x="412530" y="592242"/>
                  </a:lnTo>
                  <a:lnTo>
                    <a:pt x="371201" y="587995"/>
                  </a:lnTo>
                  <a:lnTo>
                    <a:pt x="332658" y="581808"/>
                  </a:lnTo>
                  <a:lnTo>
                    <a:pt x="307100" y="577380"/>
                  </a:lnTo>
                  <a:lnTo>
                    <a:pt x="279148" y="572443"/>
                  </a:lnTo>
                  <a:lnTo>
                    <a:pt x="237506" y="566958"/>
                  </a:lnTo>
                  <a:lnTo>
                    <a:pt x="199816" y="564520"/>
                  </a:lnTo>
                  <a:lnTo>
                    <a:pt x="175875" y="563871"/>
                  </a:lnTo>
                  <a:lnTo>
                    <a:pt x="149992" y="563437"/>
                  </a:lnTo>
                  <a:lnTo>
                    <a:pt x="113296" y="565602"/>
                  </a:lnTo>
                  <a:lnTo>
                    <a:pt x="70611" y="569753"/>
                  </a:lnTo>
                  <a:lnTo>
                    <a:pt x="31836" y="573628"/>
                  </a:lnTo>
                  <a:lnTo>
                    <a:pt x="0" y="5804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96" name="SMARTInkShape-Group916"/>
          <p:cNvGrpSpPr/>
          <p:nvPr/>
        </p:nvGrpSpPr>
        <p:grpSpPr>
          <a:xfrm>
            <a:off x="1848334" y="3715512"/>
            <a:ext cx="607331" cy="1017183"/>
            <a:chOff x="1848334" y="3715512"/>
            <a:chExt cx="607331" cy="1017183"/>
          </a:xfrm>
        </p:grpSpPr>
        <p:sp>
          <p:nvSpPr>
            <p:cNvPr id="783" name="SMARTInkShape-3020"/>
            <p:cNvSpPr/>
            <p:nvPr>
              <p:custDataLst>
                <p:tags r:id="rId72"/>
              </p:custDataLst>
            </p:nvPr>
          </p:nvSpPr>
          <p:spPr bwMode="auto">
            <a:xfrm>
              <a:off x="1866305" y="3858689"/>
              <a:ext cx="150371" cy="337738"/>
            </a:xfrm>
            <a:custGeom>
              <a:avLst/>
              <a:gdLst/>
              <a:ahLst/>
              <a:cxnLst/>
              <a:rect l="0" t="0" r="0" b="0"/>
              <a:pathLst>
                <a:path w="150371" h="337738">
                  <a:moveTo>
                    <a:pt x="133945" y="186459"/>
                  </a:moveTo>
                  <a:lnTo>
                    <a:pt x="133945" y="186459"/>
                  </a:lnTo>
                  <a:lnTo>
                    <a:pt x="126257" y="178771"/>
                  </a:lnTo>
                  <a:lnTo>
                    <a:pt x="125124" y="169950"/>
                  </a:lnTo>
                  <a:lnTo>
                    <a:pt x="120307" y="164260"/>
                  </a:lnTo>
                  <a:lnTo>
                    <a:pt x="110024" y="161710"/>
                  </a:lnTo>
                  <a:lnTo>
                    <a:pt x="96525" y="161569"/>
                  </a:lnTo>
                  <a:lnTo>
                    <a:pt x="83910" y="164813"/>
                  </a:lnTo>
                  <a:lnTo>
                    <a:pt x="74335" y="172209"/>
                  </a:lnTo>
                  <a:lnTo>
                    <a:pt x="46764" y="211704"/>
                  </a:lnTo>
                  <a:lnTo>
                    <a:pt x="43083" y="218171"/>
                  </a:lnTo>
                  <a:lnTo>
                    <a:pt x="36181" y="255084"/>
                  </a:lnTo>
                  <a:lnTo>
                    <a:pt x="31005" y="277017"/>
                  </a:lnTo>
                  <a:lnTo>
                    <a:pt x="35477" y="313862"/>
                  </a:lnTo>
                  <a:lnTo>
                    <a:pt x="38257" y="320143"/>
                  </a:lnTo>
                  <a:lnTo>
                    <a:pt x="41808" y="326241"/>
                  </a:lnTo>
                  <a:lnTo>
                    <a:pt x="43386" y="332259"/>
                  </a:lnTo>
                  <a:lnTo>
                    <a:pt x="46783" y="334261"/>
                  </a:lnTo>
                  <a:lnTo>
                    <a:pt x="72343" y="337737"/>
                  </a:lnTo>
                  <a:lnTo>
                    <a:pt x="92211" y="328627"/>
                  </a:lnTo>
                  <a:lnTo>
                    <a:pt x="103159" y="318767"/>
                  </a:lnTo>
                  <a:lnTo>
                    <a:pt x="127649" y="287447"/>
                  </a:lnTo>
                  <a:lnTo>
                    <a:pt x="139573" y="245580"/>
                  </a:lnTo>
                  <a:lnTo>
                    <a:pt x="144542" y="207945"/>
                  </a:lnTo>
                  <a:lnTo>
                    <a:pt x="148577" y="174180"/>
                  </a:lnTo>
                  <a:lnTo>
                    <a:pt x="150370" y="152560"/>
                  </a:lnTo>
                  <a:lnTo>
                    <a:pt x="138255" y="108252"/>
                  </a:lnTo>
                  <a:lnTo>
                    <a:pt x="126403" y="73108"/>
                  </a:lnTo>
                  <a:lnTo>
                    <a:pt x="105913" y="38551"/>
                  </a:lnTo>
                  <a:lnTo>
                    <a:pt x="85842" y="11004"/>
                  </a:lnTo>
                  <a:lnTo>
                    <a:pt x="69902" y="0"/>
                  </a:lnTo>
                  <a:lnTo>
                    <a:pt x="59500" y="637"/>
                  </a:lnTo>
                  <a:lnTo>
                    <a:pt x="0" y="3465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4" name="SMARTInkShape-3021"/>
            <p:cNvSpPr/>
            <p:nvPr>
              <p:custDataLst>
                <p:tags r:id="rId73"/>
              </p:custDataLst>
            </p:nvPr>
          </p:nvSpPr>
          <p:spPr bwMode="auto">
            <a:xfrm>
              <a:off x="2089547" y="3875593"/>
              <a:ext cx="160735" cy="267443"/>
            </a:xfrm>
            <a:custGeom>
              <a:avLst/>
              <a:gdLst/>
              <a:ahLst/>
              <a:cxnLst/>
              <a:rect l="0" t="0" r="0" b="0"/>
              <a:pathLst>
                <a:path w="160735" h="267443">
                  <a:moveTo>
                    <a:pt x="0" y="8821"/>
                  </a:moveTo>
                  <a:lnTo>
                    <a:pt x="0" y="8821"/>
                  </a:lnTo>
                  <a:lnTo>
                    <a:pt x="0" y="0"/>
                  </a:lnTo>
                  <a:lnTo>
                    <a:pt x="6137" y="40254"/>
                  </a:lnTo>
                  <a:lnTo>
                    <a:pt x="8378" y="73606"/>
                  </a:lnTo>
                  <a:lnTo>
                    <a:pt x="8766" y="114006"/>
                  </a:lnTo>
                  <a:lnTo>
                    <a:pt x="11527" y="153758"/>
                  </a:lnTo>
                  <a:lnTo>
                    <a:pt x="13337" y="194310"/>
                  </a:lnTo>
                  <a:lnTo>
                    <a:pt x="9800" y="234087"/>
                  </a:lnTo>
                  <a:lnTo>
                    <a:pt x="8936" y="267442"/>
                  </a:lnTo>
                  <a:lnTo>
                    <a:pt x="15067" y="224034"/>
                  </a:lnTo>
                  <a:lnTo>
                    <a:pt x="19954" y="187592"/>
                  </a:lnTo>
                  <a:lnTo>
                    <a:pt x="34920" y="146991"/>
                  </a:lnTo>
                  <a:lnTo>
                    <a:pt x="45616" y="132076"/>
                  </a:lnTo>
                  <a:lnTo>
                    <a:pt x="56985" y="123132"/>
                  </a:lnTo>
                  <a:lnTo>
                    <a:pt x="73549" y="118097"/>
                  </a:lnTo>
                  <a:lnTo>
                    <a:pt x="81636" y="116920"/>
                  </a:lnTo>
                  <a:lnTo>
                    <a:pt x="96508" y="120997"/>
                  </a:lnTo>
                  <a:lnTo>
                    <a:pt x="105069" y="128461"/>
                  </a:lnTo>
                  <a:lnTo>
                    <a:pt x="108741" y="133229"/>
                  </a:lnTo>
                  <a:lnTo>
                    <a:pt x="112822" y="146465"/>
                  </a:lnTo>
                  <a:lnTo>
                    <a:pt x="115656" y="186909"/>
                  </a:lnTo>
                  <a:lnTo>
                    <a:pt x="117040" y="225804"/>
                  </a:lnTo>
                  <a:lnTo>
                    <a:pt x="120810" y="237880"/>
                  </a:lnTo>
                  <a:lnTo>
                    <a:pt x="123204" y="241894"/>
                  </a:lnTo>
                  <a:lnTo>
                    <a:pt x="128510" y="246355"/>
                  </a:lnTo>
                  <a:lnTo>
                    <a:pt x="131314" y="246552"/>
                  </a:lnTo>
                  <a:lnTo>
                    <a:pt x="137075" y="244125"/>
                  </a:lnTo>
                  <a:lnTo>
                    <a:pt x="160734" y="2231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5" name="SMARTInkShape-3022"/>
            <p:cNvSpPr/>
            <p:nvPr>
              <p:custDataLst>
                <p:tags r:id="rId74"/>
              </p:custDataLst>
            </p:nvPr>
          </p:nvSpPr>
          <p:spPr bwMode="auto">
            <a:xfrm>
              <a:off x="2191558" y="4321969"/>
              <a:ext cx="74336" cy="133946"/>
            </a:xfrm>
            <a:custGeom>
              <a:avLst/>
              <a:gdLst/>
              <a:ahLst/>
              <a:cxnLst/>
              <a:rect l="0" t="0" r="0" b="0"/>
              <a:pathLst>
                <a:path w="74336" h="133946">
                  <a:moveTo>
                    <a:pt x="5145" y="0"/>
                  </a:moveTo>
                  <a:lnTo>
                    <a:pt x="5145" y="0"/>
                  </a:lnTo>
                  <a:lnTo>
                    <a:pt x="0" y="0"/>
                  </a:lnTo>
                  <a:lnTo>
                    <a:pt x="2197" y="0"/>
                  </a:lnTo>
                  <a:lnTo>
                    <a:pt x="29298" y="10086"/>
                  </a:lnTo>
                  <a:lnTo>
                    <a:pt x="39362" y="18042"/>
                  </a:lnTo>
                  <a:lnTo>
                    <a:pt x="60999" y="52585"/>
                  </a:lnTo>
                  <a:lnTo>
                    <a:pt x="74335" y="83874"/>
                  </a:lnTo>
                  <a:lnTo>
                    <a:pt x="73100" y="87666"/>
                  </a:lnTo>
                  <a:lnTo>
                    <a:pt x="62151" y="105364"/>
                  </a:lnTo>
                  <a:lnTo>
                    <a:pt x="61009" y="108938"/>
                  </a:lnTo>
                  <a:lnTo>
                    <a:pt x="31934" y="1339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6" name="SMARTInkShape-3023"/>
            <p:cNvSpPr/>
            <p:nvPr>
              <p:custDataLst>
                <p:tags r:id="rId75"/>
              </p:custDataLst>
            </p:nvPr>
          </p:nvSpPr>
          <p:spPr bwMode="auto">
            <a:xfrm>
              <a:off x="2071688" y="4384477"/>
              <a:ext cx="158276" cy="26790"/>
            </a:xfrm>
            <a:custGeom>
              <a:avLst/>
              <a:gdLst/>
              <a:ahLst/>
              <a:cxnLst/>
              <a:rect l="0" t="0" r="0" b="0"/>
              <a:pathLst>
                <a:path w="158276" h="26790">
                  <a:moveTo>
                    <a:pt x="0" y="26789"/>
                  </a:moveTo>
                  <a:lnTo>
                    <a:pt x="0" y="26789"/>
                  </a:lnTo>
                  <a:lnTo>
                    <a:pt x="39079" y="26789"/>
                  </a:lnTo>
                  <a:lnTo>
                    <a:pt x="77073" y="26789"/>
                  </a:lnTo>
                  <a:lnTo>
                    <a:pt x="115435" y="22048"/>
                  </a:lnTo>
                  <a:lnTo>
                    <a:pt x="158275" y="9406"/>
                  </a:lnTo>
                  <a:lnTo>
                    <a:pt x="158103" y="8255"/>
                  </a:lnTo>
                  <a:lnTo>
                    <a:pt x="15180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7" name="SMARTInkShape-3024"/>
            <p:cNvSpPr/>
            <p:nvPr>
              <p:custDataLst>
                <p:tags r:id="rId76"/>
              </p:custDataLst>
            </p:nvPr>
          </p:nvSpPr>
          <p:spPr bwMode="auto">
            <a:xfrm>
              <a:off x="2180839" y="4492001"/>
              <a:ext cx="87303" cy="152946"/>
            </a:xfrm>
            <a:custGeom>
              <a:avLst/>
              <a:gdLst/>
              <a:ahLst/>
              <a:cxnLst/>
              <a:rect l="0" t="0" r="0" b="0"/>
              <a:pathLst>
                <a:path w="87303" h="152946">
                  <a:moveTo>
                    <a:pt x="51583" y="8562"/>
                  </a:moveTo>
                  <a:lnTo>
                    <a:pt x="51583" y="8562"/>
                  </a:lnTo>
                  <a:lnTo>
                    <a:pt x="46842" y="3821"/>
                  </a:lnTo>
                  <a:lnTo>
                    <a:pt x="41869" y="1494"/>
                  </a:lnTo>
                  <a:lnTo>
                    <a:pt x="30592" y="0"/>
                  </a:lnTo>
                  <a:lnTo>
                    <a:pt x="22079" y="10378"/>
                  </a:lnTo>
                  <a:lnTo>
                    <a:pt x="11422" y="30597"/>
                  </a:lnTo>
                  <a:lnTo>
                    <a:pt x="261" y="73996"/>
                  </a:lnTo>
                  <a:lnTo>
                    <a:pt x="0" y="86261"/>
                  </a:lnTo>
                  <a:lnTo>
                    <a:pt x="3191" y="104941"/>
                  </a:lnTo>
                  <a:lnTo>
                    <a:pt x="20047" y="133029"/>
                  </a:lnTo>
                  <a:lnTo>
                    <a:pt x="34411" y="150723"/>
                  </a:lnTo>
                  <a:lnTo>
                    <a:pt x="40135" y="152945"/>
                  </a:lnTo>
                  <a:lnTo>
                    <a:pt x="54433" y="152768"/>
                  </a:lnTo>
                  <a:lnTo>
                    <a:pt x="65417" y="149383"/>
                  </a:lnTo>
                  <a:lnTo>
                    <a:pt x="69735" y="147091"/>
                  </a:lnTo>
                  <a:lnTo>
                    <a:pt x="77179" y="139253"/>
                  </a:lnTo>
                  <a:lnTo>
                    <a:pt x="80553" y="134384"/>
                  </a:lnTo>
                  <a:lnTo>
                    <a:pt x="87302" y="9785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8" name="SMARTInkShape-3025"/>
            <p:cNvSpPr/>
            <p:nvPr>
              <p:custDataLst>
                <p:tags r:id="rId77"/>
              </p:custDataLst>
            </p:nvPr>
          </p:nvSpPr>
          <p:spPr bwMode="auto">
            <a:xfrm>
              <a:off x="2098477" y="4546452"/>
              <a:ext cx="66319" cy="114846"/>
            </a:xfrm>
            <a:custGeom>
              <a:avLst/>
              <a:gdLst/>
              <a:ahLst/>
              <a:cxnLst/>
              <a:rect l="0" t="0" r="0" b="0"/>
              <a:pathLst>
                <a:path w="66319" h="114846">
                  <a:moveTo>
                    <a:pt x="0" y="7689"/>
                  </a:moveTo>
                  <a:lnTo>
                    <a:pt x="0" y="7689"/>
                  </a:lnTo>
                  <a:lnTo>
                    <a:pt x="9481" y="2948"/>
                  </a:lnTo>
                  <a:lnTo>
                    <a:pt x="29598" y="0"/>
                  </a:lnTo>
                  <a:lnTo>
                    <a:pt x="40605" y="1956"/>
                  </a:lnTo>
                  <a:lnTo>
                    <a:pt x="44929" y="3867"/>
                  </a:lnTo>
                  <a:lnTo>
                    <a:pt x="52380" y="11282"/>
                  </a:lnTo>
                  <a:lnTo>
                    <a:pt x="65248" y="32211"/>
                  </a:lnTo>
                  <a:lnTo>
                    <a:pt x="66318" y="37927"/>
                  </a:lnTo>
                  <a:lnTo>
                    <a:pt x="64863" y="49571"/>
                  </a:lnTo>
                  <a:lnTo>
                    <a:pt x="58465" y="67282"/>
                  </a:lnTo>
                  <a:lnTo>
                    <a:pt x="17859" y="1148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9" name="SMARTInkShape-3026"/>
            <p:cNvSpPr/>
            <p:nvPr>
              <p:custDataLst>
                <p:tags r:id="rId78"/>
              </p:custDataLst>
            </p:nvPr>
          </p:nvSpPr>
          <p:spPr bwMode="auto">
            <a:xfrm>
              <a:off x="1848334" y="4404747"/>
              <a:ext cx="151452" cy="327948"/>
            </a:xfrm>
            <a:custGeom>
              <a:avLst/>
              <a:gdLst/>
              <a:ahLst/>
              <a:cxnLst/>
              <a:rect l="0" t="0" r="0" b="0"/>
              <a:pathLst>
                <a:path w="151452" h="327948">
                  <a:moveTo>
                    <a:pt x="134057" y="202972"/>
                  </a:moveTo>
                  <a:lnTo>
                    <a:pt x="134057" y="202972"/>
                  </a:lnTo>
                  <a:lnTo>
                    <a:pt x="134057" y="198231"/>
                  </a:lnTo>
                  <a:lnTo>
                    <a:pt x="131411" y="193258"/>
                  </a:lnTo>
                  <a:lnTo>
                    <a:pt x="125935" y="187741"/>
                  </a:lnTo>
                  <a:lnTo>
                    <a:pt x="110118" y="177900"/>
                  </a:lnTo>
                  <a:lnTo>
                    <a:pt x="98631" y="176692"/>
                  </a:lnTo>
                  <a:lnTo>
                    <a:pt x="88216" y="181701"/>
                  </a:lnTo>
                  <a:lnTo>
                    <a:pt x="77964" y="190542"/>
                  </a:lnTo>
                  <a:lnTo>
                    <a:pt x="64630" y="211636"/>
                  </a:lnTo>
                  <a:lnTo>
                    <a:pt x="50615" y="241880"/>
                  </a:lnTo>
                  <a:lnTo>
                    <a:pt x="45047" y="270535"/>
                  </a:lnTo>
                  <a:lnTo>
                    <a:pt x="44817" y="311788"/>
                  </a:lnTo>
                  <a:lnTo>
                    <a:pt x="47774" y="318180"/>
                  </a:lnTo>
                  <a:lnTo>
                    <a:pt x="58998" y="327928"/>
                  </a:lnTo>
                  <a:lnTo>
                    <a:pt x="67150" y="327947"/>
                  </a:lnTo>
                  <a:lnTo>
                    <a:pt x="86792" y="320032"/>
                  </a:lnTo>
                  <a:lnTo>
                    <a:pt x="130328" y="286140"/>
                  </a:lnTo>
                  <a:lnTo>
                    <a:pt x="137360" y="274331"/>
                  </a:lnTo>
                  <a:lnTo>
                    <a:pt x="143965" y="238006"/>
                  </a:lnTo>
                  <a:lnTo>
                    <a:pt x="148382" y="200683"/>
                  </a:lnTo>
                  <a:lnTo>
                    <a:pt x="150869" y="158968"/>
                  </a:lnTo>
                  <a:lnTo>
                    <a:pt x="151451" y="123553"/>
                  </a:lnTo>
                  <a:lnTo>
                    <a:pt x="147038" y="88269"/>
                  </a:lnTo>
                  <a:lnTo>
                    <a:pt x="129965" y="46285"/>
                  </a:lnTo>
                  <a:lnTo>
                    <a:pt x="115536" y="19845"/>
                  </a:lnTo>
                  <a:lnTo>
                    <a:pt x="97713" y="9796"/>
                  </a:lnTo>
                  <a:lnTo>
                    <a:pt x="60070" y="0"/>
                  </a:lnTo>
                  <a:lnTo>
                    <a:pt x="25594" y="12524"/>
                  </a:lnTo>
                  <a:lnTo>
                    <a:pt x="2921" y="25606"/>
                  </a:lnTo>
                  <a:lnTo>
                    <a:pt x="0" y="31150"/>
                  </a:lnTo>
                  <a:lnTo>
                    <a:pt x="112" y="600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0" name="SMARTInkShape-3027"/>
            <p:cNvSpPr/>
            <p:nvPr>
              <p:custDataLst>
                <p:tags r:id="rId79"/>
              </p:custDataLst>
            </p:nvPr>
          </p:nvSpPr>
          <p:spPr bwMode="auto">
            <a:xfrm>
              <a:off x="2251522" y="3715512"/>
              <a:ext cx="96987" cy="176592"/>
            </a:xfrm>
            <a:custGeom>
              <a:avLst/>
              <a:gdLst/>
              <a:ahLst/>
              <a:cxnLst/>
              <a:rect l="0" t="0" r="0" b="0"/>
              <a:pathLst>
                <a:path w="96987" h="176592">
                  <a:moveTo>
                    <a:pt x="7689" y="168902"/>
                  </a:moveTo>
                  <a:lnTo>
                    <a:pt x="7689" y="168902"/>
                  </a:lnTo>
                  <a:lnTo>
                    <a:pt x="2949" y="168902"/>
                  </a:lnTo>
                  <a:lnTo>
                    <a:pt x="1552" y="169894"/>
                  </a:lnTo>
                  <a:lnTo>
                    <a:pt x="621" y="171548"/>
                  </a:lnTo>
                  <a:lnTo>
                    <a:pt x="0" y="173642"/>
                  </a:lnTo>
                  <a:lnTo>
                    <a:pt x="579" y="175039"/>
                  </a:lnTo>
                  <a:lnTo>
                    <a:pt x="1957" y="175970"/>
                  </a:lnTo>
                  <a:lnTo>
                    <a:pt x="3867" y="176591"/>
                  </a:lnTo>
                  <a:lnTo>
                    <a:pt x="6134" y="175020"/>
                  </a:lnTo>
                  <a:lnTo>
                    <a:pt x="19782" y="152865"/>
                  </a:lnTo>
                  <a:lnTo>
                    <a:pt x="37471" y="110511"/>
                  </a:lnTo>
                  <a:lnTo>
                    <a:pt x="48372" y="71525"/>
                  </a:lnTo>
                  <a:lnTo>
                    <a:pt x="51554" y="30898"/>
                  </a:lnTo>
                  <a:lnTo>
                    <a:pt x="50997" y="17278"/>
                  </a:lnTo>
                  <a:lnTo>
                    <a:pt x="47442" y="7917"/>
                  </a:lnTo>
                  <a:lnTo>
                    <a:pt x="45105" y="5024"/>
                  </a:lnTo>
                  <a:lnTo>
                    <a:pt x="39863" y="1809"/>
                  </a:lnTo>
                  <a:lnTo>
                    <a:pt x="31333" y="0"/>
                  </a:lnTo>
                  <a:lnTo>
                    <a:pt x="29405" y="738"/>
                  </a:lnTo>
                  <a:lnTo>
                    <a:pt x="28119" y="2222"/>
                  </a:lnTo>
                  <a:lnTo>
                    <a:pt x="27263" y="4204"/>
                  </a:lnTo>
                  <a:lnTo>
                    <a:pt x="25699" y="5525"/>
                  </a:lnTo>
                  <a:lnTo>
                    <a:pt x="21316" y="6993"/>
                  </a:lnTo>
                  <a:lnTo>
                    <a:pt x="16060" y="15583"/>
                  </a:lnTo>
                  <a:lnTo>
                    <a:pt x="13270" y="22041"/>
                  </a:lnTo>
                  <a:lnTo>
                    <a:pt x="9343" y="59573"/>
                  </a:lnTo>
                  <a:lnTo>
                    <a:pt x="8179" y="89434"/>
                  </a:lnTo>
                  <a:lnTo>
                    <a:pt x="17315" y="120331"/>
                  </a:lnTo>
                  <a:lnTo>
                    <a:pt x="32043" y="145931"/>
                  </a:lnTo>
                  <a:lnTo>
                    <a:pt x="41995" y="157370"/>
                  </a:lnTo>
                  <a:lnTo>
                    <a:pt x="53032" y="163776"/>
                  </a:lnTo>
                  <a:lnTo>
                    <a:pt x="66806" y="167890"/>
                  </a:lnTo>
                  <a:lnTo>
                    <a:pt x="78673" y="163862"/>
                  </a:lnTo>
                  <a:lnTo>
                    <a:pt x="86532" y="156409"/>
                  </a:lnTo>
                  <a:lnTo>
                    <a:pt x="96986" y="1421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1" name="SMARTInkShape-3028"/>
            <p:cNvSpPr/>
            <p:nvPr>
              <p:custDataLst>
                <p:tags r:id="rId80"/>
              </p:custDataLst>
            </p:nvPr>
          </p:nvSpPr>
          <p:spPr bwMode="auto">
            <a:xfrm>
              <a:off x="2357438" y="3777258"/>
              <a:ext cx="62508" cy="25549"/>
            </a:xfrm>
            <a:custGeom>
              <a:avLst/>
              <a:gdLst/>
              <a:ahLst/>
              <a:cxnLst/>
              <a:rect l="0" t="0" r="0" b="0"/>
              <a:pathLst>
                <a:path w="62508" h="25549">
                  <a:moveTo>
                    <a:pt x="0" y="17859"/>
                  </a:moveTo>
                  <a:lnTo>
                    <a:pt x="0" y="17859"/>
                  </a:lnTo>
                  <a:lnTo>
                    <a:pt x="4740" y="22600"/>
                  </a:lnTo>
                  <a:lnTo>
                    <a:pt x="12359" y="24927"/>
                  </a:lnTo>
                  <a:lnTo>
                    <a:pt x="17169" y="25548"/>
                  </a:lnTo>
                  <a:lnTo>
                    <a:pt x="33419" y="21681"/>
                  </a:lnTo>
                  <a:lnTo>
                    <a:pt x="49559" y="11485"/>
                  </a:lnTo>
                  <a:lnTo>
                    <a:pt x="6250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2" name="SMARTInkShape-3029"/>
            <p:cNvSpPr/>
            <p:nvPr>
              <p:custDataLst>
                <p:tags r:id="rId81"/>
              </p:custDataLst>
            </p:nvPr>
          </p:nvSpPr>
          <p:spPr bwMode="auto">
            <a:xfrm>
              <a:off x="2446734" y="3741539"/>
              <a:ext cx="8931" cy="142876"/>
            </a:xfrm>
            <a:custGeom>
              <a:avLst/>
              <a:gdLst/>
              <a:ahLst/>
              <a:cxnLst/>
              <a:rect l="0" t="0" r="0" b="0"/>
              <a:pathLst>
                <a:path w="8931" h="142876">
                  <a:moveTo>
                    <a:pt x="0" y="0"/>
                  </a:moveTo>
                  <a:lnTo>
                    <a:pt x="0" y="0"/>
                  </a:lnTo>
                  <a:lnTo>
                    <a:pt x="4741" y="4740"/>
                  </a:lnTo>
                  <a:lnTo>
                    <a:pt x="7689" y="21910"/>
                  </a:lnTo>
                  <a:lnTo>
                    <a:pt x="7693" y="60515"/>
                  </a:lnTo>
                  <a:lnTo>
                    <a:pt x="3713" y="86722"/>
                  </a:lnTo>
                  <a:lnTo>
                    <a:pt x="8538" y="129722"/>
                  </a:lnTo>
                  <a:lnTo>
                    <a:pt x="8930"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3" name="SMARTInkShape-3030"/>
            <p:cNvSpPr/>
            <p:nvPr>
              <p:custDataLst>
                <p:tags r:id="rId82"/>
              </p:custDataLst>
            </p:nvPr>
          </p:nvSpPr>
          <p:spPr bwMode="auto">
            <a:xfrm>
              <a:off x="2053828" y="3777258"/>
              <a:ext cx="98228" cy="26790"/>
            </a:xfrm>
            <a:custGeom>
              <a:avLst/>
              <a:gdLst/>
              <a:ahLst/>
              <a:cxnLst/>
              <a:rect l="0" t="0" r="0" b="0"/>
              <a:pathLst>
                <a:path w="98228" h="26790">
                  <a:moveTo>
                    <a:pt x="0" y="26789"/>
                  </a:moveTo>
                  <a:lnTo>
                    <a:pt x="0" y="26789"/>
                  </a:lnTo>
                  <a:lnTo>
                    <a:pt x="4741" y="26789"/>
                  </a:lnTo>
                  <a:lnTo>
                    <a:pt x="47641" y="14360"/>
                  </a:lnTo>
                  <a:lnTo>
                    <a:pt x="89507" y="2577"/>
                  </a:lnTo>
                  <a:lnTo>
                    <a:pt x="9822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4" name="SMARTInkShape-3031"/>
            <p:cNvSpPr/>
            <p:nvPr>
              <p:custDataLst>
                <p:tags r:id="rId83"/>
              </p:custDataLst>
            </p:nvPr>
          </p:nvSpPr>
          <p:spPr bwMode="auto">
            <a:xfrm>
              <a:off x="2116336" y="3733850"/>
              <a:ext cx="53424" cy="96987"/>
            </a:xfrm>
            <a:custGeom>
              <a:avLst/>
              <a:gdLst/>
              <a:ahLst/>
              <a:cxnLst/>
              <a:rect l="0" t="0" r="0" b="0"/>
              <a:pathLst>
                <a:path w="53424" h="96987">
                  <a:moveTo>
                    <a:pt x="0" y="7689"/>
                  </a:moveTo>
                  <a:lnTo>
                    <a:pt x="0" y="7689"/>
                  </a:lnTo>
                  <a:lnTo>
                    <a:pt x="4741" y="2948"/>
                  </a:lnTo>
                  <a:lnTo>
                    <a:pt x="9714" y="621"/>
                  </a:lnTo>
                  <a:lnTo>
                    <a:pt x="12429" y="0"/>
                  </a:lnTo>
                  <a:lnTo>
                    <a:pt x="15231" y="579"/>
                  </a:lnTo>
                  <a:lnTo>
                    <a:pt x="26858" y="5990"/>
                  </a:lnTo>
                  <a:lnTo>
                    <a:pt x="29811" y="6557"/>
                  </a:lnTo>
                  <a:lnTo>
                    <a:pt x="38709" y="12094"/>
                  </a:lnTo>
                  <a:lnTo>
                    <a:pt x="47629" y="29499"/>
                  </a:lnTo>
                  <a:lnTo>
                    <a:pt x="52403" y="54918"/>
                  </a:lnTo>
                  <a:lnTo>
                    <a:pt x="53423" y="80287"/>
                  </a:lnTo>
                  <a:lnTo>
                    <a:pt x="44648" y="969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5" name="SMARTInkShape-3032"/>
            <p:cNvSpPr/>
            <p:nvPr>
              <p:custDataLst>
                <p:tags r:id="rId84"/>
              </p:custDataLst>
            </p:nvPr>
          </p:nvSpPr>
          <p:spPr bwMode="auto">
            <a:xfrm>
              <a:off x="1884164" y="4278147"/>
              <a:ext cx="423803" cy="24323"/>
            </a:xfrm>
            <a:custGeom>
              <a:avLst/>
              <a:gdLst/>
              <a:ahLst/>
              <a:cxnLst/>
              <a:rect l="0" t="0" r="0" b="0"/>
              <a:pathLst>
                <a:path w="423803" h="24323">
                  <a:moveTo>
                    <a:pt x="0" y="8103"/>
                  </a:moveTo>
                  <a:lnTo>
                    <a:pt x="0" y="8103"/>
                  </a:lnTo>
                  <a:lnTo>
                    <a:pt x="9114" y="7111"/>
                  </a:lnTo>
                  <a:lnTo>
                    <a:pt x="49234" y="0"/>
                  </a:lnTo>
                  <a:lnTo>
                    <a:pt x="77647" y="411"/>
                  </a:lnTo>
                  <a:lnTo>
                    <a:pt x="112359" y="6894"/>
                  </a:lnTo>
                  <a:lnTo>
                    <a:pt x="140557" y="10211"/>
                  </a:lnTo>
                  <a:lnTo>
                    <a:pt x="174587" y="14993"/>
                  </a:lnTo>
                  <a:lnTo>
                    <a:pt x="216433" y="22271"/>
                  </a:lnTo>
                  <a:lnTo>
                    <a:pt x="258911" y="24322"/>
                  </a:lnTo>
                  <a:lnTo>
                    <a:pt x="299618" y="22587"/>
                  </a:lnTo>
                  <a:lnTo>
                    <a:pt x="335570" y="19502"/>
                  </a:lnTo>
                  <a:lnTo>
                    <a:pt x="375146" y="17764"/>
                  </a:lnTo>
                  <a:lnTo>
                    <a:pt x="404208" y="14531"/>
                  </a:lnTo>
                  <a:lnTo>
                    <a:pt x="423802" y="9373"/>
                  </a:lnTo>
                  <a:lnTo>
                    <a:pt x="423425" y="8949"/>
                  </a:lnTo>
                  <a:lnTo>
                    <a:pt x="401836" y="810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99" name="SMARTInkShape-Group917"/>
          <p:cNvGrpSpPr/>
          <p:nvPr/>
        </p:nvGrpSpPr>
        <p:grpSpPr>
          <a:xfrm>
            <a:off x="1116211" y="4009797"/>
            <a:ext cx="35720" cy="230423"/>
            <a:chOff x="1116211" y="4009797"/>
            <a:chExt cx="35720" cy="230423"/>
          </a:xfrm>
        </p:grpSpPr>
        <p:sp>
          <p:nvSpPr>
            <p:cNvPr id="797" name="SMARTInkShape-3033"/>
            <p:cNvSpPr/>
            <p:nvPr>
              <p:custDataLst>
                <p:tags r:id="rId70"/>
              </p:custDataLst>
            </p:nvPr>
          </p:nvSpPr>
          <p:spPr bwMode="auto">
            <a:xfrm>
              <a:off x="1116211" y="4180335"/>
              <a:ext cx="25084" cy="59885"/>
            </a:xfrm>
            <a:custGeom>
              <a:avLst/>
              <a:gdLst/>
              <a:ahLst/>
              <a:cxnLst/>
              <a:rect l="0" t="0" r="0" b="0"/>
              <a:pathLst>
                <a:path w="25084" h="59885">
                  <a:moveTo>
                    <a:pt x="17859" y="7688"/>
                  </a:moveTo>
                  <a:lnTo>
                    <a:pt x="17859" y="7688"/>
                  </a:lnTo>
                  <a:lnTo>
                    <a:pt x="17859" y="0"/>
                  </a:lnTo>
                  <a:lnTo>
                    <a:pt x="5431" y="23725"/>
                  </a:lnTo>
                  <a:lnTo>
                    <a:pt x="1609" y="45513"/>
                  </a:lnTo>
                  <a:lnTo>
                    <a:pt x="2065" y="50764"/>
                  </a:lnTo>
                  <a:lnTo>
                    <a:pt x="3361" y="54265"/>
                  </a:lnTo>
                  <a:lnTo>
                    <a:pt x="5217" y="56599"/>
                  </a:lnTo>
                  <a:lnTo>
                    <a:pt x="9926" y="59192"/>
                  </a:lnTo>
                  <a:lnTo>
                    <a:pt x="12570" y="59884"/>
                  </a:lnTo>
                  <a:lnTo>
                    <a:pt x="15325" y="58360"/>
                  </a:lnTo>
                  <a:lnTo>
                    <a:pt x="21033" y="51376"/>
                  </a:lnTo>
                  <a:lnTo>
                    <a:pt x="24231" y="41657"/>
                  </a:lnTo>
                  <a:lnTo>
                    <a:pt x="25083" y="36287"/>
                  </a:lnTo>
                  <a:lnTo>
                    <a:pt x="23385" y="27675"/>
                  </a:lnTo>
                  <a:lnTo>
                    <a:pt x="16851" y="17248"/>
                  </a:lnTo>
                  <a:lnTo>
                    <a:pt x="14211" y="14062"/>
                  </a:lnTo>
                  <a:lnTo>
                    <a:pt x="11458" y="12929"/>
                  </a:lnTo>
                  <a:lnTo>
                    <a:pt x="0" y="166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8" name="SMARTInkShape-3034"/>
            <p:cNvSpPr/>
            <p:nvPr>
              <p:custDataLst>
                <p:tags r:id="rId71"/>
              </p:custDataLst>
            </p:nvPr>
          </p:nvSpPr>
          <p:spPr bwMode="auto">
            <a:xfrm>
              <a:off x="1117961" y="4009797"/>
              <a:ext cx="33970" cy="73249"/>
            </a:xfrm>
            <a:custGeom>
              <a:avLst/>
              <a:gdLst/>
              <a:ahLst/>
              <a:cxnLst/>
              <a:rect l="0" t="0" r="0" b="0"/>
              <a:pathLst>
                <a:path w="33970" h="73249">
                  <a:moveTo>
                    <a:pt x="33969" y="8562"/>
                  </a:moveTo>
                  <a:lnTo>
                    <a:pt x="33969" y="8562"/>
                  </a:lnTo>
                  <a:lnTo>
                    <a:pt x="33969" y="874"/>
                  </a:lnTo>
                  <a:lnTo>
                    <a:pt x="32977" y="460"/>
                  </a:lnTo>
                  <a:lnTo>
                    <a:pt x="29228" y="0"/>
                  </a:lnTo>
                  <a:lnTo>
                    <a:pt x="24255" y="2442"/>
                  </a:lnTo>
                  <a:lnTo>
                    <a:pt x="21540" y="4482"/>
                  </a:lnTo>
                  <a:lnTo>
                    <a:pt x="12978" y="16834"/>
                  </a:lnTo>
                  <a:lnTo>
                    <a:pt x="0" y="61074"/>
                  </a:lnTo>
                  <a:lnTo>
                    <a:pt x="1674" y="69273"/>
                  </a:lnTo>
                  <a:lnTo>
                    <a:pt x="3509" y="72848"/>
                  </a:lnTo>
                  <a:lnTo>
                    <a:pt x="4733" y="73248"/>
                  </a:lnTo>
                  <a:lnTo>
                    <a:pt x="5548" y="71530"/>
                  </a:lnTo>
                  <a:lnTo>
                    <a:pt x="6092" y="68400"/>
                  </a:lnTo>
                  <a:lnTo>
                    <a:pt x="9342" y="62277"/>
                  </a:lnTo>
                  <a:lnTo>
                    <a:pt x="14094" y="54263"/>
                  </a:lnTo>
                  <a:lnTo>
                    <a:pt x="20363" y="35994"/>
                  </a:lnTo>
                  <a:lnTo>
                    <a:pt x="19937" y="32804"/>
                  </a:lnTo>
                  <a:lnTo>
                    <a:pt x="16865" y="27682"/>
                  </a:lnTo>
                  <a:lnTo>
                    <a:pt x="16614" y="28254"/>
                  </a:lnTo>
                  <a:lnTo>
                    <a:pt x="16109" y="3535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06" name="SMARTInkShape-Group918"/>
          <p:cNvGrpSpPr/>
          <p:nvPr/>
        </p:nvGrpSpPr>
        <p:grpSpPr>
          <a:xfrm>
            <a:off x="232172" y="3915957"/>
            <a:ext cx="794743" cy="497845"/>
            <a:chOff x="232172" y="3915957"/>
            <a:chExt cx="794743" cy="497845"/>
          </a:xfrm>
        </p:grpSpPr>
        <p:sp>
          <p:nvSpPr>
            <p:cNvPr id="800" name="SMARTInkShape-3035"/>
            <p:cNvSpPr/>
            <p:nvPr>
              <p:custDataLst>
                <p:tags r:id="rId64"/>
              </p:custDataLst>
            </p:nvPr>
          </p:nvSpPr>
          <p:spPr bwMode="auto">
            <a:xfrm>
              <a:off x="232172" y="4055898"/>
              <a:ext cx="131434" cy="16041"/>
            </a:xfrm>
            <a:custGeom>
              <a:avLst/>
              <a:gdLst/>
              <a:ahLst/>
              <a:cxnLst/>
              <a:rect l="0" t="0" r="0" b="0"/>
              <a:pathLst>
                <a:path w="131434" h="16041">
                  <a:moveTo>
                    <a:pt x="0" y="7110"/>
                  </a:moveTo>
                  <a:lnTo>
                    <a:pt x="0" y="7110"/>
                  </a:lnTo>
                  <a:lnTo>
                    <a:pt x="4740" y="2369"/>
                  </a:lnTo>
                  <a:lnTo>
                    <a:pt x="12359" y="42"/>
                  </a:lnTo>
                  <a:lnTo>
                    <a:pt x="23352" y="0"/>
                  </a:lnTo>
                  <a:lnTo>
                    <a:pt x="66775" y="6355"/>
                  </a:lnTo>
                  <a:lnTo>
                    <a:pt x="110536" y="7010"/>
                  </a:lnTo>
                  <a:lnTo>
                    <a:pt x="131433" y="7101"/>
                  </a:lnTo>
                  <a:lnTo>
                    <a:pt x="131278" y="8096"/>
                  </a:lnTo>
                  <a:lnTo>
                    <a:pt x="125016" y="1604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1" name="SMARTInkShape-3036"/>
            <p:cNvSpPr/>
            <p:nvPr>
              <p:custDataLst>
                <p:tags r:id="rId65"/>
              </p:custDataLst>
            </p:nvPr>
          </p:nvSpPr>
          <p:spPr bwMode="auto">
            <a:xfrm>
              <a:off x="866180" y="3973711"/>
              <a:ext cx="151805" cy="44649"/>
            </a:xfrm>
            <a:custGeom>
              <a:avLst/>
              <a:gdLst/>
              <a:ahLst/>
              <a:cxnLst/>
              <a:rect l="0" t="0" r="0" b="0"/>
              <a:pathLst>
                <a:path w="151805" h="44649">
                  <a:moveTo>
                    <a:pt x="0" y="44648"/>
                  </a:moveTo>
                  <a:lnTo>
                    <a:pt x="0" y="44648"/>
                  </a:lnTo>
                  <a:lnTo>
                    <a:pt x="29141" y="42002"/>
                  </a:lnTo>
                  <a:lnTo>
                    <a:pt x="66602" y="29417"/>
                  </a:lnTo>
                  <a:lnTo>
                    <a:pt x="108553" y="17790"/>
                  </a:lnTo>
                  <a:lnTo>
                    <a:pt x="15180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2" name="SMARTInkShape-3037"/>
            <p:cNvSpPr/>
            <p:nvPr>
              <p:custDataLst>
                <p:tags r:id="rId66"/>
              </p:custDataLst>
            </p:nvPr>
          </p:nvSpPr>
          <p:spPr bwMode="auto">
            <a:xfrm>
              <a:off x="611077" y="3915957"/>
              <a:ext cx="415838" cy="497845"/>
            </a:xfrm>
            <a:custGeom>
              <a:avLst/>
              <a:gdLst/>
              <a:ahLst/>
              <a:cxnLst/>
              <a:rect l="0" t="0" r="0" b="0"/>
              <a:pathLst>
                <a:path w="415838" h="497845">
                  <a:moveTo>
                    <a:pt x="14001" y="209559"/>
                  </a:moveTo>
                  <a:lnTo>
                    <a:pt x="14001" y="209559"/>
                  </a:lnTo>
                  <a:lnTo>
                    <a:pt x="14001" y="252369"/>
                  </a:lnTo>
                  <a:lnTo>
                    <a:pt x="14001" y="294673"/>
                  </a:lnTo>
                  <a:lnTo>
                    <a:pt x="11355" y="334327"/>
                  </a:lnTo>
                  <a:lnTo>
                    <a:pt x="6313" y="374985"/>
                  </a:lnTo>
                  <a:lnTo>
                    <a:pt x="4325" y="409952"/>
                  </a:lnTo>
                  <a:lnTo>
                    <a:pt x="0" y="447638"/>
                  </a:lnTo>
                  <a:lnTo>
                    <a:pt x="3776" y="491588"/>
                  </a:lnTo>
                  <a:lnTo>
                    <a:pt x="4496" y="497624"/>
                  </a:lnTo>
                  <a:lnTo>
                    <a:pt x="4688" y="497844"/>
                  </a:lnTo>
                  <a:lnTo>
                    <a:pt x="17478" y="458170"/>
                  </a:lnTo>
                  <a:lnTo>
                    <a:pt x="20507" y="430516"/>
                  </a:lnTo>
                  <a:lnTo>
                    <a:pt x="21854" y="396067"/>
                  </a:lnTo>
                  <a:lnTo>
                    <a:pt x="22452" y="360912"/>
                  </a:lnTo>
                  <a:lnTo>
                    <a:pt x="22789" y="317132"/>
                  </a:lnTo>
                  <a:lnTo>
                    <a:pt x="21911" y="282034"/>
                  </a:lnTo>
                  <a:lnTo>
                    <a:pt x="14826" y="251660"/>
                  </a:lnTo>
                  <a:lnTo>
                    <a:pt x="14110" y="233820"/>
                  </a:lnTo>
                  <a:lnTo>
                    <a:pt x="16695" y="227617"/>
                  </a:lnTo>
                  <a:lnTo>
                    <a:pt x="26440" y="215551"/>
                  </a:lnTo>
                  <a:lnTo>
                    <a:pt x="34743" y="212222"/>
                  </a:lnTo>
                  <a:lnTo>
                    <a:pt x="62998" y="204764"/>
                  </a:lnTo>
                  <a:lnTo>
                    <a:pt x="99130" y="208732"/>
                  </a:lnTo>
                  <a:lnTo>
                    <a:pt x="103496" y="211984"/>
                  </a:lnTo>
                  <a:lnTo>
                    <a:pt x="108347" y="223535"/>
                  </a:lnTo>
                  <a:lnTo>
                    <a:pt x="111078" y="242032"/>
                  </a:lnTo>
                  <a:lnTo>
                    <a:pt x="109071" y="251441"/>
                  </a:lnTo>
                  <a:lnTo>
                    <a:pt x="102363" y="262317"/>
                  </a:lnTo>
                  <a:lnTo>
                    <a:pt x="73516" y="292888"/>
                  </a:lnTo>
                  <a:lnTo>
                    <a:pt x="55117" y="301828"/>
                  </a:lnTo>
                  <a:lnTo>
                    <a:pt x="21931" y="307262"/>
                  </a:lnTo>
                  <a:lnTo>
                    <a:pt x="20280" y="306444"/>
                  </a:lnTo>
                  <a:lnTo>
                    <a:pt x="20171" y="304907"/>
                  </a:lnTo>
                  <a:lnTo>
                    <a:pt x="21091" y="302889"/>
                  </a:lnTo>
                  <a:lnTo>
                    <a:pt x="31867" y="295310"/>
                  </a:lnTo>
                  <a:lnTo>
                    <a:pt x="52368" y="291521"/>
                  </a:lnTo>
                  <a:lnTo>
                    <a:pt x="94050" y="290066"/>
                  </a:lnTo>
                  <a:lnTo>
                    <a:pt x="122604" y="282250"/>
                  </a:lnTo>
                  <a:lnTo>
                    <a:pt x="129407" y="276261"/>
                  </a:lnTo>
                  <a:lnTo>
                    <a:pt x="152881" y="242281"/>
                  </a:lnTo>
                  <a:lnTo>
                    <a:pt x="155692" y="230278"/>
                  </a:lnTo>
                  <a:lnTo>
                    <a:pt x="156856" y="186146"/>
                  </a:lnTo>
                  <a:lnTo>
                    <a:pt x="156863" y="185020"/>
                  </a:lnTo>
                  <a:lnTo>
                    <a:pt x="156872" y="188177"/>
                  </a:lnTo>
                  <a:lnTo>
                    <a:pt x="154229" y="192779"/>
                  </a:lnTo>
                  <a:lnTo>
                    <a:pt x="152135" y="195396"/>
                  </a:lnTo>
                  <a:lnTo>
                    <a:pt x="149187" y="213299"/>
                  </a:lnTo>
                  <a:lnTo>
                    <a:pt x="148314" y="232716"/>
                  </a:lnTo>
                  <a:lnTo>
                    <a:pt x="153402" y="244986"/>
                  </a:lnTo>
                  <a:lnTo>
                    <a:pt x="161285" y="255070"/>
                  </a:lnTo>
                  <a:lnTo>
                    <a:pt x="168096" y="259551"/>
                  </a:lnTo>
                  <a:lnTo>
                    <a:pt x="172294" y="259754"/>
                  </a:lnTo>
                  <a:lnTo>
                    <a:pt x="182249" y="257334"/>
                  </a:lnTo>
                  <a:lnTo>
                    <a:pt x="194270" y="250393"/>
                  </a:lnTo>
                  <a:lnTo>
                    <a:pt x="198300" y="244905"/>
                  </a:lnTo>
                  <a:lnTo>
                    <a:pt x="199375" y="242053"/>
                  </a:lnTo>
                  <a:lnTo>
                    <a:pt x="203887" y="203536"/>
                  </a:lnTo>
                  <a:lnTo>
                    <a:pt x="210070" y="176296"/>
                  </a:lnTo>
                  <a:lnTo>
                    <a:pt x="210198" y="176470"/>
                  </a:lnTo>
                  <a:lnTo>
                    <a:pt x="217518" y="220153"/>
                  </a:lnTo>
                  <a:lnTo>
                    <a:pt x="221477" y="243125"/>
                  </a:lnTo>
                  <a:lnTo>
                    <a:pt x="228934" y="259853"/>
                  </a:lnTo>
                  <a:lnTo>
                    <a:pt x="231704" y="263924"/>
                  </a:lnTo>
                  <a:lnTo>
                    <a:pt x="235535" y="266638"/>
                  </a:lnTo>
                  <a:lnTo>
                    <a:pt x="245083" y="269654"/>
                  </a:lnTo>
                  <a:lnTo>
                    <a:pt x="251399" y="266489"/>
                  </a:lnTo>
                  <a:lnTo>
                    <a:pt x="282029" y="236360"/>
                  </a:lnTo>
                  <a:lnTo>
                    <a:pt x="292957" y="211106"/>
                  </a:lnTo>
                  <a:lnTo>
                    <a:pt x="301502" y="166890"/>
                  </a:lnTo>
                  <a:lnTo>
                    <a:pt x="306554" y="129778"/>
                  </a:lnTo>
                  <a:lnTo>
                    <a:pt x="308261" y="91163"/>
                  </a:lnTo>
                  <a:lnTo>
                    <a:pt x="301558" y="51166"/>
                  </a:lnTo>
                  <a:lnTo>
                    <a:pt x="300108" y="20734"/>
                  </a:lnTo>
                  <a:lnTo>
                    <a:pt x="300981" y="15214"/>
                  </a:lnTo>
                  <a:lnTo>
                    <a:pt x="302556" y="11535"/>
                  </a:lnTo>
                  <a:lnTo>
                    <a:pt x="305959" y="6454"/>
                  </a:lnTo>
                  <a:lnTo>
                    <a:pt x="307874" y="0"/>
                  </a:lnTo>
                  <a:lnTo>
                    <a:pt x="308143" y="400"/>
                  </a:lnTo>
                  <a:lnTo>
                    <a:pt x="315702" y="42699"/>
                  </a:lnTo>
                  <a:lnTo>
                    <a:pt x="317045" y="79090"/>
                  </a:lnTo>
                  <a:lnTo>
                    <a:pt x="317443" y="116000"/>
                  </a:lnTo>
                  <a:lnTo>
                    <a:pt x="322318" y="159879"/>
                  </a:lnTo>
                  <a:lnTo>
                    <a:pt x="325289" y="199689"/>
                  </a:lnTo>
                  <a:lnTo>
                    <a:pt x="325984" y="230969"/>
                  </a:lnTo>
                  <a:lnTo>
                    <a:pt x="329021" y="274111"/>
                  </a:lnTo>
                  <a:lnTo>
                    <a:pt x="336205" y="300453"/>
                  </a:lnTo>
                  <a:lnTo>
                    <a:pt x="338937" y="305874"/>
                  </a:lnTo>
                  <a:lnTo>
                    <a:pt x="341750" y="308495"/>
                  </a:lnTo>
                  <a:lnTo>
                    <a:pt x="344617" y="309251"/>
                  </a:lnTo>
                  <a:lnTo>
                    <a:pt x="347521" y="308762"/>
                  </a:lnTo>
                  <a:lnTo>
                    <a:pt x="365830" y="293853"/>
                  </a:lnTo>
                  <a:lnTo>
                    <a:pt x="385366" y="256363"/>
                  </a:lnTo>
                  <a:lnTo>
                    <a:pt x="398981" y="221773"/>
                  </a:lnTo>
                  <a:lnTo>
                    <a:pt x="411479" y="180258"/>
                  </a:lnTo>
                  <a:lnTo>
                    <a:pt x="415837" y="16491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3" name="SMARTInkShape-3038"/>
            <p:cNvSpPr/>
            <p:nvPr>
              <p:custDataLst>
                <p:tags r:id="rId67"/>
              </p:custDataLst>
            </p:nvPr>
          </p:nvSpPr>
          <p:spPr bwMode="auto">
            <a:xfrm>
              <a:off x="447726" y="4153185"/>
              <a:ext cx="141634" cy="112429"/>
            </a:xfrm>
            <a:custGeom>
              <a:avLst/>
              <a:gdLst/>
              <a:ahLst/>
              <a:cxnLst/>
              <a:rect l="0" t="0" r="0" b="0"/>
              <a:pathLst>
                <a:path w="141634" h="112429">
                  <a:moveTo>
                    <a:pt x="7688" y="16979"/>
                  </a:moveTo>
                  <a:lnTo>
                    <a:pt x="7688" y="16979"/>
                  </a:lnTo>
                  <a:lnTo>
                    <a:pt x="0" y="16979"/>
                  </a:lnTo>
                  <a:lnTo>
                    <a:pt x="6556" y="16979"/>
                  </a:lnTo>
                  <a:lnTo>
                    <a:pt x="12093" y="21719"/>
                  </a:lnTo>
                  <a:lnTo>
                    <a:pt x="20018" y="38889"/>
                  </a:lnTo>
                  <a:lnTo>
                    <a:pt x="24819" y="80020"/>
                  </a:lnTo>
                  <a:lnTo>
                    <a:pt x="25505" y="112428"/>
                  </a:lnTo>
                  <a:lnTo>
                    <a:pt x="30287" y="72233"/>
                  </a:lnTo>
                  <a:lnTo>
                    <a:pt x="38850" y="27763"/>
                  </a:lnTo>
                  <a:lnTo>
                    <a:pt x="43499" y="5806"/>
                  </a:lnTo>
                  <a:lnTo>
                    <a:pt x="45453" y="3577"/>
                  </a:lnTo>
                  <a:lnTo>
                    <a:pt x="50269" y="1101"/>
                  </a:lnTo>
                  <a:lnTo>
                    <a:pt x="55717" y="0"/>
                  </a:lnTo>
                  <a:lnTo>
                    <a:pt x="69103" y="4121"/>
                  </a:lnTo>
                  <a:lnTo>
                    <a:pt x="77317" y="11595"/>
                  </a:lnTo>
                  <a:lnTo>
                    <a:pt x="87519" y="29605"/>
                  </a:lnTo>
                  <a:lnTo>
                    <a:pt x="94180" y="51147"/>
                  </a:lnTo>
                  <a:lnTo>
                    <a:pt x="101172" y="80944"/>
                  </a:lnTo>
                  <a:lnTo>
                    <a:pt x="109250" y="97227"/>
                  </a:lnTo>
                  <a:lnTo>
                    <a:pt x="117927" y="108335"/>
                  </a:lnTo>
                  <a:lnTo>
                    <a:pt x="121861" y="109633"/>
                  </a:lnTo>
                  <a:lnTo>
                    <a:pt x="141633" y="10627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4" name="SMARTInkShape-3039"/>
            <p:cNvSpPr/>
            <p:nvPr>
              <p:custDataLst>
                <p:tags r:id="rId68"/>
              </p:custDataLst>
            </p:nvPr>
          </p:nvSpPr>
          <p:spPr bwMode="auto">
            <a:xfrm>
              <a:off x="241102" y="4250531"/>
              <a:ext cx="151805" cy="35720"/>
            </a:xfrm>
            <a:custGeom>
              <a:avLst/>
              <a:gdLst/>
              <a:ahLst/>
              <a:cxnLst/>
              <a:rect l="0" t="0" r="0" b="0"/>
              <a:pathLst>
                <a:path w="151805" h="35720">
                  <a:moveTo>
                    <a:pt x="0" y="35719"/>
                  </a:moveTo>
                  <a:lnTo>
                    <a:pt x="0" y="35719"/>
                  </a:lnTo>
                  <a:lnTo>
                    <a:pt x="4740" y="30979"/>
                  </a:lnTo>
                  <a:lnTo>
                    <a:pt x="35626" y="21480"/>
                  </a:lnTo>
                  <a:lnTo>
                    <a:pt x="71419" y="18575"/>
                  </a:lnTo>
                  <a:lnTo>
                    <a:pt x="115091" y="11817"/>
                  </a:lnTo>
                  <a:lnTo>
                    <a:pt x="134753" y="8793"/>
                  </a:lnTo>
                  <a:lnTo>
                    <a:pt x="15180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5" name="SMARTInkShape-3040"/>
            <p:cNvSpPr/>
            <p:nvPr>
              <p:custDataLst>
                <p:tags r:id="rId69"/>
              </p:custDataLst>
            </p:nvPr>
          </p:nvSpPr>
          <p:spPr bwMode="auto">
            <a:xfrm>
              <a:off x="312539" y="4048933"/>
              <a:ext cx="8931" cy="252859"/>
            </a:xfrm>
            <a:custGeom>
              <a:avLst/>
              <a:gdLst/>
              <a:ahLst/>
              <a:cxnLst/>
              <a:rect l="0" t="0" r="0" b="0"/>
              <a:pathLst>
                <a:path w="8931" h="252859">
                  <a:moveTo>
                    <a:pt x="0" y="5145"/>
                  </a:moveTo>
                  <a:lnTo>
                    <a:pt x="0" y="5145"/>
                  </a:lnTo>
                  <a:lnTo>
                    <a:pt x="0" y="0"/>
                  </a:lnTo>
                  <a:lnTo>
                    <a:pt x="0" y="33705"/>
                  </a:lnTo>
                  <a:lnTo>
                    <a:pt x="0" y="68178"/>
                  </a:lnTo>
                  <a:lnTo>
                    <a:pt x="0" y="103527"/>
                  </a:lnTo>
                  <a:lnTo>
                    <a:pt x="0" y="141546"/>
                  </a:lnTo>
                  <a:lnTo>
                    <a:pt x="6137" y="183415"/>
                  </a:lnTo>
                  <a:lnTo>
                    <a:pt x="8378" y="227845"/>
                  </a:lnTo>
                  <a:lnTo>
                    <a:pt x="8898" y="252858"/>
                  </a:lnTo>
                  <a:lnTo>
                    <a:pt x="8930" y="21052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14" name="SMARTInkShape-Group919"/>
          <p:cNvGrpSpPr/>
          <p:nvPr/>
        </p:nvGrpSpPr>
        <p:grpSpPr>
          <a:xfrm>
            <a:off x="1714500" y="3500438"/>
            <a:ext cx="1266110" cy="223243"/>
            <a:chOff x="1714500" y="3500438"/>
            <a:chExt cx="1266110" cy="223243"/>
          </a:xfrm>
        </p:grpSpPr>
        <p:sp>
          <p:nvSpPr>
            <p:cNvPr id="807" name="SMARTInkShape-3041"/>
            <p:cNvSpPr/>
            <p:nvPr>
              <p:custDataLst>
                <p:tags r:id="rId57"/>
              </p:custDataLst>
            </p:nvPr>
          </p:nvSpPr>
          <p:spPr bwMode="auto">
            <a:xfrm>
              <a:off x="2678906" y="3598664"/>
              <a:ext cx="35720" cy="8931"/>
            </a:xfrm>
            <a:custGeom>
              <a:avLst/>
              <a:gdLst/>
              <a:ahLst/>
              <a:cxnLst/>
              <a:rect l="0" t="0" r="0" b="0"/>
              <a:pathLst>
                <a:path w="35720" h="8931">
                  <a:moveTo>
                    <a:pt x="0" y="8930"/>
                  </a:moveTo>
                  <a:lnTo>
                    <a:pt x="0" y="8930"/>
                  </a:lnTo>
                  <a:lnTo>
                    <a:pt x="26513" y="7938"/>
                  </a:lnTo>
                  <a:lnTo>
                    <a:pt x="3571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8" name="SMARTInkShape-3042"/>
            <p:cNvSpPr/>
            <p:nvPr>
              <p:custDataLst>
                <p:tags r:id="rId58"/>
              </p:custDataLst>
            </p:nvPr>
          </p:nvSpPr>
          <p:spPr bwMode="auto">
            <a:xfrm>
              <a:off x="2491383" y="3616523"/>
              <a:ext cx="26790" cy="17861"/>
            </a:xfrm>
            <a:custGeom>
              <a:avLst/>
              <a:gdLst/>
              <a:ahLst/>
              <a:cxnLst/>
              <a:rect l="0" t="0" r="0" b="0"/>
              <a:pathLst>
                <a:path w="26790" h="17861">
                  <a:moveTo>
                    <a:pt x="0" y="17860"/>
                  </a:moveTo>
                  <a:lnTo>
                    <a:pt x="0" y="17860"/>
                  </a:lnTo>
                  <a:lnTo>
                    <a:pt x="4741" y="17860"/>
                  </a:lnTo>
                  <a:lnTo>
                    <a:pt x="9714" y="15214"/>
                  </a:lnTo>
                  <a:lnTo>
                    <a:pt x="2678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9" name="SMARTInkShape-3043"/>
            <p:cNvSpPr/>
            <p:nvPr>
              <p:custDataLst>
                <p:tags r:id="rId59"/>
              </p:custDataLst>
            </p:nvPr>
          </p:nvSpPr>
          <p:spPr bwMode="auto">
            <a:xfrm>
              <a:off x="2143125" y="3616523"/>
              <a:ext cx="178595" cy="1"/>
            </a:xfrm>
            <a:custGeom>
              <a:avLst/>
              <a:gdLst/>
              <a:ahLst/>
              <a:cxnLst/>
              <a:rect l="0" t="0" r="0" b="0"/>
              <a:pathLst>
                <a:path w="178595" h="1">
                  <a:moveTo>
                    <a:pt x="0" y="0"/>
                  </a:moveTo>
                  <a:lnTo>
                    <a:pt x="0" y="0"/>
                  </a:lnTo>
                  <a:lnTo>
                    <a:pt x="37519" y="0"/>
                  </a:lnTo>
                  <a:lnTo>
                    <a:pt x="76452" y="0"/>
                  </a:lnTo>
                  <a:lnTo>
                    <a:pt x="111398" y="0"/>
                  </a:lnTo>
                  <a:lnTo>
                    <a:pt x="17859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0" name="SMARTInkShape-3044"/>
            <p:cNvSpPr/>
            <p:nvPr>
              <p:custDataLst>
                <p:tags r:id="rId60"/>
              </p:custDataLst>
            </p:nvPr>
          </p:nvSpPr>
          <p:spPr bwMode="auto">
            <a:xfrm>
              <a:off x="1919883" y="3616523"/>
              <a:ext cx="116087" cy="8931"/>
            </a:xfrm>
            <a:custGeom>
              <a:avLst/>
              <a:gdLst/>
              <a:ahLst/>
              <a:cxnLst/>
              <a:rect l="0" t="0" r="0" b="0"/>
              <a:pathLst>
                <a:path w="116087" h="8931">
                  <a:moveTo>
                    <a:pt x="0" y="0"/>
                  </a:moveTo>
                  <a:lnTo>
                    <a:pt x="0" y="0"/>
                  </a:lnTo>
                  <a:lnTo>
                    <a:pt x="41112" y="993"/>
                  </a:lnTo>
                  <a:lnTo>
                    <a:pt x="68277" y="7068"/>
                  </a:lnTo>
                  <a:lnTo>
                    <a:pt x="116086"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1" name="SMARTInkShape-3045"/>
            <p:cNvSpPr/>
            <p:nvPr>
              <p:custDataLst>
                <p:tags r:id="rId61"/>
              </p:custDataLst>
            </p:nvPr>
          </p:nvSpPr>
          <p:spPr bwMode="auto">
            <a:xfrm>
              <a:off x="1714500" y="3580805"/>
              <a:ext cx="26790" cy="17860"/>
            </a:xfrm>
            <a:custGeom>
              <a:avLst/>
              <a:gdLst/>
              <a:ahLst/>
              <a:cxnLst/>
              <a:rect l="0" t="0" r="0" b="0"/>
              <a:pathLst>
                <a:path w="26790" h="17860">
                  <a:moveTo>
                    <a:pt x="26789" y="0"/>
                  </a:moveTo>
                  <a:lnTo>
                    <a:pt x="26789" y="0"/>
                  </a:lnTo>
                  <a:lnTo>
                    <a:pt x="11558" y="14239"/>
                  </a:lnTo>
                  <a:lnTo>
                    <a:pt x="0"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2" name="SMARTInkShape-3046"/>
            <p:cNvSpPr/>
            <p:nvPr>
              <p:custDataLst>
                <p:tags r:id="rId62"/>
              </p:custDataLst>
            </p:nvPr>
          </p:nvSpPr>
          <p:spPr bwMode="auto">
            <a:xfrm>
              <a:off x="2839641" y="3500438"/>
              <a:ext cx="140969" cy="223243"/>
            </a:xfrm>
            <a:custGeom>
              <a:avLst/>
              <a:gdLst/>
              <a:ahLst/>
              <a:cxnLst/>
              <a:rect l="0" t="0" r="0" b="0"/>
              <a:pathLst>
                <a:path w="140969" h="223243">
                  <a:moveTo>
                    <a:pt x="62507" y="0"/>
                  </a:moveTo>
                  <a:lnTo>
                    <a:pt x="62507" y="0"/>
                  </a:lnTo>
                  <a:lnTo>
                    <a:pt x="54819" y="7688"/>
                  </a:lnTo>
                  <a:lnTo>
                    <a:pt x="53946" y="13302"/>
                  </a:lnTo>
                  <a:lnTo>
                    <a:pt x="61299" y="37576"/>
                  </a:lnTo>
                  <a:lnTo>
                    <a:pt x="86762" y="73704"/>
                  </a:lnTo>
                  <a:lnTo>
                    <a:pt x="96769" y="81705"/>
                  </a:lnTo>
                  <a:lnTo>
                    <a:pt x="107831" y="85923"/>
                  </a:lnTo>
                  <a:lnTo>
                    <a:pt x="118370" y="88789"/>
                  </a:lnTo>
                  <a:lnTo>
                    <a:pt x="133220" y="96068"/>
                  </a:lnTo>
                  <a:lnTo>
                    <a:pt x="140968" y="97800"/>
                  </a:lnTo>
                  <a:lnTo>
                    <a:pt x="140611" y="97942"/>
                  </a:lnTo>
                  <a:lnTo>
                    <a:pt x="137569" y="98100"/>
                  </a:lnTo>
                  <a:lnTo>
                    <a:pt x="114266" y="112459"/>
                  </a:lnTo>
                  <a:lnTo>
                    <a:pt x="75507" y="140911"/>
                  </a:lnTo>
                  <a:lnTo>
                    <a:pt x="39462" y="171039"/>
                  </a:lnTo>
                  <a:lnTo>
                    <a:pt x="0" y="2232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3" name="SMARTInkShape-3047"/>
            <p:cNvSpPr/>
            <p:nvPr>
              <p:custDataLst>
                <p:tags r:id="rId63"/>
              </p:custDataLst>
            </p:nvPr>
          </p:nvSpPr>
          <p:spPr bwMode="auto">
            <a:xfrm>
              <a:off x="2839641" y="3598664"/>
              <a:ext cx="107157" cy="8931"/>
            </a:xfrm>
            <a:custGeom>
              <a:avLst/>
              <a:gdLst/>
              <a:ahLst/>
              <a:cxnLst/>
              <a:rect l="0" t="0" r="0" b="0"/>
              <a:pathLst>
                <a:path w="107157" h="8931">
                  <a:moveTo>
                    <a:pt x="0" y="8930"/>
                  </a:moveTo>
                  <a:lnTo>
                    <a:pt x="0" y="8930"/>
                  </a:lnTo>
                  <a:lnTo>
                    <a:pt x="39033" y="8930"/>
                  </a:lnTo>
                  <a:lnTo>
                    <a:pt x="83189" y="7938"/>
                  </a:lnTo>
                  <a:lnTo>
                    <a:pt x="10715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19" name="SMARTInkShape-Group920"/>
          <p:cNvGrpSpPr/>
          <p:nvPr/>
        </p:nvGrpSpPr>
        <p:grpSpPr>
          <a:xfrm>
            <a:off x="785813" y="3634383"/>
            <a:ext cx="642938" cy="53576"/>
            <a:chOff x="785813" y="3634383"/>
            <a:chExt cx="642938" cy="53576"/>
          </a:xfrm>
        </p:grpSpPr>
        <p:sp>
          <p:nvSpPr>
            <p:cNvPr id="815" name="SMARTInkShape-3048"/>
            <p:cNvSpPr/>
            <p:nvPr>
              <p:custDataLst>
                <p:tags r:id="rId53"/>
              </p:custDataLst>
            </p:nvPr>
          </p:nvSpPr>
          <p:spPr bwMode="auto">
            <a:xfrm>
              <a:off x="1410891" y="3634383"/>
              <a:ext cx="17860" cy="1"/>
            </a:xfrm>
            <a:custGeom>
              <a:avLst/>
              <a:gdLst/>
              <a:ahLst/>
              <a:cxnLst/>
              <a:rect l="0" t="0" r="0" b="0"/>
              <a:pathLst>
                <a:path w="17860" h="1">
                  <a:moveTo>
                    <a:pt x="0" y="0"/>
                  </a:moveTo>
                  <a:lnTo>
                    <a:pt x="0" y="0"/>
                  </a:lnTo>
                  <a:lnTo>
                    <a:pt x="1785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6" name="SMARTInkShape-3049"/>
            <p:cNvSpPr/>
            <p:nvPr>
              <p:custDataLst>
                <p:tags r:id="rId54"/>
              </p:custDataLst>
            </p:nvPr>
          </p:nvSpPr>
          <p:spPr bwMode="auto">
            <a:xfrm>
              <a:off x="1241227" y="3661172"/>
              <a:ext cx="89298" cy="8822"/>
            </a:xfrm>
            <a:custGeom>
              <a:avLst/>
              <a:gdLst/>
              <a:ahLst/>
              <a:cxnLst/>
              <a:rect l="0" t="0" r="0" b="0"/>
              <a:pathLst>
                <a:path w="89298" h="8822">
                  <a:moveTo>
                    <a:pt x="0" y="0"/>
                  </a:moveTo>
                  <a:lnTo>
                    <a:pt x="0" y="0"/>
                  </a:lnTo>
                  <a:lnTo>
                    <a:pt x="4740" y="4740"/>
                  </a:lnTo>
                  <a:lnTo>
                    <a:pt x="9713" y="7068"/>
                  </a:lnTo>
                  <a:lnTo>
                    <a:pt x="42240" y="8821"/>
                  </a:lnTo>
                  <a:lnTo>
                    <a:pt x="8929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7" name="SMARTInkShape-3050"/>
            <p:cNvSpPr/>
            <p:nvPr>
              <p:custDataLst>
                <p:tags r:id="rId55"/>
              </p:custDataLst>
            </p:nvPr>
          </p:nvSpPr>
          <p:spPr bwMode="auto">
            <a:xfrm>
              <a:off x="1080492" y="3661172"/>
              <a:ext cx="71439" cy="8563"/>
            </a:xfrm>
            <a:custGeom>
              <a:avLst/>
              <a:gdLst/>
              <a:ahLst/>
              <a:cxnLst/>
              <a:rect l="0" t="0" r="0" b="0"/>
              <a:pathLst>
                <a:path w="71439" h="8563">
                  <a:moveTo>
                    <a:pt x="0" y="0"/>
                  </a:moveTo>
                  <a:lnTo>
                    <a:pt x="0" y="0"/>
                  </a:lnTo>
                  <a:lnTo>
                    <a:pt x="7689" y="7689"/>
                  </a:lnTo>
                  <a:lnTo>
                    <a:pt x="18043" y="8562"/>
                  </a:lnTo>
                  <a:lnTo>
                    <a:pt x="7143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8" name="SMARTInkShape-3051"/>
            <p:cNvSpPr/>
            <p:nvPr>
              <p:custDataLst>
                <p:tags r:id="rId56"/>
              </p:custDataLst>
            </p:nvPr>
          </p:nvSpPr>
          <p:spPr bwMode="auto">
            <a:xfrm>
              <a:off x="785813" y="3679031"/>
              <a:ext cx="62509" cy="8928"/>
            </a:xfrm>
            <a:custGeom>
              <a:avLst/>
              <a:gdLst/>
              <a:ahLst/>
              <a:cxnLst/>
              <a:rect l="0" t="0" r="0" b="0"/>
              <a:pathLst>
                <a:path w="62509" h="8928">
                  <a:moveTo>
                    <a:pt x="0" y="0"/>
                  </a:moveTo>
                  <a:lnTo>
                    <a:pt x="0" y="0"/>
                  </a:lnTo>
                  <a:lnTo>
                    <a:pt x="7688" y="7689"/>
                  </a:lnTo>
                  <a:lnTo>
                    <a:pt x="16509" y="8821"/>
                  </a:lnTo>
                  <a:lnTo>
                    <a:pt x="38815" y="8927"/>
                  </a:lnTo>
                  <a:lnTo>
                    <a:pt x="6250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29" name="SMARTInkShape-Group921"/>
          <p:cNvGrpSpPr/>
          <p:nvPr/>
        </p:nvGrpSpPr>
        <p:grpSpPr>
          <a:xfrm>
            <a:off x="7538690" y="2236207"/>
            <a:ext cx="1122557" cy="785846"/>
            <a:chOff x="7538690" y="2236207"/>
            <a:chExt cx="1122557" cy="785846"/>
          </a:xfrm>
        </p:grpSpPr>
        <p:sp>
          <p:nvSpPr>
            <p:cNvPr id="820" name="SMARTInkShape-3052"/>
            <p:cNvSpPr/>
            <p:nvPr>
              <p:custDataLst>
                <p:tags r:id="rId44"/>
              </p:custDataLst>
            </p:nvPr>
          </p:nvSpPr>
          <p:spPr bwMode="auto">
            <a:xfrm>
              <a:off x="8429625" y="2236207"/>
              <a:ext cx="231622" cy="746310"/>
            </a:xfrm>
            <a:custGeom>
              <a:avLst/>
              <a:gdLst/>
              <a:ahLst/>
              <a:cxnLst/>
              <a:rect l="0" t="0" r="0" b="0"/>
              <a:pathLst>
                <a:path w="231622" h="746310">
                  <a:moveTo>
                    <a:pt x="187523" y="5145"/>
                  </a:moveTo>
                  <a:lnTo>
                    <a:pt x="187523" y="5145"/>
                  </a:lnTo>
                  <a:lnTo>
                    <a:pt x="187523" y="0"/>
                  </a:lnTo>
                  <a:lnTo>
                    <a:pt x="187523" y="2196"/>
                  </a:lnTo>
                  <a:lnTo>
                    <a:pt x="199883" y="26829"/>
                  </a:lnTo>
                  <a:lnTo>
                    <a:pt x="212682" y="53572"/>
                  </a:lnTo>
                  <a:lnTo>
                    <a:pt x="225896" y="93424"/>
                  </a:lnTo>
                  <a:lnTo>
                    <a:pt x="229383" y="130369"/>
                  </a:lnTo>
                  <a:lnTo>
                    <a:pt x="230932" y="173909"/>
                  </a:lnTo>
                  <a:lnTo>
                    <a:pt x="231621" y="206490"/>
                  </a:lnTo>
                  <a:lnTo>
                    <a:pt x="227268" y="247144"/>
                  </a:lnTo>
                  <a:lnTo>
                    <a:pt x="219739" y="290632"/>
                  </a:lnTo>
                  <a:lnTo>
                    <a:pt x="214954" y="317509"/>
                  </a:lnTo>
                  <a:lnTo>
                    <a:pt x="204345" y="357955"/>
                  </a:lnTo>
                  <a:lnTo>
                    <a:pt x="194008" y="389160"/>
                  </a:lnTo>
                  <a:lnTo>
                    <a:pt x="182609" y="428048"/>
                  </a:lnTo>
                  <a:lnTo>
                    <a:pt x="169869" y="471004"/>
                  </a:lnTo>
                  <a:lnTo>
                    <a:pt x="157798" y="512672"/>
                  </a:lnTo>
                  <a:lnTo>
                    <a:pt x="135754" y="556511"/>
                  </a:lnTo>
                  <a:lnTo>
                    <a:pt x="113251" y="600769"/>
                  </a:lnTo>
                  <a:lnTo>
                    <a:pt x="94652" y="634992"/>
                  </a:lnTo>
                  <a:lnTo>
                    <a:pt x="67732" y="676284"/>
                  </a:lnTo>
                  <a:lnTo>
                    <a:pt x="32562" y="720460"/>
                  </a:lnTo>
                  <a:lnTo>
                    <a:pt x="0" y="74630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1" name="SMARTInkShape-3053"/>
            <p:cNvSpPr/>
            <p:nvPr>
              <p:custDataLst>
                <p:tags r:id="rId45"/>
              </p:custDataLst>
            </p:nvPr>
          </p:nvSpPr>
          <p:spPr bwMode="auto">
            <a:xfrm>
              <a:off x="8063508" y="2330648"/>
              <a:ext cx="85720" cy="62509"/>
            </a:xfrm>
            <a:custGeom>
              <a:avLst/>
              <a:gdLst/>
              <a:ahLst/>
              <a:cxnLst/>
              <a:rect l="0" t="0" r="0" b="0"/>
              <a:pathLst>
                <a:path w="85720" h="62509">
                  <a:moveTo>
                    <a:pt x="0" y="0"/>
                  </a:moveTo>
                  <a:lnTo>
                    <a:pt x="0" y="0"/>
                  </a:lnTo>
                  <a:lnTo>
                    <a:pt x="40138" y="993"/>
                  </a:lnTo>
                  <a:lnTo>
                    <a:pt x="76209" y="12429"/>
                  </a:lnTo>
                  <a:lnTo>
                    <a:pt x="83480" y="18092"/>
                  </a:lnTo>
                  <a:lnTo>
                    <a:pt x="85419" y="20991"/>
                  </a:lnTo>
                  <a:lnTo>
                    <a:pt x="85719" y="24908"/>
                  </a:lnTo>
                  <a:lnTo>
                    <a:pt x="81402" y="39902"/>
                  </a:lnTo>
                  <a:lnTo>
                    <a:pt x="71437" y="625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2" name="SMARTInkShape-3054"/>
            <p:cNvSpPr/>
            <p:nvPr>
              <p:custDataLst>
                <p:tags r:id="rId46"/>
              </p:custDataLst>
            </p:nvPr>
          </p:nvSpPr>
          <p:spPr bwMode="auto">
            <a:xfrm>
              <a:off x="8001000" y="2357438"/>
              <a:ext cx="113823" cy="44649"/>
            </a:xfrm>
            <a:custGeom>
              <a:avLst/>
              <a:gdLst/>
              <a:ahLst/>
              <a:cxnLst/>
              <a:rect l="0" t="0" r="0" b="0"/>
              <a:pathLst>
                <a:path w="113823" h="44649">
                  <a:moveTo>
                    <a:pt x="0" y="44648"/>
                  </a:moveTo>
                  <a:lnTo>
                    <a:pt x="0" y="44648"/>
                  </a:lnTo>
                  <a:lnTo>
                    <a:pt x="4741" y="39907"/>
                  </a:lnTo>
                  <a:lnTo>
                    <a:pt x="9713" y="37580"/>
                  </a:lnTo>
                  <a:lnTo>
                    <a:pt x="12429" y="36959"/>
                  </a:lnTo>
                  <a:lnTo>
                    <a:pt x="25900" y="29826"/>
                  </a:lnTo>
                  <a:lnTo>
                    <a:pt x="60458" y="24743"/>
                  </a:lnTo>
                  <a:lnTo>
                    <a:pt x="89681" y="17253"/>
                  </a:lnTo>
                  <a:lnTo>
                    <a:pt x="104625" y="11395"/>
                  </a:lnTo>
                  <a:lnTo>
                    <a:pt x="113822" y="9416"/>
                  </a:lnTo>
                  <a:lnTo>
                    <a:pt x="113585" y="8262"/>
                  </a:lnTo>
                  <a:lnTo>
                    <a:pt x="10715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3" name="SMARTInkShape-3055"/>
            <p:cNvSpPr/>
            <p:nvPr>
              <p:custDataLst>
                <p:tags r:id="rId47"/>
              </p:custDataLst>
            </p:nvPr>
          </p:nvSpPr>
          <p:spPr bwMode="auto">
            <a:xfrm>
              <a:off x="8518922" y="2303859"/>
              <a:ext cx="17860" cy="205384"/>
            </a:xfrm>
            <a:custGeom>
              <a:avLst/>
              <a:gdLst/>
              <a:ahLst/>
              <a:cxnLst/>
              <a:rect l="0" t="0" r="0" b="0"/>
              <a:pathLst>
                <a:path w="17860" h="205384">
                  <a:moveTo>
                    <a:pt x="17859" y="0"/>
                  </a:moveTo>
                  <a:lnTo>
                    <a:pt x="17859" y="0"/>
                  </a:lnTo>
                  <a:lnTo>
                    <a:pt x="17859" y="41109"/>
                  </a:lnTo>
                  <a:lnTo>
                    <a:pt x="11722" y="78639"/>
                  </a:lnTo>
                  <a:lnTo>
                    <a:pt x="6835" y="118391"/>
                  </a:lnTo>
                  <a:lnTo>
                    <a:pt x="2025" y="155134"/>
                  </a:lnTo>
                  <a:lnTo>
                    <a:pt x="267" y="197149"/>
                  </a:lnTo>
                  <a:lnTo>
                    <a:pt x="0" y="20538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4" name="SMARTInkShape-3056"/>
            <p:cNvSpPr/>
            <p:nvPr>
              <p:custDataLst>
                <p:tags r:id="rId48"/>
              </p:custDataLst>
            </p:nvPr>
          </p:nvSpPr>
          <p:spPr bwMode="auto">
            <a:xfrm>
              <a:off x="8020107" y="2491383"/>
              <a:ext cx="177347" cy="292137"/>
            </a:xfrm>
            <a:custGeom>
              <a:avLst/>
              <a:gdLst/>
              <a:ahLst/>
              <a:cxnLst/>
              <a:rect l="0" t="0" r="0" b="0"/>
              <a:pathLst>
                <a:path w="177347" h="292137">
                  <a:moveTo>
                    <a:pt x="7682" y="0"/>
                  </a:moveTo>
                  <a:lnTo>
                    <a:pt x="7682" y="0"/>
                  </a:lnTo>
                  <a:lnTo>
                    <a:pt x="12827" y="38621"/>
                  </a:lnTo>
                  <a:lnTo>
                    <a:pt x="10629" y="76366"/>
                  </a:lnTo>
                  <a:lnTo>
                    <a:pt x="8992" y="116953"/>
                  </a:lnTo>
                  <a:lnTo>
                    <a:pt x="8264" y="155167"/>
                  </a:lnTo>
                  <a:lnTo>
                    <a:pt x="7854" y="197008"/>
                  </a:lnTo>
                  <a:lnTo>
                    <a:pt x="5070" y="235221"/>
                  </a:lnTo>
                  <a:lnTo>
                    <a:pt x="0" y="270918"/>
                  </a:lnTo>
                  <a:lnTo>
                    <a:pt x="1953" y="281804"/>
                  </a:lnTo>
                  <a:lnTo>
                    <a:pt x="6550" y="292136"/>
                  </a:lnTo>
                  <a:lnTo>
                    <a:pt x="9443" y="272790"/>
                  </a:lnTo>
                  <a:lnTo>
                    <a:pt x="21773" y="240305"/>
                  </a:lnTo>
                  <a:lnTo>
                    <a:pt x="34278" y="195744"/>
                  </a:lnTo>
                  <a:lnTo>
                    <a:pt x="51913" y="153671"/>
                  </a:lnTo>
                  <a:lnTo>
                    <a:pt x="59090" y="141720"/>
                  </a:lnTo>
                  <a:lnTo>
                    <a:pt x="68895" y="133101"/>
                  </a:lnTo>
                  <a:lnTo>
                    <a:pt x="79867" y="128609"/>
                  </a:lnTo>
                  <a:lnTo>
                    <a:pt x="98339" y="125725"/>
                  </a:lnTo>
                  <a:lnTo>
                    <a:pt x="110482" y="138560"/>
                  </a:lnTo>
                  <a:lnTo>
                    <a:pt x="133050" y="173001"/>
                  </a:lnTo>
                  <a:lnTo>
                    <a:pt x="139933" y="211186"/>
                  </a:lnTo>
                  <a:lnTo>
                    <a:pt x="146145" y="250991"/>
                  </a:lnTo>
                  <a:lnTo>
                    <a:pt x="150677" y="271681"/>
                  </a:lnTo>
                  <a:lnTo>
                    <a:pt x="154910" y="278836"/>
                  </a:lnTo>
                  <a:lnTo>
                    <a:pt x="157428" y="279156"/>
                  </a:lnTo>
                  <a:lnTo>
                    <a:pt x="160098" y="277385"/>
                  </a:lnTo>
                  <a:lnTo>
                    <a:pt x="177346" y="25003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5" name="SMARTInkShape-3057"/>
            <p:cNvSpPr/>
            <p:nvPr>
              <p:custDataLst>
                <p:tags r:id="rId49"/>
              </p:custDataLst>
            </p:nvPr>
          </p:nvSpPr>
          <p:spPr bwMode="auto">
            <a:xfrm>
              <a:off x="7761775" y="2419945"/>
              <a:ext cx="132070" cy="505751"/>
            </a:xfrm>
            <a:custGeom>
              <a:avLst/>
              <a:gdLst/>
              <a:ahLst/>
              <a:cxnLst/>
              <a:rect l="0" t="0" r="0" b="0"/>
              <a:pathLst>
                <a:path w="132070" h="505751">
                  <a:moveTo>
                    <a:pt x="132069" y="0"/>
                  </a:moveTo>
                  <a:lnTo>
                    <a:pt x="132069" y="0"/>
                  </a:lnTo>
                  <a:lnTo>
                    <a:pt x="124380" y="0"/>
                  </a:lnTo>
                  <a:lnTo>
                    <a:pt x="118766" y="4741"/>
                  </a:lnTo>
                  <a:lnTo>
                    <a:pt x="94492" y="41108"/>
                  </a:lnTo>
                  <a:lnTo>
                    <a:pt x="80035" y="78326"/>
                  </a:lnTo>
                  <a:lnTo>
                    <a:pt x="63183" y="112836"/>
                  </a:lnTo>
                  <a:lnTo>
                    <a:pt x="50364" y="146653"/>
                  </a:lnTo>
                  <a:lnTo>
                    <a:pt x="40281" y="186548"/>
                  </a:lnTo>
                  <a:lnTo>
                    <a:pt x="26269" y="229789"/>
                  </a:lnTo>
                  <a:lnTo>
                    <a:pt x="14290" y="274020"/>
                  </a:lnTo>
                  <a:lnTo>
                    <a:pt x="4456" y="313804"/>
                  </a:lnTo>
                  <a:lnTo>
                    <a:pt x="0" y="355468"/>
                  </a:lnTo>
                  <a:lnTo>
                    <a:pt x="1604" y="387181"/>
                  </a:lnTo>
                  <a:lnTo>
                    <a:pt x="5438" y="430567"/>
                  </a:lnTo>
                  <a:lnTo>
                    <a:pt x="8320" y="451316"/>
                  </a:lnTo>
                  <a:lnTo>
                    <a:pt x="23692" y="478160"/>
                  </a:lnTo>
                  <a:lnTo>
                    <a:pt x="32308" y="487352"/>
                  </a:lnTo>
                  <a:lnTo>
                    <a:pt x="52900" y="501698"/>
                  </a:lnTo>
                  <a:lnTo>
                    <a:pt x="65795" y="505750"/>
                  </a:lnTo>
                  <a:lnTo>
                    <a:pt x="123139" y="49113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6" name="SMARTInkShape-3058"/>
            <p:cNvSpPr/>
            <p:nvPr>
              <p:custDataLst>
                <p:tags r:id="rId50"/>
              </p:custDataLst>
            </p:nvPr>
          </p:nvSpPr>
          <p:spPr bwMode="auto">
            <a:xfrm>
              <a:off x="7538690" y="2616812"/>
              <a:ext cx="167631" cy="405241"/>
            </a:xfrm>
            <a:custGeom>
              <a:avLst/>
              <a:gdLst/>
              <a:ahLst/>
              <a:cxnLst/>
              <a:rect l="0" t="0" r="0" b="0"/>
              <a:pathLst>
                <a:path w="167631" h="405241">
                  <a:moveTo>
                    <a:pt x="105123" y="88883"/>
                  </a:moveTo>
                  <a:lnTo>
                    <a:pt x="105123" y="88883"/>
                  </a:lnTo>
                  <a:lnTo>
                    <a:pt x="109863" y="88883"/>
                  </a:lnTo>
                  <a:lnTo>
                    <a:pt x="111259" y="85907"/>
                  </a:lnTo>
                  <a:lnTo>
                    <a:pt x="113684" y="56337"/>
                  </a:lnTo>
                  <a:lnTo>
                    <a:pt x="104462" y="33599"/>
                  </a:lnTo>
                  <a:lnTo>
                    <a:pt x="93902" y="17492"/>
                  </a:lnTo>
                  <a:lnTo>
                    <a:pt x="75010" y="1695"/>
                  </a:lnTo>
                  <a:lnTo>
                    <a:pt x="68179" y="0"/>
                  </a:lnTo>
                  <a:lnTo>
                    <a:pt x="61643" y="854"/>
                  </a:lnTo>
                  <a:lnTo>
                    <a:pt x="32152" y="16483"/>
                  </a:lnTo>
                  <a:lnTo>
                    <a:pt x="20436" y="29916"/>
                  </a:lnTo>
                  <a:lnTo>
                    <a:pt x="4830" y="58053"/>
                  </a:lnTo>
                  <a:lnTo>
                    <a:pt x="0" y="86142"/>
                  </a:lnTo>
                  <a:lnTo>
                    <a:pt x="8049" y="119601"/>
                  </a:lnTo>
                  <a:lnTo>
                    <a:pt x="18262" y="140428"/>
                  </a:lnTo>
                  <a:lnTo>
                    <a:pt x="37053" y="157624"/>
                  </a:lnTo>
                  <a:lnTo>
                    <a:pt x="44860" y="160507"/>
                  </a:lnTo>
                  <a:lnTo>
                    <a:pt x="61472" y="161065"/>
                  </a:lnTo>
                  <a:lnTo>
                    <a:pt x="87558" y="151060"/>
                  </a:lnTo>
                  <a:lnTo>
                    <a:pt x="93413" y="145217"/>
                  </a:lnTo>
                  <a:lnTo>
                    <a:pt x="108321" y="105930"/>
                  </a:lnTo>
                  <a:lnTo>
                    <a:pt x="112354" y="84453"/>
                  </a:lnTo>
                  <a:lnTo>
                    <a:pt x="105219" y="44924"/>
                  </a:lnTo>
                  <a:lnTo>
                    <a:pt x="106133" y="59621"/>
                  </a:lnTo>
                  <a:lnTo>
                    <a:pt x="112814" y="98663"/>
                  </a:lnTo>
                  <a:lnTo>
                    <a:pt x="118426" y="139075"/>
                  </a:lnTo>
                  <a:lnTo>
                    <a:pt x="120957" y="171714"/>
                  </a:lnTo>
                  <a:lnTo>
                    <a:pt x="125027" y="215621"/>
                  </a:lnTo>
                  <a:lnTo>
                    <a:pt x="129872" y="255420"/>
                  </a:lnTo>
                  <a:lnTo>
                    <a:pt x="131005" y="286923"/>
                  </a:lnTo>
                  <a:lnTo>
                    <a:pt x="131508" y="317461"/>
                  </a:lnTo>
                  <a:lnTo>
                    <a:pt x="129087" y="347569"/>
                  </a:lnTo>
                  <a:lnTo>
                    <a:pt x="127051" y="362544"/>
                  </a:lnTo>
                  <a:lnTo>
                    <a:pt x="121726" y="374511"/>
                  </a:lnTo>
                  <a:lnTo>
                    <a:pt x="105226" y="393100"/>
                  </a:lnTo>
                  <a:lnTo>
                    <a:pt x="87844" y="405240"/>
                  </a:lnTo>
                  <a:lnTo>
                    <a:pt x="82690" y="403968"/>
                  </a:lnTo>
                  <a:lnTo>
                    <a:pt x="49028" y="372104"/>
                  </a:lnTo>
                  <a:lnTo>
                    <a:pt x="45465" y="363257"/>
                  </a:lnTo>
                  <a:lnTo>
                    <a:pt x="43177" y="331927"/>
                  </a:lnTo>
                  <a:lnTo>
                    <a:pt x="47522" y="308511"/>
                  </a:lnTo>
                  <a:lnTo>
                    <a:pt x="57694" y="295306"/>
                  </a:lnTo>
                  <a:lnTo>
                    <a:pt x="98986" y="264637"/>
                  </a:lnTo>
                  <a:lnTo>
                    <a:pt x="167630" y="23175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7" name="SMARTInkShape-3059"/>
            <p:cNvSpPr/>
            <p:nvPr>
              <p:custDataLst>
                <p:tags r:id="rId51"/>
              </p:custDataLst>
            </p:nvPr>
          </p:nvSpPr>
          <p:spPr bwMode="auto">
            <a:xfrm>
              <a:off x="8411766" y="2402086"/>
              <a:ext cx="80368" cy="26790"/>
            </a:xfrm>
            <a:custGeom>
              <a:avLst/>
              <a:gdLst/>
              <a:ahLst/>
              <a:cxnLst/>
              <a:rect l="0" t="0" r="0" b="0"/>
              <a:pathLst>
                <a:path w="80368" h="26790">
                  <a:moveTo>
                    <a:pt x="0" y="26789"/>
                  </a:moveTo>
                  <a:lnTo>
                    <a:pt x="0" y="26789"/>
                  </a:lnTo>
                  <a:lnTo>
                    <a:pt x="14258" y="20652"/>
                  </a:lnTo>
                  <a:lnTo>
                    <a:pt x="53968" y="10975"/>
                  </a:lnTo>
                  <a:lnTo>
                    <a:pt x="8036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8" name="SMARTInkShape-3060"/>
            <p:cNvSpPr/>
            <p:nvPr>
              <p:custDataLst>
                <p:tags r:id="rId52"/>
              </p:custDataLst>
            </p:nvPr>
          </p:nvSpPr>
          <p:spPr bwMode="auto">
            <a:xfrm>
              <a:off x="8259961" y="2298123"/>
              <a:ext cx="160735" cy="228980"/>
            </a:xfrm>
            <a:custGeom>
              <a:avLst/>
              <a:gdLst/>
              <a:ahLst/>
              <a:cxnLst/>
              <a:rect l="0" t="0" r="0" b="0"/>
              <a:pathLst>
                <a:path w="160735" h="228980">
                  <a:moveTo>
                    <a:pt x="0" y="228979"/>
                  </a:moveTo>
                  <a:lnTo>
                    <a:pt x="0" y="228979"/>
                  </a:lnTo>
                  <a:lnTo>
                    <a:pt x="19427" y="216619"/>
                  </a:lnTo>
                  <a:lnTo>
                    <a:pt x="47831" y="187847"/>
                  </a:lnTo>
                  <a:lnTo>
                    <a:pt x="66538" y="154063"/>
                  </a:lnTo>
                  <a:lnTo>
                    <a:pt x="82158" y="116639"/>
                  </a:lnTo>
                  <a:lnTo>
                    <a:pt x="91085" y="81485"/>
                  </a:lnTo>
                  <a:lnTo>
                    <a:pt x="96110" y="39094"/>
                  </a:lnTo>
                  <a:lnTo>
                    <a:pt x="96293" y="19570"/>
                  </a:lnTo>
                  <a:lnTo>
                    <a:pt x="93067" y="7585"/>
                  </a:lnTo>
                  <a:lnTo>
                    <a:pt x="90819" y="3992"/>
                  </a:lnTo>
                  <a:lnTo>
                    <a:pt x="85674" y="0"/>
                  </a:lnTo>
                  <a:lnTo>
                    <a:pt x="81921" y="1912"/>
                  </a:lnTo>
                  <a:lnTo>
                    <a:pt x="68149" y="17833"/>
                  </a:lnTo>
                  <a:lnTo>
                    <a:pt x="56352" y="40519"/>
                  </a:lnTo>
                  <a:lnTo>
                    <a:pt x="46213" y="71135"/>
                  </a:lnTo>
                  <a:lnTo>
                    <a:pt x="38828" y="113198"/>
                  </a:lnTo>
                  <a:lnTo>
                    <a:pt x="36640" y="150797"/>
                  </a:lnTo>
                  <a:lnTo>
                    <a:pt x="40732" y="177591"/>
                  </a:lnTo>
                  <a:lnTo>
                    <a:pt x="50846" y="191587"/>
                  </a:lnTo>
                  <a:lnTo>
                    <a:pt x="76850" y="212001"/>
                  </a:lnTo>
                  <a:lnTo>
                    <a:pt x="94349" y="213826"/>
                  </a:lnTo>
                  <a:lnTo>
                    <a:pt x="113371" y="210338"/>
                  </a:lnTo>
                  <a:lnTo>
                    <a:pt x="128439" y="202173"/>
                  </a:lnTo>
                  <a:lnTo>
                    <a:pt x="160734" y="16647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38" name="SMARTInkShape-Group922"/>
          <p:cNvGrpSpPr/>
          <p:nvPr/>
        </p:nvGrpSpPr>
        <p:grpSpPr>
          <a:xfrm>
            <a:off x="6617267" y="2178844"/>
            <a:ext cx="687218" cy="675281"/>
            <a:chOff x="6617267" y="2178844"/>
            <a:chExt cx="687218" cy="675281"/>
          </a:xfrm>
        </p:grpSpPr>
        <p:sp>
          <p:nvSpPr>
            <p:cNvPr id="830" name="SMARTInkShape-3061"/>
            <p:cNvSpPr/>
            <p:nvPr>
              <p:custDataLst>
                <p:tags r:id="rId36"/>
              </p:custDataLst>
            </p:nvPr>
          </p:nvSpPr>
          <p:spPr bwMode="auto">
            <a:xfrm>
              <a:off x="7036594" y="2178844"/>
              <a:ext cx="103775" cy="241102"/>
            </a:xfrm>
            <a:custGeom>
              <a:avLst/>
              <a:gdLst/>
              <a:ahLst/>
              <a:cxnLst/>
              <a:rect l="0" t="0" r="0" b="0"/>
              <a:pathLst>
                <a:path w="103775" h="241102">
                  <a:moveTo>
                    <a:pt x="0" y="0"/>
                  </a:moveTo>
                  <a:lnTo>
                    <a:pt x="0" y="0"/>
                  </a:lnTo>
                  <a:lnTo>
                    <a:pt x="0" y="4740"/>
                  </a:lnTo>
                  <a:lnTo>
                    <a:pt x="9481" y="17169"/>
                  </a:lnTo>
                  <a:lnTo>
                    <a:pt x="50319" y="59085"/>
                  </a:lnTo>
                  <a:lnTo>
                    <a:pt x="82914" y="94799"/>
                  </a:lnTo>
                  <a:lnTo>
                    <a:pt x="99091" y="131386"/>
                  </a:lnTo>
                  <a:lnTo>
                    <a:pt x="103774" y="170670"/>
                  </a:lnTo>
                  <a:lnTo>
                    <a:pt x="98326" y="198184"/>
                  </a:lnTo>
                  <a:lnTo>
                    <a:pt x="80367" y="24110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1" name="SMARTInkShape-3062"/>
            <p:cNvSpPr/>
            <p:nvPr>
              <p:custDataLst>
                <p:tags r:id="rId37"/>
              </p:custDataLst>
            </p:nvPr>
          </p:nvSpPr>
          <p:spPr bwMode="auto">
            <a:xfrm>
              <a:off x="6871205" y="2223492"/>
              <a:ext cx="111812" cy="214961"/>
            </a:xfrm>
            <a:custGeom>
              <a:avLst/>
              <a:gdLst/>
              <a:ahLst/>
              <a:cxnLst/>
              <a:rect l="0" t="0" r="0" b="0"/>
              <a:pathLst>
                <a:path w="111812" h="214961">
                  <a:moveTo>
                    <a:pt x="22514" y="0"/>
                  </a:moveTo>
                  <a:lnTo>
                    <a:pt x="22514" y="0"/>
                  </a:lnTo>
                  <a:lnTo>
                    <a:pt x="10240" y="20395"/>
                  </a:lnTo>
                  <a:lnTo>
                    <a:pt x="3112" y="63082"/>
                  </a:lnTo>
                  <a:lnTo>
                    <a:pt x="0" y="100466"/>
                  </a:lnTo>
                  <a:lnTo>
                    <a:pt x="1924" y="127003"/>
                  </a:lnTo>
                  <a:lnTo>
                    <a:pt x="11378" y="156657"/>
                  </a:lnTo>
                  <a:lnTo>
                    <a:pt x="24511" y="184719"/>
                  </a:lnTo>
                  <a:lnTo>
                    <a:pt x="36961" y="200499"/>
                  </a:lnTo>
                  <a:lnTo>
                    <a:pt x="64607" y="214960"/>
                  </a:lnTo>
                  <a:lnTo>
                    <a:pt x="111811" y="2143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2" name="SMARTInkShape-3063"/>
            <p:cNvSpPr/>
            <p:nvPr>
              <p:custDataLst>
                <p:tags r:id="rId38"/>
              </p:custDataLst>
            </p:nvPr>
          </p:nvSpPr>
          <p:spPr bwMode="auto">
            <a:xfrm>
              <a:off x="7116961" y="2777133"/>
              <a:ext cx="187524" cy="25549"/>
            </a:xfrm>
            <a:custGeom>
              <a:avLst/>
              <a:gdLst/>
              <a:ahLst/>
              <a:cxnLst/>
              <a:rect l="0" t="0" r="0" b="0"/>
              <a:pathLst>
                <a:path w="187524" h="25549">
                  <a:moveTo>
                    <a:pt x="0" y="17859"/>
                  </a:moveTo>
                  <a:lnTo>
                    <a:pt x="0" y="17859"/>
                  </a:lnTo>
                  <a:lnTo>
                    <a:pt x="0" y="22600"/>
                  </a:lnTo>
                  <a:lnTo>
                    <a:pt x="992" y="23996"/>
                  </a:lnTo>
                  <a:lnTo>
                    <a:pt x="2646" y="24927"/>
                  </a:lnTo>
                  <a:lnTo>
                    <a:pt x="4741" y="25548"/>
                  </a:lnTo>
                  <a:lnTo>
                    <a:pt x="48796" y="18991"/>
                  </a:lnTo>
                  <a:lnTo>
                    <a:pt x="82147" y="13454"/>
                  </a:lnTo>
                  <a:lnTo>
                    <a:pt x="123603" y="8831"/>
                  </a:lnTo>
                  <a:lnTo>
                    <a:pt x="164737" y="1359"/>
                  </a:lnTo>
                  <a:lnTo>
                    <a:pt x="18752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3" name="SMARTInkShape-3064"/>
            <p:cNvSpPr/>
            <p:nvPr>
              <p:custDataLst>
                <p:tags r:id="rId39"/>
              </p:custDataLst>
            </p:nvPr>
          </p:nvSpPr>
          <p:spPr bwMode="auto">
            <a:xfrm>
              <a:off x="7108031" y="2705696"/>
              <a:ext cx="132170" cy="35719"/>
            </a:xfrm>
            <a:custGeom>
              <a:avLst/>
              <a:gdLst/>
              <a:ahLst/>
              <a:cxnLst/>
              <a:rect l="0" t="0" r="0" b="0"/>
              <a:pathLst>
                <a:path w="132170" h="35719">
                  <a:moveTo>
                    <a:pt x="0" y="35718"/>
                  </a:moveTo>
                  <a:lnTo>
                    <a:pt x="0" y="35718"/>
                  </a:lnTo>
                  <a:lnTo>
                    <a:pt x="0" y="28030"/>
                  </a:lnTo>
                  <a:lnTo>
                    <a:pt x="4741" y="22416"/>
                  </a:lnTo>
                  <a:lnTo>
                    <a:pt x="17170" y="14469"/>
                  </a:lnTo>
                  <a:lnTo>
                    <a:pt x="33420" y="10570"/>
                  </a:lnTo>
                  <a:lnTo>
                    <a:pt x="49559" y="8261"/>
                  </a:lnTo>
                  <a:lnTo>
                    <a:pt x="60214" y="2888"/>
                  </a:lnTo>
                  <a:lnTo>
                    <a:pt x="103099" y="74"/>
                  </a:lnTo>
                  <a:lnTo>
                    <a:pt x="132169" y="0"/>
                  </a:lnTo>
                  <a:lnTo>
                    <a:pt x="123938" y="9481"/>
                  </a:lnTo>
                  <a:lnTo>
                    <a:pt x="107157"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4" name="SMARTInkShape-3065"/>
            <p:cNvSpPr/>
            <p:nvPr>
              <p:custDataLst>
                <p:tags r:id="rId40"/>
              </p:custDataLst>
            </p:nvPr>
          </p:nvSpPr>
          <p:spPr bwMode="auto">
            <a:xfrm>
              <a:off x="6929438" y="2218992"/>
              <a:ext cx="107157" cy="241775"/>
            </a:xfrm>
            <a:custGeom>
              <a:avLst/>
              <a:gdLst/>
              <a:ahLst/>
              <a:cxnLst/>
              <a:rect l="0" t="0" r="0" b="0"/>
              <a:pathLst>
                <a:path w="107157" h="241775">
                  <a:moveTo>
                    <a:pt x="0" y="227742"/>
                  </a:moveTo>
                  <a:lnTo>
                    <a:pt x="0" y="227742"/>
                  </a:lnTo>
                  <a:lnTo>
                    <a:pt x="4740" y="227742"/>
                  </a:lnTo>
                  <a:lnTo>
                    <a:pt x="9713" y="225096"/>
                  </a:lnTo>
                  <a:lnTo>
                    <a:pt x="12428" y="223002"/>
                  </a:lnTo>
                  <a:lnTo>
                    <a:pt x="36571" y="183156"/>
                  </a:lnTo>
                  <a:lnTo>
                    <a:pt x="56477" y="143094"/>
                  </a:lnTo>
                  <a:lnTo>
                    <a:pt x="69749" y="105785"/>
                  </a:lnTo>
                  <a:lnTo>
                    <a:pt x="75648" y="72667"/>
                  </a:lnTo>
                  <a:lnTo>
                    <a:pt x="83709" y="35612"/>
                  </a:lnTo>
                  <a:lnTo>
                    <a:pt x="84167" y="17997"/>
                  </a:lnTo>
                  <a:lnTo>
                    <a:pt x="81064" y="5538"/>
                  </a:lnTo>
                  <a:lnTo>
                    <a:pt x="78847" y="2215"/>
                  </a:lnTo>
                  <a:lnTo>
                    <a:pt x="76377" y="0"/>
                  </a:lnTo>
                  <a:lnTo>
                    <a:pt x="72745" y="1500"/>
                  </a:lnTo>
                  <a:lnTo>
                    <a:pt x="59147" y="16841"/>
                  </a:lnTo>
                  <a:lnTo>
                    <a:pt x="48393" y="36379"/>
                  </a:lnTo>
                  <a:lnTo>
                    <a:pt x="35870" y="77531"/>
                  </a:lnTo>
                  <a:lnTo>
                    <a:pt x="28582" y="119137"/>
                  </a:lnTo>
                  <a:lnTo>
                    <a:pt x="27144" y="163148"/>
                  </a:lnTo>
                  <a:lnTo>
                    <a:pt x="29505" y="204767"/>
                  </a:lnTo>
                  <a:lnTo>
                    <a:pt x="34941" y="219516"/>
                  </a:lnTo>
                  <a:lnTo>
                    <a:pt x="43972" y="232685"/>
                  </a:lnTo>
                  <a:lnTo>
                    <a:pt x="50150" y="236990"/>
                  </a:lnTo>
                  <a:lnTo>
                    <a:pt x="64953" y="241774"/>
                  </a:lnTo>
                  <a:lnTo>
                    <a:pt x="76162" y="241255"/>
                  </a:lnTo>
                  <a:lnTo>
                    <a:pt x="80540" y="239727"/>
                  </a:lnTo>
                  <a:lnTo>
                    <a:pt x="88051" y="232738"/>
                  </a:lnTo>
                  <a:lnTo>
                    <a:pt x="97857" y="215001"/>
                  </a:lnTo>
                  <a:lnTo>
                    <a:pt x="107156" y="19202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5" name="SMARTInkShape-3066"/>
            <p:cNvSpPr/>
            <p:nvPr>
              <p:custDataLst>
                <p:tags r:id="rId41"/>
              </p:custDataLst>
            </p:nvPr>
          </p:nvSpPr>
          <p:spPr bwMode="auto">
            <a:xfrm>
              <a:off x="6715125" y="2303859"/>
              <a:ext cx="74943" cy="107158"/>
            </a:xfrm>
            <a:custGeom>
              <a:avLst/>
              <a:gdLst/>
              <a:ahLst/>
              <a:cxnLst/>
              <a:rect l="0" t="0" r="0" b="0"/>
              <a:pathLst>
                <a:path w="74943" h="107158">
                  <a:moveTo>
                    <a:pt x="0" y="0"/>
                  </a:moveTo>
                  <a:lnTo>
                    <a:pt x="0" y="0"/>
                  </a:lnTo>
                  <a:lnTo>
                    <a:pt x="0" y="4741"/>
                  </a:lnTo>
                  <a:lnTo>
                    <a:pt x="1984" y="6137"/>
                  </a:lnTo>
                  <a:lnTo>
                    <a:pt x="34339" y="18043"/>
                  </a:lnTo>
                  <a:lnTo>
                    <a:pt x="57359" y="33679"/>
                  </a:lnTo>
                  <a:lnTo>
                    <a:pt x="65181" y="42419"/>
                  </a:lnTo>
                  <a:lnTo>
                    <a:pt x="74942" y="60855"/>
                  </a:lnTo>
                  <a:lnTo>
                    <a:pt x="74766" y="67359"/>
                  </a:lnTo>
                  <a:lnTo>
                    <a:pt x="64514" y="93574"/>
                  </a:lnTo>
                  <a:lnTo>
                    <a:pt x="53578" y="10715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6" name="SMARTInkShape-3067"/>
            <p:cNvSpPr/>
            <p:nvPr>
              <p:custDataLst>
                <p:tags r:id="rId42"/>
              </p:custDataLst>
            </p:nvPr>
          </p:nvSpPr>
          <p:spPr bwMode="auto">
            <a:xfrm>
              <a:off x="6617267" y="2357438"/>
              <a:ext cx="124648" cy="35719"/>
            </a:xfrm>
            <a:custGeom>
              <a:avLst/>
              <a:gdLst/>
              <a:ahLst/>
              <a:cxnLst/>
              <a:rect l="0" t="0" r="0" b="0"/>
              <a:pathLst>
                <a:path w="124648" h="35719">
                  <a:moveTo>
                    <a:pt x="8561" y="35718"/>
                  </a:moveTo>
                  <a:lnTo>
                    <a:pt x="8561" y="35718"/>
                  </a:lnTo>
                  <a:lnTo>
                    <a:pt x="3820" y="35718"/>
                  </a:lnTo>
                  <a:lnTo>
                    <a:pt x="2424" y="34726"/>
                  </a:lnTo>
                  <a:lnTo>
                    <a:pt x="1493" y="33072"/>
                  </a:lnTo>
                  <a:lnTo>
                    <a:pt x="0" y="28030"/>
                  </a:lnTo>
                  <a:lnTo>
                    <a:pt x="869" y="27616"/>
                  </a:lnTo>
                  <a:lnTo>
                    <a:pt x="45489" y="26821"/>
                  </a:lnTo>
                  <a:lnTo>
                    <a:pt x="84665" y="24147"/>
                  </a:lnTo>
                  <a:lnTo>
                    <a:pt x="121588" y="18227"/>
                  </a:lnTo>
                  <a:lnTo>
                    <a:pt x="122608" y="17112"/>
                  </a:lnTo>
                  <a:lnTo>
                    <a:pt x="123741" y="13227"/>
                  </a:lnTo>
                  <a:lnTo>
                    <a:pt x="12464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7" name="SMARTInkShape-3068"/>
            <p:cNvSpPr/>
            <p:nvPr>
              <p:custDataLst>
                <p:tags r:id="rId43"/>
              </p:custDataLst>
            </p:nvPr>
          </p:nvSpPr>
          <p:spPr bwMode="auto">
            <a:xfrm>
              <a:off x="6715158" y="2491383"/>
              <a:ext cx="178562" cy="362742"/>
            </a:xfrm>
            <a:custGeom>
              <a:avLst/>
              <a:gdLst/>
              <a:ahLst/>
              <a:cxnLst/>
              <a:rect l="0" t="0" r="0" b="0"/>
              <a:pathLst>
                <a:path w="178562" h="362742">
                  <a:moveTo>
                    <a:pt x="8897" y="0"/>
                  </a:moveTo>
                  <a:lnTo>
                    <a:pt x="8897" y="0"/>
                  </a:lnTo>
                  <a:lnTo>
                    <a:pt x="11542" y="42344"/>
                  </a:lnTo>
                  <a:lnTo>
                    <a:pt x="13318" y="80677"/>
                  </a:lnTo>
                  <a:lnTo>
                    <a:pt x="10862" y="107294"/>
                  </a:lnTo>
                  <a:lnTo>
                    <a:pt x="10207" y="131060"/>
                  </a:lnTo>
                  <a:lnTo>
                    <a:pt x="9770" y="158811"/>
                  </a:lnTo>
                  <a:lnTo>
                    <a:pt x="9284" y="197583"/>
                  </a:lnTo>
                  <a:lnTo>
                    <a:pt x="6366" y="241436"/>
                  </a:lnTo>
                  <a:lnTo>
                    <a:pt x="1863" y="283203"/>
                  </a:lnTo>
                  <a:lnTo>
                    <a:pt x="528" y="320714"/>
                  </a:lnTo>
                  <a:lnTo>
                    <a:pt x="0" y="362741"/>
                  </a:lnTo>
                  <a:lnTo>
                    <a:pt x="965" y="350200"/>
                  </a:lnTo>
                  <a:lnTo>
                    <a:pt x="7036" y="314796"/>
                  </a:lnTo>
                  <a:lnTo>
                    <a:pt x="10991" y="280135"/>
                  </a:lnTo>
                  <a:lnTo>
                    <a:pt x="25957" y="237016"/>
                  </a:lnTo>
                  <a:lnTo>
                    <a:pt x="34008" y="224403"/>
                  </a:lnTo>
                  <a:lnTo>
                    <a:pt x="70179" y="198417"/>
                  </a:lnTo>
                  <a:lnTo>
                    <a:pt x="76541" y="194786"/>
                  </a:lnTo>
                  <a:lnTo>
                    <a:pt x="82766" y="193357"/>
                  </a:lnTo>
                  <a:lnTo>
                    <a:pt x="94975" y="194415"/>
                  </a:lnTo>
                  <a:lnTo>
                    <a:pt x="113005" y="200590"/>
                  </a:lnTo>
                  <a:lnTo>
                    <a:pt x="122305" y="208544"/>
                  </a:lnTo>
                  <a:lnTo>
                    <a:pt x="126174" y="213443"/>
                  </a:lnTo>
                  <a:lnTo>
                    <a:pt x="130473" y="229470"/>
                  </a:lnTo>
                  <a:lnTo>
                    <a:pt x="130247" y="260806"/>
                  </a:lnTo>
                  <a:lnTo>
                    <a:pt x="126542" y="295226"/>
                  </a:lnTo>
                  <a:lnTo>
                    <a:pt x="126180" y="333888"/>
                  </a:lnTo>
                  <a:lnTo>
                    <a:pt x="129814" y="345509"/>
                  </a:lnTo>
                  <a:lnTo>
                    <a:pt x="132172" y="349402"/>
                  </a:lnTo>
                  <a:lnTo>
                    <a:pt x="137438" y="353727"/>
                  </a:lnTo>
                  <a:lnTo>
                    <a:pt x="141224" y="352896"/>
                  </a:lnTo>
                  <a:lnTo>
                    <a:pt x="162485" y="336766"/>
                  </a:lnTo>
                  <a:lnTo>
                    <a:pt x="178561" y="29468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47" name="SMARTInkShape-Group923"/>
          <p:cNvGrpSpPr/>
          <p:nvPr/>
        </p:nvGrpSpPr>
        <p:grpSpPr>
          <a:xfrm>
            <a:off x="1348383" y="2223492"/>
            <a:ext cx="647658" cy="667603"/>
            <a:chOff x="1348383" y="2223492"/>
            <a:chExt cx="647658" cy="667603"/>
          </a:xfrm>
        </p:grpSpPr>
        <p:sp>
          <p:nvSpPr>
            <p:cNvPr id="839" name="SMARTInkShape-3069"/>
            <p:cNvSpPr/>
            <p:nvPr>
              <p:custDataLst>
                <p:tags r:id="rId28"/>
              </p:custDataLst>
            </p:nvPr>
          </p:nvSpPr>
          <p:spPr bwMode="auto">
            <a:xfrm>
              <a:off x="1903265" y="2303859"/>
              <a:ext cx="7689" cy="142876"/>
            </a:xfrm>
            <a:custGeom>
              <a:avLst/>
              <a:gdLst/>
              <a:ahLst/>
              <a:cxnLst/>
              <a:rect l="0" t="0" r="0" b="0"/>
              <a:pathLst>
                <a:path w="7689" h="142876">
                  <a:moveTo>
                    <a:pt x="7688" y="0"/>
                  </a:moveTo>
                  <a:lnTo>
                    <a:pt x="7688" y="0"/>
                  </a:lnTo>
                  <a:lnTo>
                    <a:pt x="0" y="0"/>
                  </a:lnTo>
                  <a:lnTo>
                    <a:pt x="6556" y="24858"/>
                  </a:lnTo>
                  <a:lnTo>
                    <a:pt x="7539" y="68721"/>
                  </a:lnTo>
                  <a:lnTo>
                    <a:pt x="7659" y="109045"/>
                  </a:lnTo>
                  <a:lnTo>
                    <a:pt x="7688"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0" name="SMARTInkShape-3070"/>
            <p:cNvSpPr/>
            <p:nvPr>
              <p:custDataLst>
                <p:tags r:id="rId29"/>
              </p:custDataLst>
            </p:nvPr>
          </p:nvSpPr>
          <p:spPr bwMode="auto">
            <a:xfrm>
              <a:off x="1812727" y="2375297"/>
              <a:ext cx="89298" cy="35611"/>
            </a:xfrm>
            <a:custGeom>
              <a:avLst/>
              <a:gdLst/>
              <a:ahLst/>
              <a:cxnLst/>
              <a:rect l="0" t="0" r="0" b="0"/>
              <a:pathLst>
                <a:path w="89298" h="35611">
                  <a:moveTo>
                    <a:pt x="0" y="26789"/>
                  </a:moveTo>
                  <a:lnTo>
                    <a:pt x="0" y="26789"/>
                  </a:lnTo>
                  <a:lnTo>
                    <a:pt x="0" y="31529"/>
                  </a:lnTo>
                  <a:lnTo>
                    <a:pt x="992" y="32926"/>
                  </a:lnTo>
                  <a:lnTo>
                    <a:pt x="2646" y="33857"/>
                  </a:lnTo>
                  <a:lnTo>
                    <a:pt x="12359" y="35167"/>
                  </a:lnTo>
                  <a:lnTo>
                    <a:pt x="33419" y="35610"/>
                  </a:lnTo>
                  <a:lnTo>
                    <a:pt x="44949" y="30379"/>
                  </a:lnTo>
                  <a:lnTo>
                    <a:pt x="8929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1" name="SMARTInkShape-3071"/>
            <p:cNvSpPr/>
            <p:nvPr>
              <p:custDataLst>
                <p:tags r:id="rId30"/>
              </p:custDataLst>
            </p:nvPr>
          </p:nvSpPr>
          <p:spPr bwMode="auto">
            <a:xfrm>
              <a:off x="1919883" y="2223492"/>
              <a:ext cx="76158" cy="276822"/>
            </a:xfrm>
            <a:custGeom>
              <a:avLst/>
              <a:gdLst/>
              <a:ahLst/>
              <a:cxnLst/>
              <a:rect l="0" t="0" r="0" b="0"/>
              <a:pathLst>
                <a:path w="76158" h="276822">
                  <a:moveTo>
                    <a:pt x="17859" y="0"/>
                  </a:moveTo>
                  <a:lnTo>
                    <a:pt x="17859" y="0"/>
                  </a:lnTo>
                  <a:lnTo>
                    <a:pt x="17859" y="4741"/>
                  </a:lnTo>
                  <a:lnTo>
                    <a:pt x="42185" y="41131"/>
                  </a:lnTo>
                  <a:lnTo>
                    <a:pt x="64180" y="79157"/>
                  </a:lnTo>
                  <a:lnTo>
                    <a:pt x="70996" y="114818"/>
                  </a:lnTo>
                  <a:lnTo>
                    <a:pt x="76157" y="140515"/>
                  </a:lnTo>
                  <a:lnTo>
                    <a:pt x="67514" y="181578"/>
                  </a:lnTo>
                  <a:lnTo>
                    <a:pt x="59251" y="207811"/>
                  </a:lnTo>
                  <a:lnTo>
                    <a:pt x="25184" y="250351"/>
                  </a:lnTo>
                  <a:lnTo>
                    <a:pt x="0" y="27682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2" name="SMARTInkShape-3072"/>
            <p:cNvSpPr/>
            <p:nvPr>
              <p:custDataLst>
                <p:tags r:id="rId31"/>
              </p:custDataLst>
            </p:nvPr>
          </p:nvSpPr>
          <p:spPr bwMode="auto">
            <a:xfrm>
              <a:off x="1652312" y="2277070"/>
              <a:ext cx="115767" cy="245742"/>
            </a:xfrm>
            <a:custGeom>
              <a:avLst/>
              <a:gdLst/>
              <a:ahLst/>
              <a:cxnLst/>
              <a:rect l="0" t="0" r="0" b="0"/>
              <a:pathLst>
                <a:path w="115767" h="245742">
                  <a:moveTo>
                    <a:pt x="26469" y="0"/>
                  </a:moveTo>
                  <a:lnTo>
                    <a:pt x="26469" y="0"/>
                  </a:lnTo>
                  <a:lnTo>
                    <a:pt x="21729" y="0"/>
                  </a:lnTo>
                  <a:lnTo>
                    <a:pt x="20333" y="993"/>
                  </a:lnTo>
                  <a:lnTo>
                    <a:pt x="19401" y="2646"/>
                  </a:lnTo>
                  <a:lnTo>
                    <a:pt x="10483" y="45303"/>
                  </a:lnTo>
                  <a:lnTo>
                    <a:pt x="3322" y="79459"/>
                  </a:lnTo>
                  <a:lnTo>
                    <a:pt x="759" y="118573"/>
                  </a:lnTo>
                  <a:lnTo>
                    <a:pt x="0" y="151880"/>
                  </a:lnTo>
                  <a:lnTo>
                    <a:pt x="1760" y="190302"/>
                  </a:lnTo>
                  <a:lnTo>
                    <a:pt x="9203" y="211579"/>
                  </a:lnTo>
                  <a:lnTo>
                    <a:pt x="24418" y="228311"/>
                  </a:lnTo>
                  <a:lnTo>
                    <a:pt x="44409" y="240378"/>
                  </a:lnTo>
                  <a:lnTo>
                    <a:pt x="66523" y="245741"/>
                  </a:lnTo>
                  <a:lnTo>
                    <a:pt x="115766" y="2321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3" name="SMARTInkShape-3073"/>
            <p:cNvSpPr/>
            <p:nvPr>
              <p:custDataLst>
                <p:tags r:id="rId32"/>
              </p:custDataLst>
            </p:nvPr>
          </p:nvSpPr>
          <p:spPr bwMode="auto">
            <a:xfrm>
              <a:off x="1348383" y="2366367"/>
              <a:ext cx="142431" cy="31935"/>
            </a:xfrm>
            <a:custGeom>
              <a:avLst/>
              <a:gdLst/>
              <a:ahLst/>
              <a:cxnLst/>
              <a:rect l="0" t="0" r="0" b="0"/>
              <a:pathLst>
                <a:path w="142431" h="31935">
                  <a:moveTo>
                    <a:pt x="0" y="26789"/>
                  </a:moveTo>
                  <a:lnTo>
                    <a:pt x="0" y="26789"/>
                  </a:lnTo>
                  <a:lnTo>
                    <a:pt x="25318" y="27781"/>
                  </a:lnTo>
                  <a:lnTo>
                    <a:pt x="46858" y="31934"/>
                  </a:lnTo>
                  <a:lnTo>
                    <a:pt x="86147" y="26379"/>
                  </a:lnTo>
                  <a:lnTo>
                    <a:pt x="125777" y="14437"/>
                  </a:lnTo>
                  <a:lnTo>
                    <a:pt x="142430" y="9073"/>
                  </a:lnTo>
                  <a:lnTo>
                    <a:pt x="13394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4" name="SMARTInkShape-3074"/>
            <p:cNvSpPr/>
            <p:nvPr>
              <p:custDataLst>
                <p:tags r:id="rId33"/>
              </p:custDataLst>
            </p:nvPr>
          </p:nvSpPr>
          <p:spPr bwMode="auto">
            <a:xfrm>
              <a:off x="1411003" y="2518175"/>
              <a:ext cx="178483" cy="372920"/>
            </a:xfrm>
            <a:custGeom>
              <a:avLst/>
              <a:gdLst/>
              <a:ahLst/>
              <a:cxnLst/>
              <a:rect l="0" t="0" r="0" b="0"/>
              <a:pathLst>
                <a:path w="178483" h="372920">
                  <a:moveTo>
                    <a:pt x="35607" y="8927"/>
                  </a:moveTo>
                  <a:lnTo>
                    <a:pt x="35607" y="8927"/>
                  </a:lnTo>
                  <a:lnTo>
                    <a:pt x="35607" y="29"/>
                  </a:lnTo>
                  <a:lnTo>
                    <a:pt x="27918" y="0"/>
                  </a:lnTo>
                  <a:lnTo>
                    <a:pt x="27504" y="991"/>
                  </a:lnTo>
                  <a:lnTo>
                    <a:pt x="27044" y="4738"/>
                  </a:lnTo>
                  <a:lnTo>
                    <a:pt x="33793" y="40162"/>
                  </a:lnTo>
                  <a:lnTo>
                    <a:pt x="32423" y="75398"/>
                  </a:lnTo>
                  <a:lnTo>
                    <a:pt x="27812" y="117527"/>
                  </a:lnTo>
                  <a:lnTo>
                    <a:pt x="22273" y="157521"/>
                  </a:lnTo>
                  <a:lnTo>
                    <a:pt x="19759" y="187416"/>
                  </a:lnTo>
                  <a:lnTo>
                    <a:pt x="15697" y="224200"/>
                  </a:lnTo>
                  <a:lnTo>
                    <a:pt x="10176" y="268629"/>
                  </a:lnTo>
                  <a:lnTo>
                    <a:pt x="9220" y="305920"/>
                  </a:lnTo>
                  <a:lnTo>
                    <a:pt x="2760" y="344963"/>
                  </a:lnTo>
                  <a:lnTo>
                    <a:pt x="0" y="372919"/>
                  </a:lnTo>
                  <a:lnTo>
                    <a:pt x="4661" y="364933"/>
                  </a:lnTo>
                  <a:lnTo>
                    <a:pt x="13193" y="320578"/>
                  </a:lnTo>
                  <a:lnTo>
                    <a:pt x="19793" y="283768"/>
                  </a:lnTo>
                  <a:lnTo>
                    <a:pt x="30058" y="244897"/>
                  </a:lnTo>
                  <a:lnTo>
                    <a:pt x="47548" y="200283"/>
                  </a:lnTo>
                  <a:lnTo>
                    <a:pt x="52497" y="196029"/>
                  </a:lnTo>
                  <a:lnTo>
                    <a:pt x="71700" y="190041"/>
                  </a:lnTo>
                  <a:lnTo>
                    <a:pt x="80752" y="188641"/>
                  </a:lnTo>
                  <a:lnTo>
                    <a:pt x="96167" y="192593"/>
                  </a:lnTo>
                  <a:lnTo>
                    <a:pt x="113302" y="200047"/>
                  </a:lnTo>
                  <a:lnTo>
                    <a:pt x="122393" y="210947"/>
                  </a:lnTo>
                  <a:lnTo>
                    <a:pt x="128749" y="225714"/>
                  </a:lnTo>
                  <a:lnTo>
                    <a:pt x="133164" y="263473"/>
                  </a:lnTo>
                  <a:lnTo>
                    <a:pt x="134693" y="300713"/>
                  </a:lnTo>
                  <a:lnTo>
                    <a:pt x="142916" y="339802"/>
                  </a:lnTo>
                  <a:lnTo>
                    <a:pt x="144849" y="342620"/>
                  </a:lnTo>
                  <a:lnTo>
                    <a:pt x="147130" y="344498"/>
                  </a:lnTo>
                  <a:lnTo>
                    <a:pt x="150635" y="343766"/>
                  </a:lnTo>
                  <a:lnTo>
                    <a:pt x="159822" y="337661"/>
                  </a:lnTo>
                  <a:lnTo>
                    <a:pt x="178482" y="31253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5" name="SMARTInkShape-3075"/>
            <p:cNvSpPr/>
            <p:nvPr>
              <p:custDataLst>
                <p:tags r:id="rId34"/>
              </p:custDataLst>
            </p:nvPr>
          </p:nvSpPr>
          <p:spPr bwMode="auto">
            <a:xfrm>
              <a:off x="1678781" y="2296718"/>
              <a:ext cx="125017" cy="227486"/>
            </a:xfrm>
            <a:custGeom>
              <a:avLst/>
              <a:gdLst/>
              <a:ahLst/>
              <a:cxnLst/>
              <a:rect l="0" t="0" r="0" b="0"/>
              <a:pathLst>
                <a:path w="125017" h="227486">
                  <a:moveTo>
                    <a:pt x="0" y="194665"/>
                  </a:moveTo>
                  <a:lnTo>
                    <a:pt x="0" y="194665"/>
                  </a:lnTo>
                  <a:lnTo>
                    <a:pt x="0" y="202353"/>
                  </a:lnTo>
                  <a:lnTo>
                    <a:pt x="17170" y="191057"/>
                  </a:lnTo>
                  <a:lnTo>
                    <a:pt x="25160" y="180163"/>
                  </a:lnTo>
                  <a:lnTo>
                    <a:pt x="41458" y="141345"/>
                  </a:lnTo>
                  <a:lnTo>
                    <a:pt x="56527" y="99290"/>
                  </a:lnTo>
                  <a:lnTo>
                    <a:pt x="64366" y="59233"/>
                  </a:lnTo>
                  <a:lnTo>
                    <a:pt x="71024" y="22982"/>
                  </a:lnTo>
                  <a:lnTo>
                    <a:pt x="71315" y="13378"/>
                  </a:lnTo>
                  <a:lnTo>
                    <a:pt x="68738" y="7268"/>
                  </a:lnTo>
                  <a:lnTo>
                    <a:pt x="66661" y="4249"/>
                  </a:lnTo>
                  <a:lnTo>
                    <a:pt x="61708" y="895"/>
                  </a:lnTo>
                  <a:lnTo>
                    <a:pt x="58998" y="0"/>
                  </a:lnTo>
                  <a:lnTo>
                    <a:pt x="56200" y="396"/>
                  </a:lnTo>
                  <a:lnTo>
                    <a:pt x="50444" y="3482"/>
                  </a:lnTo>
                  <a:lnTo>
                    <a:pt x="41625" y="25019"/>
                  </a:lnTo>
                  <a:lnTo>
                    <a:pt x="36886" y="61715"/>
                  </a:lnTo>
                  <a:lnTo>
                    <a:pt x="33304" y="106152"/>
                  </a:lnTo>
                  <a:lnTo>
                    <a:pt x="28076" y="143667"/>
                  </a:lnTo>
                  <a:lnTo>
                    <a:pt x="27171" y="173381"/>
                  </a:lnTo>
                  <a:lnTo>
                    <a:pt x="32251" y="193142"/>
                  </a:lnTo>
                  <a:lnTo>
                    <a:pt x="46940" y="220602"/>
                  </a:lnTo>
                  <a:lnTo>
                    <a:pt x="53274" y="226036"/>
                  </a:lnTo>
                  <a:lnTo>
                    <a:pt x="56352" y="227485"/>
                  </a:lnTo>
                  <a:lnTo>
                    <a:pt x="67710" y="223804"/>
                  </a:lnTo>
                  <a:lnTo>
                    <a:pt x="94514" y="205272"/>
                  </a:lnTo>
                  <a:lnTo>
                    <a:pt x="125016" y="16787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6" name="SMARTInkShape-3076"/>
            <p:cNvSpPr/>
            <p:nvPr>
              <p:custDataLst>
                <p:tags r:id="rId35"/>
              </p:custDataLst>
            </p:nvPr>
          </p:nvSpPr>
          <p:spPr bwMode="auto">
            <a:xfrm>
              <a:off x="1446610" y="2322087"/>
              <a:ext cx="70743" cy="106789"/>
            </a:xfrm>
            <a:custGeom>
              <a:avLst/>
              <a:gdLst/>
              <a:ahLst/>
              <a:cxnLst/>
              <a:rect l="0" t="0" r="0" b="0"/>
              <a:pathLst>
                <a:path w="70743" h="106789">
                  <a:moveTo>
                    <a:pt x="0" y="8561"/>
                  </a:moveTo>
                  <a:lnTo>
                    <a:pt x="0" y="8561"/>
                  </a:lnTo>
                  <a:lnTo>
                    <a:pt x="0" y="3821"/>
                  </a:lnTo>
                  <a:lnTo>
                    <a:pt x="992" y="2424"/>
                  </a:lnTo>
                  <a:lnTo>
                    <a:pt x="2645" y="1494"/>
                  </a:lnTo>
                  <a:lnTo>
                    <a:pt x="12428" y="0"/>
                  </a:lnTo>
                  <a:lnTo>
                    <a:pt x="37181" y="696"/>
                  </a:lnTo>
                  <a:lnTo>
                    <a:pt x="49928" y="4404"/>
                  </a:lnTo>
                  <a:lnTo>
                    <a:pt x="59562" y="12005"/>
                  </a:lnTo>
                  <a:lnTo>
                    <a:pt x="66159" y="21998"/>
                  </a:lnTo>
                  <a:lnTo>
                    <a:pt x="70394" y="44582"/>
                  </a:lnTo>
                  <a:lnTo>
                    <a:pt x="70742" y="50435"/>
                  </a:lnTo>
                  <a:lnTo>
                    <a:pt x="51259" y="93658"/>
                  </a:lnTo>
                  <a:lnTo>
                    <a:pt x="44648" y="10678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848" name="SMARTInkShape-3077"/>
          <p:cNvSpPr/>
          <p:nvPr>
            <p:custDataLst>
              <p:tags r:id="rId5"/>
            </p:custDataLst>
          </p:nvPr>
        </p:nvSpPr>
        <p:spPr bwMode="auto">
          <a:xfrm>
            <a:off x="4653471" y="911512"/>
            <a:ext cx="123913" cy="311856"/>
          </a:xfrm>
          <a:custGeom>
            <a:avLst/>
            <a:gdLst/>
            <a:ahLst/>
            <a:cxnLst/>
            <a:rect l="0" t="0" r="0" b="0"/>
            <a:pathLst>
              <a:path w="123913" h="311856">
                <a:moveTo>
                  <a:pt x="25685" y="204699"/>
                </a:moveTo>
                <a:lnTo>
                  <a:pt x="25685" y="204699"/>
                </a:lnTo>
                <a:lnTo>
                  <a:pt x="0" y="221823"/>
                </a:lnTo>
                <a:lnTo>
                  <a:pt x="22926" y="212859"/>
                </a:lnTo>
                <a:lnTo>
                  <a:pt x="29798" y="206171"/>
                </a:lnTo>
                <a:lnTo>
                  <a:pt x="46475" y="165181"/>
                </a:lnTo>
                <a:lnTo>
                  <a:pt x="57745" y="136203"/>
                </a:lnTo>
                <a:lnTo>
                  <a:pt x="70692" y="99842"/>
                </a:lnTo>
                <a:lnTo>
                  <a:pt x="79753" y="67145"/>
                </a:lnTo>
                <a:lnTo>
                  <a:pt x="85692" y="25587"/>
                </a:lnTo>
                <a:lnTo>
                  <a:pt x="84436" y="10992"/>
                </a:lnTo>
                <a:lnTo>
                  <a:pt x="82711" y="7100"/>
                </a:lnTo>
                <a:lnTo>
                  <a:pt x="80570" y="4506"/>
                </a:lnTo>
                <a:lnTo>
                  <a:pt x="75545" y="1622"/>
                </a:lnTo>
                <a:lnTo>
                  <a:pt x="67137" y="0"/>
                </a:lnTo>
                <a:lnTo>
                  <a:pt x="58661" y="4912"/>
                </a:lnTo>
                <a:lnTo>
                  <a:pt x="53622" y="8999"/>
                </a:lnTo>
                <a:lnTo>
                  <a:pt x="41790" y="33715"/>
                </a:lnTo>
                <a:lnTo>
                  <a:pt x="35040" y="68325"/>
                </a:lnTo>
                <a:lnTo>
                  <a:pt x="30504" y="99770"/>
                </a:lnTo>
                <a:lnTo>
                  <a:pt x="30473" y="134252"/>
                </a:lnTo>
                <a:lnTo>
                  <a:pt x="32774" y="166444"/>
                </a:lnTo>
                <a:lnTo>
                  <a:pt x="35062" y="201301"/>
                </a:lnTo>
                <a:lnTo>
                  <a:pt x="43567" y="233458"/>
                </a:lnTo>
                <a:lnTo>
                  <a:pt x="61080" y="274405"/>
                </a:lnTo>
                <a:lnTo>
                  <a:pt x="66221" y="289588"/>
                </a:lnTo>
                <a:lnTo>
                  <a:pt x="81735" y="302289"/>
                </a:lnTo>
                <a:lnTo>
                  <a:pt x="101198" y="311572"/>
                </a:lnTo>
                <a:lnTo>
                  <a:pt x="123912" y="31185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852" name="SMARTInkShape-Group925"/>
          <p:cNvGrpSpPr/>
          <p:nvPr/>
        </p:nvGrpSpPr>
        <p:grpSpPr>
          <a:xfrm>
            <a:off x="3768328" y="932079"/>
            <a:ext cx="607220" cy="380404"/>
            <a:chOff x="3768328" y="932079"/>
            <a:chExt cx="607220" cy="380404"/>
          </a:xfrm>
        </p:grpSpPr>
        <p:sp>
          <p:nvSpPr>
            <p:cNvPr id="849" name="SMARTInkShape-3078"/>
            <p:cNvSpPr/>
            <p:nvPr>
              <p:custDataLst>
                <p:tags r:id="rId25"/>
              </p:custDataLst>
            </p:nvPr>
          </p:nvSpPr>
          <p:spPr bwMode="auto">
            <a:xfrm>
              <a:off x="4040004" y="1041146"/>
              <a:ext cx="335544" cy="271337"/>
            </a:xfrm>
            <a:custGeom>
              <a:avLst/>
              <a:gdLst/>
              <a:ahLst/>
              <a:cxnLst/>
              <a:rect l="0" t="0" r="0" b="0"/>
              <a:pathLst>
                <a:path w="335544" h="271337">
                  <a:moveTo>
                    <a:pt x="5144" y="39346"/>
                  </a:moveTo>
                  <a:lnTo>
                    <a:pt x="5144" y="39346"/>
                  </a:lnTo>
                  <a:lnTo>
                    <a:pt x="0" y="39346"/>
                  </a:lnTo>
                  <a:lnTo>
                    <a:pt x="2197" y="39346"/>
                  </a:lnTo>
                  <a:lnTo>
                    <a:pt x="3179" y="41331"/>
                  </a:lnTo>
                  <a:lnTo>
                    <a:pt x="7675" y="85243"/>
                  </a:lnTo>
                  <a:lnTo>
                    <a:pt x="12222" y="99432"/>
                  </a:lnTo>
                  <a:lnTo>
                    <a:pt x="17551" y="105739"/>
                  </a:lnTo>
                  <a:lnTo>
                    <a:pt x="25872" y="108541"/>
                  </a:lnTo>
                  <a:lnTo>
                    <a:pt x="30869" y="109289"/>
                  </a:lnTo>
                  <a:lnTo>
                    <a:pt x="39067" y="107473"/>
                  </a:lnTo>
                  <a:lnTo>
                    <a:pt x="42643" y="105600"/>
                  </a:lnTo>
                  <a:lnTo>
                    <a:pt x="49261" y="92936"/>
                  </a:lnTo>
                  <a:lnTo>
                    <a:pt x="63614" y="49270"/>
                  </a:lnTo>
                  <a:lnTo>
                    <a:pt x="67495" y="14999"/>
                  </a:lnTo>
                  <a:lnTo>
                    <a:pt x="68635" y="58413"/>
                  </a:lnTo>
                  <a:lnTo>
                    <a:pt x="74779" y="97030"/>
                  </a:lnTo>
                  <a:lnTo>
                    <a:pt x="82883" y="134049"/>
                  </a:lnTo>
                  <a:lnTo>
                    <a:pt x="91864" y="176821"/>
                  </a:lnTo>
                  <a:lnTo>
                    <a:pt x="93110" y="218405"/>
                  </a:lnTo>
                  <a:lnTo>
                    <a:pt x="87212" y="242882"/>
                  </a:lnTo>
                  <a:lnTo>
                    <a:pt x="76330" y="261048"/>
                  </a:lnTo>
                  <a:lnTo>
                    <a:pt x="69366" y="269450"/>
                  </a:lnTo>
                  <a:lnTo>
                    <a:pt x="65768" y="270599"/>
                  </a:lnTo>
                  <a:lnTo>
                    <a:pt x="55374" y="271336"/>
                  </a:lnTo>
                  <a:lnTo>
                    <a:pt x="49628" y="268791"/>
                  </a:lnTo>
                  <a:lnTo>
                    <a:pt x="37854" y="259073"/>
                  </a:lnTo>
                  <a:lnTo>
                    <a:pt x="26966" y="235325"/>
                  </a:lnTo>
                  <a:lnTo>
                    <a:pt x="23787" y="213731"/>
                  </a:lnTo>
                  <a:lnTo>
                    <a:pt x="24344" y="199202"/>
                  </a:lnTo>
                  <a:lnTo>
                    <a:pt x="27899" y="186130"/>
                  </a:lnTo>
                  <a:lnTo>
                    <a:pt x="40724" y="173706"/>
                  </a:lnTo>
                  <a:lnTo>
                    <a:pt x="75204" y="150709"/>
                  </a:lnTo>
                  <a:lnTo>
                    <a:pt x="115960" y="137816"/>
                  </a:lnTo>
                  <a:lnTo>
                    <a:pt x="153483" y="125715"/>
                  </a:lnTo>
                  <a:lnTo>
                    <a:pt x="173230" y="116751"/>
                  </a:lnTo>
                  <a:lnTo>
                    <a:pt x="185365" y="107811"/>
                  </a:lnTo>
                  <a:lnTo>
                    <a:pt x="199985" y="89398"/>
                  </a:lnTo>
                  <a:lnTo>
                    <a:pt x="205842" y="73497"/>
                  </a:lnTo>
                  <a:lnTo>
                    <a:pt x="209602" y="29556"/>
                  </a:lnTo>
                  <a:lnTo>
                    <a:pt x="207470" y="15151"/>
                  </a:lnTo>
                  <a:lnTo>
                    <a:pt x="198017" y="1163"/>
                  </a:lnTo>
                  <a:lnTo>
                    <a:pt x="193257" y="0"/>
                  </a:lnTo>
                  <a:lnTo>
                    <a:pt x="180031" y="1354"/>
                  </a:lnTo>
                  <a:lnTo>
                    <a:pt x="174322" y="5088"/>
                  </a:lnTo>
                  <a:lnTo>
                    <a:pt x="165332" y="17175"/>
                  </a:lnTo>
                  <a:lnTo>
                    <a:pt x="159433" y="40714"/>
                  </a:lnTo>
                  <a:lnTo>
                    <a:pt x="162426" y="76022"/>
                  </a:lnTo>
                  <a:lnTo>
                    <a:pt x="169596" y="103681"/>
                  </a:lnTo>
                  <a:lnTo>
                    <a:pt x="189728" y="133683"/>
                  </a:lnTo>
                  <a:lnTo>
                    <a:pt x="192692" y="133987"/>
                  </a:lnTo>
                  <a:lnTo>
                    <a:pt x="201277" y="131680"/>
                  </a:lnTo>
                  <a:lnTo>
                    <a:pt x="222008" y="115321"/>
                  </a:lnTo>
                  <a:lnTo>
                    <a:pt x="247659" y="74487"/>
                  </a:lnTo>
                  <a:lnTo>
                    <a:pt x="256796" y="55956"/>
                  </a:lnTo>
                  <a:lnTo>
                    <a:pt x="260947" y="26188"/>
                  </a:lnTo>
                  <a:lnTo>
                    <a:pt x="256132" y="6794"/>
                  </a:lnTo>
                  <a:lnTo>
                    <a:pt x="254821" y="7723"/>
                  </a:lnTo>
                  <a:lnTo>
                    <a:pt x="249228" y="17519"/>
                  </a:lnTo>
                  <a:lnTo>
                    <a:pt x="247571" y="24023"/>
                  </a:lnTo>
                  <a:lnTo>
                    <a:pt x="251379" y="42743"/>
                  </a:lnTo>
                  <a:lnTo>
                    <a:pt x="256134" y="50778"/>
                  </a:lnTo>
                  <a:lnTo>
                    <a:pt x="284958" y="78085"/>
                  </a:lnTo>
                  <a:lnTo>
                    <a:pt x="288256" y="84014"/>
                  </a:lnTo>
                  <a:lnTo>
                    <a:pt x="295114" y="100645"/>
                  </a:lnTo>
                  <a:lnTo>
                    <a:pt x="318297" y="127192"/>
                  </a:lnTo>
                  <a:lnTo>
                    <a:pt x="335543" y="13757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50" name="SMARTInkShape-3079"/>
            <p:cNvSpPr/>
            <p:nvPr>
              <p:custDataLst>
                <p:tags r:id="rId26"/>
              </p:custDataLst>
            </p:nvPr>
          </p:nvSpPr>
          <p:spPr bwMode="auto">
            <a:xfrm>
              <a:off x="3892264" y="1073022"/>
              <a:ext cx="135026" cy="136396"/>
            </a:xfrm>
            <a:custGeom>
              <a:avLst/>
              <a:gdLst/>
              <a:ahLst/>
              <a:cxnLst/>
              <a:rect l="0" t="0" r="0" b="0"/>
              <a:pathLst>
                <a:path w="135026" h="136396">
                  <a:moveTo>
                    <a:pt x="63588" y="25330"/>
                  </a:moveTo>
                  <a:lnTo>
                    <a:pt x="63588" y="25330"/>
                  </a:lnTo>
                  <a:lnTo>
                    <a:pt x="58847" y="25330"/>
                  </a:lnTo>
                  <a:lnTo>
                    <a:pt x="57451" y="23345"/>
                  </a:lnTo>
                  <a:lnTo>
                    <a:pt x="55026" y="9953"/>
                  </a:lnTo>
                  <a:lnTo>
                    <a:pt x="50026" y="3465"/>
                  </a:lnTo>
                  <a:lnTo>
                    <a:pt x="42347" y="729"/>
                  </a:lnTo>
                  <a:lnTo>
                    <a:pt x="37521" y="0"/>
                  </a:lnTo>
                  <a:lnTo>
                    <a:pt x="26867" y="4481"/>
                  </a:lnTo>
                  <a:lnTo>
                    <a:pt x="21248" y="8454"/>
                  </a:lnTo>
                  <a:lnTo>
                    <a:pt x="3859" y="33007"/>
                  </a:lnTo>
                  <a:lnTo>
                    <a:pt x="0" y="59500"/>
                  </a:lnTo>
                  <a:lnTo>
                    <a:pt x="867" y="101312"/>
                  </a:lnTo>
                  <a:lnTo>
                    <a:pt x="2922" y="106742"/>
                  </a:lnTo>
                  <a:lnTo>
                    <a:pt x="10497" y="115422"/>
                  </a:lnTo>
                  <a:lnTo>
                    <a:pt x="20479" y="119941"/>
                  </a:lnTo>
                  <a:lnTo>
                    <a:pt x="25919" y="121146"/>
                  </a:lnTo>
                  <a:lnTo>
                    <a:pt x="39901" y="117193"/>
                  </a:lnTo>
                  <a:lnTo>
                    <a:pt x="53060" y="109814"/>
                  </a:lnTo>
                  <a:lnTo>
                    <a:pt x="58908" y="103227"/>
                  </a:lnTo>
                  <a:lnTo>
                    <a:pt x="68800" y="60230"/>
                  </a:lnTo>
                  <a:lnTo>
                    <a:pt x="70424" y="39419"/>
                  </a:lnTo>
                  <a:lnTo>
                    <a:pt x="63684" y="7891"/>
                  </a:lnTo>
                  <a:lnTo>
                    <a:pt x="63596" y="44794"/>
                  </a:lnTo>
                  <a:lnTo>
                    <a:pt x="63589" y="84369"/>
                  </a:lnTo>
                  <a:lnTo>
                    <a:pt x="63588" y="99856"/>
                  </a:lnTo>
                  <a:lnTo>
                    <a:pt x="73069" y="124471"/>
                  </a:lnTo>
                  <a:lnTo>
                    <a:pt x="77846" y="130119"/>
                  </a:lnTo>
                  <a:lnTo>
                    <a:pt x="88445" y="136395"/>
                  </a:lnTo>
                  <a:lnTo>
                    <a:pt x="95042" y="136084"/>
                  </a:lnTo>
                  <a:lnTo>
                    <a:pt x="116564" y="127158"/>
                  </a:lnTo>
                  <a:lnTo>
                    <a:pt x="135025" y="11462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51" name="SMARTInkShape-3080"/>
            <p:cNvSpPr/>
            <p:nvPr>
              <p:custDataLst>
                <p:tags r:id="rId27"/>
              </p:custDataLst>
            </p:nvPr>
          </p:nvSpPr>
          <p:spPr bwMode="auto">
            <a:xfrm>
              <a:off x="3768328" y="932079"/>
              <a:ext cx="125017" cy="299666"/>
            </a:xfrm>
            <a:custGeom>
              <a:avLst/>
              <a:gdLst/>
              <a:ahLst/>
              <a:cxnLst/>
              <a:rect l="0" t="0" r="0" b="0"/>
              <a:pathLst>
                <a:path w="125017" h="299666">
                  <a:moveTo>
                    <a:pt x="0" y="291288"/>
                  </a:moveTo>
                  <a:lnTo>
                    <a:pt x="0" y="291288"/>
                  </a:lnTo>
                  <a:lnTo>
                    <a:pt x="12429" y="271171"/>
                  </a:lnTo>
                  <a:lnTo>
                    <a:pt x="42241" y="235487"/>
                  </a:lnTo>
                  <a:lnTo>
                    <a:pt x="63613" y="196407"/>
                  </a:lnTo>
                  <a:lnTo>
                    <a:pt x="72538" y="162230"/>
                  </a:lnTo>
                  <a:lnTo>
                    <a:pt x="80694" y="126710"/>
                  </a:lnTo>
                  <a:lnTo>
                    <a:pt x="89394" y="95350"/>
                  </a:lnTo>
                  <a:lnTo>
                    <a:pt x="92338" y="89225"/>
                  </a:lnTo>
                  <a:lnTo>
                    <a:pt x="91742" y="52162"/>
                  </a:lnTo>
                  <a:lnTo>
                    <a:pt x="90021" y="27180"/>
                  </a:lnTo>
                  <a:lnTo>
                    <a:pt x="84327" y="14826"/>
                  </a:lnTo>
                  <a:lnTo>
                    <a:pt x="76174" y="4705"/>
                  </a:lnTo>
                  <a:lnTo>
                    <a:pt x="69243" y="207"/>
                  </a:lnTo>
                  <a:lnTo>
                    <a:pt x="66006" y="0"/>
                  </a:lnTo>
                  <a:lnTo>
                    <a:pt x="59763" y="2415"/>
                  </a:lnTo>
                  <a:lnTo>
                    <a:pt x="50670" y="42536"/>
                  </a:lnTo>
                  <a:lnTo>
                    <a:pt x="41692" y="80993"/>
                  </a:lnTo>
                  <a:lnTo>
                    <a:pt x="38374" y="114811"/>
                  </a:lnTo>
                  <a:lnTo>
                    <a:pt x="37891" y="153322"/>
                  </a:lnTo>
                  <a:lnTo>
                    <a:pt x="40984" y="186975"/>
                  </a:lnTo>
                  <a:lnTo>
                    <a:pt x="48303" y="224331"/>
                  </a:lnTo>
                  <a:lnTo>
                    <a:pt x="67019" y="267551"/>
                  </a:lnTo>
                  <a:lnTo>
                    <a:pt x="68492" y="272487"/>
                  </a:lnTo>
                  <a:lnTo>
                    <a:pt x="75420" y="280617"/>
                  </a:lnTo>
                  <a:lnTo>
                    <a:pt x="83130" y="287538"/>
                  </a:lnTo>
                  <a:lnTo>
                    <a:pt x="88462" y="296020"/>
                  </a:lnTo>
                  <a:lnTo>
                    <a:pt x="93225" y="298352"/>
                  </a:lnTo>
                  <a:lnTo>
                    <a:pt x="101485" y="299665"/>
                  </a:lnTo>
                  <a:lnTo>
                    <a:pt x="109928" y="294681"/>
                  </a:lnTo>
                  <a:lnTo>
                    <a:pt x="125016" y="2823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55" name="SMARTInkShape-Group926"/>
          <p:cNvGrpSpPr/>
          <p:nvPr/>
        </p:nvGrpSpPr>
        <p:grpSpPr>
          <a:xfrm>
            <a:off x="8760023" y="794742"/>
            <a:ext cx="250033" cy="238053"/>
            <a:chOff x="8760023" y="794742"/>
            <a:chExt cx="250033" cy="238053"/>
          </a:xfrm>
        </p:grpSpPr>
        <p:sp>
          <p:nvSpPr>
            <p:cNvPr id="853" name="SMARTInkShape-3081"/>
            <p:cNvSpPr/>
            <p:nvPr>
              <p:custDataLst>
                <p:tags r:id="rId23"/>
              </p:custDataLst>
            </p:nvPr>
          </p:nvSpPr>
          <p:spPr bwMode="auto">
            <a:xfrm>
              <a:off x="8894382" y="857250"/>
              <a:ext cx="115674" cy="175545"/>
            </a:xfrm>
            <a:custGeom>
              <a:avLst/>
              <a:gdLst/>
              <a:ahLst/>
              <a:cxnLst/>
              <a:rect l="0" t="0" r="0" b="0"/>
              <a:pathLst>
                <a:path w="115674" h="175545">
                  <a:moveTo>
                    <a:pt x="44235" y="0"/>
                  </a:moveTo>
                  <a:lnTo>
                    <a:pt x="44235" y="0"/>
                  </a:lnTo>
                  <a:lnTo>
                    <a:pt x="43243" y="40894"/>
                  </a:lnTo>
                  <a:lnTo>
                    <a:pt x="31806" y="81049"/>
                  </a:lnTo>
                  <a:lnTo>
                    <a:pt x="17377" y="118037"/>
                  </a:lnTo>
                  <a:lnTo>
                    <a:pt x="6648" y="150408"/>
                  </a:lnTo>
                  <a:lnTo>
                    <a:pt x="4295" y="153850"/>
                  </a:lnTo>
                  <a:lnTo>
                    <a:pt x="0" y="175507"/>
                  </a:lnTo>
                  <a:lnTo>
                    <a:pt x="855" y="175544"/>
                  </a:lnTo>
                  <a:lnTo>
                    <a:pt x="28276" y="154575"/>
                  </a:lnTo>
                  <a:lnTo>
                    <a:pt x="37963" y="152625"/>
                  </a:lnTo>
                  <a:lnTo>
                    <a:pt x="78023" y="164306"/>
                  </a:lnTo>
                  <a:lnTo>
                    <a:pt x="113549" y="169525"/>
                  </a:lnTo>
                  <a:lnTo>
                    <a:pt x="114256" y="168579"/>
                  </a:lnTo>
                  <a:lnTo>
                    <a:pt x="115673" y="1607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54" name="SMARTInkShape-3082"/>
            <p:cNvSpPr/>
            <p:nvPr>
              <p:custDataLst>
                <p:tags r:id="rId24"/>
              </p:custDataLst>
            </p:nvPr>
          </p:nvSpPr>
          <p:spPr bwMode="auto">
            <a:xfrm>
              <a:off x="8760023" y="794742"/>
              <a:ext cx="62509" cy="44650"/>
            </a:xfrm>
            <a:custGeom>
              <a:avLst/>
              <a:gdLst/>
              <a:ahLst/>
              <a:cxnLst/>
              <a:rect l="0" t="0" r="0" b="0"/>
              <a:pathLst>
                <a:path w="62509" h="44650">
                  <a:moveTo>
                    <a:pt x="0" y="44649"/>
                  </a:moveTo>
                  <a:lnTo>
                    <a:pt x="0" y="44649"/>
                  </a:lnTo>
                  <a:lnTo>
                    <a:pt x="4741" y="39908"/>
                  </a:lnTo>
                  <a:lnTo>
                    <a:pt x="9714" y="37581"/>
                  </a:lnTo>
                  <a:lnTo>
                    <a:pt x="12429" y="36960"/>
                  </a:lnTo>
                  <a:lnTo>
                    <a:pt x="6250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59" name="SMARTInkShape-Group927"/>
          <p:cNvGrpSpPr/>
          <p:nvPr/>
        </p:nvGrpSpPr>
        <p:grpSpPr>
          <a:xfrm>
            <a:off x="71438" y="482203"/>
            <a:ext cx="133946" cy="334514"/>
            <a:chOff x="71438" y="482203"/>
            <a:chExt cx="133946" cy="334514"/>
          </a:xfrm>
        </p:grpSpPr>
        <p:sp>
          <p:nvSpPr>
            <p:cNvPr id="856" name="SMARTInkShape-3083"/>
            <p:cNvSpPr/>
            <p:nvPr>
              <p:custDataLst>
                <p:tags r:id="rId20"/>
              </p:custDataLst>
            </p:nvPr>
          </p:nvSpPr>
          <p:spPr bwMode="auto">
            <a:xfrm>
              <a:off x="71438" y="500063"/>
              <a:ext cx="89297" cy="98227"/>
            </a:xfrm>
            <a:custGeom>
              <a:avLst/>
              <a:gdLst/>
              <a:ahLst/>
              <a:cxnLst/>
              <a:rect l="0" t="0" r="0" b="0"/>
              <a:pathLst>
                <a:path w="89297" h="98227">
                  <a:moveTo>
                    <a:pt x="0" y="98226"/>
                  </a:moveTo>
                  <a:lnTo>
                    <a:pt x="0" y="98226"/>
                  </a:lnTo>
                  <a:lnTo>
                    <a:pt x="0" y="93486"/>
                  </a:lnTo>
                  <a:lnTo>
                    <a:pt x="992" y="92089"/>
                  </a:lnTo>
                  <a:lnTo>
                    <a:pt x="2645" y="91158"/>
                  </a:lnTo>
                  <a:lnTo>
                    <a:pt x="4740" y="90538"/>
                  </a:lnTo>
                  <a:lnTo>
                    <a:pt x="16223" y="81420"/>
                  </a:lnTo>
                  <a:lnTo>
                    <a:pt x="58467" y="39743"/>
                  </a:lnTo>
                  <a:lnTo>
                    <a:pt x="71227" y="24350"/>
                  </a:lnTo>
                  <a:lnTo>
                    <a:pt x="8929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57" name="SMARTInkShape-3084"/>
            <p:cNvSpPr/>
            <p:nvPr>
              <p:custDataLst>
                <p:tags r:id="rId21"/>
              </p:custDataLst>
            </p:nvPr>
          </p:nvSpPr>
          <p:spPr bwMode="auto">
            <a:xfrm>
              <a:off x="107265" y="598289"/>
              <a:ext cx="98119" cy="218428"/>
            </a:xfrm>
            <a:custGeom>
              <a:avLst/>
              <a:gdLst/>
              <a:ahLst/>
              <a:cxnLst/>
              <a:rect l="0" t="0" r="0" b="0"/>
              <a:pathLst>
                <a:path w="98119" h="218428">
                  <a:moveTo>
                    <a:pt x="8821" y="53578"/>
                  </a:moveTo>
                  <a:lnTo>
                    <a:pt x="8821" y="53578"/>
                  </a:lnTo>
                  <a:lnTo>
                    <a:pt x="0" y="62399"/>
                  </a:lnTo>
                  <a:lnTo>
                    <a:pt x="4641" y="106318"/>
                  </a:lnTo>
                  <a:lnTo>
                    <a:pt x="7995" y="150867"/>
                  </a:lnTo>
                  <a:lnTo>
                    <a:pt x="8658" y="194210"/>
                  </a:lnTo>
                  <a:lnTo>
                    <a:pt x="8789" y="217508"/>
                  </a:lnTo>
                  <a:lnTo>
                    <a:pt x="9792" y="218427"/>
                  </a:lnTo>
                  <a:lnTo>
                    <a:pt x="11453" y="218048"/>
                  </a:lnTo>
                  <a:lnTo>
                    <a:pt x="13552" y="216803"/>
                  </a:lnTo>
                  <a:lnTo>
                    <a:pt x="16507" y="196089"/>
                  </a:lnTo>
                  <a:lnTo>
                    <a:pt x="17382" y="160075"/>
                  </a:lnTo>
                  <a:lnTo>
                    <a:pt x="18670" y="119704"/>
                  </a:lnTo>
                  <a:lnTo>
                    <a:pt x="22459" y="108434"/>
                  </a:lnTo>
                  <a:lnTo>
                    <a:pt x="24858" y="106023"/>
                  </a:lnTo>
                  <a:lnTo>
                    <a:pt x="27450" y="105409"/>
                  </a:lnTo>
                  <a:lnTo>
                    <a:pt x="30170" y="105991"/>
                  </a:lnTo>
                  <a:lnTo>
                    <a:pt x="35838" y="111930"/>
                  </a:lnTo>
                  <a:lnTo>
                    <a:pt x="73068" y="153468"/>
                  </a:lnTo>
                  <a:lnTo>
                    <a:pt x="79709" y="157505"/>
                  </a:lnTo>
                  <a:lnTo>
                    <a:pt x="82869" y="158581"/>
                  </a:lnTo>
                  <a:lnTo>
                    <a:pt x="84975" y="156322"/>
                  </a:lnTo>
                  <a:lnTo>
                    <a:pt x="94955" y="113923"/>
                  </a:lnTo>
                  <a:lnTo>
                    <a:pt x="97493" y="73068"/>
                  </a:lnTo>
                  <a:lnTo>
                    <a:pt x="96848" y="55295"/>
                  </a:lnTo>
                  <a:lnTo>
                    <a:pt x="9811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58" name="SMARTInkShape-3085"/>
            <p:cNvSpPr/>
            <p:nvPr>
              <p:custDataLst>
                <p:tags r:id="rId22"/>
              </p:custDataLst>
            </p:nvPr>
          </p:nvSpPr>
          <p:spPr bwMode="auto">
            <a:xfrm>
              <a:off x="133945" y="482203"/>
              <a:ext cx="71439" cy="62509"/>
            </a:xfrm>
            <a:custGeom>
              <a:avLst/>
              <a:gdLst/>
              <a:ahLst/>
              <a:cxnLst/>
              <a:rect l="0" t="0" r="0" b="0"/>
              <a:pathLst>
                <a:path w="71439" h="62509">
                  <a:moveTo>
                    <a:pt x="0" y="0"/>
                  </a:moveTo>
                  <a:lnTo>
                    <a:pt x="0" y="0"/>
                  </a:lnTo>
                  <a:lnTo>
                    <a:pt x="0" y="5145"/>
                  </a:lnTo>
                  <a:lnTo>
                    <a:pt x="0" y="2948"/>
                  </a:lnTo>
                  <a:lnTo>
                    <a:pt x="993" y="1965"/>
                  </a:lnTo>
                  <a:lnTo>
                    <a:pt x="4741" y="874"/>
                  </a:lnTo>
                  <a:lnTo>
                    <a:pt x="28680" y="77"/>
                  </a:lnTo>
                  <a:lnTo>
                    <a:pt x="53731" y="7144"/>
                  </a:lnTo>
                  <a:lnTo>
                    <a:pt x="62907" y="12436"/>
                  </a:lnTo>
                  <a:lnTo>
                    <a:pt x="65751" y="16228"/>
                  </a:lnTo>
                  <a:lnTo>
                    <a:pt x="68910" y="25733"/>
                  </a:lnTo>
                  <a:lnTo>
                    <a:pt x="71438" y="625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62" name="SMARTInkShape-Group928"/>
          <p:cNvGrpSpPr/>
          <p:nvPr/>
        </p:nvGrpSpPr>
        <p:grpSpPr>
          <a:xfrm>
            <a:off x="8527852" y="937617"/>
            <a:ext cx="169665" cy="142876"/>
            <a:chOff x="8527852" y="937617"/>
            <a:chExt cx="169665" cy="142876"/>
          </a:xfrm>
        </p:grpSpPr>
        <p:sp>
          <p:nvSpPr>
            <p:cNvPr id="860" name="SMARTInkShape-3086"/>
            <p:cNvSpPr/>
            <p:nvPr>
              <p:custDataLst>
                <p:tags r:id="rId18"/>
              </p:custDataLst>
            </p:nvPr>
          </p:nvSpPr>
          <p:spPr bwMode="auto">
            <a:xfrm>
              <a:off x="8670727" y="937617"/>
              <a:ext cx="26790" cy="26790"/>
            </a:xfrm>
            <a:custGeom>
              <a:avLst/>
              <a:gdLst/>
              <a:ahLst/>
              <a:cxnLst/>
              <a:rect l="0" t="0" r="0" b="0"/>
              <a:pathLst>
                <a:path w="26790" h="26790">
                  <a:moveTo>
                    <a:pt x="0" y="26789"/>
                  </a:moveTo>
                  <a:lnTo>
                    <a:pt x="0" y="26789"/>
                  </a:lnTo>
                  <a:lnTo>
                    <a:pt x="0" y="22049"/>
                  </a:lnTo>
                  <a:lnTo>
                    <a:pt x="2678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1" name="SMARTInkShape-3087"/>
            <p:cNvSpPr/>
            <p:nvPr>
              <p:custDataLst>
                <p:tags r:id="rId19"/>
              </p:custDataLst>
            </p:nvPr>
          </p:nvSpPr>
          <p:spPr bwMode="auto">
            <a:xfrm>
              <a:off x="8527852" y="1044773"/>
              <a:ext cx="35719" cy="35720"/>
            </a:xfrm>
            <a:custGeom>
              <a:avLst/>
              <a:gdLst/>
              <a:ahLst/>
              <a:cxnLst/>
              <a:rect l="0" t="0" r="0" b="0"/>
              <a:pathLst>
                <a:path w="35719" h="35720">
                  <a:moveTo>
                    <a:pt x="0" y="35719"/>
                  </a:moveTo>
                  <a:lnTo>
                    <a:pt x="0" y="35719"/>
                  </a:lnTo>
                  <a:lnTo>
                    <a:pt x="3571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70" name="SMARTInkShape-Group929"/>
          <p:cNvGrpSpPr/>
          <p:nvPr/>
        </p:nvGrpSpPr>
        <p:grpSpPr>
          <a:xfrm>
            <a:off x="62508" y="956718"/>
            <a:ext cx="258962" cy="927447"/>
            <a:chOff x="62508" y="956718"/>
            <a:chExt cx="258962" cy="927447"/>
          </a:xfrm>
        </p:grpSpPr>
        <p:sp>
          <p:nvSpPr>
            <p:cNvPr id="863" name="SMARTInkShape-3088"/>
            <p:cNvSpPr/>
            <p:nvPr>
              <p:custDataLst>
                <p:tags r:id="rId11"/>
              </p:custDataLst>
            </p:nvPr>
          </p:nvSpPr>
          <p:spPr bwMode="auto">
            <a:xfrm>
              <a:off x="62508" y="1009055"/>
              <a:ext cx="53579" cy="62509"/>
            </a:xfrm>
            <a:custGeom>
              <a:avLst/>
              <a:gdLst/>
              <a:ahLst/>
              <a:cxnLst/>
              <a:rect l="0" t="0" r="0" b="0"/>
              <a:pathLst>
                <a:path w="53579" h="62509">
                  <a:moveTo>
                    <a:pt x="0" y="62508"/>
                  </a:moveTo>
                  <a:lnTo>
                    <a:pt x="0" y="62508"/>
                  </a:lnTo>
                  <a:lnTo>
                    <a:pt x="7129" y="54386"/>
                  </a:lnTo>
                  <a:lnTo>
                    <a:pt x="40875" y="12948"/>
                  </a:lnTo>
                  <a:lnTo>
                    <a:pt x="5357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4" name="SMARTInkShape-3089"/>
            <p:cNvSpPr/>
            <p:nvPr>
              <p:custDataLst>
                <p:tags r:id="rId12"/>
              </p:custDataLst>
            </p:nvPr>
          </p:nvSpPr>
          <p:spPr bwMode="auto">
            <a:xfrm>
              <a:off x="117695" y="956718"/>
              <a:ext cx="60900" cy="88056"/>
            </a:xfrm>
            <a:custGeom>
              <a:avLst/>
              <a:gdLst/>
              <a:ahLst/>
              <a:cxnLst/>
              <a:rect l="0" t="0" r="0" b="0"/>
              <a:pathLst>
                <a:path w="60900" h="88056">
                  <a:moveTo>
                    <a:pt x="16250" y="7688"/>
                  </a:moveTo>
                  <a:lnTo>
                    <a:pt x="16250" y="7688"/>
                  </a:lnTo>
                  <a:lnTo>
                    <a:pt x="11510" y="2948"/>
                  </a:lnTo>
                  <a:lnTo>
                    <a:pt x="6537" y="620"/>
                  </a:lnTo>
                  <a:lnTo>
                    <a:pt x="3822" y="0"/>
                  </a:lnTo>
                  <a:lnTo>
                    <a:pt x="2011" y="578"/>
                  </a:lnTo>
                  <a:lnTo>
                    <a:pt x="805" y="1956"/>
                  </a:lnTo>
                  <a:lnTo>
                    <a:pt x="0" y="3867"/>
                  </a:lnTo>
                  <a:lnTo>
                    <a:pt x="456" y="5141"/>
                  </a:lnTo>
                  <a:lnTo>
                    <a:pt x="1752" y="5990"/>
                  </a:lnTo>
                  <a:lnTo>
                    <a:pt x="3608" y="6556"/>
                  </a:lnTo>
                  <a:lnTo>
                    <a:pt x="5838" y="5941"/>
                  </a:lnTo>
                  <a:lnTo>
                    <a:pt x="10961" y="2612"/>
                  </a:lnTo>
                  <a:lnTo>
                    <a:pt x="13716" y="3312"/>
                  </a:lnTo>
                  <a:lnTo>
                    <a:pt x="48271" y="35092"/>
                  </a:lnTo>
                  <a:lnTo>
                    <a:pt x="52481" y="40840"/>
                  </a:lnTo>
                  <a:lnTo>
                    <a:pt x="60899" y="8805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5" name="SMARTInkShape-3090"/>
            <p:cNvSpPr/>
            <p:nvPr>
              <p:custDataLst>
                <p:tags r:id="rId13"/>
              </p:custDataLst>
            </p:nvPr>
          </p:nvSpPr>
          <p:spPr bwMode="auto">
            <a:xfrm>
              <a:off x="125228" y="1062633"/>
              <a:ext cx="71226" cy="132945"/>
            </a:xfrm>
            <a:custGeom>
              <a:avLst/>
              <a:gdLst/>
              <a:ahLst/>
              <a:cxnLst/>
              <a:rect l="0" t="0" r="0" b="0"/>
              <a:pathLst>
                <a:path w="71226" h="132945">
                  <a:moveTo>
                    <a:pt x="17647" y="0"/>
                  </a:moveTo>
                  <a:lnTo>
                    <a:pt x="17647" y="0"/>
                  </a:lnTo>
                  <a:lnTo>
                    <a:pt x="12907" y="4740"/>
                  </a:lnTo>
                  <a:lnTo>
                    <a:pt x="7933" y="7068"/>
                  </a:lnTo>
                  <a:lnTo>
                    <a:pt x="5218" y="7688"/>
                  </a:lnTo>
                  <a:lnTo>
                    <a:pt x="3408" y="11078"/>
                  </a:lnTo>
                  <a:lnTo>
                    <a:pt x="0" y="53442"/>
                  </a:lnTo>
                  <a:lnTo>
                    <a:pt x="4570" y="86845"/>
                  </a:lnTo>
                  <a:lnTo>
                    <a:pt x="20782" y="122542"/>
                  </a:lnTo>
                  <a:lnTo>
                    <a:pt x="24698" y="126343"/>
                  </a:lnTo>
                  <a:lnTo>
                    <a:pt x="34341" y="130566"/>
                  </a:lnTo>
                  <a:lnTo>
                    <a:pt x="46185" y="132944"/>
                  </a:lnTo>
                  <a:lnTo>
                    <a:pt x="49571" y="131293"/>
                  </a:lnTo>
                  <a:lnTo>
                    <a:pt x="71225" y="1071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6" name="SMARTInkShape-3091"/>
            <p:cNvSpPr/>
            <p:nvPr>
              <p:custDataLst>
                <p:tags r:id="rId14"/>
              </p:custDataLst>
            </p:nvPr>
          </p:nvSpPr>
          <p:spPr bwMode="auto">
            <a:xfrm>
              <a:off x="71438" y="1143000"/>
              <a:ext cx="60630" cy="125017"/>
            </a:xfrm>
            <a:custGeom>
              <a:avLst/>
              <a:gdLst/>
              <a:ahLst/>
              <a:cxnLst/>
              <a:rect l="0" t="0" r="0" b="0"/>
              <a:pathLst>
                <a:path w="60630" h="125017">
                  <a:moveTo>
                    <a:pt x="0" y="0"/>
                  </a:moveTo>
                  <a:lnTo>
                    <a:pt x="0" y="0"/>
                  </a:lnTo>
                  <a:lnTo>
                    <a:pt x="20117" y="0"/>
                  </a:lnTo>
                  <a:lnTo>
                    <a:pt x="29115" y="5292"/>
                  </a:lnTo>
                  <a:lnTo>
                    <a:pt x="38737" y="14258"/>
                  </a:lnTo>
                  <a:lnTo>
                    <a:pt x="56168" y="41982"/>
                  </a:lnTo>
                  <a:lnTo>
                    <a:pt x="60629" y="64363"/>
                  </a:lnTo>
                  <a:lnTo>
                    <a:pt x="59027" y="75900"/>
                  </a:lnTo>
                  <a:lnTo>
                    <a:pt x="56000" y="86319"/>
                  </a:lnTo>
                  <a:lnTo>
                    <a:pt x="53897" y="116318"/>
                  </a:lnTo>
                  <a:lnTo>
                    <a:pt x="52798" y="119218"/>
                  </a:lnTo>
                  <a:lnTo>
                    <a:pt x="44648" y="12501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7" name="SMARTInkShape-3092"/>
            <p:cNvSpPr/>
            <p:nvPr>
              <p:custDataLst>
                <p:tags r:id="rId15"/>
              </p:custDataLst>
            </p:nvPr>
          </p:nvSpPr>
          <p:spPr bwMode="auto">
            <a:xfrm>
              <a:off x="196453" y="1750219"/>
              <a:ext cx="125017" cy="133946"/>
            </a:xfrm>
            <a:custGeom>
              <a:avLst/>
              <a:gdLst/>
              <a:ahLst/>
              <a:cxnLst/>
              <a:rect l="0" t="0" r="0" b="0"/>
              <a:pathLst>
                <a:path w="125017" h="133946">
                  <a:moveTo>
                    <a:pt x="0" y="0"/>
                  </a:moveTo>
                  <a:lnTo>
                    <a:pt x="0" y="0"/>
                  </a:lnTo>
                  <a:lnTo>
                    <a:pt x="0" y="9481"/>
                  </a:lnTo>
                  <a:lnTo>
                    <a:pt x="2646" y="16781"/>
                  </a:lnTo>
                  <a:lnTo>
                    <a:pt x="17170" y="34293"/>
                  </a:lnTo>
                  <a:lnTo>
                    <a:pt x="27806" y="40046"/>
                  </a:lnTo>
                  <a:lnTo>
                    <a:pt x="65243" y="46890"/>
                  </a:lnTo>
                  <a:lnTo>
                    <a:pt x="84816" y="54242"/>
                  </a:lnTo>
                  <a:lnTo>
                    <a:pt x="94251" y="61811"/>
                  </a:lnTo>
                  <a:lnTo>
                    <a:pt x="108734" y="81814"/>
                  </a:lnTo>
                  <a:lnTo>
                    <a:pt x="125016" y="1339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8" name="SMARTInkShape-3093"/>
            <p:cNvSpPr/>
            <p:nvPr>
              <p:custDataLst>
                <p:tags r:id="rId16"/>
              </p:custDataLst>
            </p:nvPr>
          </p:nvSpPr>
          <p:spPr bwMode="auto">
            <a:xfrm>
              <a:off x="125016" y="1384102"/>
              <a:ext cx="4741" cy="116087"/>
            </a:xfrm>
            <a:custGeom>
              <a:avLst/>
              <a:gdLst/>
              <a:ahLst/>
              <a:cxnLst/>
              <a:rect l="0" t="0" r="0" b="0"/>
              <a:pathLst>
                <a:path w="4741" h="116087">
                  <a:moveTo>
                    <a:pt x="0" y="0"/>
                  </a:moveTo>
                  <a:lnTo>
                    <a:pt x="0" y="0"/>
                  </a:lnTo>
                  <a:lnTo>
                    <a:pt x="4740" y="9480"/>
                  </a:lnTo>
                  <a:lnTo>
                    <a:pt x="4422" y="22073"/>
                  </a:lnTo>
                  <a:lnTo>
                    <a:pt x="873" y="63891"/>
                  </a:lnTo>
                  <a:lnTo>
                    <a:pt x="0" y="1160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9" name="SMARTInkShape-3094"/>
            <p:cNvSpPr/>
            <p:nvPr>
              <p:custDataLst>
                <p:tags r:id="rId17"/>
              </p:custDataLst>
            </p:nvPr>
          </p:nvSpPr>
          <p:spPr bwMode="auto">
            <a:xfrm>
              <a:off x="142875" y="1473398"/>
              <a:ext cx="8931" cy="107158"/>
            </a:xfrm>
            <a:custGeom>
              <a:avLst/>
              <a:gdLst/>
              <a:ahLst/>
              <a:cxnLst/>
              <a:rect l="0" t="0" r="0" b="0"/>
              <a:pathLst>
                <a:path w="8931" h="107158">
                  <a:moveTo>
                    <a:pt x="0" y="0"/>
                  </a:moveTo>
                  <a:lnTo>
                    <a:pt x="0" y="0"/>
                  </a:lnTo>
                  <a:lnTo>
                    <a:pt x="0" y="35743"/>
                  </a:lnTo>
                  <a:lnTo>
                    <a:pt x="8930" y="10715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74" name="SMARTInkShape-Group930"/>
          <p:cNvGrpSpPr/>
          <p:nvPr/>
        </p:nvGrpSpPr>
        <p:grpSpPr>
          <a:xfrm>
            <a:off x="7442221" y="3760640"/>
            <a:ext cx="826671" cy="1443863"/>
            <a:chOff x="7442221" y="3760640"/>
            <a:chExt cx="826671" cy="1443863"/>
          </a:xfrm>
        </p:grpSpPr>
        <p:sp>
          <p:nvSpPr>
            <p:cNvPr id="871" name="SMARTInkShape-3095"/>
            <p:cNvSpPr/>
            <p:nvPr>
              <p:custDataLst>
                <p:tags r:id="rId8"/>
              </p:custDataLst>
            </p:nvPr>
          </p:nvSpPr>
          <p:spPr bwMode="auto">
            <a:xfrm>
              <a:off x="7617023" y="5120496"/>
              <a:ext cx="473073" cy="46009"/>
            </a:xfrm>
            <a:custGeom>
              <a:avLst/>
              <a:gdLst/>
              <a:ahLst/>
              <a:cxnLst/>
              <a:rect l="0" t="0" r="0" b="0"/>
              <a:pathLst>
                <a:path w="473073" h="46009">
                  <a:moveTo>
                    <a:pt x="0" y="40863"/>
                  </a:moveTo>
                  <a:lnTo>
                    <a:pt x="0" y="40863"/>
                  </a:lnTo>
                  <a:lnTo>
                    <a:pt x="32657" y="43509"/>
                  </a:lnTo>
                  <a:lnTo>
                    <a:pt x="71069" y="46008"/>
                  </a:lnTo>
                  <a:lnTo>
                    <a:pt x="97981" y="45285"/>
                  </a:lnTo>
                  <a:lnTo>
                    <a:pt x="127828" y="43811"/>
                  </a:lnTo>
                  <a:lnTo>
                    <a:pt x="168930" y="39527"/>
                  </a:lnTo>
                  <a:lnTo>
                    <a:pt x="204065" y="34316"/>
                  </a:lnTo>
                  <a:lnTo>
                    <a:pt x="227325" y="31538"/>
                  </a:lnTo>
                  <a:lnTo>
                    <a:pt x="252752" y="28693"/>
                  </a:lnTo>
                  <a:lnTo>
                    <a:pt x="288944" y="22887"/>
                  </a:lnTo>
                  <a:lnTo>
                    <a:pt x="318920" y="16999"/>
                  </a:lnTo>
                  <a:lnTo>
                    <a:pt x="355393" y="11074"/>
                  </a:lnTo>
                  <a:lnTo>
                    <a:pt x="399754" y="6316"/>
                  </a:lnTo>
                  <a:lnTo>
                    <a:pt x="440088" y="5248"/>
                  </a:lnTo>
                  <a:lnTo>
                    <a:pt x="472592" y="5146"/>
                  </a:lnTo>
                  <a:lnTo>
                    <a:pt x="473072" y="404"/>
                  </a:lnTo>
                  <a:lnTo>
                    <a:pt x="472147" y="0"/>
                  </a:lnTo>
                  <a:lnTo>
                    <a:pt x="468473" y="2197"/>
                  </a:lnTo>
                  <a:lnTo>
                    <a:pt x="448201" y="21318"/>
                  </a:lnTo>
                  <a:lnTo>
                    <a:pt x="447248" y="24900"/>
                  </a:lnTo>
                  <a:lnTo>
                    <a:pt x="446485" y="3193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72" name="SMARTInkShape-3096"/>
            <p:cNvSpPr/>
            <p:nvPr>
              <p:custDataLst>
                <p:tags r:id="rId9"/>
              </p:custDataLst>
            </p:nvPr>
          </p:nvSpPr>
          <p:spPr bwMode="auto">
            <a:xfrm>
              <a:off x="7457530" y="3760640"/>
              <a:ext cx="811362" cy="1443863"/>
            </a:xfrm>
            <a:custGeom>
              <a:avLst/>
              <a:gdLst/>
              <a:ahLst/>
              <a:cxnLst/>
              <a:rect l="0" t="0" r="0" b="0"/>
              <a:pathLst>
                <a:path w="811362" h="1443863">
                  <a:moveTo>
                    <a:pt x="7689" y="96985"/>
                  </a:moveTo>
                  <a:lnTo>
                    <a:pt x="7689" y="96985"/>
                  </a:lnTo>
                  <a:lnTo>
                    <a:pt x="0" y="96985"/>
                  </a:lnTo>
                  <a:lnTo>
                    <a:pt x="31279" y="81754"/>
                  </a:lnTo>
                  <a:lnTo>
                    <a:pt x="71916" y="70127"/>
                  </a:lnTo>
                  <a:lnTo>
                    <a:pt x="111717" y="63892"/>
                  </a:lnTo>
                  <a:lnTo>
                    <a:pt x="153274" y="62044"/>
                  </a:lnTo>
                  <a:lnTo>
                    <a:pt x="193984" y="56679"/>
                  </a:lnTo>
                  <a:lnTo>
                    <a:pt x="226378" y="53623"/>
                  </a:lnTo>
                  <a:lnTo>
                    <a:pt x="270592" y="47977"/>
                  </a:lnTo>
                  <a:lnTo>
                    <a:pt x="311915" y="44761"/>
                  </a:lnTo>
                  <a:lnTo>
                    <a:pt x="350268" y="44008"/>
                  </a:lnTo>
                  <a:lnTo>
                    <a:pt x="372997" y="43808"/>
                  </a:lnTo>
                  <a:lnTo>
                    <a:pt x="397079" y="43674"/>
                  </a:lnTo>
                  <a:lnTo>
                    <a:pt x="422063" y="43585"/>
                  </a:lnTo>
                  <a:lnTo>
                    <a:pt x="466691" y="43486"/>
                  </a:lnTo>
                  <a:lnTo>
                    <a:pt x="508925" y="43430"/>
                  </a:lnTo>
                  <a:lnTo>
                    <a:pt x="547629" y="43417"/>
                  </a:lnTo>
                  <a:lnTo>
                    <a:pt x="580706" y="40766"/>
                  </a:lnTo>
                  <a:lnTo>
                    <a:pt x="618995" y="33694"/>
                  </a:lnTo>
                  <a:lnTo>
                    <a:pt x="660719" y="25628"/>
                  </a:lnTo>
                  <a:lnTo>
                    <a:pt x="704229" y="16547"/>
                  </a:lnTo>
                  <a:lnTo>
                    <a:pt x="739860" y="7699"/>
                  </a:lnTo>
                  <a:lnTo>
                    <a:pt x="744645" y="7691"/>
                  </a:lnTo>
                  <a:lnTo>
                    <a:pt x="746048" y="6698"/>
                  </a:lnTo>
                  <a:lnTo>
                    <a:pt x="746982" y="5043"/>
                  </a:lnTo>
                  <a:lnTo>
                    <a:pt x="748483" y="0"/>
                  </a:lnTo>
                  <a:lnTo>
                    <a:pt x="751334" y="1956"/>
                  </a:lnTo>
                  <a:lnTo>
                    <a:pt x="753484" y="3867"/>
                  </a:lnTo>
                  <a:lnTo>
                    <a:pt x="755872" y="8635"/>
                  </a:lnTo>
                  <a:lnTo>
                    <a:pt x="757671" y="36268"/>
                  </a:lnTo>
                  <a:lnTo>
                    <a:pt x="758753" y="70513"/>
                  </a:lnTo>
                  <a:lnTo>
                    <a:pt x="763913" y="104906"/>
                  </a:lnTo>
                  <a:lnTo>
                    <a:pt x="765883" y="147067"/>
                  </a:lnTo>
                  <a:lnTo>
                    <a:pt x="766343" y="179767"/>
                  </a:lnTo>
                  <a:lnTo>
                    <a:pt x="766603" y="222165"/>
                  </a:lnTo>
                  <a:lnTo>
                    <a:pt x="769310" y="255477"/>
                  </a:lnTo>
                  <a:lnTo>
                    <a:pt x="772827" y="291449"/>
                  </a:lnTo>
                  <a:lnTo>
                    <a:pt x="774392" y="323973"/>
                  </a:lnTo>
                  <a:lnTo>
                    <a:pt x="775085" y="354965"/>
                  </a:lnTo>
                  <a:lnTo>
                    <a:pt x="775395" y="386268"/>
                  </a:lnTo>
                  <a:lnTo>
                    <a:pt x="775532" y="420024"/>
                  </a:lnTo>
                  <a:lnTo>
                    <a:pt x="775620" y="463669"/>
                  </a:lnTo>
                  <a:lnTo>
                    <a:pt x="775638" y="505805"/>
                  </a:lnTo>
                  <a:lnTo>
                    <a:pt x="772994" y="539255"/>
                  </a:lnTo>
                  <a:lnTo>
                    <a:pt x="771220" y="575293"/>
                  </a:lnTo>
                  <a:lnTo>
                    <a:pt x="774332" y="612760"/>
                  </a:lnTo>
                  <a:lnTo>
                    <a:pt x="776052" y="643718"/>
                  </a:lnTo>
                  <a:lnTo>
                    <a:pt x="781606" y="687054"/>
                  </a:lnTo>
                  <a:lnTo>
                    <a:pt x="784685" y="721612"/>
                  </a:lnTo>
                  <a:lnTo>
                    <a:pt x="790448" y="762389"/>
                  </a:lnTo>
                  <a:lnTo>
                    <a:pt x="792597" y="803905"/>
                  </a:lnTo>
                  <a:lnTo>
                    <a:pt x="793233" y="838917"/>
                  </a:lnTo>
                  <a:lnTo>
                    <a:pt x="793382" y="869248"/>
                  </a:lnTo>
                  <a:lnTo>
                    <a:pt x="793448" y="899927"/>
                  </a:lnTo>
                  <a:lnTo>
                    <a:pt x="793486" y="937151"/>
                  </a:lnTo>
                  <a:lnTo>
                    <a:pt x="793496" y="971332"/>
                  </a:lnTo>
                  <a:lnTo>
                    <a:pt x="794491" y="1003505"/>
                  </a:lnTo>
                  <a:lnTo>
                    <a:pt x="798240" y="1040956"/>
                  </a:lnTo>
                  <a:lnTo>
                    <a:pt x="803215" y="1072814"/>
                  </a:lnTo>
                  <a:lnTo>
                    <a:pt x="808947" y="1115708"/>
                  </a:lnTo>
                  <a:lnTo>
                    <a:pt x="810646" y="1151899"/>
                  </a:lnTo>
                  <a:lnTo>
                    <a:pt x="811219" y="1196126"/>
                  </a:lnTo>
                  <a:lnTo>
                    <a:pt x="811333" y="1238377"/>
                  </a:lnTo>
                  <a:lnTo>
                    <a:pt x="811354" y="1275386"/>
                  </a:lnTo>
                  <a:lnTo>
                    <a:pt x="811359" y="1318326"/>
                  </a:lnTo>
                  <a:lnTo>
                    <a:pt x="811361" y="1358955"/>
                  </a:lnTo>
                  <a:lnTo>
                    <a:pt x="808714" y="1364960"/>
                  </a:lnTo>
                  <a:lnTo>
                    <a:pt x="803671" y="1372158"/>
                  </a:lnTo>
                  <a:lnTo>
                    <a:pt x="800336" y="1373143"/>
                  </a:lnTo>
                  <a:lnTo>
                    <a:pt x="793901" y="1373884"/>
                  </a:lnTo>
                  <a:lnTo>
                    <a:pt x="788880" y="1369176"/>
                  </a:lnTo>
                  <a:lnTo>
                    <a:pt x="781194" y="1366856"/>
                  </a:lnTo>
                  <a:lnTo>
                    <a:pt x="740103" y="1364253"/>
                  </a:lnTo>
                  <a:lnTo>
                    <a:pt x="704368" y="1358936"/>
                  </a:lnTo>
                  <a:lnTo>
                    <a:pt x="659935" y="1356920"/>
                  </a:lnTo>
                  <a:lnTo>
                    <a:pt x="620642" y="1356322"/>
                  </a:lnTo>
                  <a:lnTo>
                    <a:pt x="578761" y="1356183"/>
                  </a:lnTo>
                  <a:lnTo>
                    <a:pt x="543610" y="1356121"/>
                  </a:lnTo>
                  <a:lnTo>
                    <a:pt x="507813" y="1358077"/>
                  </a:lnTo>
                  <a:lnTo>
                    <a:pt x="482988" y="1361377"/>
                  </a:lnTo>
                  <a:lnTo>
                    <a:pt x="455523" y="1365562"/>
                  </a:lnTo>
                  <a:lnTo>
                    <a:pt x="411778" y="1372857"/>
                  </a:lnTo>
                  <a:lnTo>
                    <a:pt x="374807" y="1379406"/>
                  </a:lnTo>
                  <a:lnTo>
                    <a:pt x="338532" y="1385624"/>
                  </a:lnTo>
                  <a:lnTo>
                    <a:pt x="305212" y="1391695"/>
                  </a:lnTo>
                  <a:lnTo>
                    <a:pt x="261209" y="1400691"/>
                  </a:lnTo>
                  <a:lnTo>
                    <a:pt x="223035" y="1409641"/>
                  </a:lnTo>
                  <a:lnTo>
                    <a:pt x="186589" y="1421222"/>
                  </a:lnTo>
                  <a:lnTo>
                    <a:pt x="153300" y="1431930"/>
                  </a:lnTo>
                  <a:lnTo>
                    <a:pt x="115386" y="1440288"/>
                  </a:lnTo>
                  <a:lnTo>
                    <a:pt x="83476" y="1443862"/>
                  </a:lnTo>
                  <a:lnTo>
                    <a:pt x="68491" y="1442053"/>
                  </a:lnTo>
                  <a:lnTo>
                    <a:pt x="43408" y="143643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73" name="SMARTInkShape-3097"/>
            <p:cNvSpPr/>
            <p:nvPr>
              <p:custDataLst>
                <p:tags r:id="rId10"/>
              </p:custDataLst>
            </p:nvPr>
          </p:nvSpPr>
          <p:spPr bwMode="auto">
            <a:xfrm>
              <a:off x="7442221" y="3879269"/>
              <a:ext cx="31928" cy="1246171"/>
            </a:xfrm>
            <a:custGeom>
              <a:avLst/>
              <a:gdLst/>
              <a:ahLst/>
              <a:cxnLst/>
              <a:rect l="0" t="0" r="0" b="0"/>
              <a:pathLst>
                <a:path w="31928" h="1246171">
                  <a:moveTo>
                    <a:pt x="14068" y="5145"/>
                  </a:moveTo>
                  <a:lnTo>
                    <a:pt x="14068" y="5145"/>
                  </a:lnTo>
                  <a:lnTo>
                    <a:pt x="6379" y="5145"/>
                  </a:lnTo>
                  <a:lnTo>
                    <a:pt x="5965" y="4153"/>
                  </a:lnTo>
                  <a:lnTo>
                    <a:pt x="5383" y="0"/>
                  </a:lnTo>
                  <a:lnTo>
                    <a:pt x="5170" y="4271"/>
                  </a:lnTo>
                  <a:lnTo>
                    <a:pt x="407" y="9627"/>
                  </a:lnTo>
                  <a:lnTo>
                    <a:pt x="0" y="13094"/>
                  </a:lnTo>
                  <a:lnTo>
                    <a:pt x="4750" y="55376"/>
                  </a:lnTo>
                  <a:lnTo>
                    <a:pt x="4966" y="81048"/>
                  </a:lnTo>
                  <a:lnTo>
                    <a:pt x="5062" y="122223"/>
                  </a:lnTo>
                  <a:lnTo>
                    <a:pt x="5104" y="162352"/>
                  </a:lnTo>
                  <a:lnTo>
                    <a:pt x="5123" y="199038"/>
                  </a:lnTo>
                  <a:lnTo>
                    <a:pt x="5131" y="231879"/>
                  </a:lnTo>
                  <a:lnTo>
                    <a:pt x="5135" y="268304"/>
                  </a:lnTo>
                  <a:lnTo>
                    <a:pt x="5137" y="307644"/>
                  </a:lnTo>
                  <a:lnTo>
                    <a:pt x="5138" y="348279"/>
                  </a:lnTo>
                  <a:lnTo>
                    <a:pt x="5138" y="389490"/>
                  </a:lnTo>
                  <a:lnTo>
                    <a:pt x="5138" y="430957"/>
                  </a:lnTo>
                  <a:lnTo>
                    <a:pt x="5138" y="472538"/>
                  </a:lnTo>
                  <a:lnTo>
                    <a:pt x="5138" y="514169"/>
                  </a:lnTo>
                  <a:lnTo>
                    <a:pt x="5138" y="555823"/>
                  </a:lnTo>
                  <a:lnTo>
                    <a:pt x="5138" y="597487"/>
                  </a:lnTo>
                  <a:lnTo>
                    <a:pt x="5138" y="639156"/>
                  </a:lnTo>
                  <a:lnTo>
                    <a:pt x="5138" y="680826"/>
                  </a:lnTo>
                  <a:lnTo>
                    <a:pt x="5138" y="722497"/>
                  </a:lnTo>
                  <a:lnTo>
                    <a:pt x="5138" y="764169"/>
                  </a:lnTo>
                  <a:lnTo>
                    <a:pt x="5138" y="785005"/>
                  </a:lnTo>
                  <a:lnTo>
                    <a:pt x="5138" y="811794"/>
                  </a:lnTo>
                  <a:lnTo>
                    <a:pt x="5138" y="842551"/>
                  </a:lnTo>
                  <a:lnTo>
                    <a:pt x="5138" y="875955"/>
                  </a:lnTo>
                  <a:lnTo>
                    <a:pt x="6131" y="903185"/>
                  </a:lnTo>
                  <a:lnTo>
                    <a:pt x="9879" y="946670"/>
                  </a:lnTo>
                  <a:lnTo>
                    <a:pt x="12206" y="982533"/>
                  </a:lnTo>
                  <a:lnTo>
                    <a:pt x="14232" y="1018977"/>
                  </a:lnTo>
                  <a:lnTo>
                    <a:pt x="16163" y="1041197"/>
                  </a:lnTo>
                  <a:lnTo>
                    <a:pt x="19959" y="1083746"/>
                  </a:lnTo>
                  <a:lnTo>
                    <a:pt x="22098" y="1124433"/>
                  </a:lnTo>
                  <a:lnTo>
                    <a:pt x="22731" y="1157325"/>
                  </a:lnTo>
                  <a:lnTo>
                    <a:pt x="22945" y="1201295"/>
                  </a:lnTo>
                  <a:lnTo>
                    <a:pt x="21982" y="1213439"/>
                  </a:lnTo>
                  <a:lnTo>
                    <a:pt x="17846" y="1230440"/>
                  </a:lnTo>
                  <a:lnTo>
                    <a:pt x="22921" y="1246170"/>
                  </a:lnTo>
                  <a:lnTo>
                    <a:pt x="31927" y="122851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77" name="SMARTInkShape-Group931"/>
          <p:cNvGrpSpPr/>
          <p:nvPr/>
        </p:nvGrpSpPr>
        <p:grpSpPr>
          <a:xfrm>
            <a:off x="8368067" y="3714751"/>
            <a:ext cx="767004" cy="1535942"/>
            <a:chOff x="8368067" y="3714751"/>
            <a:chExt cx="767004" cy="1535942"/>
          </a:xfrm>
        </p:grpSpPr>
        <p:sp>
          <p:nvSpPr>
            <p:cNvPr id="875" name="SMARTInkShape-3098"/>
            <p:cNvSpPr/>
            <p:nvPr>
              <p:custDataLst>
                <p:tags r:id="rId6"/>
              </p:custDataLst>
            </p:nvPr>
          </p:nvSpPr>
          <p:spPr bwMode="auto">
            <a:xfrm>
              <a:off x="8429734" y="3714751"/>
              <a:ext cx="705337" cy="1508145"/>
            </a:xfrm>
            <a:custGeom>
              <a:avLst/>
              <a:gdLst/>
              <a:ahLst/>
              <a:cxnLst/>
              <a:rect l="0" t="0" r="0" b="0"/>
              <a:pathLst>
                <a:path w="705337" h="1508145">
                  <a:moveTo>
                    <a:pt x="8821" y="62507"/>
                  </a:moveTo>
                  <a:lnTo>
                    <a:pt x="8821" y="62507"/>
                  </a:lnTo>
                  <a:lnTo>
                    <a:pt x="4080" y="57766"/>
                  </a:lnTo>
                  <a:lnTo>
                    <a:pt x="1752" y="50147"/>
                  </a:lnTo>
                  <a:lnTo>
                    <a:pt x="0" y="31822"/>
                  </a:lnTo>
                  <a:lnTo>
                    <a:pt x="1948" y="29151"/>
                  </a:lnTo>
                  <a:lnTo>
                    <a:pt x="9404" y="23539"/>
                  </a:lnTo>
                  <a:lnTo>
                    <a:pt x="36497" y="12844"/>
                  </a:lnTo>
                  <a:lnTo>
                    <a:pt x="72818" y="4704"/>
                  </a:lnTo>
                  <a:lnTo>
                    <a:pt x="112780" y="1393"/>
                  </a:lnTo>
                  <a:lnTo>
                    <a:pt x="152843" y="412"/>
                  </a:lnTo>
                  <a:lnTo>
                    <a:pt x="189849" y="4862"/>
                  </a:lnTo>
                  <a:lnTo>
                    <a:pt x="230689" y="7723"/>
                  </a:lnTo>
                  <a:lnTo>
                    <a:pt x="269469" y="8571"/>
                  </a:lnTo>
                  <a:lnTo>
                    <a:pt x="306095" y="8823"/>
                  </a:lnTo>
                  <a:lnTo>
                    <a:pt x="342083" y="13638"/>
                  </a:lnTo>
                  <a:lnTo>
                    <a:pt x="371249" y="15983"/>
                  </a:lnTo>
                  <a:lnTo>
                    <a:pt x="415847" y="19948"/>
                  </a:lnTo>
                  <a:lnTo>
                    <a:pt x="456992" y="25437"/>
                  </a:lnTo>
                  <a:lnTo>
                    <a:pt x="493342" y="26521"/>
                  </a:lnTo>
                  <a:lnTo>
                    <a:pt x="529193" y="26709"/>
                  </a:lnTo>
                  <a:lnTo>
                    <a:pt x="565886" y="24127"/>
                  </a:lnTo>
                  <a:lnTo>
                    <a:pt x="591256" y="17070"/>
                  </a:lnTo>
                  <a:lnTo>
                    <a:pt x="605058" y="11341"/>
                  </a:lnTo>
                  <a:lnTo>
                    <a:pt x="613871" y="9405"/>
                  </a:lnTo>
                  <a:lnTo>
                    <a:pt x="623538" y="1282"/>
                  </a:lnTo>
                  <a:lnTo>
                    <a:pt x="632532" y="111"/>
                  </a:lnTo>
                  <a:lnTo>
                    <a:pt x="650397" y="0"/>
                  </a:lnTo>
                  <a:lnTo>
                    <a:pt x="659327" y="7688"/>
                  </a:lnTo>
                  <a:lnTo>
                    <a:pt x="661411" y="21950"/>
                  </a:lnTo>
                  <a:lnTo>
                    <a:pt x="676118" y="58674"/>
                  </a:lnTo>
                  <a:lnTo>
                    <a:pt x="678460" y="66756"/>
                  </a:lnTo>
                  <a:lnTo>
                    <a:pt x="682808" y="73656"/>
                  </a:lnTo>
                  <a:lnTo>
                    <a:pt x="686555" y="99436"/>
                  </a:lnTo>
                  <a:lnTo>
                    <a:pt x="689940" y="132603"/>
                  </a:lnTo>
                  <a:lnTo>
                    <a:pt x="696548" y="173896"/>
                  </a:lnTo>
                  <a:lnTo>
                    <a:pt x="704735" y="218283"/>
                  </a:lnTo>
                  <a:lnTo>
                    <a:pt x="705217" y="260296"/>
                  </a:lnTo>
                  <a:lnTo>
                    <a:pt x="705301" y="297169"/>
                  </a:lnTo>
                  <a:lnTo>
                    <a:pt x="705325" y="333230"/>
                  </a:lnTo>
                  <a:lnTo>
                    <a:pt x="705334" y="369689"/>
                  </a:lnTo>
                  <a:lnTo>
                    <a:pt x="705336" y="407634"/>
                  </a:lnTo>
                  <a:lnTo>
                    <a:pt x="705336" y="448312"/>
                  </a:lnTo>
                  <a:lnTo>
                    <a:pt x="705336" y="482082"/>
                  </a:lnTo>
                  <a:lnTo>
                    <a:pt x="705336" y="522626"/>
                  </a:lnTo>
                  <a:lnTo>
                    <a:pt x="705336" y="551431"/>
                  </a:lnTo>
                  <a:lnTo>
                    <a:pt x="705336" y="588708"/>
                  </a:lnTo>
                  <a:lnTo>
                    <a:pt x="704344" y="630741"/>
                  </a:lnTo>
                  <a:lnTo>
                    <a:pt x="700596" y="672573"/>
                  </a:lnTo>
                  <a:lnTo>
                    <a:pt x="695622" y="711671"/>
                  </a:lnTo>
                  <a:lnTo>
                    <a:pt x="690105" y="745915"/>
                  </a:lnTo>
                  <a:lnTo>
                    <a:pt x="681420" y="785896"/>
                  </a:lnTo>
                  <a:lnTo>
                    <a:pt x="675525" y="820906"/>
                  </a:lnTo>
                  <a:lnTo>
                    <a:pt x="666627" y="860702"/>
                  </a:lnTo>
                  <a:lnTo>
                    <a:pt x="660682" y="892187"/>
                  </a:lnTo>
                  <a:lnTo>
                    <a:pt x="654732" y="928339"/>
                  </a:lnTo>
                  <a:lnTo>
                    <a:pt x="648780" y="964251"/>
                  </a:lnTo>
                  <a:lnTo>
                    <a:pt x="644592" y="1008457"/>
                  </a:lnTo>
                  <a:lnTo>
                    <a:pt x="638610" y="1041949"/>
                  </a:lnTo>
                  <a:lnTo>
                    <a:pt x="635992" y="1077252"/>
                  </a:lnTo>
                  <a:lnTo>
                    <a:pt x="635295" y="1099168"/>
                  </a:lnTo>
                  <a:lnTo>
                    <a:pt x="633837" y="1124692"/>
                  </a:lnTo>
                  <a:lnTo>
                    <a:pt x="631873" y="1152622"/>
                  </a:lnTo>
                  <a:lnTo>
                    <a:pt x="629572" y="1182156"/>
                  </a:lnTo>
                  <a:lnTo>
                    <a:pt x="627014" y="1222910"/>
                  </a:lnTo>
                  <a:lnTo>
                    <a:pt x="625878" y="1253921"/>
                  </a:lnTo>
                  <a:lnTo>
                    <a:pt x="625372" y="1287548"/>
                  </a:lnTo>
                  <a:lnTo>
                    <a:pt x="625088" y="1330467"/>
                  </a:lnTo>
                  <a:lnTo>
                    <a:pt x="629744" y="1368319"/>
                  </a:lnTo>
                  <a:lnTo>
                    <a:pt x="633352" y="1411849"/>
                  </a:lnTo>
                  <a:lnTo>
                    <a:pt x="634819" y="1449528"/>
                  </a:lnTo>
                  <a:lnTo>
                    <a:pt x="641578" y="1482160"/>
                  </a:lnTo>
                  <a:lnTo>
                    <a:pt x="637718" y="1498042"/>
                  </a:lnTo>
                  <a:lnTo>
                    <a:pt x="635452" y="1501734"/>
                  </a:lnTo>
                  <a:lnTo>
                    <a:pt x="632950" y="1504194"/>
                  </a:lnTo>
                  <a:lnTo>
                    <a:pt x="627524" y="1506929"/>
                  </a:lnTo>
                  <a:lnTo>
                    <a:pt x="621805" y="1508144"/>
                  </a:lnTo>
                  <a:lnTo>
                    <a:pt x="577943" y="1501920"/>
                  </a:lnTo>
                  <a:lnTo>
                    <a:pt x="538605" y="1498054"/>
                  </a:lnTo>
                  <a:lnTo>
                    <a:pt x="506218" y="1494278"/>
                  </a:lnTo>
                  <a:lnTo>
                    <a:pt x="471980" y="1492599"/>
                  </a:lnTo>
                  <a:lnTo>
                    <a:pt x="437446" y="149125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76" name="SMARTInkShape-3099"/>
            <p:cNvSpPr/>
            <p:nvPr>
              <p:custDataLst>
                <p:tags r:id="rId7"/>
              </p:custDataLst>
            </p:nvPr>
          </p:nvSpPr>
          <p:spPr bwMode="auto">
            <a:xfrm>
              <a:off x="8368067" y="3804047"/>
              <a:ext cx="97278" cy="1446646"/>
            </a:xfrm>
            <a:custGeom>
              <a:avLst/>
              <a:gdLst/>
              <a:ahLst/>
              <a:cxnLst/>
              <a:rect l="0" t="0" r="0" b="0"/>
              <a:pathLst>
                <a:path w="97278" h="1446646">
                  <a:moveTo>
                    <a:pt x="70488" y="0"/>
                  </a:moveTo>
                  <a:lnTo>
                    <a:pt x="70488" y="0"/>
                  </a:lnTo>
                  <a:lnTo>
                    <a:pt x="63359" y="8121"/>
                  </a:lnTo>
                  <a:lnTo>
                    <a:pt x="56248" y="22360"/>
                  </a:lnTo>
                  <a:lnTo>
                    <a:pt x="46809" y="62825"/>
                  </a:lnTo>
                  <a:lnTo>
                    <a:pt x="41667" y="107292"/>
                  </a:lnTo>
                  <a:lnTo>
                    <a:pt x="37835" y="145912"/>
                  </a:lnTo>
                  <a:lnTo>
                    <a:pt x="36131" y="176305"/>
                  </a:lnTo>
                  <a:lnTo>
                    <a:pt x="34684" y="197904"/>
                  </a:lnTo>
                  <a:lnTo>
                    <a:pt x="32729" y="224209"/>
                  </a:lnTo>
                  <a:lnTo>
                    <a:pt x="30432" y="253653"/>
                  </a:lnTo>
                  <a:lnTo>
                    <a:pt x="29893" y="278242"/>
                  </a:lnTo>
                  <a:lnTo>
                    <a:pt x="31940" y="318793"/>
                  </a:lnTo>
                  <a:lnTo>
                    <a:pt x="33512" y="350707"/>
                  </a:lnTo>
                  <a:lnTo>
                    <a:pt x="37042" y="393632"/>
                  </a:lnTo>
                  <a:lnTo>
                    <a:pt x="44371" y="437770"/>
                  </a:lnTo>
                  <a:lnTo>
                    <a:pt x="50181" y="482267"/>
                  </a:lnTo>
                  <a:lnTo>
                    <a:pt x="52533" y="516958"/>
                  </a:lnTo>
                  <a:lnTo>
                    <a:pt x="54550" y="540099"/>
                  </a:lnTo>
                  <a:lnTo>
                    <a:pt x="56885" y="565449"/>
                  </a:lnTo>
                  <a:lnTo>
                    <a:pt x="59481" y="609490"/>
                  </a:lnTo>
                  <a:lnTo>
                    <a:pt x="60635" y="648908"/>
                  </a:lnTo>
                  <a:lnTo>
                    <a:pt x="61147" y="686270"/>
                  </a:lnTo>
                  <a:lnTo>
                    <a:pt x="61375" y="725366"/>
                  </a:lnTo>
                  <a:lnTo>
                    <a:pt x="61436" y="745514"/>
                  </a:lnTo>
                  <a:lnTo>
                    <a:pt x="59492" y="771845"/>
                  </a:lnTo>
                  <a:lnTo>
                    <a:pt x="56213" y="802298"/>
                  </a:lnTo>
                  <a:lnTo>
                    <a:pt x="52041" y="835498"/>
                  </a:lnTo>
                  <a:lnTo>
                    <a:pt x="48268" y="864577"/>
                  </a:lnTo>
                  <a:lnTo>
                    <a:pt x="44761" y="890908"/>
                  </a:lnTo>
                  <a:lnTo>
                    <a:pt x="41431" y="915408"/>
                  </a:lnTo>
                  <a:lnTo>
                    <a:pt x="38218" y="938686"/>
                  </a:lnTo>
                  <a:lnTo>
                    <a:pt x="32002" y="983071"/>
                  </a:lnTo>
                  <a:lnTo>
                    <a:pt x="27963" y="1010584"/>
                  </a:lnTo>
                  <a:lnTo>
                    <a:pt x="23287" y="1041824"/>
                  </a:lnTo>
                  <a:lnTo>
                    <a:pt x="18185" y="1075549"/>
                  </a:lnTo>
                  <a:lnTo>
                    <a:pt x="13790" y="1104978"/>
                  </a:lnTo>
                  <a:lnTo>
                    <a:pt x="9870" y="1131542"/>
                  </a:lnTo>
                  <a:lnTo>
                    <a:pt x="6262" y="1156198"/>
                  </a:lnTo>
                  <a:lnTo>
                    <a:pt x="3858" y="1183549"/>
                  </a:lnTo>
                  <a:lnTo>
                    <a:pt x="2255" y="1212696"/>
                  </a:lnTo>
                  <a:lnTo>
                    <a:pt x="1186" y="1243042"/>
                  </a:lnTo>
                  <a:lnTo>
                    <a:pt x="0" y="1287343"/>
                  </a:lnTo>
                  <a:lnTo>
                    <a:pt x="464" y="1321254"/>
                  </a:lnTo>
                  <a:lnTo>
                    <a:pt x="3978" y="1352862"/>
                  </a:lnTo>
                  <a:lnTo>
                    <a:pt x="11535" y="1389066"/>
                  </a:lnTo>
                  <a:lnTo>
                    <a:pt x="20057" y="1418645"/>
                  </a:lnTo>
                  <a:lnTo>
                    <a:pt x="31207" y="1434512"/>
                  </a:lnTo>
                  <a:lnTo>
                    <a:pt x="38347" y="1441520"/>
                  </a:lnTo>
                  <a:lnTo>
                    <a:pt x="47077" y="1445201"/>
                  </a:lnTo>
                  <a:lnTo>
                    <a:pt x="67359" y="1446645"/>
                  </a:lnTo>
                  <a:lnTo>
                    <a:pt x="75346" y="1443657"/>
                  </a:lnTo>
                  <a:lnTo>
                    <a:pt x="97277" y="141982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Tree>
    <p:extLst>
      <p:ext uri="{BB962C8B-B14F-4D97-AF65-F5344CB8AC3E}">
        <p14:creationId xmlns:p14="http://schemas.microsoft.com/office/powerpoint/2010/main" val="3112516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sldNum"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22</a:t>
            </a:fld>
            <a:endParaRPr lang="en" sz="1800">
              <a:solidFill>
                <a:srgbClr val="FFFFFF"/>
              </a:solidFill>
            </a:endParaRPr>
          </a:p>
        </p:txBody>
      </p:sp>
      <p:sp>
        <p:nvSpPr>
          <p:cNvPr id="522" name="Shape 522"/>
          <p:cNvSpPr/>
          <p:nvPr/>
        </p:nvSpPr>
        <p:spPr>
          <a:xfrm>
            <a:off x="2976200" y="1352000"/>
            <a:ext cx="3494700" cy="3494700"/>
          </a:xfrm>
          <a:prstGeom prst="ellipse">
            <a:avLst/>
          </a:prstGeom>
          <a:solidFill>
            <a:srgbClr val="F3F3F3"/>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US" sz="4800" kern="0" dirty="0">
                <a:solidFill>
                  <a:srgbClr val="000000"/>
                </a:solidFill>
                <a:latin typeface="Arial"/>
                <a:ea typeface="Arial"/>
                <a:cs typeface="Arial"/>
                <a:sym typeface="Arial"/>
              </a:rPr>
              <a:t>g</a:t>
            </a:r>
            <a:endParaRPr lang="en" sz="4800" kern="0" dirty="0">
              <a:solidFill>
                <a:srgbClr val="000000"/>
              </a:solidFill>
              <a:latin typeface="Arial"/>
              <a:ea typeface="Arial"/>
              <a:cs typeface="Arial"/>
              <a:sym typeface="Arial"/>
            </a:endParaRPr>
          </a:p>
        </p:txBody>
      </p:sp>
      <p:cxnSp>
        <p:nvCxnSpPr>
          <p:cNvPr id="524" name="Shape 524"/>
          <p:cNvCxnSpPr>
            <a:endCxn id="522" idx="2"/>
          </p:cNvCxnSpPr>
          <p:nvPr/>
        </p:nvCxnSpPr>
        <p:spPr>
          <a:xfrm>
            <a:off x="609600" y="3099350"/>
            <a:ext cx="2366600" cy="0"/>
          </a:xfrm>
          <a:prstGeom prst="straightConnector1">
            <a:avLst/>
          </a:prstGeom>
          <a:noFill/>
          <a:ln w="19050" cap="flat" cmpd="sng">
            <a:solidFill>
              <a:srgbClr val="38761D"/>
            </a:solidFill>
            <a:prstDash val="solid"/>
            <a:round/>
            <a:headEnd type="none" w="lg" len="lg"/>
            <a:tailEnd type="triangle" w="lg" len="lg"/>
          </a:ln>
        </p:spPr>
      </p:cxnSp>
      <p:cxnSp>
        <p:nvCxnSpPr>
          <p:cNvPr id="525" name="Shape 525"/>
          <p:cNvCxnSpPr>
            <a:stCxn id="522" idx="6"/>
          </p:cNvCxnSpPr>
          <p:nvPr/>
        </p:nvCxnSpPr>
        <p:spPr>
          <a:xfrm>
            <a:off x="6470900" y="3099350"/>
            <a:ext cx="2274300" cy="0"/>
          </a:xfrm>
          <a:prstGeom prst="straightConnector1">
            <a:avLst/>
          </a:prstGeom>
          <a:noFill/>
          <a:ln w="19050" cap="flat" cmpd="sng">
            <a:solidFill>
              <a:srgbClr val="38761D"/>
            </a:solidFill>
            <a:prstDash val="solid"/>
            <a:round/>
            <a:headEnd type="none" w="lg" len="lg"/>
            <a:tailEnd type="triangle" w="lg" len="lg"/>
          </a:ln>
        </p:spPr>
      </p:cxnSp>
      <p:sp>
        <p:nvSpPr>
          <p:cNvPr id="13"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Reverse mode AD</a:t>
            </a:r>
          </a:p>
        </p:txBody>
      </p:sp>
      <p:sp>
        <p:nvSpPr>
          <p:cNvPr id="628" name="SMARTInkShape-3100"/>
          <p:cNvSpPr/>
          <p:nvPr>
            <p:custDataLst>
              <p:tags r:id="rId1"/>
            </p:custDataLst>
          </p:nvPr>
        </p:nvSpPr>
        <p:spPr bwMode="auto">
          <a:xfrm>
            <a:off x="6732984" y="4870955"/>
            <a:ext cx="651869" cy="36543"/>
          </a:xfrm>
          <a:custGeom>
            <a:avLst/>
            <a:gdLst/>
            <a:ahLst/>
            <a:cxnLst/>
            <a:rect l="0" t="0" r="0" b="0"/>
            <a:pathLst>
              <a:path w="651869" h="36543">
                <a:moveTo>
                  <a:pt x="0" y="22515"/>
                </a:moveTo>
                <a:lnTo>
                  <a:pt x="0" y="22515"/>
                </a:lnTo>
                <a:lnTo>
                  <a:pt x="14221" y="13032"/>
                </a:lnTo>
                <a:lnTo>
                  <a:pt x="46768" y="7137"/>
                </a:lnTo>
                <a:lnTo>
                  <a:pt x="76348" y="3112"/>
                </a:lnTo>
                <a:lnTo>
                  <a:pt x="114300" y="0"/>
                </a:lnTo>
                <a:lnTo>
                  <a:pt x="139700" y="559"/>
                </a:lnTo>
                <a:lnTo>
                  <a:pt x="167548" y="1924"/>
                </a:lnTo>
                <a:lnTo>
                  <a:pt x="209073" y="6087"/>
                </a:lnTo>
                <a:lnTo>
                  <a:pt x="241750" y="11244"/>
                </a:lnTo>
                <a:lnTo>
                  <a:pt x="272809" y="16843"/>
                </a:lnTo>
                <a:lnTo>
                  <a:pt x="313733" y="25285"/>
                </a:lnTo>
                <a:lnTo>
                  <a:pt x="337148" y="30314"/>
                </a:lnTo>
                <a:lnTo>
                  <a:pt x="381685" y="33257"/>
                </a:lnTo>
                <a:lnTo>
                  <a:pt x="421654" y="33242"/>
                </a:lnTo>
                <a:lnTo>
                  <a:pt x="452646" y="36542"/>
                </a:lnTo>
                <a:lnTo>
                  <a:pt x="492880" y="36025"/>
                </a:lnTo>
                <a:lnTo>
                  <a:pt x="535565" y="33479"/>
                </a:lnTo>
                <a:lnTo>
                  <a:pt x="567766" y="32348"/>
                </a:lnTo>
                <a:lnTo>
                  <a:pt x="603467" y="26971"/>
                </a:lnTo>
                <a:lnTo>
                  <a:pt x="651868" y="2251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29" name="SMARTInkShape-3101"/>
          <p:cNvSpPr/>
          <p:nvPr>
            <p:custDataLst>
              <p:tags r:id="rId2"/>
            </p:custDataLst>
          </p:nvPr>
        </p:nvSpPr>
        <p:spPr bwMode="auto">
          <a:xfrm>
            <a:off x="1687711" y="4316824"/>
            <a:ext cx="89298" cy="996341"/>
          </a:xfrm>
          <a:custGeom>
            <a:avLst/>
            <a:gdLst/>
            <a:ahLst/>
            <a:cxnLst/>
            <a:rect l="0" t="0" r="0" b="0"/>
            <a:pathLst>
              <a:path w="89298" h="996341">
                <a:moveTo>
                  <a:pt x="89297" y="5145"/>
                </a:moveTo>
                <a:lnTo>
                  <a:pt x="89297" y="5145"/>
                </a:lnTo>
                <a:lnTo>
                  <a:pt x="84556" y="5145"/>
                </a:lnTo>
                <a:lnTo>
                  <a:pt x="83160" y="4153"/>
                </a:lnTo>
                <a:lnTo>
                  <a:pt x="82229" y="2499"/>
                </a:lnTo>
                <a:lnTo>
                  <a:pt x="81609" y="404"/>
                </a:lnTo>
                <a:lnTo>
                  <a:pt x="82187" y="0"/>
                </a:lnTo>
                <a:lnTo>
                  <a:pt x="85475" y="2197"/>
                </a:lnTo>
                <a:lnTo>
                  <a:pt x="87598" y="30293"/>
                </a:lnTo>
                <a:lnTo>
                  <a:pt x="88542" y="69900"/>
                </a:lnTo>
                <a:lnTo>
                  <a:pt x="88961" y="100732"/>
                </a:lnTo>
                <a:lnTo>
                  <a:pt x="86502" y="132956"/>
                </a:lnTo>
                <a:lnTo>
                  <a:pt x="82102" y="175059"/>
                </a:lnTo>
                <a:lnTo>
                  <a:pt x="79539" y="205734"/>
                </a:lnTo>
                <a:lnTo>
                  <a:pt x="76839" y="240074"/>
                </a:lnTo>
                <a:lnTo>
                  <a:pt x="74046" y="271897"/>
                </a:lnTo>
                <a:lnTo>
                  <a:pt x="71192" y="302042"/>
                </a:lnTo>
                <a:lnTo>
                  <a:pt x="68297" y="331068"/>
                </a:lnTo>
                <a:lnTo>
                  <a:pt x="64383" y="378200"/>
                </a:lnTo>
                <a:lnTo>
                  <a:pt x="59789" y="437403"/>
                </a:lnTo>
                <a:lnTo>
                  <a:pt x="54742" y="504653"/>
                </a:lnTo>
                <a:lnTo>
                  <a:pt x="50386" y="556431"/>
                </a:lnTo>
                <a:lnTo>
                  <a:pt x="46489" y="597896"/>
                </a:lnTo>
                <a:lnTo>
                  <a:pt x="42899" y="632484"/>
                </a:lnTo>
                <a:lnTo>
                  <a:pt x="38521" y="673402"/>
                </a:lnTo>
                <a:lnTo>
                  <a:pt x="33618" y="718540"/>
                </a:lnTo>
                <a:lnTo>
                  <a:pt x="28365" y="766491"/>
                </a:lnTo>
                <a:lnTo>
                  <a:pt x="24863" y="803420"/>
                </a:lnTo>
                <a:lnTo>
                  <a:pt x="22529" y="833000"/>
                </a:lnTo>
                <a:lnTo>
                  <a:pt x="20972" y="857681"/>
                </a:lnTo>
                <a:lnTo>
                  <a:pt x="17950" y="883065"/>
                </a:lnTo>
                <a:lnTo>
                  <a:pt x="13951" y="908917"/>
                </a:lnTo>
                <a:lnTo>
                  <a:pt x="9301" y="935082"/>
                </a:lnTo>
                <a:lnTo>
                  <a:pt x="4134" y="969445"/>
                </a:lnTo>
                <a:lnTo>
                  <a:pt x="0" y="99634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646" name="SMARTInkShape-Group934"/>
          <p:cNvGrpSpPr/>
          <p:nvPr/>
        </p:nvGrpSpPr>
        <p:grpSpPr>
          <a:xfrm>
            <a:off x="1625203" y="4188884"/>
            <a:ext cx="1928814" cy="2159464"/>
            <a:chOff x="1625203" y="4188884"/>
            <a:chExt cx="1928814" cy="2159464"/>
          </a:xfrm>
        </p:grpSpPr>
        <p:sp>
          <p:nvSpPr>
            <p:cNvPr id="630" name="SMARTInkShape-3102"/>
            <p:cNvSpPr/>
            <p:nvPr>
              <p:custDataLst>
                <p:tags r:id="rId177"/>
              </p:custDataLst>
            </p:nvPr>
          </p:nvSpPr>
          <p:spPr bwMode="auto">
            <a:xfrm>
              <a:off x="2716488" y="5657422"/>
              <a:ext cx="96365" cy="111157"/>
            </a:xfrm>
            <a:custGeom>
              <a:avLst/>
              <a:gdLst/>
              <a:ahLst/>
              <a:cxnLst/>
              <a:rect l="0" t="0" r="0" b="0"/>
              <a:pathLst>
                <a:path w="96365" h="111157">
                  <a:moveTo>
                    <a:pt x="60645" y="30789"/>
                  </a:moveTo>
                  <a:lnTo>
                    <a:pt x="60645" y="30789"/>
                  </a:lnTo>
                  <a:lnTo>
                    <a:pt x="46406" y="15557"/>
                  </a:lnTo>
                  <a:lnTo>
                    <a:pt x="40855" y="3931"/>
                  </a:lnTo>
                  <a:lnTo>
                    <a:pt x="38522" y="978"/>
                  </a:lnTo>
                  <a:lnTo>
                    <a:pt x="34982" y="0"/>
                  </a:lnTo>
                  <a:lnTo>
                    <a:pt x="25757" y="1561"/>
                  </a:lnTo>
                  <a:lnTo>
                    <a:pt x="14148" y="8017"/>
                  </a:lnTo>
                  <a:lnTo>
                    <a:pt x="4424" y="25695"/>
                  </a:lnTo>
                  <a:lnTo>
                    <a:pt x="0" y="59265"/>
                  </a:lnTo>
                  <a:lnTo>
                    <a:pt x="3429" y="86410"/>
                  </a:lnTo>
                  <a:lnTo>
                    <a:pt x="7618" y="91682"/>
                  </a:lnTo>
                  <a:lnTo>
                    <a:pt x="20210" y="97540"/>
                  </a:lnTo>
                  <a:lnTo>
                    <a:pt x="24759" y="98110"/>
                  </a:lnTo>
                  <a:lnTo>
                    <a:pt x="27791" y="97498"/>
                  </a:lnTo>
                  <a:lnTo>
                    <a:pt x="29813" y="96097"/>
                  </a:lnTo>
                  <a:lnTo>
                    <a:pt x="42139" y="79905"/>
                  </a:lnTo>
                  <a:lnTo>
                    <a:pt x="53618" y="46775"/>
                  </a:lnTo>
                  <a:lnTo>
                    <a:pt x="54876" y="30287"/>
                  </a:lnTo>
                  <a:lnTo>
                    <a:pt x="51139" y="3934"/>
                  </a:lnTo>
                  <a:lnTo>
                    <a:pt x="49347" y="2964"/>
                  </a:lnTo>
                  <a:lnTo>
                    <a:pt x="47160" y="3308"/>
                  </a:lnTo>
                  <a:lnTo>
                    <a:pt x="45702" y="4531"/>
                  </a:lnTo>
                  <a:lnTo>
                    <a:pt x="36905" y="21175"/>
                  </a:lnTo>
                  <a:lnTo>
                    <a:pt x="34034" y="63561"/>
                  </a:lnTo>
                  <a:lnTo>
                    <a:pt x="36554" y="82501"/>
                  </a:lnTo>
                  <a:lnTo>
                    <a:pt x="38632" y="92053"/>
                  </a:lnTo>
                  <a:lnTo>
                    <a:pt x="44977" y="98421"/>
                  </a:lnTo>
                  <a:lnTo>
                    <a:pt x="73641" y="107383"/>
                  </a:lnTo>
                  <a:lnTo>
                    <a:pt x="96364" y="11115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1" name="SMARTInkShape-3103"/>
            <p:cNvSpPr/>
            <p:nvPr>
              <p:custDataLst>
                <p:tags r:id="rId178"/>
              </p:custDataLst>
            </p:nvPr>
          </p:nvSpPr>
          <p:spPr bwMode="auto">
            <a:xfrm>
              <a:off x="2576829" y="5536405"/>
              <a:ext cx="73085" cy="255191"/>
            </a:xfrm>
            <a:custGeom>
              <a:avLst/>
              <a:gdLst/>
              <a:ahLst/>
              <a:cxnLst/>
              <a:rect l="0" t="0" r="0" b="0"/>
              <a:pathLst>
                <a:path w="73085" h="255191">
                  <a:moveTo>
                    <a:pt x="12780" y="0"/>
                  </a:moveTo>
                  <a:lnTo>
                    <a:pt x="12780" y="0"/>
                  </a:lnTo>
                  <a:lnTo>
                    <a:pt x="8040" y="0"/>
                  </a:lnTo>
                  <a:lnTo>
                    <a:pt x="7636" y="2978"/>
                  </a:lnTo>
                  <a:lnTo>
                    <a:pt x="11807" y="19404"/>
                  </a:lnTo>
                  <a:lnTo>
                    <a:pt x="34431" y="57078"/>
                  </a:lnTo>
                  <a:lnTo>
                    <a:pt x="50184" y="88538"/>
                  </a:lnTo>
                  <a:lnTo>
                    <a:pt x="67850" y="132068"/>
                  </a:lnTo>
                  <a:lnTo>
                    <a:pt x="73084" y="165471"/>
                  </a:lnTo>
                  <a:lnTo>
                    <a:pt x="72324" y="192607"/>
                  </a:lnTo>
                  <a:lnTo>
                    <a:pt x="62724" y="231805"/>
                  </a:lnTo>
                  <a:lnTo>
                    <a:pt x="59783" y="246230"/>
                  </a:lnTo>
                  <a:lnTo>
                    <a:pt x="56021" y="250474"/>
                  </a:lnTo>
                  <a:lnTo>
                    <a:pt x="43905" y="255190"/>
                  </a:lnTo>
                  <a:lnTo>
                    <a:pt x="35514" y="252478"/>
                  </a:lnTo>
                  <a:lnTo>
                    <a:pt x="15608" y="238883"/>
                  </a:lnTo>
                  <a:lnTo>
                    <a:pt x="4115" y="216966"/>
                  </a:lnTo>
                  <a:lnTo>
                    <a:pt x="0" y="194656"/>
                  </a:lnTo>
                  <a:lnTo>
                    <a:pt x="3851" y="16966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2" name="SMARTInkShape-3104"/>
            <p:cNvSpPr/>
            <p:nvPr>
              <p:custDataLst>
                <p:tags r:id="rId179"/>
              </p:custDataLst>
            </p:nvPr>
          </p:nvSpPr>
          <p:spPr bwMode="auto">
            <a:xfrm>
              <a:off x="2553891" y="5518547"/>
              <a:ext cx="133946" cy="53579"/>
            </a:xfrm>
            <a:custGeom>
              <a:avLst/>
              <a:gdLst/>
              <a:ahLst/>
              <a:cxnLst/>
              <a:rect l="0" t="0" r="0" b="0"/>
              <a:pathLst>
                <a:path w="133946" h="53579">
                  <a:moveTo>
                    <a:pt x="0" y="53578"/>
                  </a:moveTo>
                  <a:lnTo>
                    <a:pt x="0" y="53578"/>
                  </a:lnTo>
                  <a:lnTo>
                    <a:pt x="7688" y="38201"/>
                  </a:lnTo>
                  <a:lnTo>
                    <a:pt x="13669" y="36822"/>
                  </a:lnTo>
                  <a:lnTo>
                    <a:pt x="52640" y="31196"/>
                  </a:lnTo>
                  <a:lnTo>
                    <a:pt x="95854" y="18613"/>
                  </a:lnTo>
                  <a:lnTo>
                    <a:pt x="133945"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3" name="SMARTInkShape-3105"/>
            <p:cNvSpPr/>
            <p:nvPr>
              <p:custDataLst>
                <p:tags r:id="rId180"/>
              </p:custDataLst>
            </p:nvPr>
          </p:nvSpPr>
          <p:spPr bwMode="auto">
            <a:xfrm>
              <a:off x="3298273" y="5601757"/>
              <a:ext cx="255744" cy="175752"/>
            </a:xfrm>
            <a:custGeom>
              <a:avLst/>
              <a:gdLst/>
              <a:ahLst/>
              <a:cxnLst/>
              <a:rect l="0" t="0" r="0" b="0"/>
              <a:pathLst>
                <a:path w="255744" h="175752">
                  <a:moveTo>
                    <a:pt x="32500" y="59665"/>
                  </a:moveTo>
                  <a:lnTo>
                    <a:pt x="32500" y="59665"/>
                  </a:lnTo>
                  <a:lnTo>
                    <a:pt x="32500" y="16550"/>
                  </a:lnTo>
                  <a:lnTo>
                    <a:pt x="30516" y="13062"/>
                  </a:lnTo>
                  <a:lnTo>
                    <a:pt x="27209" y="10738"/>
                  </a:lnTo>
                  <a:lnTo>
                    <a:pt x="23020" y="9187"/>
                  </a:lnTo>
                  <a:lnTo>
                    <a:pt x="18242" y="13115"/>
                  </a:lnTo>
                  <a:lnTo>
                    <a:pt x="4022" y="39368"/>
                  </a:lnTo>
                  <a:lnTo>
                    <a:pt x="0" y="54282"/>
                  </a:lnTo>
                  <a:lnTo>
                    <a:pt x="858" y="67526"/>
                  </a:lnTo>
                  <a:lnTo>
                    <a:pt x="7506" y="101938"/>
                  </a:lnTo>
                  <a:lnTo>
                    <a:pt x="15108" y="111856"/>
                  </a:lnTo>
                  <a:lnTo>
                    <a:pt x="17929" y="114303"/>
                  </a:lnTo>
                  <a:lnTo>
                    <a:pt x="19810" y="114942"/>
                  </a:lnTo>
                  <a:lnTo>
                    <a:pt x="21063" y="114375"/>
                  </a:lnTo>
                  <a:lnTo>
                    <a:pt x="32309" y="104098"/>
                  </a:lnTo>
                  <a:lnTo>
                    <a:pt x="37376" y="88673"/>
                  </a:lnTo>
                  <a:lnTo>
                    <a:pt x="40629" y="55914"/>
                  </a:lnTo>
                  <a:lnTo>
                    <a:pt x="33671" y="19978"/>
                  </a:lnTo>
                  <a:lnTo>
                    <a:pt x="33281" y="20308"/>
                  </a:lnTo>
                  <a:lnTo>
                    <a:pt x="33724" y="34223"/>
                  </a:lnTo>
                  <a:lnTo>
                    <a:pt x="39614" y="77019"/>
                  </a:lnTo>
                  <a:lnTo>
                    <a:pt x="40219" y="83140"/>
                  </a:lnTo>
                  <a:lnTo>
                    <a:pt x="48829" y="95234"/>
                  </a:lnTo>
                  <a:lnTo>
                    <a:pt x="55293" y="101238"/>
                  </a:lnTo>
                  <a:lnTo>
                    <a:pt x="64562" y="102261"/>
                  </a:lnTo>
                  <a:lnTo>
                    <a:pt x="88092" y="95464"/>
                  </a:lnTo>
                  <a:lnTo>
                    <a:pt x="119748" y="70162"/>
                  </a:lnTo>
                  <a:lnTo>
                    <a:pt x="138498" y="42270"/>
                  </a:lnTo>
                  <a:lnTo>
                    <a:pt x="148324" y="7299"/>
                  </a:lnTo>
                  <a:lnTo>
                    <a:pt x="147543" y="22568"/>
                  </a:lnTo>
                  <a:lnTo>
                    <a:pt x="141509" y="61745"/>
                  </a:lnTo>
                  <a:lnTo>
                    <a:pt x="135282" y="102960"/>
                  </a:lnTo>
                  <a:lnTo>
                    <a:pt x="132077" y="116480"/>
                  </a:lnTo>
                  <a:lnTo>
                    <a:pt x="132619" y="116393"/>
                  </a:lnTo>
                  <a:lnTo>
                    <a:pt x="148015" y="82594"/>
                  </a:lnTo>
                  <a:lnTo>
                    <a:pt x="164182" y="47497"/>
                  </a:lnTo>
                  <a:lnTo>
                    <a:pt x="186280" y="11962"/>
                  </a:lnTo>
                  <a:lnTo>
                    <a:pt x="194552" y="5043"/>
                  </a:lnTo>
                  <a:lnTo>
                    <a:pt x="203042" y="1422"/>
                  </a:lnTo>
                  <a:lnTo>
                    <a:pt x="211679" y="0"/>
                  </a:lnTo>
                  <a:lnTo>
                    <a:pt x="217437" y="7982"/>
                  </a:lnTo>
                  <a:lnTo>
                    <a:pt x="223835" y="40664"/>
                  </a:lnTo>
                  <a:lnTo>
                    <a:pt x="227437" y="80824"/>
                  </a:lnTo>
                  <a:lnTo>
                    <a:pt x="235783" y="125213"/>
                  </a:lnTo>
                  <a:lnTo>
                    <a:pt x="255743" y="17575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4" name="SMARTInkShape-3106"/>
            <p:cNvSpPr/>
            <p:nvPr>
              <p:custDataLst>
                <p:tags r:id="rId181"/>
              </p:custDataLst>
            </p:nvPr>
          </p:nvSpPr>
          <p:spPr bwMode="auto">
            <a:xfrm>
              <a:off x="2939694" y="5513435"/>
              <a:ext cx="355362" cy="272497"/>
            </a:xfrm>
            <a:custGeom>
              <a:avLst/>
              <a:gdLst/>
              <a:ahLst/>
              <a:cxnLst/>
              <a:rect l="0" t="0" r="0" b="0"/>
              <a:pathLst>
                <a:path w="355362" h="272497">
                  <a:moveTo>
                    <a:pt x="33892" y="174776"/>
                  </a:moveTo>
                  <a:lnTo>
                    <a:pt x="33892" y="174776"/>
                  </a:lnTo>
                  <a:lnTo>
                    <a:pt x="33892" y="167087"/>
                  </a:lnTo>
                  <a:lnTo>
                    <a:pt x="24411" y="166214"/>
                  </a:lnTo>
                  <a:lnTo>
                    <a:pt x="20626" y="170060"/>
                  </a:lnTo>
                  <a:lnTo>
                    <a:pt x="4339" y="210854"/>
                  </a:lnTo>
                  <a:lnTo>
                    <a:pt x="0" y="237390"/>
                  </a:lnTo>
                  <a:lnTo>
                    <a:pt x="1631" y="249898"/>
                  </a:lnTo>
                  <a:lnTo>
                    <a:pt x="3455" y="254623"/>
                  </a:lnTo>
                  <a:lnTo>
                    <a:pt x="20243" y="270755"/>
                  </a:lnTo>
                  <a:lnTo>
                    <a:pt x="29754" y="272496"/>
                  </a:lnTo>
                  <a:lnTo>
                    <a:pt x="62872" y="266458"/>
                  </a:lnTo>
                  <a:lnTo>
                    <a:pt x="75876" y="260833"/>
                  </a:lnTo>
                  <a:lnTo>
                    <a:pt x="93516" y="237867"/>
                  </a:lnTo>
                  <a:lnTo>
                    <a:pt x="97433" y="211747"/>
                  </a:lnTo>
                  <a:lnTo>
                    <a:pt x="97089" y="196446"/>
                  </a:lnTo>
                  <a:lnTo>
                    <a:pt x="91898" y="183270"/>
                  </a:lnTo>
                  <a:lnTo>
                    <a:pt x="64859" y="153480"/>
                  </a:lnTo>
                  <a:lnTo>
                    <a:pt x="53278" y="145467"/>
                  </a:lnTo>
                  <a:lnTo>
                    <a:pt x="39532" y="144551"/>
                  </a:lnTo>
                  <a:lnTo>
                    <a:pt x="31698" y="145697"/>
                  </a:lnTo>
                  <a:lnTo>
                    <a:pt x="26476" y="149437"/>
                  </a:lnTo>
                  <a:lnTo>
                    <a:pt x="22995" y="154906"/>
                  </a:lnTo>
                  <a:lnTo>
                    <a:pt x="20674" y="161529"/>
                  </a:lnTo>
                  <a:lnTo>
                    <a:pt x="20119" y="166937"/>
                  </a:lnTo>
                  <a:lnTo>
                    <a:pt x="22148" y="175591"/>
                  </a:lnTo>
                  <a:lnTo>
                    <a:pt x="36941" y="182744"/>
                  </a:lnTo>
                  <a:lnTo>
                    <a:pt x="47831" y="186042"/>
                  </a:lnTo>
                  <a:lnTo>
                    <a:pt x="70514" y="184413"/>
                  </a:lnTo>
                  <a:lnTo>
                    <a:pt x="91840" y="177075"/>
                  </a:lnTo>
                  <a:lnTo>
                    <a:pt x="107933" y="167198"/>
                  </a:lnTo>
                  <a:lnTo>
                    <a:pt x="128150" y="141000"/>
                  </a:lnTo>
                  <a:lnTo>
                    <a:pt x="137226" y="122325"/>
                  </a:lnTo>
                  <a:lnTo>
                    <a:pt x="140545" y="80029"/>
                  </a:lnTo>
                  <a:lnTo>
                    <a:pt x="138253" y="49138"/>
                  </a:lnTo>
                  <a:lnTo>
                    <a:pt x="132926" y="4772"/>
                  </a:lnTo>
                  <a:lnTo>
                    <a:pt x="132477" y="0"/>
                  </a:lnTo>
                  <a:lnTo>
                    <a:pt x="132150" y="35596"/>
                  </a:lnTo>
                  <a:lnTo>
                    <a:pt x="125988" y="75332"/>
                  </a:lnTo>
                  <a:lnTo>
                    <a:pt x="124433" y="114704"/>
                  </a:lnTo>
                  <a:lnTo>
                    <a:pt x="123742" y="148738"/>
                  </a:lnTo>
                  <a:lnTo>
                    <a:pt x="123352" y="184921"/>
                  </a:lnTo>
                  <a:lnTo>
                    <a:pt x="124254" y="200120"/>
                  </a:lnTo>
                  <a:lnTo>
                    <a:pt x="131754" y="218614"/>
                  </a:lnTo>
                  <a:lnTo>
                    <a:pt x="136751" y="209703"/>
                  </a:lnTo>
                  <a:lnTo>
                    <a:pt x="147328" y="174656"/>
                  </a:lnTo>
                  <a:lnTo>
                    <a:pt x="158972" y="134807"/>
                  </a:lnTo>
                  <a:lnTo>
                    <a:pt x="166874" y="119309"/>
                  </a:lnTo>
                  <a:lnTo>
                    <a:pt x="180307" y="102499"/>
                  </a:lnTo>
                  <a:lnTo>
                    <a:pt x="186073" y="97818"/>
                  </a:lnTo>
                  <a:lnTo>
                    <a:pt x="190908" y="95689"/>
                  </a:lnTo>
                  <a:lnTo>
                    <a:pt x="195124" y="95262"/>
                  </a:lnTo>
                  <a:lnTo>
                    <a:pt x="198927" y="97954"/>
                  </a:lnTo>
                  <a:lnTo>
                    <a:pt x="205798" y="108883"/>
                  </a:lnTo>
                  <a:lnTo>
                    <a:pt x="217302" y="152426"/>
                  </a:lnTo>
                  <a:lnTo>
                    <a:pt x="220603" y="191748"/>
                  </a:lnTo>
                  <a:lnTo>
                    <a:pt x="220874" y="200973"/>
                  </a:lnTo>
                  <a:lnTo>
                    <a:pt x="215883" y="216514"/>
                  </a:lnTo>
                  <a:lnTo>
                    <a:pt x="208043" y="228053"/>
                  </a:lnTo>
                  <a:lnTo>
                    <a:pt x="201251" y="233181"/>
                  </a:lnTo>
                  <a:lnTo>
                    <a:pt x="196066" y="232564"/>
                  </a:lnTo>
                  <a:lnTo>
                    <a:pt x="157921" y="216806"/>
                  </a:lnTo>
                  <a:lnTo>
                    <a:pt x="133557" y="211326"/>
                  </a:lnTo>
                  <a:lnTo>
                    <a:pt x="120496" y="210659"/>
                  </a:lnTo>
                  <a:lnTo>
                    <a:pt x="120402" y="211596"/>
                  </a:lnTo>
                  <a:lnTo>
                    <a:pt x="125588" y="215284"/>
                  </a:lnTo>
                  <a:lnTo>
                    <a:pt x="149145" y="222938"/>
                  </a:lnTo>
                  <a:lnTo>
                    <a:pt x="186001" y="222009"/>
                  </a:lnTo>
                  <a:lnTo>
                    <a:pt x="226657" y="212805"/>
                  </a:lnTo>
                  <a:lnTo>
                    <a:pt x="237966" y="207222"/>
                  </a:lnTo>
                  <a:lnTo>
                    <a:pt x="246300" y="190850"/>
                  </a:lnTo>
                  <a:lnTo>
                    <a:pt x="259735" y="154138"/>
                  </a:lnTo>
                  <a:lnTo>
                    <a:pt x="265231" y="110126"/>
                  </a:lnTo>
                  <a:lnTo>
                    <a:pt x="265899" y="97512"/>
                  </a:lnTo>
                  <a:lnTo>
                    <a:pt x="265954" y="97471"/>
                  </a:lnTo>
                  <a:lnTo>
                    <a:pt x="266042" y="125698"/>
                  </a:lnTo>
                  <a:lnTo>
                    <a:pt x="267047" y="162885"/>
                  </a:lnTo>
                  <a:lnTo>
                    <a:pt x="270800" y="195950"/>
                  </a:lnTo>
                  <a:lnTo>
                    <a:pt x="278491" y="223493"/>
                  </a:lnTo>
                  <a:lnTo>
                    <a:pt x="289447" y="233799"/>
                  </a:lnTo>
                  <a:lnTo>
                    <a:pt x="296535" y="237938"/>
                  </a:lnTo>
                  <a:lnTo>
                    <a:pt x="303245" y="239704"/>
                  </a:lnTo>
                  <a:lnTo>
                    <a:pt x="315993" y="239021"/>
                  </a:lnTo>
                  <a:lnTo>
                    <a:pt x="328272" y="230118"/>
                  </a:lnTo>
                  <a:lnTo>
                    <a:pt x="355361" y="19263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5" name="SMARTInkShape-3107"/>
            <p:cNvSpPr/>
            <p:nvPr>
              <p:custDataLst>
                <p:tags r:id="rId182"/>
              </p:custDataLst>
            </p:nvPr>
          </p:nvSpPr>
          <p:spPr bwMode="auto">
            <a:xfrm>
              <a:off x="3196828" y="5536405"/>
              <a:ext cx="26790" cy="17862"/>
            </a:xfrm>
            <a:custGeom>
              <a:avLst/>
              <a:gdLst/>
              <a:ahLst/>
              <a:cxnLst/>
              <a:rect l="0" t="0" r="0" b="0"/>
              <a:pathLst>
                <a:path w="26790" h="17862">
                  <a:moveTo>
                    <a:pt x="0" y="0"/>
                  </a:moveTo>
                  <a:lnTo>
                    <a:pt x="0" y="0"/>
                  </a:lnTo>
                  <a:lnTo>
                    <a:pt x="0" y="4742"/>
                  </a:lnTo>
                  <a:lnTo>
                    <a:pt x="5292" y="9715"/>
                  </a:lnTo>
                  <a:lnTo>
                    <a:pt x="13266" y="14240"/>
                  </a:lnTo>
                  <a:lnTo>
                    <a:pt x="26789" y="1786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6" name="SMARTInkShape-3108"/>
            <p:cNvSpPr/>
            <p:nvPr>
              <p:custDataLst>
                <p:tags r:id="rId183"/>
              </p:custDataLst>
            </p:nvPr>
          </p:nvSpPr>
          <p:spPr bwMode="auto">
            <a:xfrm>
              <a:off x="2818142" y="5652601"/>
              <a:ext cx="66148" cy="144876"/>
            </a:xfrm>
            <a:custGeom>
              <a:avLst/>
              <a:gdLst/>
              <a:ahLst/>
              <a:cxnLst/>
              <a:rect l="0" t="0" r="0" b="0"/>
              <a:pathLst>
                <a:path w="66148" h="144876">
                  <a:moveTo>
                    <a:pt x="57217" y="8821"/>
                  </a:moveTo>
                  <a:lnTo>
                    <a:pt x="57217" y="8821"/>
                  </a:lnTo>
                  <a:lnTo>
                    <a:pt x="49529" y="1132"/>
                  </a:lnTo>
                  <a:lnTo>
                    <a:pt x="43915" y="259"/>
                  </a:lnTo>
                  <a:lnTo>
                    <a:pt x="35968" y="0"/>
                  </a:lnTo>
                  <a:lnTo>
                    <a:pt x="33129" y="2941"/>
                  </a:lnTo>
                  <a:lnTo>
                    <a:pt x="15521" y="45591"/>
                  </a:lnTo>
                  <a:lnTo>
                    <a:pt x="660" y="84586"/>
                  </a:lnTo>
                  <a:lnTo>
                    <a:pt x="0" y="102686"/>
                  </a:lnTo>
                  <a:lnTo>
                    <a:pt x="4006" y="120985"/>
                  </a:lnTo>
                  <a:lnTo>
                    <a:pt x="12401" y="132424"/>
                  </a:lnTo>
                  <a:lnTo>
                    <a:pt x="28284" y="144442"/>
                  </a:lnTo>
                  <a:lnTo>
                    <a:pt x="34952" y="144875"/>
                  </a:lnTo>
                  <a:lnTo>
                    <a:pt x="66147" y="13383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7" name="SMARTInkShape-3109"/>
            <p:cNvSpPr/>
            <p:nvPr>
              <p:custDataLst>
                <p:tags r:id="rId184"/>
              </p:custDataLst>
            </p:nvPr>
          </p:nvSpPr>
          <p:spPr bwMode="auto">
            <a:xfrm>
              <a:off x="2178844" y="5456039"/>
              <a:ext cx="169665" cy="71439"/>
            </a:xfrm>
            <a:custGeom>
              <a:avLst/>
              <a:gdLst/>
              <a:ahLst/>
              <a:cxnLst/>
              <a:rect l="0" t="0" r="0" b="0"/>
              <a:pathLst>
                <a:path w="169665" h="71439">
                  <a:moveTo>
                    <a:pt x="0" y="71438"/>
                  </a:moveTo>
                  <a:lnTo>
                    <a:pt x="0" y="71438"/>
                  </a:lnTo>
                  <a:lnTo>
                    <a:pt x="36209" y="61723"/>
                  </a:lnTo>
                  <a:lnTo>
                    <a:pt x="78528" y="42763"/>
                  </a:lnTo>
                  <a:lnTo>
                    <a:pt x="117253" y="22974"/>
                  </a:lnTo>
                  <a:lnTo>
                    <a:pt x="169664"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8" name="SMARTInkShape-3110"/>
            <p:cNvSpPr/>
            <p:nvPr>
              <p:custDataLst>
                <p:tags r:id="rId185"/>
              </p:custDataLst>
            </p:nvPr>
          </p:nvSpPr>
          <p:spPr bwMode="auto">
            <a:xfrm>
              <a:off x="1939601" y="5445369"/>
              <a:ext cx="382119" cy="483310"/>
            </a:xfrm>
            <a:custGeom>
              <a:avLst/>
              <a:gdLst/>
              <a:ahLst/>
              <a:cxnLst/>
              <a:rect l="0" t="0" r="0" b="0"/>
              <a:pathLst>
                <a:path w="382119" h="483310">
                  <a:moveTo>
                    <a:pt x="7071" y="233911"/>
                  </a:moveTo>
                  <a:lnTo>
                    <a:pt x="7071" y="233911"/>
                  </a:lnTo>
                  <a:lnTo>
                    <a:pt x="8063" y="258092"/>
                  </a:lnTo>
                  <a:lnTo>
                    <a:pt x="9717" y="279798"/>
                  </a:lnTo>
                  <a:lnTo>
                    <a:pt x="11811" y="306175"/>
                  </a:lnTo>
                  <a:lnTo>
                    <a:pt x="12216" y="334673"/>
                  </a:lnTo>
                  <a:lnTo>
                    <a:pt x="11493" y="364586"/>
                  </a:lnTo>
                  <a:lnTo>
                    <a:pt x="10019" y="395442"/>
                  </a:lnTo>
                  <a:lnTo>
                    <a:pt x="8381" y="435018"/>
                  </a:lnTo>
                  <a:lnTo>
                    <a:pt x="7330" y="476594"/>
                  </a:lnTo>
                  <a:lnTo>
                    <a:pt x="8236" y="481029"/>
                  </a:lnTo>
                  <a:lnTo>
                    <a:pt x="9832" y="482992"/>
                  </a:lnTo>
                  <a:lnTo>
                    <a:pt x="11888" y="483309"/>
                  </a:lnTo>
                  <a:lnTo>
                    <a:pt x="14782" y="450572"/>
                  </a:lnTo>
                  <a:lnTo>
                    <a:pt x="20380" y="415847"/>
                  </a:lnTo>
                  <a:lnTo>
                    <a:pt x="17616" y="380256"/>
                  </a:lnTo>
                  <a:lnTo>
                    <a:pt x="10766" y="340626"/>
                  </a:lnTo>
                  <a:lnTo>
                    <a:pt x="2323" y="298604"/>
                  </a:lnTo>
                  <a:lnTo>
                    <a:pt x="0" y="266632"/>
                  </a:lnTo>
                  <a:lnTo>
                    <a:pt x="3432" y="234126"/>
                  </a:lnTo>
                  <a:lnTo>
                    <a:pt x="15474" y="207187"/>
                  </a:lnTo>
                  <a:lnTo>
                    <a:pt x="31311" y="191937"/>
                  </a:lnTo>
                  <a:lnTo>
                    <a:pt x="41090" y="185093"/>
                  </a:lnTo>
                  <a:lnTo>
                    <a:pt x="65185" y="177489"/>
                  </a:lnTo>
                  <a:lnTo>
                    <a:pt x="88462" y="175100"/>
                  </a:lnTo>
                  <a:lnTo>
                    <a:pt x="102115" y="177347"/>
                  </a:lnTo>
                  <a:lnTo>
                    <a:pt x="106152" y="181319"/>
                  </a:lnTo>
                  <a:lnTo>
                    <a:pt x="110638" y="193670"/>
                  </a:lnTo>
                  <a:lnTo>
                    <a:pt x="102049" y="217019"/>
                  </a:lnTo>
                  <a:lnTo>
                    <a:pt x="78418" y="256812"/>
                  </a:lnTo>
                  <a:lnTo>
                    <a:pt x="53236" y="275314"/>
                  </a:lnTo>
                  <a:lnTo>
                    <a:pt x="24922" y="285887"/>
                  </a:lnTo>
                  <a:lnTo>
                    <a:pt x="24925" y="286421"/>
                  </a:lnTo>
                  <a:lnTo>
                    <a:pt x="27574" y="287015"/>
                  </a:lnTo>
                  <a:lnTo>
                    <a:pt x="63533" y="286435"/>
                  </a:lnTo>
                  <a:lnTo>
                    <a:pt x="104829" y="280343"/>
                  </a:lnTo>
                  <a:lnTo>
                    <a:pt x="131397" y="271261"/>
                  </a:lnTo>
                  <a:lnTo>
                    <a:pt x="150844" y="256444"/>
                  </a:lnTo>
                  <a:lnTo>
                    <a:pt x="159605" y="245250"/>
                  </a:lnTo>
                  <a:lnTo>
                    <a:pt x="164161" y="233660"/>
                  </a:lnTo>
                  <a:lnTo>
                    <a:pt x="165376" y="227791"/>
                  </a:lnTo>
                  <a:lnTo>
                    <a:pt x="162345" y="205309"/>
                  </a:lnTo>
                  <a:lnTo>
                    <a:pt x="150423" y="184537"/>
                  </a:lnTo>
                  <a:lnTo>
                    <a:pt x="146295" y="181152"/>
                  </a:lnTo>
                  <a:lnTo>
                    <a:pt x="142551" y="179887"/>
                  </a:lnTo>
                  <a:lnTo>
                    <a:pt x="139063" y="180036"/>
                  </a:lnTo>
                  <a:lnTo>
                    <a:pt x="132541" y="182847"/>
                  </a:lnTo>
                  <a:lnTo>
                    <a:pt x="129413" y="184986"/>
                  </a:lnTo>
                  <a:lnTo>
                    <a:pt x="125937" y="197946"/>
                  </a:lnTo>
                  <a:lnTo>
                    <a:pt x="125011" y="206958"/>
                  </a:lnTo>
                  <a:lnTo>
                    <a:pt x="133187" y="243343"/>
                  </a:lnTo>
                  <a:lnTo>
                    <a:pt x="146599" y="276712"/>
                  </a:lnTo>
                  <a:lnTo>
                    <a:pt x="152758" y="282700"/>
                  </a:lnTo>
                  <a:lnTo>
                    <a:pt x="171284" y="290811"/>
                  </a:lnTo>
                  <a:lnTo>
                    <a:pt x="177070" y="291689"/>
                  </a:lnTo>
                  <a:lnTo>
                    <a:pt x="186144" y="290017"/>
                  </a:lnTo>
                  <a:lnTo>
                    <a:pt x="201571" y="274018"/>
                  </a:lnTo>
                  <a:lnTo>
                    <a:pt x="204971" y="253391"/>
                  </a:lnTo>
                  <a:lnTo>
                    <a:pt x="203810" y="213947"/>
                  </a:lnTo>
                  <a:lnTo>
                    <a:pt x="195861" y="176511"/>
                  </a:lnTo>
                  <a:lnTo>
                    <a:pt x="201829" y="195925"/>
                  </a:lnTo>
                  <a:lnTo>
                    <a:pt x="212414" y="240301"/>
                  </a:lnTo>
                  <a:lnTo>
                    <a:pt x="235707" y="279639"/>
                  </a:lnTo>
                  <a:lnTo>
                    <a:pt x="239862" y="285232"/>
                  </a:lnTo>
                  <a:lnTo>
                    <a:pt x="245609" y="287969"/>
                  </a:lnTo>
                  <a:lnTo>
                    <a:pt x="259932" y="288366"/>
                  </a:lnTo>
                  <a:lnTo>
                    <a:pt x="276219" y="272004"/>
                  </a:lnTo>
                  <a:lnTo>
                    <a:pt x="292388" y="240920"/>
                  </a:lnTo>
                  <a:lnTo>
                    <a:pt x="299477" y="218740"/>
                  </a:lnTo>
                  <a:lnTo>
                    <a:pt x="311654" y="174583"/>
                  </a:lnTo>
                  <a:lnTo>
                    <a:pt x="320374" y="145036"/>
                  </a:lnTo>
                  <a:lnTo>
                    <a:pt x="322265" y="106107"/>
                  </a:lnTo>
                  <a:lnTo>
                    <a:pt x="319798" y="63008"/>
                  </a:lnTo>
                  <a:lnTo>
                    <a:pt x="315394" y="27317"/>
                  </a:lnTo>
                  <a:lnTo>
                    <a:pt x="310130" y="8147"/>
                  </a:lnTo>
                  <a:lnTo>
                    <a:pt x="305475" y="619"/>
                  </a:lnTo>
                  <a:lnTo>
                    <a:pt x="304233" y="0"/>
                  </a:lnTo>
                  <a:lnTo>
                    <a:pt x="303406" y="581"/>
                  </a:lnTo>
                  <a:lnTo>
                    <a:pt x="297500" y="44060"/>
                  </a:lnTo>
                  <a:lnTo>
                    <a:pt x="297547" y="81074"/>
                  </a:lnTo>
                  <a:lnTo>
                    <a:pt x="299882" y="117367"/>
                  </a:lnTo>
                  <a:lnTo>
                    <a:pt x="300920" y="153340"/>
                  </a:lnTo>
                  <a:lnTo>
                    <a:pt x="306245" y="188100"/>
                  </a:lnTo>
                  <a:lnTo>
                    <a:pt x="314107" y="220449"/>
                  </a:lnTo>
                  <a:lnTo>
                    <a:pt x="318918" y="228905"/>
                  </a:lnTo>
                  <a:lnTo>
                    <a:pt x="332201" y="240947"/>
                  </a:lnTo>
                  <a:lnTo>
                    <a:pt x="336934" y="243563"/>
                  </a:lnTo>
                  <a:lnTo>
                    <a:pt x="340089" y="244315"/>
                  </a:lnTo>
                  <a:lnTo>
                    <a:pt x="342192" y="243824"/>
                  </a:lnTo>
                  <a:lnTo>
                    <a:pt x="382118" y="18033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9" name="SMARTInkShape-3111"/>
            <p:cNvSpPr/>
            <p:nvPr>
              <p:custDataLst>
                <p:tags r:id="rId186"/>
              </p:custDataLst>
            </p:nvPr>
          </p:nvSpPr>
          <p:spPr bwMode="auto">
            <a:xfrm>
              <a:off x="1812727" y="5651619"/>
              <a:ext cx="107157" cy="161609"/>
            </a:xfrm>
            <a:custGeom>
              <a:avLst/>
              <a:gdLst/>
              <a:ahLst/>
              <a:cxnLst/>
              <a:rect l="0" t="0" r="0" b="0"/>
              <a:pathLst>
                <a:path w="107157" h="161609">
                  <a:moveTo>
                    <a:pt x="0" y="18733"/>
                  </a:moveTo>
                  <a:lnTo>
                    <a:pt x="0" y="18733"/>
                  </a:lnTo>
                  <a:lnTo>
                    <a:pt x="992" y="30803"/>
                  </a:lnTo>
                  <a:lnTo>
                    <a:pt x="8102" y="75248"/>
                  </a:lnTo>
                  <a:lnTo>
                    <a:pt x="8881" y="117339"/>
                  </a:lnTo>
                  <a:lnTo>
                    <a:pt x="8897" y="117213"/>
                  </a:lnTo>
                  <a:lnTo>
                    <a:pt x="21285" y="84336"/>
                  </a:lnTo>
                  <a:lnTo>
                    <a:pt x="37608" y="41282"/>
                  </a:lnTo>
                  <a:lnTo>
                    <a:pt x="64147" y="1051"/>
                  </a:lnTo>
                  <a:lnTo>
                    <a:pt x="67569" y="0"/>
                  </a:lnTo>
                  <a:lnTo>
                    <a:pt x="70843" y="1284"/>
                  </a:lnTo>
                  <a:lnTo>
                    <a:pt x="74018" y="4123"/>
                  </a:lnTo>
                  <a:lnTo>
                    <a:pt x="74899" y="23154"/>
                  </a:lnTo>
                  <a:lnTo>
                    <a:pt x="72121" y="64917"/>
                  </a:lnTo>
                  <a:lnTo>
                    <a:pt x="71640" y="104846"/>
                  </a:lnTo>
                  <a:lnTo>
                    <a:pt x="79465" y="129435"/>
                  </a:lnTo>
                  <a:lnTo>
                    <a:pt x="107156" y="16160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0" name="SMARTInkShape-3112"/>
            <p:cNvSpPr/>
            <p:nvPr>
              <p:custDataLst>
                <p:tags r:id="rId187"/>
              </p:custDataLst>
            </p:nvPr>
          </p:nvSpPr>
          <p:spPr bwMode="auto">
            <a:xfrm>
              <a:off x="1643063" y="5741789"/>
              <a:ext cx="169665" cy="26790"/>
            </a:xfrm>
            <a:custGeom>
              <a:avLst/>
              <a:gdLst/>
              <a:ahLst/>
              <a:cxnLst/>
              <a:rect l="0" t="0" r="0" b="0"/>
              <a:pathLst>
                <a:path w="169665" h="26790">
                  <a:moveTo>
                    <a:pt x="0" y="26789"/>
                  </a:moveTo>
                  <a:lnTo>
                    <a:pt x="0" y="26789"/>
                  </a:lnTo>
                  <a:lnTo>
                    <a:pt x="20395" y="25797"/>
                  </a:lnTo>
                  <a:lnTo>
                    <a:pt x="57790" y="17075"/>
                  </a:lnTo>
                  <a:lnTo>
                    <a:pt x="91169" y="11557"/>
                  </a:lnTo>
                  <a:lnTo>
                    <a:pt x="125847" y="5799"/>
                  </a:lnTo>
                  <a:lnTo>
                    <a:pt x="169664"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1" name="SMARTInkShape-3113"/>
            <p:cNvSpPr/>
            <p:nvPr>
              <p:custDataLst>
                <p:tags r:id="rId188"/>
              </p:custDataLst>
            </p:nvPr>
          </p:nvSpPr>
          <p:spPr bwMode="auto">
            <a:xfrm>
              <a:off x="1714500" y="5518547"/>
              <a:ext cx="26790" cy="267892"/>
            </a:xfrm>
            <a:custGeom>
              <a:avLst/>
              <a:gdLst/>
              <a:ahLst/>
              <a:cxnLst/>
              <a:rect l="0" t="0" r="0" b="0"/>
              <a:pathLst>
                <a:path w="26790" h="267892">
                  <a:moveTo>
                    <a:pt x="0" y="0"/>
                  </a:moveTo>
                  <a:lnTo>
                    <a:pt x="0" y="0"/>
                  </a:lnTo>
                  <a:lnTo>
                    <a:pt x="992" y="9112"/>
                  </a:lnTo>
                  <a:lnTo>
                    <a:pt x="9094" y="53202"/>
                  </a:lnTo>
                  <a:lnTo>
                    <a:pt x="13302" y="87807"/>
                  </a:lnTo>
                  <a:lnTo>
                    <a:pt x="15814" y="113108"/>
                  </a:lnTo>
                  <a:lnTo>
                    <a:pt x="18480" y="142874"/>
                  </a:lnTo>
                  <a:lnTo>
                    <a:pt x="21250" y="175616"/>
                  </a:lnTo>
                  <a:lnTo>
                    <a:pt x="24327" y="219935"/>
                  </a:lnTo>
                  <a:lnTo>
                    <a:pt x="26789" y="26789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2" name="SMARTInkShape-3114"/>
            <p:cNvSpPr/>
            <p:nvPr>
              <p:custDataLst>
                <p:tags r:id="rId189"/>
              </p:custDataLst>
            </p:nvPr>
          </p:nvSpPr>
          <p:spPr bwMode="auto">
            <a:xfrm>
              <a:off x="1625203" y="5520857"/>
              <a:ext cx="133947" cy="24480"/>
            </a:xfrm>
            <a:custGeom>
              <a:avLst/>
              <a:gdLst/>
              <a:ahLst/>
              <a:cxnLst/>
              <a:rect l="0" t="0" r="0" b="0"/>
              <a:pathLst>
                <a:path w="133947" h="24480">
                  <a:moveTo>
                    <a:pt x="0" y="24479"/>
                  </a:moveTo>
                  <a:lnTo>
                    <a:pt x="0" y="24479"/>
                  </a:lnTo>
                  <a:lnTo>
                    <a:pt x="36638" y="11213"/>
                  </a:lnTo>
                  <a:lnTo>
                    <a:pt x="78325" y="2137"/>
                  </a:lnTo>
                  <a:lnTo>
                    <a:pt x="101149" y="0"/>
                  </a:lnTo>
                  <a:lnTo>
                    <a:pt x="133946" y="662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3" name="SMARTInkShape-3115"/>
            <p:cNvSpPr/>
            <p:nvPr>
              <p:custDataLst>
                <p:tags r:id="rId190"/>
              </p:custDataLst>
            </p:nvPr>
          </p:nvSpPr>
          <p:spPr bwMode="auto">
            <a:xfrm>
              <a:off x="1759149" y="4188884"/>
              <a:ext cx="605977" cy="1190783"/>
            </a:xfrm>
            <a:custGeom>
              <a:avLst/>
              <a:gdLst/>
              <a:ahLst/>
              <a:cxnLst/>
              <a:rect l="0" t="0" r="0" b="0"/>
              <a:pathLst>
                <a:path w="605977" h="1190783">
                  <a:moveTo>
                    <a:pt x="116086" y="61647"/>
                  </a:moveTo>
                  <a:lnTo>
                    <a:pt x="116086" y="61647"/>
                  </a:lnTo>
                  <a:lnTo>
                    <a:pt x="153327" y="24406"/>
                  </a:lnTo>
                  <a:lnTo>
                    <a:pt x="177501" y="14453"/>
                  </a:lnTo>
                  <a:lnTo>
                    <a:pt x="221225" y="9330"/>
                  </a:lnTo>
                  <a:lnTo>
                    <a:pt x="265434" y="5672"/>
                  </a:lnTo>
                  <a:lnTo>
                    <a:pt x="307181" y="1075"/>
                  </a:lnTo>
                  <a:lnTo>
                    <a:pt x="342899" y="0"/>
                  </a:lnTo>
                  <a:lnTo>
                    <a:pt x="381727" y="387"/>
                  </a:lnTo>
                  <a:lnTo>
                    <a:pt x="420792" y="5351"/>
                  </a:lnTo>
                  <a:lnTo>
                    <a:pt x="461216" y="7532"/>
                  </a:lnTo>
                  <a:lnTo>
                    <a:pt x="499135" y="7910"/>
                  </a:lnTo>
                  <a:lnTo>
                    <a:pt x="520486" y="8991"/>
                  </a:lnTo>
                  <a:lnTo>
                    <a:pt x="549582" y="17157"/>
                  </a:lnTo>
                  <a:lnTo>
                    <a:pt x="565404" y="29318"/>
                  </a:lnTo>
                  <a:lnTo>
                    <a:pt x="579174" y="42697"/>
                  </a:lnTo>
                  <a:lnTo>
                    <a:pt x="591082" y="68710"/>
                  </a:lnTo>
                  <a:lnTo>
                    <a:pt x="596865" y="102766"/>
                  </a:lnTo>
                  <a:lnTo>
                    <a:pt x="597656" y="130524"/>
                  </a:lnTo>
                  <a:lnTo>
                    <a:pt x="598007" y="167996"/>
                  </a:lnTo>
                  <a:lnTo>
                    <a:pt x="598164" y="208132"/>
                  </a:lnTo>
                  <a:lnTo>
                    <a:pt x="598233" y="242507"/>
                  </a:lnTo>
                  <a:lnTo>
                    <a:pt x="598264" y="274321"/>
                  </a:lnTo>
                  <a:lnTo>
                    <a:pt x="599270" y="305989"/>
                  </a:lnTo>
                  <a:lnTo>
                    <a:pt x="603024" y="339908"/>
                  </a:lnTo>
                  <a:lnTo>
                    <a:pt x="605354" y="380118"/>
                  </a:lnTo>
                  <a:lnTo>
                    <a:pt x="605976" y="401953"/>
                  </a:lnTo>
                  <a:lnTo>
                    <a:pt x="604405" y="426432"/>
                  </a:lnTo>
                  <a:lnTo>
                    <a:pt x="601374" y="452673"/>
                  </a:lnTo>
                  <a:lnTo>
                    <a:pt x="597369" y="480089"/>
                  </a:lnTo>
                  <a:lnTo>
                    <a:pt x="590273" y="515843"/>
                  </a:lnTo>
                  <a:lnTo>
                    <a:pt x="580700" y="557710"/>
                  </a:lnTo>
                  <a:lnTo>
                    <a:pt x="573604" y="592675"/>
                  </a:lnTo>
                  <a:lnTo>
                    <a:pt x="563836" y="634672"/>
                  </a:lnTo>
                  <a:lnTo>
                    <a:pt x="556661" y="674499"/>
                  </a:lnTo>
                  <a:lnTo>
                    <a:pt x="549795" y="713089"/>
                  </a:lnTo>
                  <a:lnTo>
                    <a:pt x="546970" y="744083"/>
                  </a:lnTo>
                  <a:lnTo>
                    <a:pt x="545380" y="784418"/>
                  </a:lnTo>
                  <a:lnTo>
                    <a:pt x="550200" y="824812"/>
                  </a:lnTo>
                  <a:lnTo>
                    <a:pt x="557072" y="859222"/>
                  </a:lnTo>
                  <a:lnTo>
                    <a:pt x="560941" y="893719"/>
                  </a:lnTo>
                  <a:lnTo>
                    <a:pt x="561846" y="923582"/>
                  </a:lnTo>
                  <a:lnTo>
                    <a:pt x="562248" y="964636"/>
                  </a:lnTo>
                  <a:lnTo>
                    <a:pt x="562427" y="1006693"/>
                  </a:lnTo>
                  <a:lnTo>
                    <a:pt x="561535" y="1050083"/>
                  </a:lnTo>
                  <a:lnTo>
                    <a:pt x="557811" y="1082374"/>
                  </a:lnTo>
                  <a:lnTo>
                    <a:pt x="552848" y="1119214"/>
                  </a:lnTo>
                  <a:lnTo>
                    <a:pt x="548327" y="1153779"/>
                  </a:lnTo>
                  <a:lnTo>
                    <a:pt x="546774" y="1182409"/>
                  </a:lnTo>
                  <a:lnTo>
                    <a:pt x="548071" y="1186845"/>
                  </a:lnTo>
                  <a:lnTo>
                    <a:pt x="549927" y="1189803"/>
                  </a:lnTo>
                  <a:lnTo>
                    <a:pt x="551165" y="1190782"/>
                  </a:lnTo>
                  <a:lnTo>
                    <a:pt x="551990" y="1190443"/>
                  </a:lnTo>
                  <a:lnTo>
                    <a:pt x="552540" y="1189224"/>
                  </a:lnTo>
                  <a:lnTo>
                    <a:pt x="543833" y="1173289"/>
                  </a:lnTo>
                  <a:lnTo>
                    <a:pt x="536714" y="1165905"/>
                  </a:lnTo>
                  <a:lnTo>
                    <a:pt x="505097" y="1151685"/>
                  </a:lnTo>
                  <a:lnTo>
                    <a:pt x="463274" y="1141090"/>
                  </a:lnTo>
                  <a:lnTo>
                    <a:pt x="436841" y="1135486"/>
                  </a:lnTo>
                  <a:lnTo>
                    <a:pt x="396888" y="1129260"/>
                  </a:lnTo>
                  <a:lnTo>
                    <a:pt x="357965" y="1126494"/>
                  </a:lnTo>
                  <a:lnTo>
                    <a:pt x="330917" y="1125756"/>
                  </a:lnTo>
                  <a:lnTo>
                    <a:pt x="300978" y="1125264"/>
                  </a:lnTo>
                  <a:lnTo>
                    <a:pt x="257130" y="1127363"/>
                  </a:lnTo>
                  <a:lnTo>
                    <a:pt x="216475" y="1131604"/>
                  </a:lnTo>
                  <a:lnTo>
                    <a:pt x="188965" y="1134123"/>
                  </a:lnTo>
                  <a:lnTo>
                    <a:pt x="158718" y="1136796"/>
                  </a:lnTo>
                  <a:lnTo>
                    <a:pt x="114528" y="1142410"/>
                  </a:lnTo>
                  <a:lnTo>
                    <a:pt x="78682" y="1149205"/>
                  </a:lnTo>
                  <a:lnTo>
                    <a:pt x="39600" y="1158840"/>
                  </a:lnTo>
                  <a:lnTo>
                    <a:pt x="0" y="116892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4" name="SMARTInkShape-3116"/>
            <p:cNvSpPr/>
            <p:nvPr>
              <p:custDataLst>
                <p:tags r:id="rId191"/>
              </p:custDataLst>
            </p:nvPr>
          </p:nvSpPr>
          <p:spPr bwMode="auto">
            <a:xfrm>
              <a:off x="2701690" y="5809425"/>
              <a:ext cx="235911" cy="531594"/>
            </a:xfrm>
            <a:custGeom>
              <a:avLst/>
              <a:gdLst/>
              <a:ahLst/>
              <a:cxnLst/>
              <a:rect l="0" t="0" r="0" b="0"/>
              <a:pathLst>
                <a:path w="235911" h="531594">
                  <a:moveTo>
                    <a:pt x="21865" y="173466"/>
                  </a:moveTo>
                  <a:lnTo>
                    <a:pt x="21865" y="173466"/>
                  </a:lnTo>
                  <a:lnTo>
                    <a:pt x="12384" y="173466"/>
                  </a:lnTo>
                  <a:lnTo>
                    <a:pt x="9591" y="174457"/>
                  </a:lnTo>
                  <a:lnTo>
                    <a:pt x="7729" y="176111"/>
                  </a:lnTo>
                  <a:lnTo>
                    <a:pt x="0" y="195375"/>
                  </a:lnTo>
                  <a:lnTo>
                    <a:pt x="2556" y="224214"/>
                  </a:lnTo>
                  <a:lnTo>
                    <a:pt x="12291" y="260513"/>
                  </a:lnTo>
                  <a:lnTo>
                    <a:pt x="29847" y="293182"/>
                  </a:lnTo>
                  <a:lnTo>
                    <a:pt x="38100" y="302886"/>
                  </a:lnTo>
                  <a:lnTo>
                    <a:pt x="45587" y="308363"/>
                  </a:lnTo>
                  <a:lnTo>
                    <a:pt x="52562" y="311022"/>
                  </a:lnTo>
                  <a:lnTo>
                    <a:pt x="60189" y="310810"/>
                  </a:lnTo>
                  <a:lnTo>
                    <a:pt x="76601" y="305284"/>
                  </a:lnTo>
                  <a:lnTo>
                    <a:pt x="83160" y="297064"/>
                  </a:lnTo>
                  <a:lnTo>
                    <a:pt x="93094" y="272054"/>
                  </a:lnTo>
                  <a:lnTo>
                    <a:pt x="95525" y="249032"/>
                  </a:lnTo>
                  <a:lnTo>
                    <a:pt x="89001" y="205260"/>
                  </a:lnTo>
                  <a:lnTo>
                    <a:pt x="77165" y="166516"/>
                  </a:lnTo>
                  <a:lnTo>
                    <a:pt x="67610" y="151856"/>
                  </a:lnTo>
                  <a:lnTo>
                    <a:pt x="54102" y="141371"/>
                  </a:lnTo>
                  <a:lnTo>
                    <a:pt x="46333" y="137187"/>
                  </a:lnTo>
                  <a:lnTo>
                    <a:pt x="40161" y="138366"/>
                  </a:lnTo>
                  <a:lnTo>
                    <a:pt x="35055" y="143120"/>
                  </a:lnTo>
                  <a:lnTo>
                    <a:pt x="28719" y="155018"/>
                  </a:lnTo>
                  <a:lnTo>
                    <a:pt x="28419" y="158191"/>
                  </a:lnTo>
                  <a:lnTo>
                    <a:pt x="29210" y="160306"/>
                  </a:lnTo>
                  <a:lnTo>
                    <a:pt x="44546" y="172763"/>
                  </a:lnTo>
                  <a:lnTo>
                    <a:pt x="62373" y="178114"/>
                  </a:lnTo>
                  <a:lnTo>
                    <a:pt x="72683" y="179541"/>
                  </a:lnTo>
                  <a:lnTo>
                    <a:pt x="115635" y="167328"/>
                  </a:lnTo>
                  <a:lnTo>
                    <a:pt x="146223" y="147587"/>
                  </a:lnTo>
                  <a:lnTo>
                    <a:pt x="183397" y="116519"/>
                  </a:lnTo>
                  <a:lnTo>
                    <a:pt x="208995" y="92984"/>
                  </a:lnTo>
                  <a:lnTo>
                    <a:pt x="220296" y="67819"/>
                  </a:lnTo>
                  <a:lnTo>
                    <a:pt x="221512" y="51767"/>
                  </a:lnTo>
                  <a:lnTo>
                    <a:pt x="218738" y="8831"/>
                  </a:lnTo>
                  <a:lnTo>
                    <a:pt x="218505" y="1076"/>
                  </a:lnTo>
                  <a:lnTo>
                    <a:pt x="217450" y="0"/>
                  </a:lnTo>
                  <a:lnTo>
                    <a:pt x="215755" y="275"/>
                  </a:lnTo>
                  <a:lnTo>
                    <a:pt x="213633" y="1451"/>
                  </a:lnTo>
                  <a:lnTo>
                    <a:pt x="197953" y="43135"/>
                  </a:lnTo>
                  <a:lnTo>
                    <a:pt x="190152" y="83119"/>
                  </a:lnTo>
                  <a:lnTo>
                    <a:pt x="182191" y="123876"/>
                  </a:lnTo>
                  <a:lnTo>
                    <a:pt x="176465" y="161349"/>
                  </a:lnTo>
                  <a:lnTo>
                    <a:pt x="170612" y="194538"/>
                  </a:lnTo>
                  <a:lnTo>
                    <a:pt x="161739" y="236374"/>
                  </a:lnTo>
                  <a:lnTo>
                    <a:pt x="155800" y="274847"/>
                  </a:lnTo>
                  <a:lnTo>
                    <a:pt x="149852" y="316751"/>
                  </a:lnTo>
                  <a:lnTo>
                    <a:pt x="143902" y="348603"/>
                  </a:lnTo>
                  <a:lnTo>
                    <a:pt x="137950" y="389219"/>
                  </a:lnTo>
                  <a:lnTo>
                    <a:pt x="132989" y="433067"/>
                  </a:lnTo>
                  <a:lnTo>
                    <a:pt x="130784" y="469091"/>
                  </a:lnTo>
                  <a:lnTo>
                    <a:pt x="134284" y="507782"/>
                  </a:lnTo>
                  <a:lnTo>
                    <a:pt x="141605" y="528617"/>
                  </a:lnTo>
                  <a:lnTo>
                    <a:pt x="146340" y="531280"/>
                  </a:lnTo>
                  <a:lnTo>
                    <a:pt x="159538" y="531593"/>
                  </a:lnTo>
                  <a:lnTo>
                    <a:pt x="172681" y="525779"/>
                  </a:lnTo>
                  <a:lnTo>
                    <a:pt x="187120" y="512612"/>
                  </a:lnTo>
                  <a:lnTo>
                    <a:pt x="214586" y="474706"/>
                  </a:lnTo>
                  <a:lnTo>
                    <a:pt x="229339" y="443300"/>
                  </a:lnTo>
                  <a:lnTo>
                    <a:pt x="234151" y="411174"/>
                  </a:lnTo>
                  <a:lnTo>
                    <a:pt x="235277" y="378002"/>
                  </a:lnTo>
                  <a:lnTo>
                    <a:pt x="235910" y="339240"/>
                  </a:lnTo>
                  <a:lnTo>
                    <a:pt x="225476" y="313289"/>
                  </a:lnTo>
                  <a:lnTo>
                    <a:pt x="208601" y="289188"/>
                  </a:lnTo>
                  <a:lnTo>
                    <a:pt x="191179" y="275168"/>
                  </a:lnTo>
                  <a:lnTo>
                    <a:pt x="182366" y="273017"/>
                  </a:lnTo>
                  <a:lnTo>
                    <a:pt x="164636" y="275919"/>
                  </a:lnTo>
                  <a:lnTo>
                    <a:pt x="157725" y="280463"/>
                  </a:lnTo>
                  <a:lnTo>
                    <a:pt x="137951" y="30741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5" name="SMARTInkShape-3117"/>
            <p:cNvSpPr/>
            <p:nvPr>
              <p:custDataLst>
                <p:tags r:id="rId192"/>
              </p:custDataLst>
            </p:nvPr>
          </p:nvSpPr>
          <p:spPr bwMode="auto">
            <a:xfrm>
              <a:off x="3094867" y="5985117"/>
              <a:ext cx="110492" cy="363231"/>
            </a:xfrm>
            <a:custGeom>
              <a:avLst/>
              <a:gdLst/>
              <a:ahLst/>
              <a:cxnLst/>
              <a:rect l="0" t="0" r="0" b="0"/>
              <a:pathLst>
                <a:path w="110492" h="363231">
                  <a:moveTo>
                    <a:pt x="75172" y="51353"/>
                  </a:moveTo>
                  <a:lnTo>
                    <a:pt x="75172" y="51353"/>
                  </a:lnTo>
                  <a:lnTo>
                    <a:pt x="70432" y="46611"/>
                  </a:lnTo>
                  <a:lnTo>
                    <a:pt x="70027" y="43230"/>
                  </a:lnTo>
                  <a:lnTo>
                    <a:pt x="74298" y="17932"/>
                  </a:lnTo>
                  <a:lnTo>
                    <a:pt x="72138" y="9048"/>
                  </a:lnTo>
                  <a:lnTo>
                    <a:pt x="70173" y="5290"/>
                  </a:lnTo>
                  <a:lnTo>
                    <a:pt x="65886" y="2784"/>
                  </a:lnTo>
                  <a:lnTo>
                    <a:pt x="53186" y="0"/>
                  </a:lnTo>
                  <a:lnTo>
                    <a:pt x="40265" y="1409"/>
                  </a:lnTo>
                  <a:lnTo>
                    <a:pt x="34041" y="3174"/>
                  </a:lnTo>
                  <a:lnTo>
                    <a:pt x="11060" y="29359"/>
                  </a:lnTo>
                  <a:lnTo>
                    <a:pt x="2030" y="54807"/>
                  </a:lnTo>
                  <a:lnTo>
                    <a:pt x="0" y="79676"/>
                  </a:lnTo>
                  <a:lnTo>
                    <a:pt x="5713" y="97344"/>
                  </a:lnTo>
                  <a:lnTo>
                    <a:pt x="11999" y="101857"/>
                  </a:lnTo>
                  <a:lnTo>
                    <a:pt x="29566" y="104226"/>
                  </a:lnTo>
                  <a:lnTo>
                    <a:pt x="50603" y="96678"/>
                  </a:lnTo>
                  <a:lnTo>
                    <a:pt x="70206" y="83403"/>
                  </a:lnTo>
                  <a:lnTo>
                    <a:pt x="86820" y="59195"/>
                  </a:lnTo>
                  <a:lnTo>
                    <a:pt x="99771" y="24971"/>
                  </a:lnTo>
                  <a:lnTo>
                    <a:pt x="99509" y="21857"/>
                  </a:lnTo>
                  <a:lnTo>
                    <a:pt x="98342" y="19783"/>
                  </a:lnTo>
                  <a:lnTo>
                    <a:pt x="96572" y="18399"/>
                  </a:lnTo>
                  <a:lnTo>
                    <a:pt x="95392" y="20454"/>
                  </a:lnTo>
                  <a:lnTo>
                    <a:pt x="93342" y="62643"/>
                  </a:lnTo>
                  <a:lnTo>
                    <a:pt x="99230" y="105617"/>
                  </a:lnTo>
                  <a:lnTo>
                    <a:pt x="102144" y="149561"/>
                  </a:lnTo>
                  <a:lnTo>
                    <a:pt x="106342" y="193227"/>
                  </a:lnTo>
                  <a:lnTo>
                    <a:pt x="107858" y="216380"/>
                  </a:lnTo>
                  <a:lnTo>
                    <a:pt x="108869" y="239753"/>
                  </a:lnTo>
                  <a:lnTo>
                    <a:pt x="109992" y="282922"/>
                  </a:lnTo>
                  <a:lnTo>
                    <a:pt x="110491" y="315337"/>
                  </a:lnTo>
                  <a:lnTo>
                    <a:pt x="106032" y="351158"/>
                  </a:lnTo>
                  <a:lnTo>
                    <a:pt x="102691" y="357387"/>
                  </a:lnTo>
                  <a:lnTo>
                    <a:pt x="98479" y="360547"/>
                  </a:lnTo>
                  <a:lnTo>
                    <a:pt x="82201" y="363230"/>
                  </a:lnTo>
                  <a:lnTo>
                    <a:pt x="67774" y="358955"/>
                  </a:lnTo>
                  <a:lnTo>
                    <a:pt x="50931" y="346663"/>
                  </a:lnTo>
                  <a:lnTo>
                    <a:pt x="28455" y="317603"/>
                  </a:lnTo>
                  <a:lnTo>
                    <a:pt x="20344" y="300654"/>
                  </a:lnTo>
                  <a:lnTo>
                    <a:pt x="18723" y="285846"/>
                  </a:lnTo>
                  <a:lnTo>
                    <a:pt x="19680" y="279118"/>
                  </a:lnTo>
                  <a:lnTo>
                    <a:pt x="44729" y="236467"/>
                  </a:lnTo>
                  <a:lnTo>
                    <a:pt x="93031" y="18529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49" name="SMARTInkShape-Group935"/>
          <p:cNvGrpSpPr/>
          <p:nvPr/>
        </p:nvGrpSpPr>
        <p:grpSpPr>
          <a:xfrm>
            <a:off x="2375297" y="3946955"/>
            <a:ext cx="967502" cy="1361647"/>
            <a:chOff x="2375297" y="3946955"/>
            <a:chExt cx="967502" cy="1361647"/>
          </a:xfrm>
        </p:grpSpPr>
        <p:sp>
          <p:nvSpPr>
            <p:cNvPr id="647" name="SMARTInkShape-3118"/>
            <p:cNvSpPr/>
            <p:nvPr>
              <p:custDataLst>
                <p:tags r:id="rId175"/>
              </p:custDataLst>
            </p:nvPr>
          </p:nvSpPr>
          <p:spPr bwMode="auto">
            <a:xfrm>
              <a:off x="2393156" y="4223742"/>
              <a:ext cx="44282" cy="939468"/>
            </a:xfrm>
            <a:custGeom>
              <a:avLst/>
              <a:gdLst/>
              <a:ahLst/>
              <a:cxnLst/>
              <a:rect l="0" t="0" r="0" b="0"/>
              <a:pathLst>
                <a:path w="44282" h="939468">
                  <a:moveTo>
                    <a:pt x="35719" y="0"/>
                  </a:moveTo>
                  <a:lnTo>
                    <a:pt x="35719" y="0"/>
                  </a:lnTo>
                  <a:lnTo>
                    <a:pt x="36711" y="9113"/>
                  </a:lnTo>
                  <a:lnTo>
                    <a:pt x="42787" y="50749"/>
                  </a:lnTo>
                  <a:lnTo>
                    <a:pt x="43821" y="85063"/>
                  </a:lnTo>
                  <a:lnTo>
                    <a:pt x="44281" y="110235"/>
                  </a:lnTo>
                  <a:lnTo>
                    <a:pt x="43411" y="132029"/>
                  </a:lnTo>
                  <a:lnTo>
                    <a:pt x="41840" y="160449"/>
                  </a:lnTo>
                  <a:lnTo>
                    <a:pt x="39799" y="193286"/>
                  </a:lnTo>
                  <a:lnTo>
                    <a:pt x="38439" y="221131"/>
                  </a:lnTo>
                  <a:lnTo>
                    <a:pt x="37533" y="245647"/>
                  </a:lnTo>
                  <a:lnTo>
                    <a:pt x="36928" y="267945"/>
                  </a:lnTo>
                  <a:lnTo>
                    <a:pt x="34541" y="301661"/>
                  </a:lnTo>
                  <a:lnTo>
                    <a:pt x="30965" y="342990"/>
                  </a:lnTo>
                  <a:lnTo>
                    <a:pt x="26596" y="389394"/>
                  </a:lnTo>
                  <a:lnTo>
                    <a:pt x="23684" y="426284"/>
                  </a:lnTo>
                  <a:lnTo>
                    <a:pt x="21743" y="456830"/>
                  </a:lnTo>
                  <a:lnTo>
                    <a:pt x="20448" y="483147"/>
                  </a:lnTo>
                  <a:lnTo>
                    <a:pt x="18593" y="516567"/>
                  </a:lnTo>
                  <a:lnTo>
                    <a:pt x="16364" y="554721"/>
                  </a:lnTo>
                  <a:lnTo>
                    <a:pt x="13886" y="596033"/>
                  </a:lnTo>
                  <a:lnTo>
                    <a:pt x="12234" y="628535"/>
                  </a:lnTo>
                  <a:lnTo>
                    <a:pt x="11133" y="655164"/>
                  </a:lnTo>
                  <a:lnTo>
                    <a:pt x="9909" y="696989"/>
                  </a:lnTo>
                  <a:lnTo>
                    <a:pt x="9365" y="728807"/>
                  </a:lnTo>
                  <a:lnTo>
                    <a:pt x="6478" y="764115"/>
                  </a:lnTo>
                  <a:lnTo>
                    <a:pt x="2879" y="799982"/>
                  </a:lnTo>
                  <a:lnTo>
                    <a:pt x="1280" y="829152"/>
                  </a:lnTo>
                  <a:lnTo>
                    <a:pt x="569" y="863282"/>
                  </a:lnTo>
                  <a:lnTo>
                    <a:pt x="253" y="896642"/>
                  </a:lnTo>
                  <a:lnTo>
                    <a:pt x="15" y="939467"/>
                  </a:lnTo>
                  <a:lnTo>
                    <a:pt x="0" y="93761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8" name="SMARTInkShape-3119"/>
            <p:cNvSpPr/>
            <p:nvPr>
              <p:custDataLst>
                <p:tags r:id="rId176"/>
              </p:custDataLst>
            </p:nvPr>
          </p:nvSpPr>
          <p:spPr bwMode="auto">
            <a:xfrm>
              <a:off x="2375297" y="3946955"/>
              <a:ext cx="967502" cy="1361647"/>
            </a:xfrm>
            <a:custGeom>
              <a:avLst/>
              <a:gdLst/>
              <a:ahLst/>
              <a:cxnLst/>
              <a:rect l="0" t="0" r="0" b="0"/>
              <a:pathLst>
                <a:path w="967502" h="1361647">
                  <a:moveTo>
                    <a:pt x="0" y="178561"/>
                  </a:moveTo>
                  <a:lnTo>
                    <a:pt x="0" y="178561"/>
                  </a:lnTo>
                  <a:lnTo>
                    <a:pt x="26029" y="175915"/>
                  </a:lnTo>
                  <a:lnTo>
                    <a:pt x="58645" y="168847"/>
                  </a:lnTo>
                  <a:lnTo>
                    <a:pt x="89564" y="161345"/>
                  </a:lnTo>
                  <a:lnTo>
                    <a:pt x="133072" y="148089"/>
                  </a:lnTo>
                  <a:lnTo>
                    <a:pt x="168945" y="137567"/>
                  </a:lnTo>
                  <a:lnTo>
                    <a:pt x="201095" y="128591"/>
                  </a:lnTo>
                  <a:lnTo>
                    <a:pt x="238534" y="117987"/>
                  </a:lnTo>
                  <a:lnTo>
                    <a:pt x="270387" y="109306"/>
                  </a:lnTo>
                  <a:lnTo>
                    <a:pt x="307987" y="98840"/>
                  </a:lnTo>
                  <a:lnTo>
                    <a:pt x="335321" y="92528"/>
                  </a:lnTo>
                  <a:lnTo>
                    <a:pt x="356500" y="89455"/>
                  </a:lnTo>
                  <a:lnTo>
                    <a:pt x="399546" y="83396"/>
                  </a:lnTo>
                  <a:lnTo>
                    <a:pt x="428599" y="77395"/>
                  </a:lnTo>
                  <a:lnTo>
                    <a:pt x="469955" y="71421"/>
                  </a:lnTo>
                  <a:lnTo>
                    <a:pt x="514462" y="65459"/>
                  </a:lnTo>
                  <a:lnTo>
                    <a:pt x="544165" y="59501"/>
                  </a:lnTo>
                  <a:lnTo>
                    <a:pt x="575226" y="53547"/>
                  </a:lnTo>
                  <a:lnTo>
                    <a:pt x="608875" y="48584"/>
                  </a:lnTo>
                  <a:lnTo>
                    <a:pt x="643673" y="46379"/>
                  </a:lnTo>
                  <a:lnTo>
                    <a:pt x="682512" y="40398"/>
                  </a:lnTo>
                  <a:lnTo>
                    <a:pt x="722353" y="32341"/>
                  </a:lnTo>
                  <a:lnTo>
                    <a:pt x="756285" y="26592"/>
                  </a:lnTo>
                  <a:lnTo>
                    <a:pt x="791541" y="21722"/>
                  </a:lnTo>
                  <a:lnTo>
                    <a:pt x="832709" y="17988"/>
                  </a:lnTo>
                  <a:lnTo>
                    <a:pt x="871144" y="10986"/>
                  </a:lnTo>
                  <a:lnTo>
                    <a:pt x="913601" y="4278"/>
                  </a:lnTo>
                  <a:lnTo>
                    <a:pt x="954026" y="79"/>
                  </a:lnTo>
                  <a:lnTo>
                    <a:pt x="966071" y="0"/>
                  </a:lnTo>
                  <a:lnTo>
                    <a:pt x="967501" y="981"/>
                  </a:lnTo>
                  <a:lnTo>
                    <a:pt x="967461" y="2628"/>
                  </a:lnTo>
                  <a:lnTo>
                    <a:pt x="966443" y="4717"/>
                  </a:lnTo>
                  <a:lnTo>
                    <a:pt x="932098" y="44056"/>
                  </a:lnTo>
                  <a:lnTo>
                    <a:pt x="917020" y="81601"/>
                  </a:lnTo>
                  <a:lnTo>
                    <a:pt x="909280" y="120254"/>
                  </a:lnTo>
                  <a:lnTo>
                    <a:pt x="904086" y="162938"/>
                  </a:lnTo>
                  <a:lnTo>
                    <a:pt x="905516" y="200391"/>
                  </a:lnTo>
                  <a:lnTo>
                    <a:pt x="909459" y="244817"/>
                  </a:lnTo>
                  <a:lnTo>
                    <a:pt x="914519" y="287714"/>
                  </a:lnTo>
                  <a:lnTo>
                    <a:pt x="917429" y="329930"/>
                  </a:lnTo>
                  <a:lnTo>
                    <a:pt x="918723" y="367875"/>
                  </a:lnTo>
                  <a:lnTo>
                    <a:pt x="919451" y="406964"/>
                  </a:lnTo>
                  <a:lnTo>
                    <a:pt x="919667" y="447209"/>
                  </a:lnTo>
                  <a:lnTo>
                    <a:pt x="919717" y="486145"/>
                  </a:lnTo>
                  <a:lnTo>
                    <a:pt x="919740" y="527262"/>
                  </a:lnTo>
                  <a:lnTo>
                    <a:pt x="919750" y="568687"/>
                  </a:lnTo>
                  <a:lnTo>
                    <a:pt x="919754" y="610250"/>
                  </a:lnTo>
                  <a:lnTo>
                    <a:pt x="917111" y="643935"/>
                  </a:lnTo>
                  <a:lnTo>
                    <a:pt x="910044" y="682566"/>
                  </a:lnTo>
                  <a:lnTo>
                    <a:pt x="901666" y="723448"/>
                  </a:lnTo>
                  <a:lnTo>
                    <a:pt x="896834" y="756092"/>
                  </a:lnTo>
                  <a:lnTo>
                    <a:pt x="892130" y="797157"/>
                  </a:lnTo>
                  <a:lnTo>
                    <a:pt x="883997" y="839454"/>
                  </a:lnTo>
                  <a:lnTo>
                    <a:pt x="879059" y="877434"/>
                  </a:lnTo>
                  <a:lnTo>
                    <a:pt x="875873" y="910850"/>
                  </a:lnTo>
                  <a:lnTo>
                    <a:pt x="871149" y="942239"/>
                  </a:lnTo>
                  <a:lnTo>
                    <a:pt x="867652" y="978320"/>
                  </a:lnTo>
                  <a:lnTo>
                    <a:pt x="866616" y="1022084"/>
                  </a:lnTo>
                  <a:lnTo>
                    <a:pt x="866374" y="1052862"/>
                  </a:lnTo>
                  <a:lnTo>
                    <a:pt x="868883" y="1095433"/>
                  </a:lnTo>
                  <a:lnTo>
                    <a:pt x="872342" y="1124817"/>
                  </a:lnTo>
                  <a:lnTo>
                    <a:pt x="873879" y="1164335"/>
                  </a:lnTo>
                  <a:lnTo>
                    <a:pt x="874745" y="1202766"/>
                  </a:lnTo>
                  <a:lnTo>
                    <a:pt x="870261" y="1245682"/>
                  </a:lnTo>
                  <a:lnTo>
                    <a:pt x="865348" y="1278907"/>
                  </a:lnTo>
                  <a:lnTo>
                    <a:pt x="859649" y="1317852"/>
                  </a:lnTo>
                  <a:lnTo>
                    <a:pt x="857291" y="1347608"/>
                  </a:lnTo>
                  <a:lnTo>
                    <a:pt x="850129" y="1349195"/>
                  </a:lnTo>
                  <a:lnTo>
                    <a:pt x="844825" y="1353025"/>
                  </a:lnTo>
                  <a:lnTo>
                    <a:pt x="806543" y="1359365"/>
                  </a:lnTo>
                  <a:lnTo>
                    <a:pt x="799633" y="1361646"/>
                  </a:lnTo>
                  <a:lnTo>
                    <a:pt x="756724" y="1360116"/>
                  </a:lnTo>
                  <a:lnTo>
                    <a:pt x="735663" y="1359171"/>
                  </a:lnTo>
                  <a:lnTo>
                    <a:pt x="711699" y="1358541"/>
                  </a:lnTo>
                  <a:lnTo>
                    <a:pt x="685802" y="1358120"/>
                  </a:lnTo>
                  <a:lnTo>
                    <a:pt x="646444" y="1355007"/>
                  </a:lnTo>
                  <a:lnTo>
                    <a:pt x="601974" y="1350322"/>
                  </a:lnTo>
                  <a:lnTo>
                    <a:pt x="571153" y="1348234"/>
                  </a:lnTo>
                  <a:lnTo>
                    <a:pt x="527690" y="1344000"/>
                  </a:lnTo>
                  <a:lnTo>
                    <a:pt x="489190" y="1338809"/>
                  </a:lnTo>
                  <a:lnTo>
                    <a:pt x="455543" y="1334187"/>
                  </a:lnTo>
                  <a:lnTo>
                    <a:pt x="424052" y="1332133"/>
                  </a:lnTo>
                  <a:lnTo>
                    <a:pt x="399779" y="1329601"/>
                  </a:lnTo>
                  <a:lnTo>
                    <a:pt x="369707" y="1325929"/>
                  </a:lnTo>
                  <a:lnTo>
                    <a:pt x="335768" y="1321496"/>
                  </a:lnTo>
                  <a:lnTo>
                    <a:pt x="309173" y="1318541"/>
                  </a:lnTo>
                  <a:lnTo>
                    <a:pt x="269041" y="1315258"/>
                  </a:lnTo>
                  <a:lnTo>
                    <a:pt x="244845" y="1314382"/>
                  </a:lnTo>
                  <a:lnTo>
                    <a:pt x="216808" y="1313798"/>
                  </a:lnTo>
                  <a:lnTo>
                    <a:pt x="186211" y="1313409"/>
                  </a:lnTo>
                  <a:lnTo>
                    <a:pt x="144276" y="1312977"/>
                  </a:lnTo>
                  <a:lnTo>
                    <a:pt x="111747" y="1313777"/>
                  </a:lnTo>
                  <a:lnTo>
                    <a:pt x="74140" y="1317439"/>
                  </a:lnTo>
                  <a:lnTo>
                    <a:pt x="26789" y="132156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75" name="SMARTInkShape-Group936"/>
          <p:cNvGrpSpPr/>
          <p:nvPr/>
        </p:nvGrpSpPr>
        <p:grpSpPr>
          <a:xfrm>
            <a:off x="1839516" y="4127528"/>
            <a:ext cx="1357313" cy="1119409"/>
            <a:chOff x="1839516" y="4127528"/>
            <a:chExt cx="1357313" cy="1119409"/>
          </a:xfrm>
        </p:grpSpPr>
        <p:sp>
          <p:nvSpPr>
            <p:cNvPr id="650" name="SMARTInkShape-3120"/>
            <p:cNvSpPr/>
            <p:nvPr>
              <p:custDataLst>
                <p:tags r:id="rId150"/>
              </p:custDataLst>
            </p:nvPr>
          </p:nvSpPr>
          <p:spPr bwMode="auto">
            <a:xfrm>
              <a:off x="3170203" y="4161234"/>
              <a:ext cx="8767" cy="178595"/>
            </a:xfrm>
            <a:custGeom>
              <a:avLst/>
              <a:gdLst/>
              <a:ahLst/>
              <a:cxnLst/>
              <a:rect l="0" t="0" r="0" b="0"/>
              <a:pathLst>
                <a:path w="8767" h="178595">
                  <a:moveTo>
                    <a:pt x="8766" y="0"/>
                  </a:moveTo>
                  <a:lnTo>
                    <a:pt x="8766" y="0"/>
                  </a:lnTo>
                  <a:lnTo>
                    <a:pt x="6120" y="36209"/>
                  </a:lnTo>
                  <a:lnTo>
                    <a:pt x="1077" y="76275"/>
                  </a:lnTo>
                  <a:lnTo>
                    <a:pt x="0" y="117409"/>
                  </a:lnTo>
                  <a:lnTo>
                    <a:pt x="2530" y="143267"/>
                  </a:lnTo>
                  <a:lnTo>
                    <a:pt x="8766" y="17859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1" name="SMARTInkShape-3121"/>
            <p:cNvSpPr/>
            <p:nvPr>
              <p:custDataLst>
                <p:tags r:id="rId151"/>
              </p:custDataLst>
            </p:nvPr>
          </p:nvSpPr>
          <p:spPr bwMode="auto">
            <a:xfrm>
              <a:off x="3053953" y="4250531"/>
              <a:ext cx="98228" cy="44650"/>
            </a:xfrm>
            <a:custGeom>
              <a:avLst/>
              <a:gdLst/>
              <a:ahLst/>
              <a:cxnLst/>
              <a:rect l="0" t="0" r="0" b="0"/>
              <a:pathLst>
                <a:path w="98228" h="44650">
                  <a:moveTo>
                    <a:pt x="0" y="44649"/>
                  </a:moveTo>
                  <a:lnTo>
                    <a:pt x="0" y="44649"/>
                  </a:lnTo>
                  <a:lnTo>
                    <a:pt x="12429" y="32220"/>
                  </a:lnTo>
                  <a:lnTo>
                    <a:pt x="20738" y="29203"/>
                  </a:lnTo>
                  <a:lnTo>
                    <a:pt x="60899" y="17287"/>
                  </a:lnTo>
                  <a:lnTo>
                    <a:pt x="9822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2" name="SMARTInkShape-3122"/>
            <p:cNvSpPr/>
            <p:nvPr>
              <p:custDataLst>
                <p:tags r:id="rId152"/>
              </p:custDataLst>
            </p:nvPr>
          </p:nvSpPr>
          <p:spPr bwMode="auto">
            <a:xfrm>
              <a:off x="2946797" y="4127528"/>
              <a:ext cx="107157" cy="221231"/>
            </a:xfrm>
            <a:custGeom>
              <a:avLst/>
              <a:gdLst/>
              <a:ahLst/>
              <a:cxnLst/>
              <a:rect l="0" t="0" r="0" b="0"/>
              <a:pathLst>
                <a:path w="107157" h="221231">
                  <a:moveTo>
                    <a:pt x="0" y="221230"/>
                  </a:moveTo>
                  <a:lnTo>
                    <a:pt x="0" y="221230"/>
                  </a:lnTo>
                  <a:lnTo>
                    <a:pt x="25731" y="190758"/>
                  </a:lnTo>
                  <a:lnTo>
                    <a:pt x="47012" y="150865"/>
                  </a:lnTo>
                  <a:lnTo>
                    <a:pt x="58468" y="115494"/>
                  </a:lnTo>
                  <a:lnTo>
                    <a:pt x="67154" y="76019"/>
                  </a:lnTo>
                  <a:lnTo>
                    <a:pt x="69176" y="43598"/>
                  </a:lnTo>
                  <a:lnTo>
                    <a:pt x="63582" y="4778"/>
                  </a:lnTo>
                  <a:lnTo>
                    <a:pt x="62232" y="2514"/>
                  </a:lnTo>
                  <a:lnTo>
                    <a:pt x="60339" y="1005"/>
                  </a:lnTo>
                  <a:lnTo>
                    <a:pt x="58085" y="0"/>
                  </a:lnTo>
                  <a:lnTo>
                    <a:pt x="54598" y="2305"/>
                  </a:lnTo>
                  <a:lnTo>
                    <a:pt x="39218" y="22749"/>
                  </a:lnTo>
                  <a:lnTo>
                    <a:pt x="19227" y="64194"/>
                  </a:lnTo>
                  <a:lnTo>
                    <a:pt x="12973" y="107342"/>
                  </a:lnTo>
                  <a:lnTo>
                    <a:pt x="16963" y="144711"/>
                  </a:lnTo>
                  <a:lnTo>
                    <a:pt x="30039" y="189031"/>
                  </a:lnTo>
                  <a:lnTo>
                    <a:pt x="34036" y="203862"/>
                  </a:lnTo>
                  <a:lnTo>
                    <a:pt x="37574" y="206675"/>
                  </a:lnTo>
                  <a:lnTo>
                    <a:pt x="49442" y="209800"/>
                  </a:lnTo>
                  <a:lnTo>
                    <a:pt x="67284" y="203251"/>
                  </a:lnTo>
                  <a:lnTo>
                    <a:pt x="107156" y="17658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3" name="SMARTInkShape-3123"/>
            <p:cNvSpPr/>
            <p:nvPr>
              <p:custDataLst>
                <p:tags r:id="rId153"/>
              </p:custDataLst>
            </p:nvPr>
          </p:nvSpPr>
          <p:spPr bwMode="auto">
            <a:xfrm>
              <a:off x="2778490" y="4348758"/>
              <a:ext cx="177238" cy="272725"/>
            </a:xfrm>
            <a:custGeom>
              <a:avLst/>
              <a:gdLst/>
              <a:ahLst/>
              <a:cxnLst/>
              <a:rect l="0" t="0" r="0" b="0"/>
              <a:pathLst>
                <a:path w="177238" h="272725">
                  <a:moveTo>
                    <a:pt x="16502" y="0"/>
                  </a:moveTo>
                  <a:lnTo>
                    <a:pt x="16502" y="0"/>
                  </a:lnTo>
                  <a:lnTo>
                    <a:pt x="21647" y="34469"/>
                  </a:lnTo>
                  <a:lnTo>
                    <a:pt x="19450" y="78158"/>
                  </a:lnTo>
                  <a:lnTo>
                    <a:pt x="17813" y="112127"/>
                  </a:lnTo>
                  <a:lnTo>
                    <a:pt x="14245" y="147986"/>
                  </a:lnTo>
                  <a:lnTo>
                    <a:pt x="9550" y="182753"/>
                  </a:lnTo>
                  <a:lnTo>
                    <a:pt x="5513" y="221829"/>
                  </a:lnTo>
                  <a:lnTo>
                    <a:pt x="0" y="261107"/>
                  </a:lnTo>
                  <a:lnTo>
                    <a:pt x="540" y="266345"/>
                  </a:lnTo>
                  <a:lnTo>
                    <a:pt x="1892" y="269836"/>
                  </a:lnTo>
                  <a:lnTo>
                    <a:pt x="3785" y="272164"/>
                  </a:lnTo>
                  <a:lnTo>
                    <a:pt x="6040" y="272724"/>
                  </a:lnTo>
                  <a:lnTo>
                    <a:pt x="8535" y="272105"/>
                  </a:lnTo>
                  <a:lnTo>
                    <a:pt x="11191" y="270700"/>
                  </a:lnTo>
                  <a:lnTo>
                    <a:pt x="28719" y="240921"/>
                  </a:lnTo>
                  <a:lnTo>
                    <a:pt x="45917" y="201170"/>
                  </a:lnTo>
                  <a:lnTo>
                    <a:pt x="64574" y="158384"/>
                  </a:lnTo>
                  <a:lnTo>
                    <a:pt x="84214" y="125421"/>
                  </a:lnTo>
                  <a:lnTo>
                    <a:pt x="93890" y="115273"/>
                  </a:lnTo>
                  <a:lnTo>
                    <a:pt x="97860" y="112568"/>
                  </a:lnTo>
                  <a:lnTo>
                    <a:pt x="101499" y="112748"/>
                  </a:lnTo>
                  <a:lnTo>
                    <a:pt x="104917" y="114852"/>
                  </a:lnTo>
                  <a:lnTo>
                    <a:pt x="110368" y="121491"/>
                  </a:lnTo>
                  <a:lnTo>
                    <a:pt x="118895" y="151071"/>
                  </a:lnTo>
                  <a:lnTo>
                    <a:pt x="122247" y="187857"/>
                  </a:lnTo>
                  <a:lnTo>
                    <a:pt x="124372" y="216216"/>
                  </a:lnTo>
                  <a:lnTo>
                    <a:pt x="128275" y="224418"/>
                  </a:lnTo>
                  <a:lnTo>
                    <a:pt x="133681" y="226011"/>
                  </a:lnTo>
                  <a:lnTo>
                    <a:pt x="150272" y="225134"/>
                  </a:lnTo>
                  <a:lnTo>
                    <a:pt x="157276" y="222519"/>
                  </a:lnTo>
                  <a:lnTo>
                    <a:pt x="177237" y="20538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4" name="SMARTInkShape-3124"/>
            <p:cNvSpPr/>
            <p:nvPr>
              <p:custDataLst>
                <p:tags r:id="rId154"/>
              </p:custDataLst>
            </p:nvPr>
          </p:nvSpPr>
          <p:spPr bwMode="auto">
            <a:xfrm>
              <a:off x="2544961" y="4320861"/>
              <a:ext cx="178595" cy="359572"/>
            </a:xfrm>
            <a:custGeom>
              <a:avLst/>
              <a:gdLst/>
              <a:ahLst/>
              <a:cxnLst/>
              <a:rect l="0" t="0" r="0" b="0"/>
              <a:pathLst>
                <a:path w="178595" h="359572">
                  <a:moveTo>
                    <a:pt x="178594" y="233280"/>
                  </a:moveTo>
                  <a:lnTo>
                    <a:pt x="178594" y="233280"/>
                  </a:lnTo>
                  <a:lnTo>
                    <a:pt x="178594" y="228539"/>
                  </a:lnTo>
                  <a:lnTo>
                    <a:pt x="175948" y="223566"/>
                  </a:lnTo>
                  <a:lnTo>
                    <a:pt x="173853" y="220851"/>
                  </a:lnTo>
                  <a:lnTo>
                    <a:pt x="171526" y="212542"/>
                  </a:lnTo>
                  <a:lnTo>
                    <a:pt x="170905" y="207548"/>
                  </a:lnTo>
                  <a:lnTo>
                    <a:pt x="169499" y="204219"/>
                  </a:lnTo>
                  <a:lnTo>
                    <a:pt x="167570" y="201999"/>
                  </a:lnTo>
                  <a:lnTo>
                    <a:pt x="146384" y="185872"/>
                  </a:lnTo>
                  <a:lnTo>
                    <a:pt x="111183" y="180514"/>
                  </a:lnTo>
                  <a:lnTo>
                    <a:pt x="87844" y="184683"/>
                  </a:lnTo>
                  <a:lnTo>
                    <a:pt x="66818" y="196942"/>
                  </a:lnTo>
                  <a:lnTo>
                    <a:pt x="48020" y="213142"/>
                  </a:lnTo>
                  <a:lnTo>
                    <a:pt x="34623" y="239991"/>
                  </a:lnTo>
                  <a:lnTo>
                    <a:pt x="20753" y="283920"/>
                  </a:lnTo>
                  <a:lnTo>
                    <a:pt x="20138" y="299442"/>
                  </a:lnTo>
                  <a:lnTo>
                    <a:pt x="26362" y="328510"/>
                  </a:lnTo>
                  <a:lnTo>
                    <a:pt x="46589" y="358721"/>
                  </a:lnTo>
                  <a:lnTo>
                    <a:pt x="54872" y="359571"/>
                  </a:lnTo>
                  <a:lnTo>
                    <a:pt x="90011" y="352279"/>
                  </a:lnTo>
                  <a:lnTo>
                    <a:pt x="103835" y="346361"/>
                  </a:lnTo>
                  <a:lnTo>
                    <a:pt x="131418" y="318489"/>
                  </a:lnTo>
                  <a:lnTo>
                    <a:pt x="148036" y="274127"/>
                  </a:lnTo>
                  <a:lnTo>
                    <a:pt x="155245" y="245628"/>
                  </a:lnTo>
                  <a:lnTo>
                    <a:pt x="165901" y="206026"/>
                  </a:lnTo>
                  <a:lnTo>
                    <a:pt x="174833" y="164350"/>
                  </a:lnTo>
                  <a:lnTo>
                    <a:pt x="174833" y="126866"/>
                  </a:lnTo>
                  <a:lnTo>
                    <a:pt x="165945" y="83386"/>
                  </a:lnTo>
                  <a:lnTo>
                    <a:pt x="157538" y="59992"/>
                  </a:lnTo>
                  <a:lnTo>
                    <a:pt x="129801" y="26272"/>
                  </a:lnTo>
                  <a:lnTo>
                    <a:pt x="94904" y="3823"/>
                  </a:lnTo>
                  <a:lnTo>
                    <a:pt x="71284" y="0"/>
                  </a:lnTo>
                  <a:lnTo>
                    <a:pt x="40965" y="3425"/>
                  </a:lnTo>
                  <a:lnTo>
                    <a:pt x="33263" y="5629"/>
                  </a:lnTo>
                  <a:lnTo>
                    <a:pt x="0" y="457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5" name="SMARTInkShape-3125"/>
            <p:cNvSpPr/>
            <p:nvPr>
              <p:custDataLst>
                <p:tags r:id="rId155"/>
              </p:custDataLst>
            </p:nvPr>
          </p:nvSpPr>
          <p:spPr bwMode="auto">
            <a:xfrm>
              <a:off x="2375297" y="4697016"/>
              <a:ext cx="1" cy="8930"/>
            </a:xfrm>
            <a:custGeom>
              <a:avLst/>
              <a:gdLst/>
              <a:ahLst/>
              <a:cxnLst/>
              <a:rect l="0" t="0" r="0" b="0"/>
              <a:pathLst>
                <a:path w="1" h="8930">
                  <a:moveTo>
                    <a:pt x="0" y="0"/>
                  </a:moveTo>
                  <a:lnTo>
                    <a:pt x="0" y="0"/>
                  </a:lnTo>
                  <a:lnTo>
                    <a:pt x="0" y="892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6" name="SMARTInkShape-3126"/>
            <p:cNvSpPr/>
            <p:nvPr>
              <p:custDataLst>
                <p:tags r:id="rId156"/>
              </p:custDataLst>
            </p:nvPr>
          </p:nvSpPr>
          <p:spPr bwMode="auto">
            <a:xfrm>
              <a:off x="2080617" y="4777383"/>
              <a:ext cx="26205" cy="71438"/>
            </a:xfrm>
            <a:custGeom>
              <a:avLst/>
              <a:gdLst/>
              <a:ahLst/>
              <a:cxnLst/>
              <a:rect l="0" t="0" r="0" b="0"/>
              <a:pathLst>
                <a:path w="26205" h="71438">
                  <a:moveTo>
                    <a:pt x="0" y="0"/>
                  </a:moveTo>
                  <a:lnTo>
                    <a:pt x="0" y="0"/>
                  </a:lnTo>
                  <a:lnTo>
                    <a:pt x="9481" y="4740"/>
                  </a:lnTo>
                  <a:lnTo>
                    <a:pt x="16782" y="12359"/>
                  </a:lnTo>
                  <a:lnTo>
                    <a:pt x="22341" y="21368"/>
                  </a:lnTo>
                  <a:lnTo>
                    <a:pt x="25472" y="32018"/>
                  </a:lnTo>
                  <a:lnTo>
                    <a:pt x="26204" y="38373"/>
                  </a:lnTo>
                  <a:lnTo>
                    <a:pt x="17860" y="7143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7" name="SMARTInkShape-3127"/>
            <p:cNvSpPr/>
            <p:nvPr>
              <p:custDataLst>
                <p:tags r:id="rId157"/>
              </p:custDataLst>
            </p:nvPr>
          </p:nvSpPr>
          <p:spPr bwMode="auto">
            <a:xfrm>
              <a:off x="2035969" y="4813102"/>
              <a:ext cx="71438" cy="8930"/>
            </a:xfrm>
            <a:custGeom>
              <a:avLst/>
              <a:gdLst/>
              <a:ahLst/>
              <a:cxnLst/>
              <a:rect l="0" t="0" r="0" b="0"/>
              <a:pathLst>
                <a:path w="71438" h="8930">
                  <a:moveTo>
                    <a:pt x="0" y="8929"/>
                  </a:moveTo>
                  <a:lnTo>
                    <a:pt x="0" y="8929"/>
                  </a:lnTo>
                  <a:lnTo>
                    <a:pt x="40721" y="7937"/>
                  </a:lnTo>
                  <a:lnTo>
                    <a:pt x="7143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8" name="SMARTInkShape-3128"/>
            <p:cNvSpPr/>
            <p:nvPr>
              <p:custDataLst>
                <p:tags r:id="rId158"/>
              </p:custDataLst>
            </p:nvPr>
          </p:nvSpPr>
          <p:spPr bwMode="auto">
            <a:xfrm>
              <a:off x="2198562" y="4772515"/>
              <a:ext cx="60650" cy="152824"/>
            </a:xfrm>
            <a:custGeom>
              <a:avLst/>
              <a:gdLst/>
              <a:ahLst/>
              <a:cxnLst/>
              <a:rect l="0" t="0" r="0" b="0"/>
              <a:pathLst>
                <a:path w="60650" h="152824">
                  <a:moveTo>
                    <a:pt x="7071" y="138813"/>
                  </a:moveTo>
                  <a:lnTo>
                    <a:pt x="7071" y="138813"/>
                  </a:lnTo>
                  <a:lnTo>
                    <a:pt x="7071" y="143554"/>
                  </a:lnTo>
                  <a:lnTo>
                    <a:pt x="8063" y="143958"/>
                  </a:lnTo>
                  <a:lnTo>
                    <a:pt x="11811" y="141761"/>
                  </a:lnTo>
                  <a:lnTo>
                    <a:pt x="32231" y="102993"/>
                  </a:lnTo>
                  <a:lnTo>
                    <a:pt x="40704" y="76836"/>
                  </a:lnTo>
                  <a:lnTo>
                    <a:pt x="42172" y="36995"/>
                  </a:lnTo>
                  <a:lnTo>
                    <a:pt x="41675" y="5077"/>
                  </a:lnTo>
                  <a:lnTo>
                    <a:pt x="40062" y="2031"/>
                  </a:lnTo>
                  <a:lnTo>
                    <a:pt x="37995" y="0"/>
                  </a:lnTo>
                  <a:lnTo>
                    <a:pt x="34632" y="630"/>
                  </a:lnTo>
                  <a:lnTo>
                    <a:pt x="25604" y="6622"/>
                  </a:lnTo>
                  <a:lnTo>
                    <a:pt x="14106" y="25893"/>
                  </a:lnTo>
                  <a:lnTo>
                    <a:pt x="4415" y="59935"/>
                  </a:lnTo>
                  <a:lnTo>
                    <a:pt x="0" y="96701"/>
                  </a:lnTo>
                  <a:lnTo>
                    <a:pt x="3432" y="123248"/>
                  </a:lnTo>
                  <a:lnTo>
                    <a:pt x="13391" y="137187"/>
                  </a:lnTo>
                  <a:lnTo>
                    <a:pt x="30441" y="150899"/>
                  </a:lnTo>
                  <a:lnTo>
                    <a:pt x="34557" y="152823"/>
                  </a:lnTo>
                  <a:lnTo>
                    <a:pt x="39286" y="152122"/>
                  </a:lnTo>
                  <a:lnTo>
                    <a:pt x="60649" y="1388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9" name="SMARTInkShape-3129"/>
            <p:cNvSpPr/>
            <p:nvPr>
              <p:custDataLst>
                <p:tags r:id="rId159"/>
              </p:custDataLst>
            </p:nvPr>
          </p:nvSpPr>
          <p:spPr bwMode="auto">
            <a:xfrm>
              <a:off x="2053937" y="4893470"/>
              <a:ext cx="142767" cy="217346"/>
            </a:xfrm>
            <a:custGeom>
              <a:avLst/>
              <a:gdLst/>
              <a:ahLst/>
              <a:cxnLst/>
              <a:rect l="0" t="0" r="0" b="0"/>
              <a:pathLst>
                <a:path w="142767" h="217346">
                  <a:moveTo>
                    <a:pt x="8821" y="0"/>
                  </a:moveTo>
                  <a:lnTo>
                    <a:pt x="8821" y="0"/>
                  </a:lnTo>
                  <a:lnTo>
                    <a:pt x="8821" y="36130"/>
                  </a:lnTo>
                  <a:lnTo>
                    <a:pt x="8821" y="68912"/>
                  </a:lnTo>
                  <a:lnTo>
                    <a:pt x="8821" y="98757"/>
                  </a:lnTo>
                  <a:lnTo>
                    <a:pt x="7829" y="132196"/>
                  </a:lnTo>
                  <a:lnTo>
                    <a:pt x="2684" y="173334"/>
                  </a:lnTo>
                  <a:lnTo>
                    <a:pt x="136" y="217345"/>
                  </a:lnTo>
                  <a:lnTo>
                    <a:pt x="55" y="217326"/>
                  </a:lnTo>
                  <a:lnTo>
                    <a:pt x="0" y="216320"/>
                  </a:lnTo>
                  <a:lnTo>
                    <a:pt x="9619" y="178367"/>
                  </a:lnTo>
                  <a:lnTo>
                    <a:pt x="20885" y="138089"/>
                  </a:lnTo>
                  <a:lnTo>
                    <a:pt x="29704" y="117864"/>
                  </a:lnTo>
                  <a:lnTo>
                    <a:pt x="58157" y="85030"/>
                  </a:lnTo>
                  <a:lnTo>
                    <a:pt x="61555" y="84467"/>
                  </a:lnTo>
                  <a:lnTo>
                    <a:pt x="70623" y="86488"/>
                  </a:lnTo>
                  <a:lnTo>
                    <a:pt x="74827" y="90399"/>
                  </a:lnTo>
                  <a:lnTo>
                    <a:pt x="84492" y="108144"/>
                  </a:lnTo>
                  <a:lnTo>
                    <a:pt x="87797" y="123544"/>
                  </a:lnTo>
                  <a:lnTo>
                    <a:pt x="89005" y="164532"/>
                  </a:lnTo>
                  <a:lnTo>
                    <a:pt x="91752" y="174989"/>
                  </a:lnTo>
                  <a:lnTo>
                    <a:pt x="93874" y="179167"/>
                  </a:lnTo>
                  <a:lnTo>
                    <a:pt x="101523" y="186454"/>
                  </a:lnTo>
                  <a:lnTo>
                    <a:pt x="106341" y="189786"/>
                  </a:lnTo>
                  <a:lnTo>
                    <a:pt x="110545" y="191016"/>
                  </a:lnTo>
                  <a:lnTo>
                    <a:pt x="114340" y="190844"/>
                  </a:lnTo>
                  <a:lnTo>
                    <a:pt x="117863" y="189737"/>
                  </a:lnTo>
                  <a:lnTo>
                    <a:pt x="142766" y="15180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0" name="SMARTInkShape-3130"/>
            <p:cNvSpPr/>
            <p:nvPr>
              <p:custDataLst>
                <p:tags r:id="rId160"/>
              </p:custDataLst>
            </p:nvPr>
          </p:nvSpPr>
          <p:spPr bwMode="auto">
            <a:xfrm>
              <a:off x="1928813" y="4383096"/>
              <a:ext cx="142876" cy="323456"/>
            </a:xfrm>
            <a:custGeom>
              <a:avLst/>
              <a:gdLst/>
              <a:ahLst/>
              <a:cxnLst/>
              <a:rect l="0" t="0" r="0" b="0"/>
              <a:pathLst>
                <a:path w="142876" h="323456">
                  <a:moveTo>
                    <a:pt x="142875" y="179974"/>
                  </a:moveTo>
                  <a:lnTo>
                    <a:pt x="142875" y="179974"/>
                  </a:lnTo>
                  <a:lnTo>
                    <a:pt x="138134" y="179974"/>
                  </a:lnTo>
                  <a:lnTo>
                    <a:pt x="136738" y="178982"/>
                  </a:lnTo>
                  <a:lnTo>
                    <a:pt x="135807" y="177329"/>
                  </a:lnTo>
                  <a:lnTo>
                    <a:pt x="134313" y="167546"/>
                  </a:lnTo>
                  <a:lnTo>
                    <a:pt x="132206" y="164743"/>
                  </a:lnTo>
                  <a:lnTo>
                    <a:pt x="124573" y="158983"/>
                  </a:lnTo>
                  <a:lnTo>
                    <a:pt x="113860" y="154903"/>
                  </a:lnTo>
                  <a:lnTo>
                    <a:pt x="102198" y="159240"/>
                  </a:lnTo>
                  <a:lnTo>
                    <a:pt x="57702" y="189885"/>
                  </a:lnTo>
                  <a:lnTo>
                    <a:pt x="46150" y="202900"/>
                  </a:lnTo>
                  <a:lnTo>
                    <a:pt x="29328" y="245085"/>
                  </a:lnTo>
                  <a:lnTo>
                    <a:pt x="21257" y="277870"/>
                  </a:lnTo>
                  <a:lnTo>
                    <a:pt x="23606" y="304891"/>
                  </a:lnTo>
                  <a:lnTo>
                    <a:pt x="27644" y="311870"/>
                  </a:lnTo>
                  <a:lnTo>
                    <a:pt x="40067" y="322269"/>
                  </a:lnTo>
                  <a:lnTo>
                    <a:pt x="46555" y="323455"/>
                  </a:lnTo>
                  <a:lnTo>
                    <a:pt x="52865" y="322261"/>
                  </a:lnTo>
                  <a:lnTo>
                    <a:pt x="81990" y="306086"/>
                  </a:lnTo>
                  <a:lnTo>
                    <a:pt x="93656" y="292579"/>
                  </a:lnTo>
                  <a:lnTo>
                    <a:pt x="108447" y="260302"/>
                  </a:lnTo>
                  <a:lnTo>
                    <a:pt x="117652" y="222621"/>
                  </a:lnTo>
                  <a:lnTo>
                    <a:pt x="120107" y="194515"/>
                  </a:lnTo>
                  <a:lnTo>
                    <a:pt x="121743" y="162878"/>
                  </a:lnTo>
                  <a:lnTo>
                    <a:pt x="123561" y="119790"/>
                  </a:lnTo>
                  <a:lnTo>
                    <a:pt x="121938" y="76152"/>
                  </a:lnTo>
                  <a:lnTo>
                    <a:pt x="112501" y="35333"/>
                  </a:lnTo>
                  <a:lnTo>
                    <a:pt x="101594" y="23746"/>
                  </a:lnTo>
                  <a:lnTo>
                    <a:pt x="70339" y="3484"/>
                  </a:lnTo>
                  <a:lnTo>
                    <a:pt x="47798" y="0"/>
                  </a:lnTo>
                  <a:lnTo>
                    <a:pt x="25212" y="2751"/>
                  </a:lnTo>
                  <a:lnTo>
                    <a:pt x="0" y="1924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1" name="SMARTInkShape-3131"/>
            <p:cNvSpPr/>
            <p:nvPr>
              <p:custDataLst>
                <p:tags r:id="rId161"/>
              </p:custDataLst>
            </p:nvPr>
          </p:nvSpPr>
          <p:spPr bwMode="auto">
            <a:xfrm>
              <a:off x="2089768" y="4402336"/>
              <a:ext cx="142655" cy="240475"/>
            </a:xfrm>
            <a:custGeom>
              <a:avLst/>
              <a:gdLst/>
              <a:ahLst/>
              <a:cxnLst/>
              <a:rect l="0" t="0" r="0" b="0"/>
              <a:pathLst>
                <a:path w="142655" h="240475">
                  <a:moveTo>
                    <a:pt x="35498" y="0"/>
                  </a:moveTo>
                  <a:lnTo>
                    <a:pt x="35498" y="0"/>
                  </a:lnTo>
                  <a:lnTo>
                    <a:pt x="29361" y="43728"/>
                  </a:lnTo>
                  <a:lnTo>
                    <a:pt x="26936" y="84435"/>
                  </a:lnTo>
                  <a:lnTo>
                    <a:pt x="18912" y="126614"/>
                  </a:lnTo>
                  <a:lnTo>
                    <a:pt x="15905" y="156897"/>
                  </a:lnTo>
                  <a:lnTo>
                    <a:pt x="5439" y="192780"/>
                  </a:lnTo>
                  <a:lnTo>
                    <a:pt x="276" y="236337"/>
                  </a:lnTo>
                  <a:lnTo>
                    <a:pt x="0" y="238984"/>
                  </a:lnTo>
                  <a:lnTo>
                    <a:pt x="14066" y="240474"/>
                  </a:lnTo>
                  <a:lnTo>
                    <a:pt x="55839" y="233951"/>
                  </a:lnTo>
                  <a:lnTo>
                    <a:pt x="94731" y="226269"/>
                  </a:lnTo>
                  <a:lnTo>
                    <a:pt x="139296" y="223294"/>
                  </a:lnTo>
                  <a:lnTo>
                    <a:pt x="142654" y="2232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2" name="SMARTInkShape-3132"/>
            <p:cNvSpPr/>
            <p:nvPr>
              <p:custDataLst>
                <p:tags r:id="rId162"/>
              </p:custDataLst>
            </p:nvPr>
          </p:nvSpPr>
          <p:spPr bwMode="auto">
            <a:xfrm>
              <a:off x="1893094" y="4741732"/>
              <a:ext cx="313598" cy="35652"/>
            </a:xfrm>
            <a:custGeom>
              <a:avLst/>
              <a:gdLst/>
              <a:ahLst/>
              <a:cxnLst/>
              <a:rect l="0" t="0" r="0" b="0"/>
              <a:pathLst>
                <a:path w="313598" h="35652">
                  <a:moveTo>
                    <a:pt x="0" y="35651"/>
                  </a:moveTo>
                  <a:lnTo>
                    <a:pt x="0" y="35651"/>
                  </a:lnTo>
                  <a:lnTo>
                    <a:pt x="9113" y="34659"/>
                  </a:lnTo>
                  <a:lnTo>
                    <a:pt x="45849" y="27962"/>
                  </a:lnTo>
                  <a:lnTo>
                    <a:pt x="86741" y="26966"/>
                  </a:lnTo>
                  <a:lnTo>
                    <a:pt x="118305" y="25801"/>
                  </a:lnTo>
                  <a:lnTo>
                    <a:pt x="147830" y="22013"/>
                  </a:lnTo>
                  <a:lnTo>
                    <a:pt x="178150" y="19668"/>
                  </a:lnTo>
                  <a:lnTo>
                    <a:pt x="220465" y="13056"/>
                  </a:lnTo>
                  <a:lnTo>
                    <a:pt x="258138" y="3820"/>
                  </a:lnTo>
                  <a:lnTo>
                    <a:pt x="297989" y="444"/>
                  </a:lnTo>
                  <a:lnTo>
                    <a:pt x="313597" y="33"/>
                  </a:lnTo>
                  <a:lnTo>
                    <a:pt x="313244" y="0"/>
                  </a:lnTo>
                  <a:lnTo>
                    <a:pt x="294679" y="886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3" name="SMARTInkShape-3133"/>
            <p:cNvSpPr/>
            <p:nvPr>
              <p:custDataLst>
                <p:tags r:id="rId163"/>
              </p:custDataLst>
            </p:nvPr>
          </p:nvSpPr>
          <p:spPr bwMode="auto">
            <a:xfrm>
              <a:off x="1839516" y="4865608"/>
              <a:ext cx="151806" cy="277810"/>
            </a:xfrm>
            <a:custGeom>
              <a:avLst/>
              <a:gdLst/>
              <a:ahLst/>
              <a:cxnLst/>
              <a:rect l="0" t="0" r="0" b="0"/>
              <a:pathLst>
                <a:path w="151806" h="277810">
                  <a:moveTo>
                    <a:pt x="151805" y="108228"/>
                  </a:moveTo>
                  <a:lnTo>
                    <a:pt x="151805" y="108228"/>
                  </a:lnTo>
                  <a:lnTo>
                    <a:pt x="151805" y="103488"/>
                  </a:lnTo>
                  <a:lnTo>
                    <a:pt x="146513" y="98514"/>
                  </a:lnTo>
                  <a:lnTo>
                    <a:pt x="138538" y="93988"/>
                  </a:lnTo>
                  <a:lnTo>
                    <a:pt x="131687" y="91979"/>
                  </a:lnTo>
                  <a:lnTo>
                    <a:pt x="112771" y="95586"/>
                  </a:lnTo>
                  <a:lnTo>
                    <a:pt x="96753" y="108231"/>
                  </a:lnTo>
                  <a:lnTo>
                    <a:pt x="66957" y="148687"/>
                  </a:lnTo>
                  <a:lnTo>
                    <a:pt x="52801" y="192645"/>
                  </a:lnTo>
                  <a:lnTo>
                    <a:pt x="48272" y="226115"/>
                  </a:lnTo>
                  <a:lnTo>
                    <a:pt x="47064" y="243373"/>
                  </a:lnTo>
                  <a:lnTo>
                    <a:pt x="50227" y="255872"/>
                  </a:lnTo>
                  <a:lnTo>
                    <a:pt x="56305" y="265196"/>
                  </a:lnTo>
                  <a:lnTo>
                    <a:pt x="70665" y="276218"/>
                  </a:lnTo>
                  <a:lnTo>
                    <a:pt x="75883" y="277768"/>
                  </a:lnTo>
                  <a:lnTo>
                    <a:pt x="80354" y="277809"/>
                  </a:lnTo>
                  <a:lnTo>
                    <a:pt x="93260" y="267272"/>
                  </a:lnTo>
                  <a:lnTo>
                    <a:pt x="121058" y="232909"/>
                  </a:lnTo>
                  <a:lnTo>
                    <a:pt x="134867" y="196874"/>
                  </a:lnTo>
                  <a:lnTo>
                    <a:pt x="145243" y="164259"/>
                  </a:lnTo>
                  <a:lnTo>
                    <a:pt x="148888" y="129162"/>
                  </a:lnTo>
                  <a:lnTo>
                    <a:pt x="150508" y="88758"/>
                  </a:lnTo>
                  <a:lnTo>
                    <a:pt x="151228" y="57572"/>
                  </a:lnTo>
                  <a:lnTo>
                    <a:pt x="143611" y="33129"/>
                  </a:lnTo>
                  <a:lnTo>
                    <a:pt x="137412" y="22442"/>
                  </a:lnTo>
                  <a:lnTo>
                    <a:pt x="112004" y="7924"/>
                  </a:lnTo>
                  <a:lnTo>
                    <a:pt x="82522" y="148"/>
                  </a:lnTo>
                  <a:lnTo>
                    <a:pt x="62804" y="0"/>
                  </a:lnTo>
                  <a:lnTo>
                    <a:pt x="50072" y="3241"/>
                  </a:lnTo>
                  <a:lnTo>
                    <a:pt x="13129" y="26190"/>
                  </a:lnTo>
                  <a:lnTo>
                    <a:pt x="0" y="367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4" name="SMARTInkShape-3134"/>
            <p:cNvSpPr/>
            <p:nvPr>
              <p:custDataLst>
                <p:tags r:id="rId164"/>
              </p:custDataLst>
            </p:nvPr>
          </p:nvSpPr>
          <p:spPr bwMode="auto">
            <a:xfrm>
              <a:off x="2553891" y="4881120"/>
              <a:ext cx="140821" cy="365817"/>
            </a:xfrm>
            <a:custGeom>
              <a:avLst/>
              <a:gdLst/>
              <a:ahLst/>
              <a:cxnLst/>
              <a:rect l="0" t="0" r="0" b="0"/>
              <a:pathLst>
                <a:path w="140821" h="365817">
                  <a:moveTo>
                    <a:pt x="107156" y="110575"/>
                  </a:moveTo>
                  <a:lnTo>
                    <a:pt x="107156" y="110575"/>
                  </a:lnTo>
                  <a:lnTo>
                    <a:pt x="107156" y="105835"/>
                  </a:lnTo>
                  <a:lnTo>
                    <a:pt x="104179" y="104438"/>
                  </a:lnTo>
                  <a:lnTo>
                    <a:pt x="92935" y="102887"/>
                  </a:lnTo>
                  <a:lnTo>
                    <a:pt x="85769" y="107434"/>
                  </a:lnTo>
                  <a:lnTo>
                    <a:pt x="62455" y="137536"/>
                  </a:lnTo>
                  <a:lnTo>
                    <a:pt x="42538" y="175890"/>
                  </a:lnTo>
                  <a:lnTo>
                    <a:pt x="24069" y="210956"/>
                  </a:lnTo>
                  <a:lnTo>
                    <a:pt x="12020" y="244817"/>
                  </a:lnTo>
                  <a:lnTo>
                    <a:pt x="3561" y="283966"/>
                  </a:lnTo>
                  <a:lnTo>
                    <a:pt x="1055" y="314416"/>
                  </a:lnTo>
                  <a:lnTo>
                    <a:pt x="9793" y="351771"/>
                  </a:lnTo>
                  <a:lnTo>
                    <a:pt x="16451" y="359677"/>
                  </a:lnTo>
                  <a:lnTo>
                    <a:pt x="24858" y="363956"/>
                  </a:lnTo>
                  <a:lnTo>
                    <a:pt x="34431" y="365816"/>
                  </a:lnTo>
                  <a:lnTo>
                    <a:pt x="41806" y="365071"/>
                  </a:lnTo>
                  <a:lnTo>
                    <a:pt x="47714" y="362591"/>
                  </a:lnTo>
                  <a:lnTo>
                    <a:pt x="69066" y="344353"/>
                  </a:lnTo>
                  <a:lnTo>
                    <a:pt x="97537" y="302237"/>
                  </a:lnTo>
                  <a:lnTo>
                    <a:pt x="114774" y="263197"/>
                  </a:lnTo>
                  <a:lnTo>
                    <a:pt x="127272" y="222604"/>
                  </a:lnTo>
                  <a:lnTo>
                    <a:pt x="135941" y="186163"/>
                  </a:lnTo>
                  <a:lnTo>
                    <a:pt x="140820" y="143335"/>
                  </a:lnTo>
                  <a:lnTo>
                    <a:pt x="140281" y="100548"/>
                  </a:lnTo>
                  <a:lnTo>
                    <a:pt x="133123" y="57502"/>
                  </a:lnTo>
                  <a:lnTo>
                    <a:pt x="117937" y="16246"/>
                  </a:lnTo>
                  <a:lnTo>
                    <a:pt x="111367" y="8994"/>
                  </a:lnTo>
                  <a:lnTo>
                    <a:pt x="96129" y="936"/>
                  </a:lnTo>
                  <a:lnTo>
                    <a:pt x="76789" y="0"/>
                  </a:lnTo>
                  <a:lnTo>
                    <a:pt x="66075" y="1139"/>
                  </a:lnTo>
                  <a:lnTo>
                    <a:pt x="46234" y="12989"/>
                  </a:lnTo>
                  <a:lnTo>
                    <a:pt x="0" y="659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5" name="SMARTInkShape-3135"/>
            <p:cNvSpPr/>
            <p:nvPr>
              <p:custDataLst>
                <p:tags r:id="rId165"/>
              </p:custDataLst>
            </p:nvPr>
          </p:nvSpPr>
          <p:spPr bwMode="auto">
            <a:xfrm>
              <a:off x="2759418" y="4902398"/>
              <a:ext cx="142731" cy="285862"/>
            </a:xfrm>
            <a:custGeom>
              <a:avLst/>
              <a:gdLst/>
              <a:ahLst/>
              <a:cxnLst/>
              <a:rect l="0" t="0" r="0" b="0"/>
              <a:pathLst>
                <a:path w="142731" h="285862">
                  <a:moveTo>
                    <a:pt x="35574" y="0"/>
                  </a:moveTo>
                  <a:lnTo>
                    <a:pt x="35574" y="0"/>
                  </a:lnTo>
                  <a:lnTo>
                    <a:pt x="34582" y="23353"/>
                  </a:lnTo>
                  <a:lnTo>
                    <a:pt x="28506" y="62600"/>
                  </a:lnTo>
                  <a:lnTo>
                    <a:pt x="26480" y="93308"/>
                  </a:lnTo>
                  <a:lnTo>
                    <a:pt x="22272" y="126798"/>
                  </a:lnTo>
                  <a:lnTo>
                    <a:pt x="19065" y="164901"/>
                  </a:lnTo>
                  <a:lnTo>
                    <a:pt x="10852" y="206427"/>
                  </a:lnTo>
                  <a:lnTo>
                    <a:pt x="3555" y="244167"/>
                  </a:lnTo>
                  <a:lnTo>
                    <a:pt x="180" y="285861"/>
                  </a:lnTo>
                  <a:lnTo>
                    <a:pt x="0" y="282161"/>
                  </a:lnTo>
                  <a:lnTo>
                    <a:pt x="10503" y="255381"/>
                  </a:lnTo>
                  <a:lnTo>
                    <a:pt x="26416" y="218675"/>
                  </a:lnTo>
                  <a:lnTo>
                    <a:pt x="46531" y="176690"/>
                  </a:lnTo>
                  <a:lnTo>
                    <a:pt x="64066" y="147932"/>
                  </a:lnTo>
                  <a:lnTo>
                    <a:pt x="72381" y="140162"/>
                  </a:lnTo>
                  <a:lnTo>
                    <a:pt x="75987" y="139082"/>
                  </a:lnTo>
                  <a:lnTo>
                    <a:pt x="79383" y="139354"/>
                  </a:lnTo>
                  <a:lnTo>
                    <a:pt x="88903" y="141832"/>
                  </a:lnTo>
                  <a:lnTo>
                    <a:pt x="91963" y="142180"/>
                  </a:lnTo>
                  <a:lnTo>
                    <a:pt x="94003" y="144395"/>
                  </a:lnTo>
                  <a:lnTo>
                    <a:pt x="103861" y="181418"/>
                  </a:lnTo>
                  <a:lnTo>
                    <a:pt x="109035" y="219097"/>
                  </a:lnTo>
                  <a:lnTo>
                    <a:pt x="116024" y="250478"/>
                  </a:lnTo>
                  <a:lnTo>
                    <a:pt x="117981" y="253305"/>
                  </a:lnTo>
                  <a:lnTo>
                    <a:pt x="120278" y="255191"/>
                  </a:lnTo>
                  <a:lnTo>
                    <a:pt x="122801" y="255455"/>
                  </a:lnTo>
                  <a:lnTo>
                    <a:pt x="128251" y="253104"/>
                  </a:lnTo>
                  <a:lnTo>
                    <a:pt x="142730" y="24110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6" name="SMARTInkShape-3136"/>
            <p:cNvSpPr/>
            <p:nvPr>
              <p:custDataLst>
                <p:tags r:id="rId166"/>
              </p:custDataLst>
            </p:nvPr>
          </p:nvSpPr>
          <p:spPr bwMode="auto">
            <a:xfrm>
              <a:off x="2970536" y="4816812"/>
              <a:ext cx="83418" cy="153491"/>
            </a:xfrm>
            <a:custGeom>
              <a:avLst/>
              <a:gdLst/>
              <a:ahLst/>
              <a:cxnLst/>
              <a:rect l="0" t="0" r="0" b="0"/>
              <a:pathLst>
                <a:path w="83418" h="153491">
                  <a:moveTo>
                    <a:pt x="3050" y="139165"/>
                  </a:moveTo>
                  <a:lnTo>
                    <a:pt x="3050" y="139165"/>
                  </a:lnTo>
                  <a:lnTo>
                    <a:pt x="10179" y="131043"/>
                  </a:lnTo>
                  <a:lnTo>
                    <a:pt x="34831" y="91571"/>
                  </a:lnTo>
                  <a:lnTo>
                    <a:pt x="45552" y="50573"/>
                  </a:lnTo>
                  <a:lnTo>
                    <a:pt x="51913" y="24279"/>
                  </a:lnTo>
                  <a:lnTo>
                    <a:pt x="50233" y="10052"/>
                  </a:lnTo>
                  <a:lnTo>
                    <a:pt x="47404" y="5465"/>
                  </a:lnTo>
                  <a:lnTo>
                    <a:pt x="43533" y="2406"/>
                  </a:lnTo>
                  <a:lnTo>
                    <a:pt x="38968" y="367"/>
                  </a:lnTo>
                  <a:lnTo>
                    <a:pt x="34933" y="0"/>
                  </a:lnTo>
                  <a:lnTo>
                    <a:pt x="27804" y="2238"/>
                  </a:lnTo>
                  <a:lnTo>
                    <a:pt x="9005" y="25025"/>
                  </a:lnTo>
                  <a:lnTo>
                    <a:pt x="1397" y="37504"/>
                  </a:lnTo>
                  <a:lnTo>
                    <a:pt x="0" y="54956"/>
                  </a:lnTo>
                  <a:lnTo>
                    <a:pt x="7188" y="98498"/>
                  </a:lnTo>
                  <a:lnTo>
                    <a:pt x="15300" y="124028"/>
                  </a:lnTo>
                  <a:lnTo>
                    <a:pt x="28728" y="144161"/>
                  </a:lnTo>
                  <a:lnTo>
                    <a:pt x="39598" y="151307"/>
                  </a:lnTo>
                  <a:lnTo>
                    <a:pt x="45275" y="153213"/>
                  </a:lnTo>
                  <a:lnTo>
                    <a:pt x="50051" y="153490"/>
                  </a:lnTo>
                  <a:lnTo>
                    <a:pt x="58005" y="151154"/>
                  </a:lnTo>
                  <a:lnTo>
                    <a:pt x="83417" y="13023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7" name="SMARTInkShape-3137"/>
            <p:cNvSpPr/>
            <p:nvPr>
              <p:custDataLst>
                <p:tags r:id="rId167"/>
              </p:custDataLst>
            </p:nvPr>
          </p:nvSpPr>
          <p:spPr bwMode="auto">
            <a:xfrm>
              <a:off x="3071813" y="4884539"/>
              <a:ext cx="80368" cy="17752"/>
            </a:xfrm>
            <a:custGeom>
              <a:avLst/>
              <a:gdLst/>
              <a:ahLst/>
              <a:cxnLst/>
              <a:rect l="0" t="0" r="0" b="0"/>
              <a:pathLst>
                <a:path w="80368" h="17752">
                  <a:moveTo>
                    <a:pt x="0" y="8931"/>
                  </a:moveTo>
                  <a:lnTo>
                    <a:pt x="0" y="8931"/>
                  </a:lnTo>
                  <a:lnTo>
                    <a:pt x="4740" y="8931"/>
                  </a:lnTo>
                  <a:lnTo>
                    <a:pt x="9713" y="11575"/>
                  </a:lnTo>
                  <a:lnTo>
                    <a:pt x="15231" y="15067"/>
                  </a:lnTo>
                  <a:lnTo>
                    <a:pt x="26858" y="17308"/>
                  </a:lnTo>
                  <a:lnTo>
                    <a:pt x="43449" y="17751"/>
                  </a:lnTo>
                  <a:lnTo>
                    <a:pt x="60057" y="13086"/>
                  </a:lnTo>
                  <a:lnTo>
                    <a:pt x="8036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8" name="SMARTInkShape-3138"/>
            <p:cNvSpPr/>
            <p:nvPr>
              <p:custDataLst>
                <p:tags r:id="rId168"/>
              </p:custDataLst>
            </p:nvPr>
          </p:nvSpPr>
          <p:spPr bwMode="auto">
            <a:xfrm>
              <a:off x="3178969" y="4804172"/>
              <a:ext cx="17860" cy="160734"/>
            </a:xfrm>
            <a:custGeom>
              <a:avLst/>
              <a:gdLst/>
              <a:ahLst/>
              <a:cxnLst/>
              <a:rect l="0" t="0" r="0" b="0"/>
              <a:pathLst>
                <a:path w="17860" h="160734">
                  <a:moveTo>
                    <a:pt x="17859" y="0"/>
                  </a:moveTo>
                  <a:lnTo>
                    <a:pt x="17859" y="0"/>
                  </a:lnTo>
                  <a:lnTo>
                    <a:pt x="13119" y="0"/>
                  </a:lnTo>
                  <a:lnTo>
                    <a:pt x="11722" y="1984"/>
                  </a:lnTo>
                  <a:lnTo>
                    <a:pt x="10171" y="9481"/>
                  </a:lnTo>
                  <a:lnTo>
                    <a:pt x="9297" y="43819"/>
                  </a:lnTo>
                  <a:lnTo>
                    <a:pt x="8010" y="83217"/>
                  </a:lnTo>
                  <a:lnTo>
                    <a:pt x="2814" y="119686"/>
                  </a:lnTo>
                  <a:lnTo>
                    <a:pt x="0" y="16073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9" name="SMARTInkShape-3139"/>
            <p:cNvSpPr/>
            <p:nvPr>
              <p:custDataLst>
                <p:tags r:id="rId169"/>
              </p:custDataLst>
            </p:nvPr>
          </p:nvSpPr>
          <p:spPr bwMode="auto">
            <a:xfrm>
              <a:off x="2830711" y="4205883"/>
              <a:ext cx="35720" cy="71438"/>
            </a:xfrm>
            <a:custGeom>
              <a:avLst/>
              <a:gdLst/>
              <a:ahLst/>
              <a:cxnLst/>
              <a:rect l="0" t="0" r="0" b="0"/>
              <a:pathLst>
                <a:path w="35720" h="71438">
                  <a:moveTo>
                    <a:pt x="0" y="0"/>
                  </a:moveTo>
                  <a:lnTo>
                    <a:pt x="0" y="0"/>
                  </a:lnTo>
                  <a:lnTo>
                    <a:pt x="24858" y="29598"/>
                  </a:lnTo>
                  <a:lnTo>
                    <a:pt x="30892" y="43251"/>
                  </a:lnTo>
                  <a:lnTo>
                    <a:pt x="35719" y="7143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70" name="SMARTInkShape-3140"/>
            <p:cNvSpPr/>
            <p:nvPr>
              <p:custDataLst>
                <p:tags r:id="rId170"/>
              </p:custDataLst>
            </p:nvPr>
          </p:nvSpPr>
          <p:spPr bwMode="auto">
            <a:xfrm>
              <a:off x="2580680" y="4741664"/>
              <a:ext cx="410539" cy="26790"/>
            </a:xfrm>
            <a:custGeom>
              <a:avLst/>
              <a:gdLst/>
              <a:ahLst/>
              <a:cxnLst/>
              <a:rect l="0" t="0" r="0" b="0"/>
              <a:pathLst>
                <a:path w="410539" h="26790">
                  <a:moveTo>
                    <a:pt x="0" y="0"/>
                  </a:moveTo>
                  <a:lnTo>
                    <a:pt x="0" y="0"/>
                  </a:lnTo>
                  <a:lnTo>
                    <a:pt x="39724" y="2646"/>
                  </a:lnTo>
                  <a:lnTo>
                    <a:pt x="80163" y="7129"/>
                  </a:lnTo>
                  <a:lnTo>
                    <a:pt x="109004" y="9713"/>
                  </a:lnTo>
                  <a:lnTo>
                    <a:pt x="141130" y="12429"/>
                  </a:lnTo>
                  <a:lnTo>
                    <a:pt x="184763" y="15446"/>
                  </a:lnTo>
                  <a:lnTo>
                    <a:pt x="228708" y="17144"/>
                  </a:lnTo>
                  <a:lnTo>
                    <a:pt x="257422" y="17542"/>
                  </a:lnTo>
                  <a:lnTo>
                    <a:pt x="293334" y="17718"/>
                  </a:lnTo>
                  <a:lnTo>
                    <a:pt x="327155" y="17797"/>
                  </a:lnTo>
                  <a:lnTo>
                    <a:pt x="368794" y="17841"/>
                  </a:lnTo>
                  <a:lnTo>
                    <a:pt x="410538" y="17858"/>
                  </a:lnTo>
                  <a:lnTo>
                    <a:pt x="401836" y="26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71" name="SMARTInkShape-3141"/>
            <p:cNvSpPr/>
            <p:nvPr>
              <p:custDataLst>
                <p:tags r:id="rId171"/>
              </p:custDataLst>
            </p:nvPr>
          </p:nvSpPr>
          <p:spPr bwMode="auto">
            <a:xfrm>
              <a:off x="2830711" y="4786313"/>
              <a:ext cx="35102" cy="125016"/>
            </a:xfrm>
            <a:custGeom>
              <a:avLst/>
              <a:gdLst/>
              <a:ahLst/>
              <a:cxnLst/>
              <a:rect l="0" t="0" r="0" b="0"/>
              <a:pathLst>
                <a:path w="35102" h="125016">
                  <a:moveTo>
                    <a:pt x="0" y="0"/>
                  </a:moveTo>
                  <a:lnTo>
                    <a:pt x="0" y="0"/>
                  </a:lnTo>
                  <a:lnTo>
                    <a:pt x="8121" y="7129"/>
                  </a:lnTo>
                  <a:lnTo>
                    <a:pt x="21368" y="16223"/>
                  </a:lnTo>
                  <a:lnTo>
                    <a:pt x="28679" y="25731"/>
                  </a:lnTo>
                  <a:lnTo>
                    <a:pt x="32590" y="36571"/>
                  </a:lnTo>
                  <a:lnTo>
                    <a:pt x="35101" y="73920"/>
                  </a:lnTo>
                  <a:lnTo>
                    <a:pt x="32798" y="90070"/>
                  </a:lnTo>
                  <a:lnTo>
                    <a:pt x="27475" y="101546"/>
                  </a:lnTo>
                  <a:lnTo>
                    <a:pt x="8930" y="1250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72" name="SMARTInkShape-3142"/>
            <p:cNvSpPr/>
            <p:nvPr>
              <p:custDataLst>
                <p:tags r:id="rId172"/>
              </p:custDataLst>
            </p:nvPr>
          </p:nvSpPr>
          <p:spPr bwMode="auto">
            <a:xfrm>
              <a:off x="2741414" y="4822031"/>
              <a:ext cx="133946" cy="26790"/>
            </a:xfrm>
            <a:custGeom>
              <a:avLst/>
              <a:gdLst/>
              <a:ahLst/>
              <a:cxnLst/>
              <a:rect l="0" t="0" r="0" b="0"/>
              <a:pathLst>
                <a:path w="133946" h="26790">
                  <a:moveTo>
                    <a:pt x="0" y="26789"/>
                  </a:moveTo>
                  <a:lnTo>
                    <a:pt x="0" y="26789"/>
                  </a:lnTo>
                  <a:lnTo>
                    <a:pt x="29888" y="26789"/>
                  </a:lnTo>
                  <a:lnTo>
                    <a:pt x="35773" y="24144"/>
                  </a:lnTo>
                  <a:lnTo>
                    <a:pt x="38732" y="22049"/>
                  </a:lnTo>
                  <a:lnTo>
                    <a:pt x="63875" y="18687"/>
                  </a:lnTo>
                  <a:lnTo>
                    <a:pt x="107199" y="15947"/>
                  </a:lnTo>
                  <a:lnTo>
                    <a:pt x="13394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73" name="SMARTInkShape-3143"/>
            <p:cNvSpPr/>
            <p:nvPr>
              <p:custDataLst>
                <p:tags r:id="rId173"/>
              </p:custDataLst>
            </p:nvPr>
          </p:nvSpPr>
          <p:spPr bwMode="auto">
            <a:xfrm>
              <a:off x="3093107" y="4161234"/>
              <a:ext cx="95924" cy="169665"/>
            </a:xfrm>
            <a:custGeom>
              <a:avLst/>
              <a:gdLst/>
              <a:ahLst/>
              <a:cxnLst/>
              <a:rect l="0" t="0" r="0" b="0"/>
              <a:pathLst>
                <a:path w="95924" h="169665">
                  <a:moveTo>
                    <a:pt x="94791" y="0"/>
                  </a:moveTo>
                  <a:lnTo>
                    <a:pt x="94791" y="0"/>
                  </a:lnTo>
                  <a:lnTo>
                    <a:pt x="85678" y="993"/>
                  </a:lnTo>
                  <a:lnTo>
                    <a:pt x="66294" y="8122"/>
                  </a:lnTo>
                  <a:lnTo>
                    <a:pt x="45558" y="25337"/>
                  </a:lnTo>
                  <a:lnTo>
                    <a:pt x="18137" y="59542"/>
                  </a:lnTo>
                  <a:lnTo>
                    <a:pt x="4390" y="91285"/>
                  </a:lnTo>
                  <a:lnTo>
                    <a:pt x="3766" y="96575"/>
                  </a:lnTo>
                  <a:lnTo>
                    <a:pt x="4342" y="100102"/>
                  </a:lnTo>
                  <a:lnTo>
                    <a:pt x="6710" y="102454"/>
                  </a:lnTo>
                  <a:lnTo>
                    <a:pt x="14634" y="105067"/>
                  </a:lnTo>
                  <a:lnTo>
                    <a:pt x="19525" y="103779"/>
                  </a:lnTo>
                  <a:lnTo>
                    <a:pt x="63619" y="76183"/>
                  </a:lnTo>
                  <a:lnTo>
                    <a:pt x="68057" y="74602"/>
                  </a:lnTo>
                  <a:lnTo>
                    <a:pt x="75633" y="67552"/>
                  </a:lnTo>
                  <a:lnTo>
                    <a:pt x="83842" y="56338"/>
                  </a:lnTo>
                  <a:lnTo>
                    <a:pt x="83523" y="55419"/>
                  </a:lnTo>
                  <a:lnTo>
                    <a:pt x="82318" y="54805"/>
                  </a:lnTo>
                  <a:lnTo>
                    <a:pt x="63775" y="53821"/>
                  </a:lnTo>
                  <a:lnTo>
                    <a:pt x="30480" y="72612"/>
                  </a:lnTo>
                  <a:lnTo>
                    <a:pt x="8157" y="93834"/>
                  </a:lnTo>
                  <a:lnTo>
                    <a:pt x="0" y="107950"/>
                  </a:lnTo>
                  <a:lnTo>
                    <a:pt x="2823" y="109670"/>
                  </a:lnTo>
                  <a:lnTo>
                    <a:pt x="24767" y="107350"/>
                  </a:lnTo>
                  <a:lnTo>
                    <a:pt x="68189" y="94884"/>
                  </a:lnTo>
                  <a:lnTo>
                    <a:pt x="86523" y="90401"/>
                  </a:lnTo>
                  <a:lnTo>
                    <a:pt x="82518" y="89788"/>
                  </a:lnTo>
                  <a:lnTo>
                    <a:pt x="74123" y="94807"/>
                  </a:lnTo>
                  <a:lnTo>
                    <a:pt x="62785" y="102660"/>
                  </a:lnTo>
                  <a:lnTo>
                    <a:pt x="28224" y="121906"/>
                  </a:lnTo>
                  <a:lnTo>
                    <a:pt x="21219" y="127933"/>
                  </a:lnTo>
                  <a:lnTo>
                    <a:pt x="19946" y="130929"/>
                  </a:lnTo>
                  <a:lnTo>
                    <a:pt x="20090" y="133919"/>
                  </a:lnTo>
                  <a:lnTo>
                    <a:pt x="21178" y="136904"/>
                  </a:lnTo>
                  <a:lnTo>
                    <a:pt x="22895" y="138895"/>
                  </a:lnTo>
                  <a:lnTo>
                    <a:pt x="27450" y="141106"/>
                  </a:lnTo>
                  <a:lnTo>
                    <a:pt x="64429" y="133677"/>
                  </a:lnTo>
                  <a:lnTo>
                    <a:pt x="95000" y="120762"/>
                  </a:lnTo>
                  <a:lnTo>
                    <a:pt x="95923" y="121188"/>
                  </a:lnTo>
                  <a:lnTo>
                    <a:pt x="95546" y="122464"/>
                  </a:lnTo>
                  <a:lnTo>
                    <a:pt x="54260" y="148529"/>
                  </a:lnTo>
                  <a:lnTo>
                    <a:pt x="42051" y="156302"/>
                  </a:lnTo>
                  <a:lnTo>
                    <a:pt x="32284" y="1696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74" name="SMARTInkShape-3144"/>
            <p:cNvSpPr/>
            <p:nvPr>
              <p:custDataLst>
                <p:tags r:id="rId174"/>
              </p:custDataLst>
            </p:nvPr>
          </p:nvSpPr>
          <p:spPr bwMode="auto">
            <a:xfrm>
              <a:off x="2759273" y="4259461"/>
              <a:ext cx="107158" cy="8931"/>
            </a:xfrm>
            <a:custGeom>
              <a:avLst/>
              <a:gdLst/>
              <a:ahLst/>
              <a:cxnLst/>
              <a:rect l="0" t="0" r="0" b="0"/>
              <a:pathLst>
                <a:path w="107158" h="8931">
                  <a:moveTo>
                    <a:pt x="0" y="8930"/>
                  </a:moveTo>
                  <a:lnTo>
                    <a:pt x="0" y="8930"/>
                  </a:lnTo>
                  <a:lnTo>
                    <a:pt x="42028" y="8930"/>
                  </a:lnTo>
                  <a:lnTo>
                    <a:pt x="82620" y="8930"/>
                  </a:lnTo>
                  <a:lnTo>
                    <a:pt x="10715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78" name="SMARTInkShape-Group937"/>
          <p:cNvGrpSpPr/>
          <p:nvPr/>
        </p:nvGrpSpPr>
        <p:grpSpPr>
          <a:xfrm>
            <a:off x="1491258" y="4759523"/>
            <a:ext cx="98228" cy="107158"/>
            <a:chOff x="1491258" y="4759523"/>
            <a:chExt cx="98228" cy="107158"/>
          </a:xfrm>
        </p:grpSpPr>
        <p:sp>
          <p:nvSpPr>
            <p:cNvPr id="676" name="SMARTInkShape-3145"/>
            <p:cNvSpPr/>
            <p:nvPr>
              <p:custDataLst>
                <p:tags r:id="rId148"/>
              </p:custDataLst>
            </p:nvPr>
          </p:nvSpPr>
          <p:spPr bwMode="auto">
            <a:xfrm>
              <a:off x="1491258" y="4759523"/>
              <a:ext cx="80368" cy="8931"/>
            </a:xfrm>
            <a:custGeom>
              <a:avLst/>
              <a:gdLst/>
              <a:ahLst/>
              <a:cxnLst/>
              <a:rect l="0" t="0" r="0" b="0"/>
              <a:pathLst>
                <a:path w="80368" h="8931">
                  <a:moveTo>
                    <a:pt x="0" y="0"/>
                  </a:moveTo>
                  <a:lnTo>
                    <a:pt x="0" y="0"/>
                  </a:lnTo>
                  <a:lnTo>
                    <a:pt x="38155" y="993"/>
                  </a:lnTo>
                  <a:lnTo>
                    <a:pt x="51544" y="6137"/>
                  </a:lnTo>
                  <a:lnTo>
                    <a:pt x="80367"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77" name="SMARTInkShape-3146"/>
            <p:cNvSpPr/>
            <p:nvPr>
              <p:custDataLst>
                <p:tags r:id="rId149"/>
              </p:custDataLst>
            </p:nvPr>
          </p:nvSpPr>
          <p:spPr bwMode="auto">
            <a:xfrm>
              <a:off x="1491258" y="4848820"/>
              <a:ext cx="98228" cy="17861"/>
            </a:xfrm>
            <a:custGeom>
              <a:avLst/>
              <a:gdLst/>
              <a:ahLst/>
              <a:cxnLst/>
              <a:rect l="0" t="0" r="0" b="0"/>
              <a:pathLst>
                <a:path w="98228" h="17861">
                  <a:moveTo>
                    <a:pt x="0" y="17860"/>
                  </a:moveTo>
                  <a:lnTo>
                    <a:pt x="0" y="17860"/>
                  </a:lnTo>
                  <a:lnTo>
                    <a:pt x="41475" y="15214"/>
                  </a:lnTo>
                  <a:lnTo>
                    <a:pt x="9822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95" name="SMARTInkShape-Group938"/>
          <p:cNvGrpSpPr/>
          <p:nvPr/>
        </p:nvGrpSpPr>
        <p:grpSpPr>
          <a:xfrm>
            <a:off x="362487" y="3589734"/>
            <a:ext cx="994827" cy="1778859"/>
            <a:chOff x="362487" y="3589734"/>
            <a:chExt cx="994827" cy="1778859"/>
          </a:xfrm>
        </p:grpSpPr>
        <p:sp>
          <p:nvSpPr>
            <p:cNvPr id="679" name="SMARTInkShape-3147"/>
            <p:cNvSpPr/>
            <p:nvPr>
              <p:custDataLst>
                <p:tags r:id="rId132"/>
              </p:custDataLst>
            </p:nvPr>
          </p:nvSpPr>
          <p:spPr bwMode="auto">
            <a:xfrm>
              <a:off x="884039" y="4440855"/>
              <a:ext cx="169575" cy="360380"/>
            </a:xfrm>
            <a:custGeom>
              <a:avLst/>
              <a:gdLst/>
              <a:ahLst/>
              <a:cxnLst/>
              <a:rect l="0" t="0" r="0" b="0"/>
              <a:pathLst>
                <a:path w="169575" h="360380">
                  <a:moveTo>
                    <a:pt x="151805" y="149004"/>
                  </a:moveTo>
                  <a:lnTo>
                    <a:pt x="151805" y="149004"/>
                  </a:lnTo>
                  <a:lnTo>
                    <a:pt x="151805" y="144264"/>
                  </a:lnTo>
                  <a:lnTo>
                    <a:pt x="150813" y="142868"/>
                  </a:lnTo>
                  <a:lnTo>
                    <a:pt x="149159" y="141937"/>
                  </a:lnTo>
                  <a:lnTo>
                    <a:pt x="139445" y="140627"/>
                  </a:lnTo>
                  <a:lnTo>
                    <a:pt x="95116" y="141088"/>
                  </a:lnTo>
                  <a:lnTo>
                    <a:pt x="83284" y="144825"/>
                  </a:lnTo>
                  <a:lnTo>
                    <a:pt x="44672" y="176443"/>
                  </a:lnTo>
                  <a:lnTo>
                    <a:pt x="28891" y="201231"/>
                  </a:lnTo>
                  <a:lnTo>
                    <a:pt x="16388" y="238452"/>
                  </a:lnTo>
                  <a:lnTo>
                    <a:pt x="11140" y="271419"/>
                  </a:lnTo>
                  <a:lnTo>
                    <a:pt x="14325" y="304779"/>
                  </a:lnTo>
                  <a:lnTo>
                    <a:pt x="30427" y="342493"/>
                  </a:lnTo>
                  <a:lnTo>
                    <a:pt x="37667" y="353400"/>
                  </a:lnTo>
                  <a:lnTo>
                    <a:pt x="52129" y="358909"/>
                  </a:lnTo>
                  <a:lnTo>
                    <a:pt x="61542" y="360379"/>
                  </a:lnTo>
                  <a:lnTo>
                    <a:pt x="79938" y="356719"/>
                  </a:lnTo>
                  <a:lnTo>
                    <a:pt x="111261" y="342941"/>
                  </a:lnTo>
                  <a:lnTo>
                    <a:pt x="130421" y="324207"/>
                  </a:lnTo>
                  <a:lnTo>
                    <a:pt x="148666" y="290323"/>
                  </a:lnTo>
                  <a:lnTo>
                    <a:pt x="161899" y="258345"/>
                  </a:lnTo>
                  <a:lnTo>
                    <a:pt x="166213" y="228689"/>
                  </a:lnTo>
                  <a:lnTo>
                    <a:pt x="168130" y="195333"/>
                  </a:lnTo>
                  <a:lnTo>
                    <a:pt x="169210" y="155235"/>
                  </a:lnTo>
                  <a:lnTo>
                    <a:pt x="169574" y="111870"/>
                  </a:lnTo>
                  <a:lnTo>
                    <a:pt x="164906" y="70122"/>
                  </a:lnTo>
                  <a:lnTo>
                    <a:pt x="157230" y="47028"/>
                  </a:lnTo>
                  <a:lnTo>
                    <a:pt x="139191" y="22878"/>
                  </a:lnTo>
                  <a:lnTo>
                    <a:pt x="120733" y="10927"/>
                  </a:lnTo>
                  <a:lnTo>
                    <a:pt x="93320" y="1267"/>
                  </a:lnTo>
                  <a:lnTo>
                    <a:pt x="77194" y="0"/>
                  </a:lnTo>
                  <a:lnTo>
                    <a:pt x="46795" y="5857"/>
                  </a:lnTo>
                  <a:lnTo>
                    <a:pt x="0" y="329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0" name="SMARTInkShape-3148"/>
            <p:cNvSpPr/>
            <p:nvPr>
              <p:custDataLst>
                <p:tags r:id="rId133"/>
              </p:custDataLst>
            </p:nvPr>
          </p:nvSpPr>
          <p:spPr bwMode="auto">
            <a:xfrm>
              <a:off x="1089544" y="4438087"/>
              <a:ext cx="184173" cy="329485"/>
            </a:xfrm>
            <a:custGeom>
              <a:avLst/>
              <a:gdLst/>
              <a:ahLst/>
              <a:cxnLst/>
              <a:rect l="0" t="0" r="0" b="0"/>
              <a:pathLst>
                <a:path w="184173" h="329485">
                  <a:moveTo>
                    <a:pt x="71315" y="8897"/>
                  </a:moveTo>
                  <a:lnTo>
                    <a:pt x="71315" y="8897"/>
                  </a:lnTo>
                  <a:lnTo>
                    <a:pt x="71315" y="0"/>
                  </a:lnTo>
                  <a:lnTo>
                    <a:pt x="66575" y="39921"/>
                  </a:lnTo>
                  <a:lnTo>
                    <a:pt x="56084" y="79407"/>
                  </a:lnTo>
                  <a:lnTo>
                    <a:pt x="44680" y="122550"/>
                  </a:lnTo>
                  <a:lnTo>
                    <a:pt x="36989" y="164375"/>
                  </a:lnTo>
                  <a:lnTo>
                    <a:pt x="33134" y="196120"/>
                  </a:lnTo>
                  <a:lnTo>
                    <a:pt x="19790" y="237916"/>
                  </a:lnTo>
                  <a:lnTo>
                    <a:pt x="10450" y="275626"/>
                  </a:lnTo>
                  <a:lnTo>
                    <a:pt x="1956" y="315305"/>
                  </a:lnTo>
                  <a:lnTo>
                    <a:pt x="0" y="329484"/>
                  </a:lnTo>
                  <a:lnTo>
                    <a:pt x="21798" y="313119"/>
                  </a:lnTo>
                  <a:lnTo>
                    <a:pt x="37402" y="307818"/>
                  </a:lnTo>
                  <a:lnTo>
                    <a:pt x="76412" y="304415"/>
                  </a:lnTo>
                  <a:lnTo>
                    <a:pt x="110639" y="303825"/>
                  </a:lnTo>
                  <a:lnTo>
                    <a:pt x="154619" y="303610"/>
                  </a:lnTo>
                  <a:lnTo>
                    <a:pt x="176075" y="303583"/>
                  </a:lnTo>
                  <a:lnTo>
                    <a:pt x="179851" y="304574"/>
                  </a:lnTo>
                  <a:lnTo>
                    <a:pt x="182368" y="306225"/>
                  </a:lnTo>
                  <a:lnTo>
                    <a:pt x="184046" y="308319"/>
                  </a:lnTo>
                  <a:lnTo>
                    <a:pt x="184172" y="309715"/>
                  </a:lnTo>
                  <a:lnTo>
                    <a:pt x="178472" y="31250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1" name="SMARTInkShape-3149"/>
            <p:cNvSpPr/>
            <p:nvPr>
              <p:custDataLst>
                <p:tags r:id="rId134"/>
              </p:custDataLst>
            </p:nvPr>
          </p:nvSpPr>
          <p:spPr bwMode="auto">
            <a:xfrm>
              <a:off x="1191838" y="3929063"/>
              <a:ext cx="94038" cy="28246"/>
            </a:xfrm>
            <a:custGeom>
              <a:avLst/>
              <a:gdLst/>
              <a:ahLst/>
              <a:cxnLst/>
              <a:rect l="0" t="0" r="0" b="0"/>
              <a:pathLst>
                <a:path w="94038" h="28246">
                  <a:moveTo>
                    <a:pt x="4740" y="0"/>
                  </a:moveTo>
                  <a:lnTo>
                    <a:pt x="4740" y="0"/>
                  </a:lnTo>
                  <a:lnTo>
                    <a:pt x="0" y="9480"/>
                  </a:lnTo>
                  <a:lnTo>
                    <a:pt x="588" y="14258"/>
                  </a:lnTo>
                  <a:lnTo>
                    <a:pt x="6533" y="24857"/>
                  </a:lnTo>
                  <a:lnTo>
                    <a:pt x="10896" y="27485"/>
                  </a:lnTo>
                  <a:lnTo>
                    <a:pt x="15789" y="28245"/>
                  </a:lnTo>
                  <a:lnTo>
                    <a:pt x="94037"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2" name="SMARTInkShape-3150"/>
            <p:cNvSpPr/>
            <p:nvPr>
              <p:custDataLst>
                <p:tags r:id="rId135"/>
              </p:custDataLst>
            </p:nvPr>
          </p:nvSpPr>
          <p:spPr bwMode="auto">
            <a:xfrm>
              <a:off x="903150" y="3829434"/>
              <a:ext cx="445234" cy="541024"/>
            </a:xfrm>
            <a:custGeom>
              <a:avLst/>
              <a:gdLst/>
              <a:ahLst/>
              <a:cxnLst/>
              <a:rect l="0" t="0" r="0" b="0"/>
              <a:pathLst>
                <a:path w="445234" h="541024">
                  <a:moveTo>
                    <a:pt x="25538" y="215714"/>
                  </a:moveTo>
                  <a:lnTo>
                    <a:pt x="25538" y="215714"/>
                  </a:lnTo>
                  <a:lnTo>
                    <a:pt x="22892" y="255879"/>
                  </a:lnTo>
                  <a:lnTo>
                    <a:pt x="17849" y="299936"/>
                  </a:lnTo>
                  <a:lnTo>
                    <a:pt x="10716" y="339727"/>
                  </a:lnTo>
                  <a:lnTo>
                    <a:pt x="8278" y="378896"/>
                  </a:lnTo>
                  <a:lnTo>
                    <a:pt x="7797" y="419817"/>
                  </a:lnTo>
                  <a:lnTo>
                    <a:pt x="2973" y="452247"/>
                  </a:lnTo>
                  <a:lnTo>
                    <a:pt x="0" y="491732"/>
                  </a:lnTo>
                  <a:lnTo>
                    <a:pt x="5133" y="532284"/>
                  </a:lnTo>
                  <a:lnTo>
                    <a:pt x="6924" y="541023"/>
                  </a:lnTo>
                  <a:lnTo>
                    <a:pt x="7175" y="540735"/>
                  </a:lnTo>
                  <a:lnTo>
                    <a:pt x="15358" y="496136"/>
                  </a:lnTo>
                  <a:lnTo>
                    <a:pt x="18698" y="468008"/>
                  </a:lnTo>
                  <a:lnTo>
                    <a:pt x="22498" y="433017"/>
                  </a:lnTo>
                  <a:lnTo>
                    <a:pt x="24637" y="390012"/>
                  </a:lnTo>
                  <a:lnTo>
                    <a:pt x="26263" y="346292"/>
                  </a:lnTo>
                  <a:lnTo>
                    <a:pt x="31595" y="302911"/>
                  </a:lnTo>
                  <a:lnTo>
                    <a:pt x="33616" y="266466"/>
                  </a:lnTo>
                  <a:lnTo>
                    <a:pt x="34299" y="230076"/>
                  </a:lnTo>
                  <a:lnTo>
                    <a:pt x="34434" y="199479"/>
                  </a:lnTo>
                  <a:lnTo>
                    <a:pt x="36429" y="195961"/>
                  </a:lnTo>
                  <a:lnTo>
                    <a:pt x="39744" y="193616"/>
                  </a:lnTo>
                  <a:lnTo>
                    <a:pt x="49711" y="191010"/>
                  </a:lnTo>
                  <a:lnTo>
                    <a:pt x="64063" y="189852"/>
                  </a:lnTo>
                  <a:lnTo>
                    <a:pt x="80363" y="194629"/>
                  </a:lnTo>
                  <a:lnTo>
                    <a:pt x="105600" y="209124"/>
                  </a:lnTo>
                  <a:lnTo>
                    <a:pt x="116839" y="223243"/>
                  </a:lnTo>
                  <a:lnTo>
                    <a:pt x="121712" y="244734"/>
                  </a:lnTo>
                  <a:lnTo>
                    <a:pt x="113675" y="274694"/>
                  </a:lnTo>
                  <a:lnTo>
                    <a:pt x="101421" y="289222"/>
                  </a:lnTo>
                  <a:lnTo>
                    <a:pt x="58511" y="316516"/>
                  </a:lnTo>
                  <a:lnTo>
                    <a:pt x="38394" y="320988"/>
                  </a:lnTo>
                  <a:lnTo>
                    <a:pt x="28606" y="319388"/>
                  </a:lnTo>
                  <a:lnTo>
                    <a:pt x="22933" y="316362"/>
                  </a:lnTo>
                  <a:lnTo>
                    <a:pt x="22809" y="315554"/>
                  </a:lnTo>
                  <a:lnTo>
                    <a:pt x="39220" y="309519"/>
                  </a:lnTo>
                  <a:lnTo>
                    <a:pt x="59843" y="305902"/>
                  </a:lnTo>
                  <a:lnTo>
                    <a:pt x="101694" y="305187"/>
                  </a:lnTo>
                  <a:lnTo>
                    <a:pt x="143217" y="305046"/>
                  </a:lnTo>
                  <a:lnTo>
                    <a:pt x="164144" y="300281"/>
                  </a:lnTo>
                  <a:lnTo>
                    <a:pt x="168544" y="296897"/>
                  </a:lnTo>
                  <a:lnTo>
                    <a:pt x="173432" y="287845"/>
                  </a:lnTo>
                  <a:lnTo>
                    <a:pt x="176827" y="245927"/>
                  </a:lnTo>
                  <a:lnTo>
                    <a:pt x="177322" y="210262"/>
                  </a:lnTo>
                  <a:lnTo>
                    <a:pt x="177333" y="212630"/>
                  </a:lnTo>
                  <a:lnTo>
                    <a:pt x="185030" y="252730"/>
                  </a:lnTo>
                  <a:lnTo>
                    <a:pt x="200244" y="293607"/>
                  </a:lnTo>
                  <a:lnTo>
                    <a:pt x="201540" y="300384"/>
                  </a:lnTo>
                  <a:lnTo>
                    <a:pt x="208271" y="310562"/>
                  </a:lnTo>
                  <a:lnTo>
                    <a:pt x="212844" y="314665"/>
                  </a:lnTo>
                  <a:lnTo>
                    <a:pt x="217878" y="316408"/>
                  </a:lnTo>
                  <a:lnTo>
                    <a:pt x="228762" y="315699"/>
                  </a:lnTo>
                  <a:lnTo>
                    <a:pt x="232458" y="313129"/>
                  </a:lnTo>
                  <a:lnTo>
                    <a:pt x="234922" y="309430"/>
                  </a:lnTo>
                  <a:lnTo>
                    <a:pt x="243617" y="279756"/>
                  </a:lnTo>
                  <a:lnTo>
                    <a:pt x="241623" y="235678"/>
                  </a:lnTo>
                  <a:lnTo>
                    <a:pt x="240084" y="195866"/>
                  </a:lnTo>
                  <a:lnTo>
                    <a:pt x="242600" y="189364"/>
                  </a:lnTo>
                  <a:lnTo>
                    <a:pt x="244660" y="186241"/>
                  </a:lnTo>
                  <a:lnTo>
                    <a:pt x="246033" y="185152"/>
                  </a:lnTo>
                  <a:lnTo>
                    <a:pt x="246949" y="185417"/>
                  </a:lnTo>
                  <a:lnTo>
                    <a:pt x="247559" y="186587"/>
                  </a:lnTo>
                  <a:lnTo>
                    <a:pt x="253413" y="227799"/>
                  </a:lnTo>
                  <a:lnTo>
                    <a:pt x="261177" y="263392"/>
                  </a:lnTo>
                  <a:lnTo>
                    <a:pt x="275633" y="307872"/>
                  </a:lnTo>
                  <a:lnTo>
                    <a:pt x="278589" y="312872"/>
                  </a:lnTo>
                  <a:lnTo>
                    <a:pt x="282543" y="316204"/>
                  </a:lnTo>
                  <a:lnTo>
                    <a:pt x="292228" y="319908"/>
                  </a:lnTo>
                  <a:lnTo>
                    <a:pt x="298581" y="317919"/>
                  </a:lnTo>
                  <a:lnTo>
                    <a:pt x="313578" y="307771"/>
                  </a:lnTo>
                  <a:lnTo>
                    <a:pt x="324873" y="293339"/>
                  </a:lnTo>
                  <a:lnTo>
                    <a:pt x="343467" y="249088"/>
                  </a:lnTo>
                  <a:lnTo>
                    <a:pt x="352793" y="208295"/>
                  </a:lnTo>
                  <a:lnTo>
                    <a:pt x="358838" y="172398"/>
                  </a:lnTo>
                  <a:lnTo>
                    <a:pt x="367820" y="132104"/>
                  </a:lnTo>
                  <a:lnTo>
                    <a:pt x="372025" y="91832"/>
                  </a:lnTo>
                  <a:lnTo>
                    <a:pt x="378011" y="57962"/>
                  </a:lnTo>
                  <a:lnTo>
                    <a:pt x="380802" y="15698"/>
                  </a:lnTo>
                  <a:lnTo>
                    <a:pt x="377571" y="3456"/>
                  </a:lnTo>
                  <a:lnTo>
                    <a:pt x="376312" y="787"/>
                  </a:lnTo>
                  <a:lnTo>
                    <a:pt x="375473" y="0"/>
                  </a:lnTo>
                  <a:lnTo>
                    <a:pt x="374914" y="467"/>
                  </a:lnTo>
                  <a:lnTo>
                    <a:pt x="373894" y="40399"/>
                  </a:lnTo>
                  <a:lnTo>
                    <a:pt x="367678" y="83629"/>
                  </a:lnTo>
                  <a:lnTo>
                    <a:pt x="366116" y="113354"/>
                  </a:lnTo>
                  <a:lnTo>
                    <a:pt x="365421" y="149054"/>
                  </a:lnTo>
                  <a:lnTo>
                    <a:pt x="365113" y="185095"/>
                  </a:lnTo>
                  <a:lnTo>
                    <a:pt x="364939" y="228691"/>
                  </a:lnTo>
                  <a:lnTo>
                    <a:pt x="365880" y="271594"/>
                  </a:lnTo>
                  <a:lnTo>
                    <a:pt x="372557" y="315334"/>
                  </a:lnTo>
                  <a:lnTo>
                    <a:pt x="378537" y="322167"/>
                  </a:lnTo>
                  <a:lnTo>
                    <a:pt x="382909" y="325378"/>
                  </a:lnTo>
                  <a:lnTo>
                    <a:pt x="387809" y="325534"/>
                  </a:lnTo>
                  <a:lnTo>
                    <a:pt x="398545" y="320417"/>
                  </a:lnTo>
                  <a:lnTo>
                    <a:pt x="411004" y="306379"/>
                  </a:lnTo>
                  <a:lnTo>
                    <a:pt x="445233" y="2425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3" name="SMARTInkShape-3151"/>
            <p:cNvSpPr/>
            <p:nvPr>
              <p:custDataLst>
                <p:tags r:id="rId136"/>
              </p:custDataLst>
            </p:nvPr>
          </p:nvSpPr>
          <p:spPr bwMode="auto">
            <a:xfrm>
              <a:off x="714375" y="3991570"/>
              <a:ext cx="116087" cy="22601"/>
            </a:xfrm>
            <a:custGeom>
              <a:avLst/>
              <a:gdLst/>
              <a:ahLst/>
              <a:cxnLst/>
              <a:rect l="0" t="0" r="0" b="0"/>
              <a:pathLst>
                <a:path w="116087" h="22601">
                  <a:moveTo>
                    <a:pt x="0" y="17860"/>
                  </a:moveTo>
                  <a:lnTo>
                    <a:pt x="0" y="17860"/>
                  </a:lnTo>
                  <a:lnTo>
                    <a:pt x="14221" y="22600"/>
                  </a:lnTo>
                  <a:lnTo>
                    <a:pt x="42027" y="20808"/>
                  </a:lnTo>
                  <a:lnTo>
                    <a:pt x="84994" y="11313"/>
                  </a:lnTo>
                  <a:lnTo>
                    <a:pt x="1160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4" name="SMARTInkShape-3152"/>
            <p:cNvSpPr/>
            <p:nvPr>
              <p:custDataLst>
                <p:tags r:id="rId137"/>
              </p:custDataLst>
            </p:nvPr>
          </p:nvSpPr>
          <p:spPr bwMode="auto">
            <a:xfrm>
              <a:off x="362487" y="3907965"/>
              <a:ext cx="548342" cy="339641"/>
            </a:xfrm>
            <a:custGeom>
              <a:avLst/>
              <a:gdLst/>
              <a:ahLst/>
              <a:cxnLst/>
              <a:rect l="0" t="0" r="0" b="0"/>
              <a:pathLst>
                <a:path w="548342" h="339641">
                  <a:moveTo>
                    <a:pt x="92927" y="110394"/>
                  </a:moveTo>
                  <a:lnTo>
                    <a:pt x="92927" y="110394"/>
                  </a:lnTo>
                  <a:lnTo>
                    <a:pt x="85239" y="102706"/>
                  </a:lnTo>
                  <a:lnTo>
                    <a:pt x="77114" y="100717"/>
                  </a:lnTo>
                  <a:lnTo>
                    <a:pt x="71678" y="96833"/>
                  </a:lnTo>
                  <a:lnTo>
                    <a:pt x="67847" y="96393"/>
                  </a:lnTo>
                  <a:lnTo>
                    <a:pt x="58299" y="98549"/>
                  </a:lnTo>
                  <a:lnTo>
                    <a:pt x="41767" y="110082"/>
                  </a:lnTo>
                  <a:lnTo>
                    <a:pt x="19395" y="145022"/>
                  </a:lnTo>
                  <a:lnTo>
                    <a:pt x="4392" y="186908"/>
                  </a:lnTo>
                  <a:lnTo>
                    <a:pt x="0" y="214845"/>
                  </a:lnTo>
                  <a:lnTo>
                    <a:pt x="1356" y="247106"/>
                  </a:lnTo>
                  <a:lnTo>
                    <a:pt x="2956" y="284516"/>
                  </a:lnTo>
                  <a:lnTo>
                    <a:pt x="11268" y="304860"/>
                  </a:lnTo>
                  <a:lnTo>
                    <a:pt x="17652" y="314452"/>
                  </a:lnTo>
                  <a:lnTo>
                    <a:pt x="35328" y="327756"/>
                  </a:lnTo>
                  <a:lnTo>
                    <a:pt x="64793" y="339640"/>
                  </a:lnTo>
                  <a:lnTo>
                    <a:pt x="90985" y="336959"/>
                  </a:lnTo>
                  <a:lnTo>
                    <a:pt x="99570" y="331882"/>
                  </a:lnTo>
                  <a:lnTo>
                    <a:pt x="130252" y="295220"/>
                  </a:lnTo>
                  <a:lnTo>
                    <a:pt x="155201" y="254500"/>
                  </a:lnTo>
                  <a:lnTo>
                    <a:pt x="166390" y="212624"/>
                  </a:lnTo>
                  <a:lnTo>
                    <a:pt x="171249" y="176734"/>
                  </a:lnTo>
                  <a:lnTo>
                    <a:pt x="167948" y="137768"/>
                  </a:lnTo>
                  <a:lnTo>
                    <a:pt x="160686" y="104284"/>
                  </a:lnTo>
                  <a:lnTo>
                    <a:pt x="155959" y="96398"/>
                  </a:lnTo>
                  <a:lnTo>
                    <a:pt x="142769" y="84992"/>
                  </a:lnTo>
                  <a:lnTo>
                    <a:pt x="129631" y="79261"/>
                  </a:lnTo>
                  <a:lnTo>
                    <a:pt x="123350" y="77732"/>
                  </a:lnTo>
                  <a:lnTo>
                    <a:pt x="100288" y="80321"/>
                  </a:lnTo>
                  <a:lnTo>
                    <a:pt x="79343" y="92113"/>
                  </a:lnTo>
                  <a:lnTo>
                    <a:pt x="55829" y="112915"/>
                  </a:lnTo>
                  <a:lnTo>
                    <a:pt x="44028" y="134666"/>
                  </a:lnTo>
                  <a:lnTo>
                    <a:pt x="37460" y="159877"/>
                  </a:lnTo>
                  <a:lnTo>
                    <a:pt x="39340" y="194399"/>
                  </a:lnTo>
                  <a:lnTo>
                    <a:pt x="47174" y="219069"/>
                  </a:lnTo>
                  <a:lnTo>
                    <a:pt x="72730" y="257659"/>
                  </a:lnTo>
                  <a:lnTo>
                    <a:pt x="86927" y="265142"/>
                  </a:lnTo>
                  <a:lnTo>
                    <a:pt x="125035" y="269946"/>
                  </a:lnTo>
                  <a:lnTo>
                    <a:pt x="154365" y="266038"/>
                  </a:lnTo>
                  <a:lnTo>
                    <a:pt x="172426" y="258596"/>
                  </a:lnTo>
                  <a:lnTo>
                    <a:pt x="188802" y="245367"/>
                  </a:lnTo>
                  <a:lnTo>
                    <a:pt x="211522" y="208478"/>
                  </a:lnTo>
                  <a:lnTo>
                    <a:pt x="215089" y="198305"/>
                  </a:lnTo>
                  <a:lnTo>
                    <a:pt x="217776" y="175107"/>
                  </a:lnTo>
                  <a:lnTo>
                    <a:pt x="217936" y="213153"/>
                  </a:lnTo>
                  <a:lnTo>
                    <a:pt x="220587" y="240391"/>
                  </a:lnTo>
                  <a:lnTo>
                    <a:pt x="235722" y="284681"/>
                  </a:lnTo>
                  <a:lnTo>
                    <a:pt x="240066" y="291373"/>
                  </a:lnTo>
                  <a:lnTo>
                    <a:pt x="243606" y="292563"/>
                  </a:lnTo>
                  <a:lnTo>
                    <a:pt x="252830" y="291238"/>
                  </a:lnTo>
                  <a:lnTo>
                    <a:pt x="257076" y="287511"/>
                  </a:lnTo>
                  <a:lnTo>
                    <a:pt x="271020" y="260143"/>
                  </a:lnTo>
                  <a:lnTo>
                    <a:pt x="277656" y="234801"/>
                  </a:lnTo>
                  <a:lnTo>
                    <a:pt x="280083" y="192666"/>
                  </a:lnTo>
                  <a:lnTo>
                    <a:pt x="280378" y="179746"/>
                  </a:lnTo>
                  <a:lnTo>
                    <a:pt x="285187" y="218996"/>
                  </a:lnTo>
                  <a:lnTo>
                    <a:pt x="294120" y="257967"/>
                  </a:lnTo>
                  <a:lnTo>
                    <a:pt x="308644" y="285089"/>
                  </a:lnTo>
                  <a:lnTo>
                    <a:pt x="325515" y="303046"/>
                  </a:lnTo>
                  <a:lnTo>
                    <a:pt x="331330" y="307290"/>
                  </a:lnTo>
                  <a:lnTo>
                    <a:pt x="338182" y="309127"/>
                  </a:lnTo>
                  <a:lnTo>
                    <a:pt x="353734" y="308522"/>
                  </a:lnTo>
                  <a:lnTo>
                    <a:pt x="367922" y="299654"/>
                  </a:lnTo>
                  <a:lnTo>
                    <a:pt x="388459" y="274448"/>
                  </a:lnTo>
                  <a:lnTo>
                    <a:pt x="408256" y="230728"/>
                  </a:lnTo>
                  <a:lnTo>
                    <a:pt x="412577" y="193012"/>
                  </a:lnTo>
                  <a:lnTo>
                    <a:pt x="413857" y="158355"/>
                  </a:lnTo>
                  <a:lnTo>
                    <a:pt x="418977" y="124495"/>
                  </a:lnTo>
                  <a:lnTo>
                    <a:pt x="422037" y="89327"/>
                  </a:lnTo>
                  <a:lnTo>
                    <a:pt x="422944" y="53771"/>
                  </a:lnTo>
                  <a:lnTo>
                    <a:pt x="423250" y="10169"/>
                  </a:lnTo>
                  <a:lnTo>
                    <a:pt x="423303" y="0"/>
                  </a:lnTo>
                  <a:lnTo>
                    <a:pt x="423316" y="1137"/>
                  </a:lnTo>
                  <a:lnTo>
                    <a:pt x="415636" y="43288"/>
                  </a:lnTo>
                  <a:lnTo>
                    <a:pt x="410023" y="81250"/>
                  </a:lnTo>
                  <a:lnTo>
                    <a:pt x="407491" y="115962"/>
                  </a:lnTo>
                  <a:lnTo>
                    <a:pt x="406366" y="151564"/>
                  </a:lnTo>
                  <a:lnTo>
                    <a:pt x="405733" y="195904"/>
                  </a:lnTo>
                  <a:lnTo>
                    <a:pt x="405585" y="228766"/>
                  </a:lnTo>
                  <a:lnTo>
                    <a:pt x="410242" y="271255"/>
                  </a:lnTo>
                  <a:lnTo>
                    <a:pt x="420704" y="305917"/>
                  </a:lnTo>
                  <a:lnTo>
                    <a:pt x="426460" y="315694"/>
                  </a:lnTo>
                  <a:lnTo>
                    <a:pt x="432361" y="316714"/>
                  </a:lnTo>
                  <a:lnTo>
                    <a:pt x="449500" y="312555"/>
                  </a:lnTo>
                  <a:lnTo>
                    <a:pt x="471981" y="299058"/>
                  </a:lnTo>
                  <a:lnTo>
                    <a:pt x="491210" y="282490"/>
                  </a:lnTo>
                  <a:lnTo>
                    <a:pt x="514409" y="243484"/>
                  </a:lnTo>
                  <a:lnTo>
                    <a:pt x="528365" y="214651"/>
                  </a:lnTo>
                  <a:lnTo>
                    <a:pt x="538784" y="180973"/>
                  </a:lnTo>
                  <a:lnTo>
                    <a:pt x="548341" y="11039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5" name="SMARTInkShape-3153"/>
            <p:cNvSpPr/>
            <p:nvPr>
              <p:custDataLst>
                <p:tags r:id="rId138"/>
              </p:custDataLst>
            </p:nvPr>
          </p:nvSpPr>
          <p:spPr bwMode="auto">
            <a:xfrm>
              <a:off x="975253" y="3589734"/>
              <a:ext cx="123100" cy="187525"/>
            </a:xfrm>
            <a:custGeom>
              <a:avLst/>
              <a:gdLst/>
              <a:ahLst/>
              <a:cxnLst/>
              <a:rect l="0" t="0" r="0" b="0"/>
              <a:pathLst>
                <a:path w="123100" h="187525">
                  <a:moveTo>
                    <a:pt x="96310" y="0"/>
                  </a:moveTo>
                  <a:lnTo>
                    <a:pt x="96310" y="0"/>
                  </a:lnTo>
                  <a:lnTo>
                    <a:pt x="91569" y="0"/>
                  </a:lnTo>
                  <a:lnTo>
                    <a:pt x="79140" y="9481"/>
                  </a:lnTo>
                  <a:lnTo>
                    <a:pt x="45507" y="49670"/>
                  </a:lnTo>
                  <a:lnTo>
                    <a:pt x="14712" y="93927"/>
                  </a:lnTo>
                  <a:lnTo>
                    <a:pt x="959" y="129264"/>
                  </a:lnTo>
                  <a:lnTo>
                    <a:pt x="0" y="133801"/>
                  </a:lnTo>
                  <a:lnTo>
                    <a:pt x="353" y="137818"/>
                  </a:lnTo>
                  <a:lnTo>
                    <a:pt x="3392" y="144927"/>
                  </a:lnTo>
                  <a:lnTo>
                    <a:pt x="15987" y="148748"/>
                  </a:lnTo>
                  <a:lnTo>
                    <a:pt x="60597" y="152395"/>
                  </a:lnTo>
                  <a:lnTo>
                    <a:pt x="100904" y="160864"/>
                  </a:lnTo>
                  <a:lnTo>
                    <a:pt x="111911" y="165092"/>
                  </a:lnTo>
                  <a:lnTo>
                    <a:pt x="115640" y="168600"/>
                  </a:lnTo>
                  <a:lnTo>
                    <a:pt x="123099" y="18752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6" name="SMARTInkShape-3154"/>
            <p:cNvSpPr/>
            <p:nvPr>
              <p:custDataLst>
                <p:tags r:id="rId139"/>
              </p:custDataLst>
            </p:nvPr>
          </p:nvSpPr>
          <p:spPr bwMode="auto">
            <a:xfrm>
              <a:off x="964406" y="3714750"/>
              <a:ext cx="178595" cy="26790"/>
            </a:xfrm>
            <a:custGeom>
              <a:avLst/>
              <a:gdLst/>
              <a:ahLst/>
              <a:cxnLst/>
              <a:rect l="0" t="0" r="0" b="0"/>
              <a:pathLst>
                <a:path w="178595" h="26790">
                  <a:moveTo>
                    <a:pt x="178594" y="0"/>
                  </a:moveTo>
                  <a:lnTo>
                    <a:pt x="178594" y="0"/>
                  </a:lnTo>
                  <a:lnTo>
                    <a:pt x="139740" y="0"/>
                  </a:lnTo>
                  <a:lnTo>
                    <a:pt x="99371" y="4740"/>
                  </a:lnTo>
                  <a:lnTo>
                    <a:pt x="57590" y="9094"/>
                  </a:lnTo>
                  <a:lnTo>
                    <a:pt x="0" y="26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7" name="SMARTInkShape-3155"/>
            <p:cNvSpPr/>
            <p:nvPr>
              <p:custDataLst>
                <p:tags r:id="rId140"/>
              </p:custDataLst>
            </p:nvPr>
          </p:nvSpPr>
          <p:spPr bwMode="auto">
            <a:xfrm>
              <a:off x="1160859" y="4917749"/>
              <a:ext cx="80369" cy="169742"/>
            </a:xfrm>
            <a:custGeom>
              <a:avLst/>
              <a:gdLst/>
              <a:ahLst/>
              <a:cxnLst/>
              <a:rect l="0" t="0" r="0" b="0"/>
              <a:pathLst>
                <a:path w="80369" h="169742">
                  <a:moveTo>
                    <a:pt x="0" y="154314"/>
                  </a:moveTo>
                  <a:lnTo>
                    <a:pt x="0" y="154314"/>
                  </a:lnTo>
                  <a:lnTo>
                    <a:pt x="9481" y="149573"/>
                  </a:lnTo>
                  <a:lnTo>
                    <a:pt x="16782" y="141955"/>
                  </a:lnTo>
                  <a:lnTo>
                    <a:pt x="26470" y="123863"/>
                  </a:lnTo>
                  <a:lnTo>
                    <a:pt x="40638" y="83386"/>
                  </a:lnTo>
                  <a:lnTo>
                    <a:pt x="44121" y="41112"/>
                  </a:lnTo>
                  <a:lnTo>
                    <a:pt x="43552" y="11200"/>
                  </a:lnTo>
                  <a:lnTo>
                    <a:pt x="39862" y="2072"/>
                  </a:lnTo>
                  <a:lnTo>
                    <a:pt x="37489" y="233"/>
                  </a:lnTo>
                  <a:lnTo>
                    <a:pt x="34915" y="0"/>
                  </a:lnTo>
                  <a:lnTo>
                    <a:pt x="29409" y="2386"/>
                  </a:lnTo>
                  <a:lnTo>
                    <a:pt x="23654" y="6754"/>
                  </a:lnTo>
                  <a:lnTo>
                    <a:pt x="8909" y="47030"/>
                  </a:lnTo>
                  <a:lnTo>
                    <a:pt x="1760" y="78110"/>
                  </a:lnTo>
                  <a:lnTo>
                    <a:pt x="1340" y="110487"/>
                  </a:lnTo>
                  <a:lnTo>
                    <a:pt x="12475" y="149680"/>
                  </a:lnTo>
                  <a:lnTo>
                    <a:pt x="20758" y="159861"/>
                  </a:lnTo>
                  <a:lnTo>
                    <a:pt x="30062" y="166701"/>
                  </a:lnTo>
                  <a:lnTo>
                    <a:pt x="37504" y="169741"/>
                  </a:lnTo>
                  <a:lnTo>
                    <a:pt x="52057" y="163154"/>
                  </a:lnTo>
                  <a:lnTo>
                    <a:pt x="80368" y="14538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8" name="SMARTInkShape-3156"/>
            <p:cNvSpPr/>
            <p:nvPr>
              <p:custDataLst>
                <p:tags r:id="rId141"/>
              </p:custDataLst>
            </p:nvPr>
          </p:nvSpPr>
          <p:spPr bwMode="auto">
            <a:xfrm>
              <a:off x="1000160" y="5045273"/>
              <a:ext cx="151771" cy="254777"/>
            </a:xfrm>
            <a:custGeom>
              <a:avLst/>
              <a:gdLst/>
              <a:ahLst/>
              <a:cxnLst/>
              <a:rect l="0" t="0" r="0" b="0"/>
              <a:pathLst>
                <a:path w="151771" h="254777">
                  <a:moveTo>
                    <a:pt x="35684" y="0"/>
                  </a:moveTo>
                  <a:lnTo>
                    <a:pt x="35684" y="0"/>
                  </a:lnTo>
                  <a:lnTo>
                    <a:pt x="27995" y="0"/>
                  </a:lnTo>
                  <a:lnTo>
                    <a:pt x="26863" y="39079"/>
                  </a:lnTo>
                  <a:lnTo>
                    <a:pt x="22046" y="79268"/>
                  </a:lnTo>
                  <a:lnTo>
                    <a:pt x="19075" y="122595"/>
                  </a:lnTo>
                  <a:lnTo>
                    <a:pt x="13455" y="157371"/>
                  </a:lnTo>
                  <a:lnTo>
                    <a:pt x="8803" y="201926"/>
                  </a:lnTo>
                  <a:lnTo>
                    <a:pt x="1325" y="244836"/>
                  </a:lnTo>
                  <a:lnTo>
                    <a:pt x="368" y="254776"/>
                  </a:lnTo>
                  <a:lnTo>
                    <a:pt x="0" y="228997"/>
                  </a:lnTo>
                  <a:lnTo>
                    <a:pt x="8093" y="189690"/>
                  </a:lnTo>
                  <a:lnTo>
                    <a:pt x="27772" y="152233"/>
                  </a:lnTo>
                  <a:lnTo>
                    <a:pt x="46027" y="125652"/>
                  </a:lnTo>
                  <a:lnTo>
                    <a:pt x="65538" y="114180"/>
                  </a:lnTo>
                  <a:lnTo>
                    <a:pt x="79049" y="112925"/>
                  </a:lnTo>
                  <a:lnTo>
                    <a:pt x="103891" y="120202"/>
                  </a:lnTo>
                  <a:lnTo>
                    <a:pt x="107945" y="124783"/>
                  </a:lnTo>
                  <a:lnTo>
                    <a:pt x="112448" y="137811"/>
                  </a:lnTo>
                  <a:lnTo>
                    <a:pt x="114983" y="161880"/>
                  </a:lnTo>
                  <a:lnTo>
                    <a:pt x="109703" y="197672"/>
                  </a:lnTo>
                  <a:lnTo>
                    <a:pt x="107461" y="239339"/>
                  </a:lnTo>
                  <a:lnTo>
                    <a:pt x="108340" y="242903"/>
                  </a:lnTo>
                  <a:lnTo>
                    <a:pt x="109918" y="245280"/>
                  </a:lnTo>
                  <a:lnTo>
                    <a:pt x="114840" y="249093"/>
                  </a:lnTo>
                  <a:lnTo>
                    <a:pt x="120433" y="249753"/>
                  </a:lnTo>
                  <a:lnTo>
                    <a:pt x="133114" y="240468"/>
                  </a:lnTo>
                  <a:lnTo>
                    <a:pt x="151770" y="2143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9" name="SMARTInkShape-3157"/>
            <p:cNvSpPr/>
            <p:nvPr>
              <p:custDataLst>
                <p:tags r:id="rId142"/>
              </p:custDataLst>
            </p:nvPr>
          </p:nvSpPr>
          <p:spPr bwMode="auto">
            <a:xfrm>
              <a:off x="750094" y="4981527"/>
              <a:ext cx="165520" cy="387066"/>
            </a:xfrm>
            <a:custGeom>
              <a:avLst/>
              <a:gdLst/>
              <a:ahLst/>
              <a:cxnLst/>
              <a:rect l="0" t="0" r="0" b="0"/>
              <a:pathLst>
                <a:path w="165520" h="387066">
                  <a:moveTo>
                    <a:pt x="160734" y="188762"/>
                  </a:moveTo>
                  <a:lnTo>
                    <a:pt x="160734" y="188762"/>
                  </a:lnTo>
                  <a:lnTo>
                    <a:pt x="152613" y="181633"/>
                  </a:lnTo>
                  <a:lnTo>
                    <a:pt x="136795" y="172512"/>
                  </a:lnTo>
                  <a:lnTo>
                    <a:pt x="125309" y="171379"/>
                  </a:lnTo>
                  <a:lnTo>
                    <a:pt x="109338" y="175785"/>
                  </a:lnTo>
                  <a:lnTo>
                    <a:pt x="82557" y="192854"/>
                  </a:lnTo>
                  <a:lnTo>
                    <a:pt x="54227" y="230985"/>
                  </a:lnTo>
                  <a:lnTo>
                    <a:pt x="36462" y="270505"/>
                  </a:lnTo>
                  <a:lnTo>
                    <a:pt x="24915" y="312091"/>
                  </a:lnTo>
                  <a:lnTo>
                    <a:pt x="24690" y="351091"/>
                  </a:lnTo>
                  <a:lnTo>
                    <a:pt x="30908" y="373561"/>
                  </a:lnTo>
                  <a:lnTo>
                    <a:pt x="38872" y="382681"/>
                  </a:lnTo>
                  <a:lnTo>
                    <a:pt x="43774" y="386502"/>
                  </a:lnTo>
                  <a:lnTo>
                    <a:pt x="51011" y="387065"/>
                  </a:lnTo>
                  <a:lnTo>
                    <a:pt x="69635" y="382399"/>
                  </a:lnTo>
                  <a:lnTo>
                    <a:pt x="88496" y="368420"/>
                  </a:lnTo>
                  <a:lnTo>
                    <a:pt x="105808" y="347985"/>
                  </a:lnTo>
                  <a:lnTo>
                    <a:pt x="125718" y="311565"/>
                  </a:lnTo>
                  <a:lnTo>
                    <a:pt x="145160" y="268642"/>
                  </a:lnTo>
                  <a:lnTo>
                    <a:pt x="156629" y="226185"/>
                  </a:lnTo>
                  <a:lnTo>
                    <a:pt x="160510" y="191361"/>
                  </a:lnTo>
                  <a:lnTo>
                    <a:pt x="165519" y="153923"/>
                  </a:lnTo>
                  <a:lnTo>
                    <a:pt x="163522" y="122677"/>
                  </a:lnTo>
                  <a:lnTo>
                    <a:pt x="161560" y="85837"/>
                  </a:lnTo>
                  <a:lnTo>
                    <a:pt x="151498" y="51330"/>
                  </a:lnTo>
                  <a:lnTo>
                    <a:pt x="126468" y="20711"/>
                  </a:lnTo>
                  <a:lnTo>
                    <a:pt x="93916" y="2268"/>
                  </a:lnTo>
                  <a:lnTo>
                    <a:pt x="49655" y="0"/>
                  </a:lnTo>
                  <a:lnTo>
                    <a:pt x="22540" y="872"/>
                  </a:lnTo>
                  <a:lnTo>
                    <a:pt x="17011" y="2978"/>
                  </a:lnTo>
                  <a:lnTo>
                    <a:pt x="0" y="3695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0" name="SMARTInkShape-3158"/>
            <p:cNvSpPr/>
            <p:nvPr>
              <p:custDataLst>
                <p:tags r:id="rId143"/>
              </p:custDataLst>
            </p:nvPr>
          </p:nvSpPr>
          <p:spPr bwMode="auto">
            <a:xfrm>
              <a:off x="848321" y="4849364"/>
              <a:ext cx="420255" cy="43554"/>
            </a:xfrm>
            <a:custGeom>
              <a:avLst/>
              <a:gdLst/>
              <a:ahLst/>
              <a:cxnLst/>
              <a:rect l="0" t="0" r="0" b="0"/>
              <a:pathLst>
                <a:path w="420255" h="43554">
                  <a:moveTo>
                    <a:pt x="0" y="35175"/>
                  </a:moveTo>
                  <a:lnTo>
                    <a:pt x="0" y="35175"/>
                  </a:lnTo>
                  <a:lnTo>
                    <a:pt x="41863" y="37821"/>
                  </a:lnTo>
                  <a:lnTo>
                    <a:pt x="75076" y="42864"/>
                  </a:lnTo>
                  <a:lnTo>
                    <a:pt x="104143" y="43553"/>
                  </a:lnTo>
                  <a:lnTo>
                    <a:pt x="139551" y="42867"/>
                  </a:lnTo>
                  <a:lnTo>
                    <a:pt x="180806" y="37895"/>
                  </a:lnTo>
                  <a:lnTo>
                    <a:pt x="217282" y="33997"/>
                  </a:lnTo>
                  <a:lnTo>
                    <a:pt x="254989" y="26052"/>
                  </a:lnTo>
                  <a:lnTo>
                    <a:pt x="295560" y="18552"/>
                  </a:lnTo>
                  <a:lnTo>
                    <a:pt x="334758" y="11912"/>
                  </a:lnTo>
                  <a:lnTo>
                    <a:pt x="368716" y="5654"/>
                  </a:lnTo>
                  <a:lnTo>
                    <a:pt x="408559" y="680"/>
                  </a:lnTo>
                  <a:lnTo>
                    <a:pt x="419045" y="0"/>
                  </a:lnTo>
                  <a:lnTo>
                    <a:pt x="420254" y="811"/>
                  </a:lnTo>
                  <a:lnTo>
                    <a:pt x="419075" y="2344"/>
                  </a:lnTo>
                  <a:lnTo>
                    <a:pt x="416305" y="4358"/>
                  </a:lnTo>
                  <a:lnTo>
                    <a:pt x="357187" y="1731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1" name="SMARTInkShape-3159"/>
            <p:cNvSpPr/>
            <p:nvPr>
              <p:custDataLst>
                <p:tags r:id="rId144"/>
              </p:custDataLst>
            </p:nvPr>
          </p:nvSpPr>
          <p:spPr bwMode="auto">
            <a:xfrm>
              <a:off x="1241227" y="5018484"/>
              <a:ext cx="62509" cy="7690"/>
            </a:xfrm>
            <a:custGeom>
              <a:avLst/>
              <a:gdLst/>
              <a:ahLst/>
              <a:cxnLst/>
              <a:rect l="0" t="0" r="0" b="0"/>
              <a:pathLst>
                <a:path w="62509" h="7690">
                  <a:moveTo>
                    <a:pt x="0" y="0"/>
                  </a:moveTo>
                  <a:lnTo>
                    <a:pt x="0" y="0"/>
                  </a:lnTo>
                  <a:lnTo>
                    <a:pt x="7688" y="0"/>
                  </a:lnTo>
                  <a:lnTo>
                    <a:pt x="28938" y="7689"/>
                  </a:lnTo>
                  <a:lnTo>
                    <a:pt x="6250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2" name="SMARTInkShape-3160"/>
            <p:cNvSpPr/>
            <p:nvPr>
              <p:custDataLst>
                <p:tags r:id="rId145"/>
              </p:custDataLst>
            </p:nvPr>
          </p:nvSpPr>
          <p:spPr bwMode="auto">
            <a:xfrm>
              <a:off x="1348383" y="4902398"/>
              <a:ext cx="8931" cy="196455"/>
            </a:xfrm>
            <a:custGeom>
              <a:avLst/>
              <a:gdLst/>
              <a:ahLst/>
              <a:cxnLst/>
              <a:rect l="0" t="0" r="0" b="0"/>
              <a:pathLst>
                <a:path w="8931" h="196455">
                  <a:moveTo>
                    <a:pt x="8930" y="0"/>
                  </a:moveTo>
                  <a:lnTo>
                    <a:pt x="8930" y="0"/>
                  </a:lnTo>
                  <a:lnTo>
                    <a:pt x="7937" y="44485"/>
                  </a:lnTo>
                  <a:lnTo>
                    <a:pt x="1862" y="82981"/>
                  </a:lnTo>
                  <a:lnTo>
                    <a:pt x="368" y="123768"/>
                  </a:lnTo>
                  <a:lnTo>
                    <a:pt x="73" y="165633"/>
                  </a:lnTo>
                  <a:lnTo>
                    <a:pt x="0" y="19645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3" name="SMARTInkShape-3161"/>
            <p:cNvSpPr/>
            <p:nvPr>
              <p:custDataLst>
                <p:tags r:id="rId146"/>
              </p:custDataLst>
            </p:nvPr>
          </p:nvSpPr>
          <p:spPr bwMode="auto">
            <a:xfrm>
              <a:off x="946547" y="4947047"/>
              <a:ext cx="107157" cy="35720"/>
            </a:xfrm>
            <a:custGeom>
              <a:avLst/>
              <a:gdLst/>
              <a:ahLst/>
              <a:cxnLst/>
              <a:rect l="0" t="0" r="0" b="0"/>
              <a:pathLst>
                <a:path w="107157" h="35720">
                  <a:moveTo>
                    <a:pt x="0" y="35719"/>
                  </a:moveTo>
                  <a:lnTo>
                    <a:pt x="0" y="35719"/>
                  </a:lnTo>
                  <a:lnTo>
                    <a:pt x="14258" y="34726"/>
                  </a:lnTo>
                  <a:lnTo>
                    <a:pt x="56362" y="17627"/>
                  </a:lnTo>
                  <a:lnTo>
                    <a:pt x="81192" y="11506"/>
                  </a:lnTo>
                  <a:lnTo>
                    <a:pt x="106706" y="8975"/>
                  </a:lnTo>
                  <a:lnTo>
                    <a:pt x="10715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4" name="SMARTInkShape-3162"/>
            <p:cNvSpPr/>
            <p:nvPr>
              <p:custDataLst>
                <p:tags r:id="rId147"/>
              </p:custDataLst>
            </p:nvPr>
          </p:nvSpPr>
          <p:spPr bwMode="auto">
            <a:xfrm>
              <a:off x="1035844" y="4893470"/>
              <a:ext cx="78378" cy="133945"/>
            </a:xfrm>
            <a:custGeom>
              <a:avLst/>
              <a:gdLst/>
              <a:ahLst/>
              <a:cxnLst/>
              <a:rect l="0" t="0" r="0" b="0"/>
              <a:pathLst>
                <a:path w="78378" h="133945">
                  <a:moveTo>
                    <a:pt x="0" y="0"/>
                  </a:moveTo>
                  <a:lnTo>
                    <a:pt x="0" y="0"/>
                  </a:lnTo>
                  <a:lnTo>
                    <a:pt x="0" y="4739"/>
                  </a:lnTo>
                  <a:lnTo>
                    <a:pt x="2646" y="9712"/>
                  </a:lnTo>
                  <a:lnTo>
                    <a:pt x="40527" y="53829"/>
                  </a:lnTo>
                  <a:lnTo>
                    <a:pt x="73650" y="82834"/>
                  </a:lnTo>
                  <a:lnTo>
                    <a:pt x="77382" y="89069"/>
                  </a:lnTo>
                  <a:lnTo>
                    <a:pt x="78377" y="92122"/>
                  </a:lnTo>
                  <a:lnTo>
                    <a:pt x="77056" y="96141"/>
                  </a:lnTo>
                  <a:lnTo>
                    <a:pt x="44648" y="13394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00" name="SMARTInkShape-Group939"/>
          <p:cNvGrpSpPr/>
          <p:nvPr/>
        </p:nvGrpSpPr>
        <p:grpSpPr>
          <a:xfrm>
            <a:off x="1518047" y="3679031"/>
            <a:ext cx="1134071" cy="35720"/>
            <a:chOff x="1518047" y="3679031"/>
            <a:chExt cx="1134071" cy="35720"/>
          </a:xfrm>
        </p:grpSpPr>
        <p:sp>
          <p:nvSpPr>
            <p:cNvPr id="696" name="SMARTInkShape-3163"/>
            <p:cNvSpPr/>
            <p:nvPr>
              <p:custDataLst>
                <p:tags r:id="rId128"/>
              </p:custDataLst>
            </p:nvPr>
          </p:nvSpPr>
          <p:spPr bwMode="auto">
            <a:xfrm>
              <a:off x="1518047" y="3679031"/>
              <a:ext cx="214314" cy="17861"/>
            </a:xfrm>
            <a:custGeom>
              <a:avLst/>
              <a:gdLst/>
              <a:ahLst/>
              <a:cxnLst/>
              <a:rect l="0" t="0" r="0" b="0"/>
              <a:pathLst>
                <a:path w="214314" h="17861">
                  <a:moveTo>
                    <a:pt x="214313" y="17860"/>
                  </a:moveTo>
                  <a:lnTo>
                    <a:pt x="214313" y="17860"/>
                  </a:lnTo>
                  <a:lnTo>
                    <a:pt x="178104" y="15214"/>
                  </a:lnTo>
                  <a:lnTo>
                    <a:pt x="138038" y="10171"/>
                  </a:lnTo>
                  <a:lnTo>
                    <a:pt x="98043" y="9175"/>
                  </a:lnTo>
                  <a:lnTo>
                    <a:pt x="58245" y="8978"/>
                  </a:lnTo>
                  <a:lnTo>
                    <a:pt x="43746" y="7959"/>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7" name="SMARTInkShape-3164"/>
            <p:cNvSpPr/>
            <p:nvPr>
              <p:custDataLst>
                <p:tags r:id="rId129"/>
              </p:custDataLst>
            </p:nvPr>
          </p:nvSpPr>
          <p:spPr bwMode="auto">
            <a:xfrm>
              <a:off x="1875235" y="3705820"/>
              <a:ext cx="178594" cy="8931"/>
            </a:xfrm>
            <a:custGeom>
              <a:avLst/>
              <a:gdLst/>
              <a:ahLst/>
              <a:cxnLst/>
              <a:rect l="0" t="0" r="0" b="0"/>
              <a:pathLst>
                <a:path w="178594" h="8931">
                  <a:moveTo>
                    <a:pt x="178593" y="8930"/>
                  </a:moveTo>
                  <a:lnTo>
                    <a:pt x="178593" y="8930"/>
                  </a:lnTo>
                  <a:lnTo>
                    <a:pt x="142384" y="6284"/>
                  </a:lnTo>
                  <a:lnTo>
                    <a:pt x="102314" y="827"/>
                  </a:lnTo>
                  <a:lnTo>
                    <a:pt x="62029" y="164"/>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8" name="SMARTInkShape-3165"/>
            <p:cNvSpPr/>
            <p:nvPr>
              <p:custDataLst>
                <p:tags r:id="rId130"/>
              </p:custDataLst>
            </p:nvPr>
          </p:nvSpPr>
          <p:spPr bwMode="auto">
            <a:xfrm>
              <a:off x="2160984" y="3683644"/>
              <a:ext cx="125017" cy="22177"/>
            </a:xfrm>
            <a:custGeom>
              <a:avLst/>
              <a:gdLst/>
              <a:ahLst/>
              <a:cxnLst/>
              <a:rect l="0" t="0" r="0" b="0"/>
              <a:pathLst>
                <a:path w="125017" h="22177">
                  <a:moveTo>
                    <a:pt x="125016" y="13247"/>
                  </a:moveTo>
                  <a:lnTo>
                    <a:pt x="125016" y="13247"/>
                  </a:lnTo>
                  <a:lnTo>
                    <a:pt x="115535" y="13247"/>
                  </a:lnTo>
                  <a:lnTo>
                    <a:pt x="108235" y="10601"/>
                  </a:lnTo>
                  <a:lnTo>
                    <a:pt x="95464" y="818"/>
                  </a:lnTo>
                  <a:lnTo>
                    <a:pt x="90431" y="0"/>
                  </a:lnTo>
                  <a:lnTo>
                    <a:pt x="46753" y="6623"/>
                  </a:lnTo>
                  <a:lnTo>
                    <a:pt x="0" y="2217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9" name="SMARTInkShape-3166"/>
            <p:cNvSpPr/>
            <p:nvPr>
              <p:custDataLst>
                <p:tags r:id="rId131"/>
              </p:custDataLst>
            </p:nvPr>
          </p:nvSpPr>
          <p:spPr bwMode="auto">
            <a:xfrm>
              <a:off x="2464594" y="3705820"/>
              <a:ext cx="187524" cy="1"/>
            </a:xfrm>
            <a:custGeom>
              <a:avLst/>
              <a:gdLst/>
              <a:ahLst/>
              <a:cxnLst/>
              <a:rect l="0" t="0" r="0" b="0"/>
              <a:pathLst>
                <a:path w="187524" h="1">
                  <a:moveTo>
                    <a:pt x="187523" y="0"/>
                  </a:moveTo>
                  <a:lnTo>
                    <a:pt x="187523" y="0"/>
                  </a:lnTo>
                  <a:lnTo>
                    <a:pt x="145779" y="0"/>
                  </a:lnTo>
                  <a:lnTo>
                    <a:pt x="106891" y="0"/>
                  </a:lnTo>
                  <a:lnTo>
                    <a:pt x="70226" y="0"/>
                  </a:lnTo>
                  <a:lnTo>
                    <a:pt x="32833" y="0"/>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701" name="SMARTInkShape-3167"/>
          <p:cNvSpPr/>
          <p:nvPr>
            <p:custDataLst>
              <p:tags r:id="rId3"/>
            </p:custDataLst>
          </p:nvPr>
        </p:nvSpPr>
        <p:spPr bwMode="auto">
          <a:xfrm>
            <a:off x="2893219" y="3670469"/>
            <a:ext cx="214313" cy="53212"/>
          </a:xfrm>
          <a:custGeom>
            <a:avLst/>
            <a:gdLst/>
            <a:ahLst/>
            <a:cxnLst/>
            <a:rect l="0" t="0" r="0" b="0"/>
            <a:pathLst>
              <a:path w="214313" h="53212">
                <a:moveTo>
                  <a:pt x="214312" y="8562"/>
                </a:moveTo>
                <a:lnTo>
                  <a:pt x="214312" y="8562"/>
                </a:lnTo>
                <a:lnTo>
                  <a:pt x="206624" y="874"/>
                </a:lnTo>
                <a:lnTo>
                  <a:pt x="196270" y="0"/>
                </a:lnTo>
                <a:lnTo>
                  <a:pt x="188765" y="2442"/>
                </a:lnTo>
                <a:lnTo>
                  <a:pt x="176169" y="7826"/>
                </a:lnTo>
                <a:lnTo>
                  <a:pt x="132014" y="21022"/>
                </a:lnTo>
                <a:lnTo>
                  <a:pt x="87622" y="31657"/>
                </a:lnTo>
                <a:lnTo>
                  <a:pt x="50877" y="41092"/>
                </a:lnTo>
                <a:lnTo>
                  <a:pt x="0" y="5321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718" name="SMARTInkShape-Group941"/>
          <p:cNvGrpSpPr/>
          <p:nvPr/>
        </p:nvGrpSpPr>
        <p:grpSpPr>
          <a:xfrm>
            <a:off x="6607969" y="3725847"/>
            <a:ext cx="1964532" cy="1145247"/>
            <a:chOff x="6607969" y="3725847"/>
            <a:chExt cx="1964532" cy="1145247"/>
          </a:xfrm>
        </p:grpSpPr>
        <p:sp>
          <p:nvSpPr>
            <p:cNvPr id="702" name="SMARTInkShape-3168"/>
            <p:cNvSpPr/>
            <p:nvPr>
              <p:custDataLst>
                <p:tags r:id="rId112"/>
              </p:custDataLst>
            </p:nvPr>
          </p:nvSpPr>
          <p:spPr bwMode="auto">
            <a:xfrm>
              <a:off x="6974708" y="3884414"/>
              <a:ext cx="213479" cy="258962"/>
            </a:xfrm>
            <a:custGeom>
              <a:avLst/>
              <a:gdLst/>
              <a:ahLst/>
              <a:cxnLst/>
              <a:rect l="0" t="0" r="0" b="0"/>
              <a:pathLst>
                <a:path w="213479" h="258962">
                  <a:moveTo>
                    <a:pt x="44026" y="0"/>
                  </a:moveTo>
                  <a:lnTo>
                    <a:pt x="44026" y="0"/>
                  </a:lnTo>
                  <a:lnTo>
                    <a:pt x="44026" y="39953"/>
                  </a:lnTo>
                  <a:lnTo>
                    <a:pt x="48448" y="84257"/>
                  </a:lnTo>
                  <a:lnTo>
                    <a:pt x="40159" y="124020"/>
                  </a:lnTo>
                  <a:lnTo>
                    <a:pt x="30801" y="166078"/>
                  </a:lnTo>
                  <a:lnTo>
                    <a:pt x="9995" y="207863"/>
                  </a:lnTo>
                  <a:lnTo>
                    <a:pt x="2524" y="221331"/>
                  </a:lnTo>
                  <a:lnTo>
                    <a:pt x="0" y="234771"/>
                  </a:lnTo>
                  <a:lnTo>
                    <a:pt x="2300" y="240934"/>
                  </a:lnTo>
                  <a:lnTo>
                    <a:pt x="4302" y="243966"/>
                  </a:lnTo>
                  <a:lnTo>
                    <a:pt x="7622" y="245988"/>
                  </a:lnTo>
                  <a:lnTo>
                    <a:pt x="16602" y="248234"/>
                  </a:lnTo>
                  <a:lnTo>
                    <a:pt x="27207" y="246587"/>
                  </a:lnTo>
                  <a:lnTo>
                    <a:pt x="32814" y="244758"/>
                  </a:lnTo>
                  <a:lnTo>
                    <a:pt x="74480" y="247961"/>
                  </a:lnTo>
                  <a:lnTo>
                    <a:pt x="110198" y="249622"/>
                  </a:lnTo>
                  <a:lnTo>
                    <a:pt x="138047" y="252556"/>
                  </a:lnTo>
                  <a:lnTo>
                    <a:pt x="169975" y="257696"/>
                  </a:lnTo>
                  <a:lnTo>
                    <a:pt x="213478" y="258958"/>
                  </a:lnTo>
                  <a:lnTo>
                    <a:pt x="186901" y="2589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3" name="SMARTInkShape-3169"/>
            <p:cNvSpPr/>
            <p:nvPr>
              <p:custDataLst>
                <p:tags r:id="rId113"/>
              </p:custDataLst>
            </p:nvPr>
          </p:nvSpPr>
          <p:spPr bwMode="auto">
            <a:xfrm>
              <a:off x="6768703" y="4245393"/>
              <a:ext cx="467311" cy="14054"/>
            </a:xfrm>
            <a:custGeom>
              <a:avLst/>
              <a:gdLst/>
              <a:ahLst/>
              <a:cxnLst/>
              <a:rect l="0" t="0" r="0" b="0"/>
              <a:pathLst>
                <a:path w="467311" h="14054">
                  <a:moveTo>
                    <a:pt x="0" y="5138"/>
                  </a:moveTo>
                  <a:lnTo>
                    <a:pt x="0" y="5138"/>
                  </a:lnTo>
                  <a:lnTo>
                    <a:pt x="0" y="9878"/>
                  </a:lnTo>
                  <a:lnTo>
                    <a:pt x="1985" y="11275"/>
                  </a:lnTo>
                  <a:lnTo>
                    <a:pt x="15250" y="13240"/>
                  </a:lnTo>
                  <a:lnTo>
                    <a:pt x="51189" y="13904"/>
                  </a:lnTo>
                  <a:lnTo>
                    <a:pt x="93880" y="14019"/>
                  </a:lnTo>
                  <a:lnTo>
                    <a:pt x="136296" y="14053"/>
                  </a:lnTo>
                  <a:lnTo>
                    <a:pt x="170360" y="11418"/>
                  </a:lnTo>
                  <a:lnTo>
                    <a:pt x="205589" y="6999"/>
                  </a:lnTo>
                  <a:lnTo>
                    <a:pt x="241163" y="5689"/>
                  </a:lnTo>
                  <a:lnTo>
                    <a:pt x="276838" y="5301"/>
                  </a:lnTo>
                  <a:lnTo>
                    <a:pt x="312545" y="5186"/>
                  </a:lnTo>
                  <a:lnTo>
                    <a:pt x="348259" y="2507"/>
                  </a:lnTo>
                  <a:lnTo>
                    <a:pt x="370087" y="0"/>
                  </a:lnTo>
                  <a:lnTo>
                    <a:pt x="408206" y="3829"/>
                  </a:lnTo>
                  <a:lnTo>
                    <a:pt x="443080" y="4750"/>
                  </a:lnTo>
                  <a:lnTo>
                    <a:pt x="467310" y="5062"/>
                  </a:lnTo>
                  <a:lnTo>
                    <a:pt x="410766" y="51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4" name="SMARTInkShape-3170"/>
            <p:cNvSpPr/>
            <p:nvPr>
              <p:custDataLst>
                <p:tags r:id="rId114"/>
              </p:custDataLst>
            </p:nvPr>
          </p:nvSpPr>
          <p:spPr bwMode="auto">
            <a:xfrm>
              <a:off x="6706195" y="4343462"/>
              <a:ext cx="177147" cy="351382"/>
            </a:xfrm>
            <a:custGeom>
              <a:avLst/>
              <a:gdLst/>
              <a:ahLst/>
              <a:cxnLst/>
              <a:rect l="0" t="0" r="0" b="0"/>
              <a:pathLst>
                <a:path w="177147" h="351382">
                  <a:moveTo>
                    <a:pt x="160735" y="183890"/>
                  </a:moveTo>
                  <a:lnTo>
                    <a:pt x="160735" y="183890"/>
                  </a:lnTo>
                  <a:lnTo>
                    <a:pt x="160735" y="175328"/>
                  </a:lnTo>
                  <a:lnTo>
                    <a:pt x="148306" y="162563"/>
                  </a:lnTo>
                  <a:lnTo>
                    <a:pt x="144511" y="161734"/>
                  </a:lnTo>
                  <a:lnTo>
                    <a:pt x="113754" y="170009"/>
                  </a:lnTo>
                  <a:lnTo>
                    <a:pt x="88028" y="187248"/>
                  </a:lnTo>
                  <a:lnTo>
                    <a:pt x="69717" y="206528"/>
                  </a:lnTo>
                  <a:lnTo>
                    <a:pt x="43430" y="246034"/>
                  </a:lnTo>
                  <a:lnTo>
                    <a:pt x="31994" y="283440"/>
                  </a:lnTo>
                  <a:lnTo>
                    <a:pt x="33954" y="322249"/>
                  </a:lnTo>
                  <a:lnTo>
                    <a:pt x="34935" y="334018"/>
                  </a:lnTo>
                  <a:lnTo>
                    <a:pt x="37181" y="338545"/>
                  </a:lnTo>
                  <a:lnTo>
                    <a:pt x="44967" y="346222"/>
                  </a:lnTo>
                  <a:lnTo>
                    <a:pt x="57688" y="350295"/>
                  </a:lnTo>
                  <a:lnTo>
                    <a:pt x="65248" y="351381"/>
                  </a:lnTo>
                  <a:lnTo>
                    <a:pt x="84231" y="344650"/>
                  </a:lnTo>
                  <a:lnTo>
                    <a:pt x="126149" y="320006"/>
                  </a:lnTo>
                  <a:lnTo>
                    <a:pt x="157516" y="281226"/>
                  </a:lnTo>
                  <a:lnTo>
                    <a:pt x="170805" y="255063"/>
                  </a:lnTo>
                  <a:lnTo>
                    <a:pt x="177056" y="211435"/>
                  </a:lnTo>
                  <a:lnTo>
                    <a:pt x="177146" y="173420"/>
                  </a:lnTo>
                  <a:lnTo>
                    <a:pt x="168791" y="130705"/>
                  </a:lnTo>
                  <a:lnTo>
                    <a:pt x="160476" y="88425"/>
                  </a:lnTo>
                  <a:lnTo>
                    <a:pt x="153674" y="65063"/>
                  </a:lnTo>
                  <a:lnTo>
                    <a:pt x="133139" y="33895"/>
                  </a:lnTo>
                  <a:lnTo>
                    <a:pt x="119697" y="20983"/>
                  </a:lnTo>
                  <a:lnTo>
                    <a:pt x="100493" y="8630"/>
                  </a:lnTo>
                  <a:lnTo>
                    <a:pt x="67368" y="0"/>
                  </a:lnTo>
                  <a:lnTo>
                    <a:pt x="44164" y="3273"/>
                  </a:lnTo>
                  <a:lnTo>
                    <a:pt x="11149" y="16802"/>
                  </a:lnTo>
                  <a:lnTo>
                    <a:pt x="0" y="320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5" name="SMARTInkShape-3171"/>
            <p:cNvSpPr/>
            <p:nvPr>
              <p:custDataLst>
                <p:tags r:id="rId115"/>
              </p:custDataLst>
            </p:nvPr>
          </p:nvSpPr>
          <p:spPr bwMode="auto">
            <a:xfrm>
              <a:off x="6956606" y="4393406"/>
              <a:ext cx="142497" cy="262164"/>
            </a:xfrm>
            <a:custGeom>
              <a:avLst/>
              <a:gdLst/>
              <a:ahLst/>
              <a:cxnLst/>
              <a:rect l="0" t="0" r="0" b="0"/>
              <a:pathLst>
                <a:path w="142497" h="262164">
                  <a:moveTo>
                    <a:pt x="35339" y="0"/>
                  </a:moveTo>
                  <a:lnTo>
                    <a:pt x="35339" y="0"/>
                  </a:lnTo>
                  <a:lnTo>
                    <a:pt x="32694" y="40165"/>
                  </a:lnTo>
                  <a:lnTo>
                    <a:pt x="26245" y="82570"/>
                  </a:lnTo>
                  <a:lnTo>
                    <a:pt x="16859" y="121813"/>
                  </a:lnTo>
                  <a:lnTo>
                    <a:pt x="11012" y="157140"/>
                  </a:lnTo>
                  <a:lnTo>
                    <a:pt x="7882" y="194620"/>
                  </a:lnTo>
                  <a:lnTo>
                    <a:pt x="0" y="238998"/>
                  </a:lnTo>
                  <a:lnTo>
                    <a:pt x="12083" y="216059"/>
                  </a:lnTo>
                  <a:lnTo>
                    <a:pt x="26482" y="175872"/>
                  </a:lnTo>
                  <a:lnTo>
                    <a:pt x="46922" y="135568"/>
                  </a:lnTo>
                  <a:lnTo>
                    <a:pt x="56362" y="124745"/>
                  </a:lnTo>
                  <a:lnTo>
                    <a:pt x="63865" y="119934"/>
                  </a:lnTo>
                  <a:lnTo>
                    <a:pt x="67255" y="119644"/>
                  </a:lnTo>
                  <a:lnTo>
                    <a:pt x="87596" y="128853"/>
                  </a:lnTo>
                  <a:lnTo>
                    <a:pt x="95937" y="142265"/>
                  </a:lnTo>
                  <a:lnTo>
                    <a:pt x="103565" y="169484"/>
                  </a:lnTo>
                  <a:lnTo>
                    <a:pt x="105361" y="208152"/>
                  </a:lnTo>
                  <a:lnTo>
                    <a:pt x="98198" y="249123"/>
                  </a:lnTo>
                  <a:lnTo>
                    <a:pt x="100649" y="257235"/>
                  </a:lnTo>
                  <a:lnTo>
                    <a:pt x="102692" y="260787"/>
                  </a:lnTo>
                  <a:lnTo>
                    <a:pt x="105045" y="262163"/>
                  </a:lnTo>
                  <a:lnTo>
                    <a:pt x="107607" y="262087"/>
                  </a:lnTo>
                  <a:lnTo>
                    <a:pt x="110307" y="261046"/>
                  </a:lnTo>
                  <a:lnTo>
                    <a:pt x="142496" y="2321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6" name="SMARTInkShape-3172"/>
            <p:cNvSpPr/>
            <p:nvPr>
              <p:custDataLst>
                <p:tags r:id="rId116"/>
              </p:custDataLst>
            </p:nvPr>
          </p:nvSpPr>
          <p:spPr bwMode="auto">
            <a:xfrm>
              <a:off x="7143925" y="4328211"/>
              <a:ext cx="71264" cy="178855"/>
            </a:xfrm>
            <a:custGeom>
              <a:avLst/>
              <a:gdLst/>
              <a:ahLst/>
              <a:cxnLst/>
              <a:rect l="0" t="0" r="0" b="0"/>
              <a:pathLst>
                <a:path w="71264" h="178855">
                  <a:moveTo>
                    <a:pt x="8755" y="136633"/>
                  </a:moveTo>
                  <a:lnTo>
                    <a:pt x="8755" y="136633"/>
                  </a:lnTo>
                  <a:lnTo>
                    <a:pt x="13495" y="136633"/>
                  </a:lnTo>
                  <a:lnTo>
                    <a:pt x="18468" y="131341"/>
                  </a:lnTo>
                  <a:lnTo>
                    <a:pt x="43307" y="88118"/>
                  </a:lnTo>
                  <a:lnTo>
                    <a:pt x="54719" y="46141"/>
                  </a:lnTo>
                  <a:lnTo>
                    <a:pt x="61665" y="13080"/>
                  </a:lnTo>
                  <a:lnTo>
                    <a:pt x="61887" y="9616"/>
                  </a:lnTo>
                  <a:lnTo>
                    <a:pt x="60051" y="6314"/>
                  </a:lnTo>
                  <a:lnTo>
                    <a:pt x="52719" y="0"/>
                  </a:lnTo>
                  <a:lnTo>
                    <a:pt x="46994" y="896"/>
                  </a:lnTo>
                  <a:lnTo>
                    <a:pt x="17392" y="22111"/>
                  </a:lnTo>
                  <a:lnTo>
                    <a:pt x="6573" y="41516"/>
                  </a:lnTo>
                  <a:lnTo>
                    <a:pt x="1824" y="56636"/>
                  </a:lnTo>
                  <a:lnTo>
                    <a:pt x="0" y="89302"/>
                  </a:lnTo>
                  <a:lnTo>
                    <a:pt x="9562" y="128525"/>
                  </a:lnTo>
                  <a:lnTo>
                    <a:pt x="20821" y="158844"/>
                  </a:lnTo>
                  <a:lnTo>
                    <a:pt x="31977" y="168994"/>
                  </a:lnTo>
                  <a:lnTo>
                    <a:pt x="49700" y="177640"/>
                  </a:lnTo>
                  <a:lnTo>
                    <a:pt x="53912" y="178854"/>
                  </a:lnTo>
                  <a:lnTo>
                    <a:pt x="57711" y="178671"/>
                  </a:lnTo>
                  <a:lnTo>
                    <a:pt x="64578" y="175821"/>
                  </a:lnTo>
                  <a:lnTo>
                    <a:pt x="66805" y="172680"/>
                  </a:lnTo>
                  <a:lnTo>
                    <a:pt x="71263" y="15449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7" name="SMARTInkShape-3173"/>
            <p:cNvSpPr/>
            <p:nvPr>
              <p:custDataLst>
                <p:tags r:id="rId117"/>
              </p:custDataLst>
            </p:nvPr>
          </p:nvSpPr>
          <p:spPr bwMode="auto">
            <a:xfrm>
              <a:off x="6938367" y="4330898"/>
              <a:ext cx="131628" cy="31935"/>
            </a:xfrm>
            <a:custGeom>
              <a:avLst/>
              <a:gdLst/>
              <a:ahLst/>
              <a:cxnLst/>
              <a:rect l="0" t="0" r="0" b="0"/>
              <a:pathLst>
                <a:path w="131628" h="31935">
                  <a:moveTo>
                    <a:pt x="0" y="26790"/>
                  </a:moveTo>
                  <a:lnTo>
                    <a:pt x="0" y="26790"/>
                  </a:lnTo>
                  <a:lnTo>
                    <a:pt x="4741" y="26790"/>
                  </a:lnTo>
                  <a:lnTo>
                    <a:pt x="22360" y="31934"/>
                  </a:lnTo>
                  <a:lnTo>
                    <a:pt x="65243" y="24532"/>
                  </a:lnTo>
                  <a:lnTo>
                    <a:pt x="106612" y="15800"/>
                  </a:lnTo>
                  <a:lnTo>
                    <a:pt x="128729" y="8843"/>
                  </a:lnTo>
                  <a:lnTo>
                    <a:pt x="130468" y="6887"/>
                  </a:lnTo>
                  <a:lnTo>
                    <a:pt x="131627" y="4592"/>
                  </a:lnTo>
                  <a:lnTo>
                    <a:pt x="130415" y="3061"/>
                  </a:lnTo>
                  <a:lnTo>
                    <a:pt x="1160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8" name="SMARTInkShape-3174"/>
            <p:cNvSpPr/>
            <p:nvPr>
              <p:custDataLst>
                <p:tags r:id="rId118"/>
              </p:custDataLst>
            </p:nvPr>
          </p:nvSpPr>
          <p:spPr bwMode="auto">
            <a:xfrm>
              <a:off x="6778734" y="3849679"/>
              <a:ext cx="150011" cy="318564"/>
            </a:xfrm>
            <a:custGeom>
              <a:avLst/>
              <a:gdLst/>
              <a:ahLst/>
              <a:cxnLst/>
              <a:rect l="0" t="0" r="0" b="0"/>
              <a:pathLst>
                <a:path w="150011" h="318564">
                  <a:moveTo>
                    <a:pt x="123914" y="177610"/>
                  </a:moveTo>
                  <a:lnTo>
                    <a:pt x="123914" y="177610"/>
                  </a:lnTo>
                  <a:lnTo>
                    <a:pt x="123914" y="168789"/>
                  </a:lnTo>
                  <a:lnTo>
                    <a:pt x="116226" y="168690"/>
                  </a:lnTo>
                  <a:lnTo>
                    <a:pt x="115812" y="167694"/>
                  </a:lnTo>
                  <a:lnTo>
                    <a:pt x="114986" y="159760"/>
                  </a:lnTo>
                  <a:lnTo>
                    <a:pt x="102556" y="159751"/>
                  </a:lnTo>
                  <a:lnTo>
                    <a:pt x="96894" y="157105"/>
                  </a:lnTo>
                  <a:lnTo>
                    <a:pt x="91068" y="153614"/>
                  </a:lnTo>
                  <a:lnTo>
                    <a:pt x="85173" y="152062"/>
                  </a:lnTo>
                  <a:lnTo>
                    <a:pt x="82212" y="152641"/>
                  </a:lnTo>
                  <a:lnTo>
                    <a:pt x="70330" y="158052"/>
                  </a:lnTo>
                  <a:lnTo>
                    <a:pt x="55452" y="160519"/>
                  </a:lnTo>
                  <a:lnTo>
                    <a:pt x="22528" y="184653"/>
                  </a:lnTo>
                  <a:lnTo>
                    <a:pt x="5220" y="210888"/>
                  </a:lnTo>
                  <a:lnTo>
                    <a:pt x="148" y="240407"/>
                  </a:lnTo>
                  <a:lnTo>
                    <a:pt x="0" y="278577"/>
                  </a:lnTo>
                  <a:lnTo>
                    <a:pt x="3688" y="290615"/>
                  </a:lnTo>
                  <a:lnTo>
                    <a:pt x="11280" y="299934"/>
                  </a:lnTo>
                  <a:lnTo>
                    <a:pt x="30919" y="316161"/>
                  </a:lnTo>
                  <a:lnTo>
                    <a:pt x="37273" y="318563"/>
                  </a:lnTo>
                  <a:lnTo>
                    <a:pt x="46051" y="316985"/>
                  </a:lnTo>
                  <a:lnTo>
                    <a:pt x="87158" y="307133"/>
                  </a:lnTo>
                  <a:lnTo>
                    <a:pt x="109937" y="294480"/>
                  </a:lnTo>
                  <a:lnTo>
                    <a:pt x="129254" y="268682"/>
                  </a:lnTo>
                  <a:lnTo>
                    <a:pt x="142805" y="240644"/>
                  </a:lnTo>
                  <a:lnTo>
                    <a:pt x="147194" y="209263"/>
                  </a:lnTo>
                  <a:lnTo>
                    <a:pt x="149143" y="171834"/>
                  </a:lnTo>
                  <a:lnTo>
                    <a:pt x="150010" y="138663"/>
                  </a:lnTo>
                  <a:lnTo>
                    <a:pt x="145758" y="101578"/>
                  </a:lnTo>
                  <a:lnTo>
                    <a:pt x="138214" y="66997"/>
                  </a:lnTo>
                  <a:lnTo>
                    <a:pt x="119355" y="43452"/>
                  </a:lnTo>
                  <a:lnTo>
                    <a:pt x="80560" y="15820"/>
                  </a:lnTo>
                  <a:lnTo>
                    <a:pt x="46118" y="2335"/>
                  </a:lnTo>
                  <a:lnTo>
                    <a:pt x="28544" y="0"/>
                  </a:lnTo>
                  <a:lnTo>
                    <a:pt x="7829" y="794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9" name="SMARTInkShape-3175"/>
            <p:cNvSpPr/>
            <p:nvPr>
              <p:custDataLst>
                <p:tags r:id="rId119"/>
              </p:custDataLst>
            </p:nvPr>
          </p:nvSpPr>
          <p:spPr bwMode="auto">
            <a:xfrm>
              <a:off x="8348792" y="4250531"/>
              <a:ext cx="223709" cy="98228"/>
            </a:xfrm>
            <a:custGeom>
              <a:avLst/>
              <a:gdLst/>
              <a:ahLst/>
              <a:cxnLst/>
              <a:rect l="0" t="0" r="0" b="0"/>
              <a:pathLst>
                <a:path w="223709" h="98228">
                  <a:moveTo>
                    <a:pt x="18325" y="0"/>
                  </a:moveTo>
                  <a:lnTo>
                    <a:pt x="18325" y="0"/>
                  </a:lnTo>
                  <a:lnTo>
                    <a:pt x="4104" y="9481"/>
                  </a:lnTo>
                  <a:lnTo>
                    <a:pt x="906" y="15250"/>
                  </a:lnTo>
                  <a:lnTo>
                    <a:pt x="0" y="29598"/>
                  </a:lnTo>
                  <a:lnTo>
                    <a:pt x="4124" y="35607"/>
                  </a:lnTo>
                  <a:lnTo>
                    <a:pt x="19289" y="44930"/>
                  </a:lnTo>
                  <a:lnTo>
                    <a:pt x="54881" y="55756"/>
                  </a:lnTo>
                  <a:lnTo>
                    <a:pt x="98086" y="68303"/>
                  </a:lnTo>
                  <a:lnTo>
                    <a:pt x="141163" y="77690"/>
                  </a:lnTo>
                  <a:lnTo>
                    <a:pt x="178629" y="84579"/>
                  </a:lnTo>
                  <a:lnTo>
                    <a:pt x="223708" y="982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0" name="SMARTInkShape-3176"/>
            <p:cNvSpPr/>
            <p:nvPr>
              <p:custDataLst>
                <p:tags r:id="rId120"/>
              </p:custDataLst>
            </p:nvPr>
          </p:nvSpPr>
          <p:spPr bwMode="auto">
            <a:xfrm>
              <a:off x="7959319" y="4048525"/>
              <a:ext cx="541745" cy="599564"/>
            </a:xfrm>
            <a:custGeom>
              <a:avLst/>
              <a:gdLst/>
              <a:ahLst/>
              <a:cxnLst/>
              <a:rect l="0" t="0" r="0" b="0"/>
              <a:pathLst>
                <a:path w="541745" h="599564">
                  <a:moveTo>
                    <a:pt x="50611" y="255584"/>
                  </a:moveTo>
                  <a:lnTo>
                    <a:pt x="50611" y="255584"/>
                  </a:lnTo>
                  <a:lnTo>
                    <a:pt x="50611" y="250844"/>
                  </a:lnTo>
                  <a:lnTo>
                    <a:pt x="45870" y="262117"/>
                  </a:lnTo>
                  <a:lnTo>
                    <a:pt x="35380" y="304867"/>
                  </a:lnTo>
                  <a:lnTo>
                    <a:pt x="26694" y="342616"/>
                  </a:lnTo>
                  <a:lnTo>
                    <a:pt x="23753" y="365199"/>
                  </a:lnTo>
                  <a:lnTo>
                    <a:pt x="20799" y="391168"/>
                  </a:lnTo>
                  <a:lnTo>
                    <a:pt x="17517" y="430607"/>
                  </a:lnTo>
                  <a:lnTo>
                    <a:pt x="15066" y="463349"/>
                  </a:lnTo>
                  <a:lnTo>
                    <a:pt x="10670" y="497744"/>
                  </a:lnTo>
                  <a:lnTo>
                    <a:pt x="7357" y="536356"/>
                  </a:lnTo>
                  <a:lnTo>
                    <a:pt x="11116" y="571389"/>
                  </a:lnTo>
                  <a:lnTo>
                    <a:pt x="13773" y="597423"/>
                  </a:lnTo>
                  <a:lnTo>
                    <a:pt x="16131" y="599563"/>
                  </a:lnTo>
                  <a:lnTo>
                    <a:pt x="19685" y="598013"/>
                  </a:lnTo>
                  <a:lnTo>
                    <a:pt x="24042" y="594003"/>
                  </a:lnTo>
                  <a:lnTo>
                    <a:pt x="34911" y="569397"/>
                  </a:lnTo>
                  <a:lnTo>
                    <a:pt x="38672" y="534955"/>
                  </a:lnTo>
                  <a:lnTo>
                    <a:pt x="41335" y="494843"/>
                  </a:lnTo>
                  <a:lnTo>
                    <a:pt x="45826" y="463786"/>
                  </a:lnTo>
                  <a:lnTo>
                    <a:pt x="48484" y="426170"/>
                  </a:lnTo>
                  <a:lnTo>
                    <a:pt x="51650" y="386963"/>
                  </a:lnTo>
                  <a:lnTo>
                    <a:pt x="61612" y="342578"/>
                  </a:lnTo>
                  <a:lnTo>
                    <a:pt x="59603" y="305283"/>
                  </a:lnTo>
                  <a:lnTo>
                    <a:pt x="51990" y="270471"/>
                  </a:lnTo>
                  <a:lnTo>
                    <a:pt x="54507" y="267493"/>
                  </a:lnTo>
                  <a:lnTo>
                    <a:pt x="70286" y="259554"/>
                  </a:lnTo>
                  <a:lnTo>
                    <a:pt x="78538" y="257348"/>
                  </a:lnTo>
                  <a:lnTo>
                    <a:pt x="88159" y="259014"/>
                  </a:lnTo>
                  <a:lnTo>
                    <a:pt x="99048" y="264054"/>
                  </a:lnTo>
                  <a:lnTo>
                    <a:pt x="123367" y="284309"/>
                  </a:lnTo>
                  <a:lnTo>
                    <a:pt x="138204" y="303452"/>
                  </a:lnTo>
                  <a:lnTo>
                    <a:pt x="150426" y="337457"/>
                  </a:lnTo>
                  <a:lnTo>
                    <a:pt x="151859" y="351503"/>
                  </a:lnTo>
                  <a:lnTo>
                    <a:pt x="148195" y="360723"/>
                  </a:lnTo>
                  <a:lnTo>
                    <a:pt x="139953" y="374742"/>
                  </a:lnTo>
                  <a:lnTo>
                    <a:pt x="134977" y="379671"/>
                  </a:lnTo>
                  <a:lnTo>
                    <a:pt x="124157" y="385148"/>
                  </a:lnTo>
                  <a:lnTo>
                    <a:pt x="80645" y="394801"/>
                  </a:lnTo>
                  <a:lnTo>
                    <a:pt x="45730" y="396383"/>
                  </a:lnTo>
                  <a:lnTo>
                    <a:pt x="7047" y="390628"/>
                  </a:lnTo>
                  <a:lnTo>
                    <a:pt x="3708" y="389270"/>
                  </a:lnTo>
                  <a:lnTo>
                    <a:pt x="1483" y="387372"/>
                  </a:lnTo>
                  <a:lnTo>
                    <a:pt x="0" y="385114"/>
                  </a:lnTo>
                  <a:lnTo>
                    <a:pt x="1987" y="382617"/>
                  </a:lnTo>
                  <a:lnTo>
                    <a:pt x="19998" y="374362"/>
                  </a:lnTo>
                  <a:lnTo>
                    <a:pt x="48045" y="367617"/>
                  </a:lnTo>
                  <a:lnTo>
                    <a:pt x="84243" y="370576"/>
                  </a:lnTo>
                  <a:lnTo>
                    <a:pt x="128801" y="371454"/>
                  </a:lnTo>
                  <a:lnTo>
                    <a:pt x="172403" y="370635"/>
                  </a:lnTo>
                  <a:lnTo>
                    <a:pt x="210370" y="363976"/>
                  </a:lnTo>
                  <a:lnTo>
                    <a:pt x="213671" y="360588"/>
                  </a:lnTo>
                  <a:lnTo>
                    <a:pt x="217340" y="348885"/>
                  </a:lnTo>
                  <a:lnTo>
                    <a:pt x="218703" y="317119"/>
                  </a:lnTo>
                  <a:lnTo>
                    <a:pt x="207770" y="278056"/>
                  </a:lnTo>
                  <a:lnTo>
                    <a:pt x="202149" y="270533"/>
                  </a:lnTo>
                  <a:lnTo>
                    <a:pt x="195196" y="265703"/>
                  </a:lnTo>
                  <a:lnTo>
                    <a:pt x="189252" y="279088"/>
                  </a:lnTo>
                  <a:lnTo>
                    <a:pt x="190688" y="306646"/>
                  </a:lnTo>
                  <a:lnTo>
                    <a:pt x="197534" y="323258"/>
                  </a:lnTo>
                  <a:lnTo>
                    <a:pt x="208183" y="337255"/>
                  </a:lnTo>
                  <a:lnTo>
                    <a:pt x="222839" y="350091"/>
                  </a:lnTo>
                  <a:lnTo>
                    <a:pt x="241919" y="357118"/>
                  </a:lnTo>
                  <a:lnTo>
                    <a:pt x="260652" y="359249"/>
                  </a:lnTo>
                  <a:lnTo>
                    <a:pt x="272286" y="356889"/>
                  </a:lnTo>
                  <a:lnTo>
                    <a:pt x="283409" y="347242"/>
                  </a:lnTo>
                  <a:lnTo>
                    <a:pt x="301978" y="321535"/>
                  </a:lnTo>
                  <a:lnTo>
                    <a:pt x="303550" y="304078"/>
                  </a:lnTo>
                  <a:lnTo>
                    <a:pt x="298251" y="263774"/>
                  </a:lnTo>
                  <a:lnTo>
                    <a:pt x="291004" y="249081"/>
                  </a:lnTo>
                  <a:lnTo>
                    <a:pt x="288264" y="245296"/>
                  </a:lnTo>
                  <a:lnTo>
                    <a:pt x="286437" y="243765"/>
                  </a:lnTo>
                  <a:lnTo>
                    <a:pt x="285218" y="243735"/>
                  </a:lnTo>
                  <a:lnTo>
                    <a:pt x="284406" y="244709"/>
                  </a:lnTo>
                  <a:lnTo>
                    <a:pt x="283264" y="260300"/>
                  </a:lnTo>
                  <a:lnTo>
                    <a:pt x="290007" y="297379"/>
                  </a:lnTo>
                  <a:lnTo>
                    <a:pt x="306707" y="338416"/>
                  </a:lnTo>
                  <a:lnTo>
                    <a:pt x="330083" y="380570"/>
                  </a:lnTo>
                  <a:lnTo>
                    <a:pt x="346076" y="395804"/>
                  </a:lnTo>
                  <a:lnTo>
                    <a:pt x="351767" y="399666"/>
                  </a:lnTo>
                  <a:lnTo>
                    <a:pt x="357546" y="400256"/>
                  </a:lnTo>
                  <a:lnTo>
                    <a:pt x="369258" y="395620"/>
                  </a:lnTo>
                  <a:lnTo>
                    <a:pt x="387008" y="381853"/>
                  </a:lnTo>
                  <a:lnTo>
                    <a:pt x="400095" y="355726"/>
                  </a:lnTo>
                  <a:lnTo>
                    <a:pt x="410256" y="313368"/>
                  </a:lnTo>
                  <a:lnTo>
                    <a:pt x="419550" y="272595"/>
                  </a:lnTo>
                  <a:lnTo>
                    <a:pt x="428588" y="235379"/>
                  </a:lnTo>
                  <a:lnTo>
                    <a:pt x="437550" y="194476"/>
                  </a:lnTo>
                  <a:lnTo>
                    <a:pt x="441749" y="150937"/>
                  </a:lnTo>
                  <a:lnTo>
                    <a:pt x="447734" y="106617"/>
                  </a:lnTo>
                  <a:lnTo>
                    <a:pt x="451050" y="66807"/>
                  </a:lnTo>
                  <a:lnTo>
                    <a:pt x="452033" y="29876"/>
                  </a:lnTo>
                  <a:lnTo>
                    <a:pt x="449616" y="13717"/>
                  </a:lnTo>
                  <a:lnTo>
                    <a:pt x="444722" y="0"/>
                  </a:lnTo>
                  <a:lnTo>
                    <a:pt x="436626" y="37088"/>
                  </a:lnTo>
                  <a:lnTo>
                    <a:pt x="428119" y="78810"/>
                  </a:lnTo>
                  <a:lnTo>
                    <a:pt x="425759" y="111533"/>
                  </a:lnTo>
                  <a:lnTo>
                    <a:pt x="423741" y="139707"/>
                  </a:lnTo>
                  <a:lnTo>
                    <a:pt x="421404" y="172379"/>
                  </a:lnTo>
                  <a:lnTo>
                    <a:pt x="419845" y="198130"/>
                  </a:lnTo>
                  <a:lnTo>
                    <a:pt x="418113" y="237325"/>
                  </a:lnTo>
                  <a:lnTo>
                    <a:pt x="421879" y="281704"/>
                  </a:lnTo>
                  <a:lnTo>
                    <a:pt x="426623" y="315479"/>
                  </a:lnTo>
                  <a:lnTo>
                    <a:pt x="433032" y="351657"/>
                  </a:lnTo>
                  <a:lnTo>
                    <a:pt x="442495" y="384273"/>
                  </a:lnTo>
                  <a:lnTo>
                    <a:pt x="468460" y="425785"/>
                  </a:lnTo>
                  <a:lnTo>
                    <a:pt x="482326" y="448999"/>
                  </a:lnTo>
                  <a:lnTo>
                    <a:pt x="487249" y="451996"/>
                  </a:lnTo>
                  <a:lnTo>
                    <a:pt x="500656" y="452681"/>
                  </a:lnTo>
                  <a:lnTo>
                    <a:pt x="506415" y="449490"/>
                  </a:lnTo>
                  <a:lnTo>
                    <a:pt x="515458" y="438007"/>
                  </a:lnTo>
                  <a:lnTo>
                    <a:pt x="526128" y="400586"/>
                  </a:lnTo>
                  <a:lnTo>
                    <a:pt x="530833" y="366016"/>
                  </a:lnTo>
                  <a:lnTo>
                    <a:pt x="538559" y="324509"/>
                  </a:lnTo>
                  <a:lnTo>
                    <a:pt x="541744" y="30916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1" name="SMARTInkShape-3177"/>
            <p:cNvSpPr/>
            <p:nvPr>
              <p:custDataLst>
                <p:tags r:id="rId121"/>
              </p:custDataLst>
            </p:nvPr>
          </p:nvSpPr>
          <p:spPr bwMode="auto">
            <a:xfrm>
              <a:off x="7795617" y="4321969"/>
              <a:ext cx="160736" cy="196454"/>
            </a:xfrm>
            <a:custGeom>
              <a:avLst/>
              <a:gdLst/>
              <a:ahLst/>
              <a:cxnLst/>
              <a:rect l="0" t="0" r="0" b="0"/>
              <a:pathLst>
                <a:path w="160736" h="196454">
                  <a:moveTo>
                    <a:pt x="0" y="0"/>
                  </a:moveTo>
                  <a:lnTo>
                    <a:pt x="0" y="0"/>
                  </a:lnTo>
                  <a:lnTo>
                    <a:pt x="9714" y="27364"/>
                  </a:lnTo>
                  <a:lnTo>
                    <a:pt x="16250" y="65046"/>
                  </a:lnTo>
                  <a:lnTo>
                    <a:pt x="12643" y="104270"/>
                  </a:lnTo>
                  <a:lnTo>
                    <a:pt x="3526" y="146494"/>
                  </a:lnTo>
                  <a:lnTo>
                    <a:pt x="1567" y="154405"/>
                  </a:lnTo>
                  <a:lnTo>
                    <a:pt x="2037" y="155522"/>
                  </a:lnTo>
                  <a:lnTo>
                    <a:pt x="3343" y="155275"/>
                  </a:lnTo>
                  <a:lnTo>
                    <a:pt x="5205" y="154118"/>
                  </a:lnTo>
                  <a:lnTo>
                    <a:pt x="12566" y="138269"/>
                  </a:lnTo>
                  <a:lnTo>
                    <a:pt x="25099" y="94104"/>
                  </a:lnTo>
                  <a:lnTo>
                    <a:pt x="37944" y="62660"/>
                  </a:lnTo>
                  <a:lnTo>
                    <a:pt x="56332" y="25621"/>
                  </a:lnTo>
                  <a:lnTo>
                    <a:pt x="73356" y="8032"/>
                  </a:lnTo>
                  <a:lnTo>
                    <a:pt x="81550" y="3570"/>
                  </a:lnTo>
                  <a:lnTo>
                    <a:pt x="91146" y="4232"/>
                  </a:lnTo>
                  <a:lnTo>
                    <a:pt x="96483" y="5798"/>
                  </a:lnTo>
                  <a:lnTo>
                    <a:pt x="100041" y="7834"/>
                  </a:lnTo>
                  <a:lnTo>
                    <a:pt x="102413" y="10183"/>
                  </a:lnTo>
                  <a:lnTo>
                    <a:pt x="103994" y="12742"/>
                  </a:lnTo>
                  <a:lnTo>
                    <a:pt x="106532" y="31106"/>
                  </a:lnTo>
                  <a:lnTo>
                    <a:pt x="107074" y="73929"/>
                  </a:lnTo>
                  <a:lnTo>
                    <a:pt x="109766" y="103302"/>
                  </a:lnTo>
                  <a:lnTo>
                    <a:pt x="116860" y="145371"/>
                  </a:lnTo>
                  <a:lnTo>
                    <a:pt x="128145" y="181512"/>
                  </a:lnTo>
                  <a:lnTo>
                    <a:pt x="133055" y="186492"/>
                  </a:lnTo>
                  <a:lnTo>
                    <a:pt x="160735" y="19645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2" name="SMARTInkShape-3178"/>
            <p:cNvSpPr/>
            <p:nvPr>
              <p:custDataLst>
                <p:tags r:id="rId122"/>
              </p:custDataLst>
            </p:nvPr>
          </p:nvSpPr>
          <p:spPr bwMode="auto">
            <a:xfrm>
              <a:off x="7009805" y="4296421"/>
              <a:ext cx="69893" cy="105916"/>
            </a:xfrm>
            <a:custGeom>
              <a:avLst/>
              <a:gdLst/>
              <a:ahLst/>
              <a:cxnLst/>
              <a:rect l="0" t="0" r="0" b="0"/>
              <a:pathLst>
                <a:path w="69893" h="105916">
                  <a:moveTo>
                    <a:pt x="0" y="7688"/>
                  </a:moveTo>
                  <a:lnTo>
                    <a:pt x="0" y="7688"/>
                  </a:lnTo>
                  <a:lnTo>
                    <a:pt x="4740" y="2948"/>
                  </a:lnTo>
                  <a:lnTo>
                    <a:pt x="9713" y="621"/>
                  </a:lnTo>
                  <a:lnTo>
                    <a:pt x="12428" y="0"/>
                  </a:lnTo>
                  <a:lnTo>
                    <a:pt x="20737" y="4602"/>
                  </a:lnTo>
                  <a:lnTo>
                    <a:pt x="59699" y="33084"/>
                  </a:lnTo>
                  <a:lnTo>
                    <a:pt x="66220" y="44111"/>
                  </a:lnTo>
                  <a:lnTo>
                    <a:pt x="69892" y="66767"/>
                  </a:lnTo>
                  <a:lnTo>
                    <a:pt x="62508" y="1059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3" name="SMARTInkShape-3179"/>
            <p:cNvSpPr/>
            <p:nvPr>
              <p:custDataLst>
                <p:tags r:id="rId123"/>
              </p:custDataLst>
            </p:nvPr>
          </p:nvSpPr>
          <p:spPr bwMode="auto">
            <a:xfrm>
              <a:off x="6607969" y="3875484"/>
              <a:ext cx="62509" cy="794744"/>
            </a:xfrm>
            <a:custGeom>
              <a:avLst/>
              <a:gdLst/>
              <a:ahLst/>
              <a:cxnLst/>
              <a:rect l="0" t="0" r="0" b="0"/>
              <a:pathLst>
                <a:path w="62509" h="794744">
                  <a:moveTo>
                    <a:pt x="62508" y="0"/>
                  </a:moveTo>
                  <a:lnTo>
                    <a:pt x="62508" y="0"/>
                  </a:lnTo>
                  <a:lnTo>
                    <a:pt x="57767" y="4741"/>
                  </a:lnTo>
                  <a:lnTo>
                    <a:pt x="50079" y="31391"/>
                  </a:lnTo>
                  <a:lnTo>
                    <a:pt x="47062" y="62238"/>
                  </a:lnTo>
                  <a:lnTo>
                    <a:pt x="45721" y="97115"/>
                  </a:lnTo>
                  <a:lnTo>
                    <a:pt x="45125" y="129152"/>
                  </a:lnTo>
                  <a:lnTo>
                    <a:pt x="44860" y="162573"/>
                  </a:lnTo>
                  <a:lnTo>
                    <a:pt x="44743" y="197271"/>
                  </a:lnTo>
                  <a:lnTo>
                    <a:pt x="44690" y="232535"/>
                  </a:lnTo>
                  <a:lnTo>
                    <a:pt x="42021" y="273344"/>
                  </a:lnTo>
                  <a:lnTo>
                    <a:pt x="38520" y="317939"/>
                  </a:lnTo>
                  <a:lnTo>
                    <a:pt x="37586" y="340944"/>
                  </a:lnTo>
                  <a:lnTo>
                    <a:pt x="36963" y="364218"/>
                  </a:lnTo>
                  <a:lnTo>
                    <a:pt x="35556" y="387671"/>
                  </a:lnTo>
                  <a:lnTo>
                    <a:pt x="33626" y="411244"/>
                  </a:lnTo>
                  <a:lnTo>
                    <a:pt x="31347" y="434897"/>
                  </a:lnTo>
                  <a:lnTo>
                    <a:pt x="29827" y="457611"/>
                  </a:lnTo>
                  <a:lnTo>
                    <a:pt x="28139" y="501370"/>
                  </a:lnTo>
                  <a:lnTo>
                    <a:pt x="26697" y="527723"/>
                  </a:lnTo>
                  <a:lnTo>
                    <a:pt x="24744" y="557198"/>
                  </a:lnTo>
                  <a:lnTo>
                    <a:pt x="22448" y="588754"/>
                  </a:lnTo>
                  <a:lnTo>
                    <a:pt x="19926" y="614753"/>
                  </a:lnTo>
                  <a:lnTo>
                    <a:pt x="14479" y="656870"/>
                  </a:lnTo>
                  <a:lnTo>
                    <a:pt x="11396" y="689478"/>
                  </a:lnTo>
                  <a:lnTo>
                    <a:pt x="7015" y="727504"/>
                  </a:lnTo>
                  <a:lnTo>
                    <a:pt x="924" y="770123"/>
                  </a:lnTo>
                  <a:lnTo>
                    <a:pt x="0" y="79474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4" name="SMARTInkShape-3180"/>
            <p:cNvSpPr/>
            <p:nvPr>
              <p:custDataLst>
                <p:tags r:id="rId124"/>
              </p:custDataLst>
            </p:nvPr>
          </p:nvSpPr>
          <p:spPr bwMode="auto">
            <a:xfrm>
              <a:off x="6750844" y="3725847"/>
              <a:ext cx="687184" cy="1145247"/>
            </a:xfrm>
            <a:custGeom>
              <a:avLst/>
              <a:gdLst/>
              <a:ahLst/>
              <a:cxnLst/>
              <a:rect l="0" t="0" r="0" b="0"/>
              <a:pathLst>
                <a:path w="687184" h="1145247">
                  <a:moveTo>
                    <a:pt x="0" y="69270"/>
                  </a:moveTo>
                  <a:lnTo>
                    <a:pt x="0" y="69270"/>
                  </a:lnTo>
                  <a:lnTo>
                    <a:pt x="9481" y="59789"/>
                  </a:lnTo>
                  <a:lnTo>
                    <a:pt x="22073" y="55135"/>
                  </a:lnTo>
                  <a:lnTo>
                    <a:pt x="63063" y="44772"/>
                  </a:lnTo>
                  <a:lnTo>
                    <a:pt x="107229" y="30485"/>
                  </a:lnTo>
                  <a:lnTo>
                    <a:pt x="143448" y="21618"/>
                  </a:lnTo>
                  <a:lnTo>
                    <a:pt x="180858" y="12707"/>
                  </a:lnTo>
                  <a:lnTo>
                    <a:pt x="220941" y="6758"/>
                  </a:lnTo>
                  <a:lnTo>
                    <a:pt x="245521" y="3783"/>
                  </a:lnTo>
                  <a:lnTo>
                    <a:pt x="286060" y="477"/>
                  </a:lnTo>
                  <a:lnTo>
                    <a:pt x="320614" y="0"/>
                  </a:lnTo>
                  <a:lnTo>
                    <a:pt x="352508" y="3096"/>
                  </a:lnTo>
                  <a:lnTo>
                    <a:pt x="383220" y="7778"/>
                  </a:lnTo>
                  <a:lnTo>
                    <a:pt x="425754" y="13347"/>
                  </a:lnTo>
                  <a:lnTo>
                    <a:pt x="451161" y="16634"/>
                  </a:lnTo>
                  <a:lnTo>
                    <a:pt x="487778" y="28649"/>
                  </a:lnTo>
                  <a:lnTo>
                    <a:pt x="523762" y="39926"/>
                  </a:lnTo>
                  <a:lnTo>
                    <a:pt x="566186" y="58365"/>
                  </a:lnTo>
                  <a:lnTo>
                    <a:pt x="606702" y="82092"/>
                  </a:lnTo>
                  <a:lnTo>
                    <a:pt x="639501" y="111063"/>
                  </a:lnTo>
                  <a:lnTo>
                    <a:pt x="652944" y="133578"/>
                  </a:lnTo>
                  <a:lnTo>
                    <a:pt x="667367" y="169837"/>
                  </a:lnTo>
                  <a:lnTo>
                    <a:pt x="680713" y="210634"/>
                  </a:lnTo>
                  <a:lnTo>
                    <a:pt x="684532" y="246531"/>
                  </a:lnTo>
                  <a:lnTo>
                    <a:pt x="686228" y="277698"/>
                  </a:lnTo>
                  <a:lnTo>
                    <a:pt x="687183" y="317558"/>
                  </a:lnTo>
                  <a:lnTo>
                    <a:pt x="684821" y="357150"/>
                  </a:lnTo>
                  <a:lnTo>
                    <a:pt x="681396" y="386724"/>
                  </a:lnTo>
                  <a:lnTo>
                    <a:pt x="679873" y="419712"/>
                  </a:lnTo>
                  <a:lnTo>
                    <a:pt x="679197" y="451572"/>
                  </a:lnTo>
                  <a:lnTo>
                    <a:pt x="677904" y="483260"/>
                  </a:lnTo>
                  <a:lnTo>
                    <a:pt x="674022" y="517188"/>
                  </a:lnTo>
                  <a:lnTo>
                    <a:pt x="671635" y="552110"/>
                  </a:lnTo>
                  <a:lnTo>
                    <a:pt x="670574" y="587475"/>
                  </a:lnTo>
                  <a:lnTo>
                    <a:pt x="670104" y="623037"/>
                  </a:lnTo>
                  <a:lnTo>
                    <a:pt x="669894" y="656040"/>
                  </a:lnTo>
                  <a:lnTo>
                    <a:pt x="669801" y="688236"/>
                  </a:lnTo>
                  <a:lnTo>
                    <a:pt x="669760" y="722389"/>
                  </a:lnTo>
                  <a:lnTo>
                    <a:pt x="669742" y="757413"/>
                  </a:lnTo>
                  <a:lnTo>
                    <a:pt x="669733" y="791830"/>
                  </a:lnTo>
                  <a:lnTo>
                    <a:pt x="669729" y="823663"/>
                  </a:lnTo>
                  <a:lnTo>
                    <a:pt x="669728" y="856993"/>
                  </a:lnTo>
                  <a:lnTo>
                    <a:pt x="669727" y="890658"/>
                  </a:lnTo>
                  <a:lnTo>
                    <a:pt x="669726" y="922157"/>
                  </a:lnTo>
                  <a:lnTo>
                    <a:pt x="667081" y="963276"/>
                  </a:lnTo>
                  <a:lnTo>
                    <a:pt x="663589" y="1006356"/>
                  </a:lnTo>
                  <a:lnTo>
                    <a:pt x="662038" y="1038732"/>
                  </a:lnTo>
                  <a:lnTo>
                    <a:pt x="661165" y="1074531"/>
                  </a:lnTo>
                  <a:lnTo>
                    <a:pt x="656165" y="1108730"/>
                  </a:lnTo>
                  <a:lnTo>
                    <a:pt x="648485" y="1126896"/>
                  </a:lnTo>
                  <a:lnTo>
                    <a:pt x="639450" y="1139599"/>
                  </a:lnTo>
                  <a:lnTo>
                    <a:pt x="632127" y="1145246"/>
                  </a:lnTo>
                  <a:lnTo>
                    <a:pt x="617627" y="1142464"/>
                  </a:lnTo>
                  <a:lnTo>
                    <a:pt x="592443" y="1129740"/>
                  </a:lnTo>
                  <a:lnTo>
                    <a:pt x="559185" y="1108111"/>
                  </a:lnTo>
                  <a:lnTo>
                    <a:pt x="527331" y="1088586"/>
                  </a:lnTo>
                  <a:lnTo>
                    <a:pt x="487085" y="1062844"/>
                  </a:lnTo>
                  <a:lnTo>
                    <a:pt x="449034" y="1047059"/>
                  </a:lnTo>
                  <a:lnTo>
                    <a:pt x="421159" y="1035986"/>
                  </a:lnTo>
                  <a:lnTo>
                    <a:pt x="400827" y="1031248"/>
                  </a:lnTo>
                  <a:lnTo>
                    <a:pt x="376359" y="1027096"/>
                  </a:lnTo>
                  <a:lnTo>
                    <a:pt x="349132" y="1023336"/>
                  </a:lnTo>
                  <a:lnTo>
                    <a:pt x="325028" y="1020830"/>
                  </a:lnTo>
                  <a:lnTo>
                    <a:pt x="282371" y="1018045"/>
                  </a:lnTo>
                  <a:lnTo>
                    <a:pt x="243568" y="1019453"/>
                  </a:lnTo>
                  <a:lnTo>
                    <a:pt x="206479" y="1023386"/>
                  </a:lnTo>
                  <a:lnTo>
                    <a:pt x="170151" y="1028441"/>
                  </a:lnTo>
                  <a:lnTo>
                    <a:pt x="134161" y="1033996"/>
                  </a:lnTo>
                  <a:lnTo>
                    <a:pt x="100307" y="1039771"/>
                  </a:lnTo>
                  <a:lnTo>
                    <a:pt x="59927" y="1048601"/>
                  </a:lnTo>
                  <a:lnTo>
                    <a:pt x="0" y="106046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5" name="SMARTInkShape-3181"/>
            <p:cNvSpPr/>
            <p:nvPr>
              <p:custDataLst>
                <p:tags r:id="rId125"/>
              </p:custDataLst>
            </p:nvPr>
          </p:nvSpPr>
          <p:spPr bwMode="auto">
            <a:xfrm>
              <a:off x="7590234" y="4188023"/>
              <a:ext cx="133947" cy="35720"/>
            </a:xfrm>
            <a:custGeom>
              <a:avLst/>
              <a:gdLst/>
              <a:ahLst/>
              <a:cxnLst/>
              <a:rect l="0" t="0" r="0" b="0"/>
              <a:pathLst>
                <a:path w="133947" h="35720">
                  <a:moveTo>
                    <a:pt x="0" y="35719"/>
                  </a:moveTo>
                  <a:lnTo>
                    <a:pt x="0" y="35719"/>
                  </a:lnTo>
                  <a:lnTo>
                    <a:pt x="9114" y="34727"/>
                  </a:lnTo>
                  <a:lnTo>
                    <a:pt x="45457" y="23360"/>
                  </a:lnTo>
                  <a:lnTo>
                    <a:pt x="85378" y="7040"/>
                  </a:lnTo>
                  <a:lnTo>
                    <a:pt x="13394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6" name="SMARTInkShape-3182"/>
            <p:cNvSpPr/>
            <p:nvPr>
              <p:custDataLst>
                <p:tags r:id="rId126"/>
              </p:custDataLst>
            </p:nvPr>
          </p:nvSpPr>
          <p:spPr bwMode="auto">
            <a:xfrm>
              <a:off x="7625953" y="4232672"/>
              <a:ext cx="35720" cy="267892"/>
            </a:xfrm>
            <a:custGeom>
              <a:avLst/>
              <a:gdLst/>
              <a:ahLst/>
              <a:cxnLst/>
              <a:rect l="0" t="0" r="0" b="0"/>
              <a:pathLst>
                <a:path w="35720" h="267892">
                  <a:moveTo>
                    <a:pt x="0" y="0"/>
                  </a:moveTo>
                  <a:lnTo>
                    <a:pt x="0" y="0"/>
                  </a:lnTo>
                  <a:lnTo>
                    <a:pt x="0" y="4740"/>
                  </a:lnTo>
                  <a:lnTo>
                    <a:pt x="15231" y="47268"/>
                  </a:lnTo>
                  <a:lnTo>
                    <a:pt x="24212" y="85110"/>
                  </a:lnTo>
                  <a:lnTo>
                    <a:pt x="26280" y="126504"/>
                  </a:lnTo>
                  <a:lnTo>
                    <a:pt x="31378" y="163270"/>
                  </a:lnTo>
                  <a:lnTo>
                    <a:pt x="34862" y="198975"/>
                  </a:lnTo>
                  <a:lnTo>
                    <a:pt x="35549" y="239542"/>
                  </a:lnTo>
                  <a:lnTo>
                    <a:pt x="35719" y="26789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7" name="SMARTInkShape-3183"/>
            <p:cNvSpPr/>
            <p:nvPr>
              <p:custDataLst>
                <p:tags r:id="rId127"/>
              </p:custDataLst>
            </p:nvPr>
          </p:nvSpPr>
          <p:spPr bwMode="auto">
            <a:xfrm>
              <a:off x="7572375" y="4420195"/>
              <a:ext cx="205384" cy="49390"/>
            </a:xfrm>
            <a:custGeom>
              <a:avLst/>
              <a:gdLst/>
              <a:ahLst/>
              <a:cxnLst/>
              <a:rect l="0" t="0" r="0" b="0"/>
              <a:pathLst>
                <a:path w="205384" h="49390">
                  <a:moveTo>
                    <a:pt x="0" y="44649"/>
                  </a:moveTo>
                  <a:lnTo>
                    <a:pt x="0" y="44649"/>
                  </a:lnTo>
                  <a:lnTo>
                    <a:pt x="9481" y="49389"/>
                  </a:lnTo>
                  <a:lnTo>
                    <a:pt x="44721" y="46614"/>
                  </a:lnTo>
                  <a:lnTo>
                    <a:pt x="87254" y="42391"/>
                  </a:lnTo>
                  <a:lnTo>
                    <a:pt x="124612" y="32296"/>
                  </a:lnTo>
                  <a:lnTo>
                    <a:pt x="20538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31" name="SMARTInkShape-Group942"/>
          <p:cNvGrpSpPr/>
          <p:nvPr/>
        </p:nvGrpSpPr>
        <p:grpSpPr>
          <a:xfrm>
            <a:off x="6568577" y="3384719"/>
            <a:ext cx="2120010" cy="196087"/>
            <a:chOff x="6568577" y="3384719"/>
            <a:chExt cx="2120010" cy="196087"/>
          </a:xfrm>
        </p:grpSpPr>
        <p:sp>
          <p:nvSpPr>
            <p:cNvPr id="719" name="SMARTInkShape-3184"/>
            <p:cNvSpPr/>
            <p:nvPr>
              <p:custDataLst>
                <p:tags r:id="rId100"/>
              </p:custDataLst>
            </p:nvPr>
          </p:nvSpPr>
          <p:spPr bwMode="auto">
            <a:xfrm>
              <a:off x="7483078" y="3482578"/>
              <a:ext cx="35720" cy="26790"/>
            </a:xfrm>
            <a:custGeom>
              <a:avLst/>
              <a:gdLst/>
              <a:ahLst/>
              <a:cxnLst/>
              <a:rect l="0" t="0" r="0" b="0"/>
              <a:pathLst>
                <a:path w="35720" h="26790">
                  <a:moveTo>
                    <a:pt x="35719" y="0"/>
                  </a:moveTo>
                  <a:lnTo>
                    <a:pt x="35719" y="0"/>
                  </a:lnTo>
                  <a:lnTo>
                    <a:pt x="30978" y="0"/>
                  </a:lnTo>
                  <a:lnTo>
                    <a:pt x="26006" y="5292"/>
                  </a:lnTo>
                  <a:lnTo>
                    <a:pt x="20488" y="12274"/>
                  </a:lnTo>
                  <a:lnTo>
                    <a:pt x="12795" y="17196"/>
                  </a:lnTo>
                  <a:lnTo>
                    <a:pt x="9438" y="25330"/>
                  </a:lnTo>
                  <a:lnTo>
                    <a:pt x="0" y="26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0" name="SMARTInkShape-3185"/>
            <p:cNvSpPr/>
            <p:nvPr>
              <p:custDataLst>
                <p:tags r:id="rId101"/>
              </p:custDataLst>
            </p:nvPr>
          </p:nvSpPr>
          <p:spPr bwMode="auto">
            <a:xfrm>
              <a:off x="7233047" y="3518297"/>
              <a:ext cx="98227" cy="17860"/>
            </a:xfrm>
            <a:custGeom>
              <a:avLst/>
              <a:gdLst/>
              <a:ahLst/>
              <a:cxnLst/>
              <a:rect l="0" t="0" r="0" b="0"/>
              <a:pathLst>
                <a:path w="98227" h="17860">
                  <a:moveTo>
                    <a:pt x="98226" y="0"/>
                  </a:moveTo>
                  <a:lnTo>
                    <a:pt x="98226" y="0"/>
                  </a:lnTo>
                  <a:lnTo>
                    <a:pt x="88746" y="0"/>
                  </a:lnTo>
                  <a:lnTo>
                    <a:pt x="81445" y="2645"/>
                  </a:lnTo>
                  <a:lnTo>
                    <a:pt x="74893" y="6137"/>
                  </a:lnTo>
                  <a:lnTo>
                    <a:pt x="65626" y="9094"/>
                  </a:lnTo>
                  <a:lnTo>
                    <a:pt x="56596" y="14821"/>
                  </a:lnTo>
                  <a:lnTo>
                    <a:pt x="46645" y="16959"/>
                  </a:lnTo>
                  <a:lnTo>
                    <a:pt x="0"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1" name="SMARTInkShape-3186"/>
            <p:cNvSpPr/>
            <p:nvPr>
              <p:custDataLst>
                <p:tags r:id="rId102"/>
              </p:custDataLst>
            </p:nvPr>
          </p:nvSpPr>
          <p:spPr bwMode="auto">
            <a:xfrm>
              <a:off x="7652742" y="3491876"/>
              <a:ext cx="53579" cy="8563"/>
            </a:xfrm>
            <a:custGeom>
              <a:avLst/>
              <a:gdLst/>
              <a:ahLst/>
              <a:cxnLst/>
              <a:rect l="0" t="0" r="0" b="0"/>
              <a:pathLst>
                <a:path w="53579" h="8563">
                  <a:moveTo>
                    <a:pt x="53578" y="8562"/>
                  </a:moveTo>
                  <a:lnTo>
                    <a:pt x="53578" y="8562"/>
                  </a:lnTo>
                  <a:lnTo>
                    <a:pt x="48838" y="3821"/>
                  </a:lnTo>
                  <a:lnTo>
                    <a:pt x="31669" y="873"/>
                  </a:lnTo>
                  <a:lnTo>
                    <a:pt x="17211" y="0"/>
                  </a:lnTo>
                  <a:lnTo>
                    <a:pt x="14450" y="869"/>
                  </a:lnTo>
                  <a:lnTo>
                    <a:pt x="12610" y="2441"/>
                  </a:lnTo>
                  <a:lnTo>
                    <a:pt x="9657" y="7352"/>
                  </a:lnTo>
                  <a:lnTo>
                    <a:pt x="0" y="856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2" name="SMARTInkShape-3187"/>
            <p:cNvSpPr/>
            <p:nvPr>
              <p:custDataLst>
                <p:tags r:id="rId103"/>
              </p:custDataLst>
            </p:nvPr>
          </p:nvSpPr>
          <p:spPr bwMode="auto">
            <a:xfrm>
              <a:off x="7867055" y="3528468"/>
              <a:ext cx="53579" cy="7689"/>
            </a:xfrm>
            <a:custGeom>
              <a:avLst/>
              <a:gdLst/>
              <a:ahLst/>
              <a:cxnLst/>
              <a:rect l="0" t="0" r="0" b="0"/>
              <a:pathLst>
                <a:path w="53579" h="7689">
                  <a:moveTo>
                    <a:pt x="53578" y="7688"/>
                  </a:moveTo>
                  <a:lnTo>
                    <a:pt x="53578" y="7688"/>
                  </a:lnTo>
                  <a:lnTo>
                    <a:pt x="39320" y="1551"/>
                  </a:lnTo>
                  <a:lnTo>
                    <a:pt x="28720" y="0"/>
                  </a:lnTo>
                  <a:lnTo>
                    <a:pt x="25100" y="578"/>
                  </a:lnTo>
                  <a:lnTo>
                    <a:pt x="22686" y="1956"/>
                  </a:lnTo>
                  <a:lnTo>
                    <a:pt x="21077" y="3867"/>
                  </a:lnTo>
                  <a:lnTo>
                    <a:pt x="16644" y="5990"/>
                  </a:lnTo>
                  <a:lnTo>
                    <a:pt x="0" y="768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3" name="SMARTInkShape-3188"/>
            <p:cNvSpPr/>
            <p:nvPr>
              <p:custDataLst>
                <p:tags r:id="rId104"/>
              </p:custDataLst>
            </p:nvPr>
          </p:nvSpPr>
          <p:spPr bwMode="auto">
            <a:xfrm>
              <a:off x="8027789" y="3545086"/>
              <a:ext cx="71439" cy="17860"/>
            </a:xfrm>
            <a:custGeom>
              <a:avLst/>
              <a:gdLst/>
              <a:ahLst/>
              <a:cxnLst/>
              <a:rect l="0" t="0" r="0" b="0"/>
              <a:pathLst>
                <a:path w="71439" h="17860">
                  <a:moveTo>
                    <a:pt x="71438" y="0"/>
                  </a:moveTo>
                  <a:lnTo>
                    <a:pt x="71438" y="0"/>
                  </a:lnTo>
                  <a:lnTo>
                    <a:pt x="58134" y="0"/>
                  </a:lnTo>
                  <a:lnTo>
                    <a:pt x="56616" y="992"/>
                  </a:lnTo>
                  <a:lnTo>
                    <a:pt x="55603" y="2646"/>
                  </a:lnTo>
                  <a:lnTo>
                    <a:pt x="54928" y="4740"/>
                  </a:lnTo>
                  <a:lnTo>
                    <a:pt x="53486" y="6137"/>
                  </a:lnTo>
                  <a:lnTo>
                    <a:pt x="44562" y="9677"/>
                  </a:lnTo>
                  <a:lnTo>
                    <a:pt x="37788" y="14994"/>
                  </a:lnTo>
                  <a:lnTo>
                    <a:pt x="32339" y="16586"/>
                  </a:lnTo>
                  <a:lnTo>
                    <a:pt x="0"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4" name="SMARTInkShape-3189"/>
            <p:cNvSpPr/>
            <p:nvPr>
              <p:custDataLst>
                <p:tags r:id="rId105"/>
              </p:custDataLst>
            </p:nvPr>
          </p:nvSpPr>
          <p:spPr bwMode="auto">
            <a:xfrm>
              <a:off x="8286750" y="3562945"/>
              <a:ext cx="62509" cy="8931"/>
            </a:xfrm>
            <a:custGeom>
              <a:avLst/>
              <a:gdLst/>
              <a:ahLst/>
              <a:cxnLst/>
              <a:rect l="0" t="0" r="0" b="0"/>
              <a:pathLst>
                <a:path w="62509" h="8931">
                  <a:moveTo>
                    <a:pt x="62508" y="0"/>
                  </a:moveTo>
                  <a:lnTo>
                    <a:pt x="62508" y="0"/>
                  </a:lnTo>
                  <a:lnTo>
                    <a:pt x="50079" y="0"/>
                  </a:lnTo>
                  <a:lnTo>
                    <a:pt x="0"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5" name="SMARTInkShape-3190"/>
            <p:cNvSpPr/>
            <p:nvPr>
              <p:custDataLst>
                <p:tags r:id="rId106"/>
              </p:custDataLst>
            </p:nvPr>
          </p:nvSpPr>
          <p:spPr bwMode="auto">
            <a:xfrm>
              <a:off x="8563570" y="3518297"/>
              <a:ext cx="125017" cy="17860"/>
            </a:xfrm>
            <a:custGeom>
              <a:avLst/>
              <a:gdLst/>
              <a:ahLst/>
              <a:cxnLst/>
              <a:rect l="0" t="0" r="0" b="0"/>
              <a:pathLst>
                <a:path w="125017" h="17860">
                  <a:moveTo>
                    <a:pt x="125016" y="0"/>
                  </a:moveTo>
                  <a:lnTo>
                    <a:pt x="125016" y="0"/>
                  </a:lnTo>
                  <a:lnTo>
                    <a:pt x="83035" y="0"/>
                  </a:lnTo>
                  <a:lnTo>
                    <a:pt x="42052" y="6137"/>
                  </a:lnTo>
                  <a:lnTo>
                    <a:pt x="0"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6" name="SMARTInkShape-3191"/>
            <p:cNvSpPr/>
            <p:nvPr>
              <p:custDataLst>
                <p:tags r:id="rId107"/>
              </p:custDataLst>
            </p:nvPr>
          </p:nvSpPr>
          <p:spPr bwMode="auto">
            <a:xfrm>
              <a:off x="7054453" y="3518297"/>
              <a:ext cx="80368" cy="8931"/>
            </a:xfrm>
            <a:custGeom>
              <a:avLst/>
              <a:gdLst/>
              <a:ahLst/>
              <a:cxnLst/>
              <a:rect l="0" t="0" r="0" b="0"/>
              <a:pathLst>
                <a:path w="80368" h="8931">
                  <a:moveTo>
                    <a:pt x="80367" y="8930"/>
                  </a:moveTo>
                  <a:lnTo>
                    <a:pt x="80367" y="8930"/>
                  </a:lnTo>
                  <a:lnTo>
                    <a:pt x="39837" y="827"/>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7" name="SMARTInkShape-3192"/>
            <p:cNvSpPr/>
            <p:nvPr>
              <p:custDataLst>
                <p:tags r:id="rId108"/>
              </p:custDataLst>
            </p:nvPr>
          </p:nvSpPr>
          <p:spPr bwMode="auto">
            <a:xfrm>
              <a:off x="6568577" y="3384719"/>
              <a:ext cx="164376" cy="196087"/>
            </a:xfrm>
            <a:custGeom>
              <a:avLst/>
              <a:gdLst/>
              <a:ahLst/>
              <a:cxnLst/>
              <a:rect l="0" t="0" r="0" b="0"/>
              <a:pathLst>
                <a:path w="164376" h="196087">
                  <a:moveTo>
                    <a:pt x="155478" y="8562"/>
                  </a:moveTo>
                  <a:lnTo>
                    <a:pt x="155478" y="8562"/>
                  </a:lnTo>
                  <a:lnTo>
                    <a:pt x="164039" y="0"/>
                  </a:lnTo>
                  <a:lnTo>
                    <a:pt x="164375" y="7353"/>
                  </a:lnTo>
                  <a:lnTo>
                    <a:pt x="129855" y="43105"/>
                  </a:lnTo>
                  <a:lnTo>
                    <a:pt x="102350" y="63488"/>
                  </a:lnTo>
                  <a:lnTo>
                    <a:pt x="70528" y="76541"/>
                  </a:lnTo>
                  <a:lnTo>
                    <a:pt x="43778" y="81962"/>
                  </a:lnTo>
                  <a:lnTo>
                    <a:pt x="34396" y="85833"/>
                  </a:lnTo>
                  <a:lnTo>
                    <a:pt x="18950" y="89004"/>
                  </a:lnTo>
                  <a:lnTo>
                    <a:pt x="7648" y="95786"/>
                  </a:lnTo>
                  <a:lnTo>
                    <a:pt x="1140" y="101237"/>
                  </a:lnTo>
                  <a:lnTo>
                    <a:pt x="0" y="103088"/>
                  </a:lnTo>
                  <a:lnTo>
                    <a:pt x="233" y="104322"/>
                  </a:lnTo>
                  <a:lnTo>
                    <a:pt x="1379" y="105144"/>
                  </a:lnTo>
                  <a:lnTo>
                    <a:pt x="12334" y="120722"/>
                  </a:lnTo>
                  <a:lnTo>
                    <a:pt x="51875" y="148455"/>
                  </a:lnTo>
                  <a:lnTo>
                    <a:pt x="96074" y="174334"/>
                  </a:lnTo>
                  <a:lnTo>
                    <a:pt x="138027" y="190012"/>
                  </a:lnTo>
                  <a:lnTo>
                    <a:pt x="164164" y="196039"/>
                  </a:lnTo>
                  <a:lnTo>
                    <a:pt x="155478" y="1960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8" name="SMARTInkShape-3193"/>
            <p:cNvSpPr/>
            <p:nvPr>
              <p:custDataLst>
                <p:tags r:id="rId109"/>
              </p:custDataLst>
            </p:nvPr>
          </p:nvSpPr>
          <p:spPr bwMode="auto">
            <a:xfrm>
              <a:off x="6581180" y="3482946"/>
              <a:ext cx="125016" cy="26422"/>
            </a:xfrm>
            <a:custGeom>
              <a:avLst/>
              <a:gdLst/>
              <a:ahLst/>
              <a:cxnLst/>
              <a:rect l="0" t="0" r="0" b="0"/>
              <a:pathLst>
                <a:path w="125016" h="26422">
                  <a:moveTo>
                    <a:pt x="125015" y="8562"/>
                  </a:moveTo>
                  <a:lnTo>
                    <a:pt x="125015" y="8562"/>
                  </a:lnTo>
                  <a:lnTo>
                    <a:pt x="110757" y="7570"/>
                  </a:lnTo>
                  <a:lnTo>
                    <a:pt x="86187" y="1494"/>
                  </a:lnTo>
                  <a:lnTo>
                    <a:pt x="62444" y="0"/>
                  </a:lnTo>
                  <a:lnTo>
                    <a:pt x="41071" y="6834"/>
                  </a:lnTo>
                  <a:lnTo>
                    <a:pt x="0" y="2642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9" name="SMARTInkShape-3194"/>
            <p:cNvSpPr/>
            <p:nvPr>
              <p:custDataLst>
                <p:tags r:id="rId110"/>
              </p:custDataLst>
            </p:nvPr>
          </p:nvSpPr>
          <p:spPr bwMode="auto">
            <a:xfrm>
              <a:off x="6759773" y="3500438"/>
              <a:ext cx="71439" cy="1"/>
            </a:xfrm>
            <a:custGeom>
              <a:avLst/>
              <a:gdLst/>
              <a:ahLst/>
              <a:cxnLst/>
              <a:rect l="0" t="0" r="0" b="0"/>
              <a:pathLst>
                <a:path w="71439" h="1">
                  <a:moveTo>
                    <a:pt x="71438" y="0"/>
                  </a:moveTo>
                  <a:lnTo>
                    <a:pt x="71438" y="0"/>
                  </a:lnTo>
                  <a:lnTo>
                    <a:pt x="31203" y="0"/>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0" name="SMARTInkShape-3195"/>
            <p:cNvSpPr/>
            <p:nvPr>
              <p:custDataLst>
                <p:tags r:id="rId111"/>
              </p:custDataLst>
            </p:nvPr>
          </p:nvSpPr>
          <p:spPr bwMode="auto">
            <a:xfrm>
              <a:off x="6920508" y="3509367"/>
              <a:ext cx="44649" cy="5146"/>
            </a:xfrm>
            <a:custGeom>
              <a:avLst/>
              <a:gdLst/>
              <a:ahLst/>
              <a:cxnLst/>
              <a:rect l="0" t="0" r="0" b="0"/>
              <a:pathLst>
                <a:path w="44649" h="5146">
                  <a:moveTo>
                    <a:pt x="44648" y="0"/>
                  </a:moveTo>
                  <a:lnTo>
                    <a:pt x="44648" y="0"/>
                  </a:lnTo>
                  <a:lnTo>
                    <a:pt x="14402" y="0"/>
                  </a:lnTo>
                  <a:lnTo>
                    <a:pt x="8716" y="2646"/>
                  </a:lnTo>
                  <a:lnTo>
                    <a:pt x="5810" y="4741"/>
                  </a:lnTo>
                  <a:lnTo>
                    <a:pt x="3873" y="5145"/>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47" name="SMARTInkShape-Group943"/>
          <p:cNvGrpSpPr/>
          <p:nvPr/>
        </p:nvGrpSpPr>
        <p:grpSpPr>
          <a:xfrm>
            <a:off x="6902648" y="2358875"/>
            <a:ext cx="1660674" cy="681999"/>
            <a:chOff x="6902648" y="2358875"/>
            <a:chExt cx="1660674" cy="681999"/>
          </a:xfrm>
        </p:grpSpPr>
        <p:sp>
          <p:nvSpPr>
            <p:cNvPr id="732" name="SMARTInkShape-3196"/>
            <p:cNvSpPr/>
            <p:nvPr>
              <p:custDataLst>
                <p:tags r:id="rId85"/>
              </p:custDataLst>
            </p:nvPr>
          </p:nvSpPr>
          <p:spPr bwMode="auto">
            <a:xfrm>
              <a:off x="7956860" y="2607469"/>
              <a:ext cx="204875" cy="298456"/>
            </a:xfrm>
            <a:custGeom>
              <a:avLst/>
              <a:gdLst/>
              <a:ahLst/>
              <a:cxnLst/>
              <a:rect l="0" t="0" r="0" b="0"/>
              <a:pathLst>
                <a:path w="204875" h="298456">
                  <a:moveTo>
                    <a:pt x="17351" y="0"/>
                  </a:moveTo>
                  <a:lnTo>
                    <a:pt x="17351" y="0"/>
                  </a:lnTo>
                  <a:lnTo>
                    <a:pt x="22092" y="0"/>
                  </a:lnTo>
                  <a:lnTo>
                    <a:pt x="23488" y="992"/>
                  </a:lnTo>
                  <a:lnTo>
                    <a:pt x="24419" y="2646"/>
                  </a:lnTo>
                  <a:lnTo>
                    <a:pt x="25040" y="4740"/>
                  </a:lnTo>
                  <a:lnTo>
                    <a:pt x="25912" y="40871"/>
                  </a:lnTo>
                  <a:lnTo>
                    <a:pt x="26172" y="76602"/>
                  </a:lnTo>
                  <a:lnTo>
                    <a:pt x="26232" y="107136"/>
                  </a:lnTo>
                  <a:lnTo>
                    <a:pt x="25267" y="139889"/>
                  </a:lnTo>
                  <a:lnTo>
                    <a:pt x="19145" y="178040"/>
                  </a:lnTo>
                  <a:lnTo>
                    <a:pt x="13849" y="209105"/>
                  </a:lnTo>
                  <a:lnTo>
                    <a:pt x="8187" y="240110"/>
                  </a:lnTo>
                  <a:lnTo>
                    <a:pt x="2068" y="277518"/>
                  </a:lnTo>
                  <a:lnTo>
                    <a:pt x="0" y="298455"/>
                  </a:lnTo>
                  <a:lnTo>
                    <a:pt x="823" y="298189"/>
                  </a:lnTo>
                  <a:lnTo>
                    <a:pt x="4383" y="292601"/>
                  </a:lnTo>
                  <a:lnTo>
                    <a:pt x="16706" y="254596"/>
                  </a:lnTo>
                  <a:lnTo>
                    <a:pt x="32924" y="218311"/>
                  </a:lnTo>
                  <a:lnTo>
                    <a:pt x="50298" y="174486"/>
                  </a:lnTo>
                  <a:lnTo>
                    <a:pt x="68013" y="133279"/>
                  </a:lnTo>
                  <a:lnTo>
                    <a:pt x="85830" y="105415"/>
                  </a:lnTo>
                  <a:lnTo>
                    <a:pt x="100372" y="96461"/>
                  </a:lnTo>
                  <a:lnTo>
                    <a:pt x="108417" y="94072"/>
                  </a:lnTo>
                  <a:lnTo>
                    <a:pt x="114772" y="94465"/>
                  </a:lnTo>
                  <a:lnTo>
                    <a:pt x="120002" y="96711"/>
                  </a:lnTo>
                  <a:lnTo>
                    <a:pt x="124480" y="100192"/>
                  </a:lnTo>
                  <a:lnTo>
                    <a:pt x="135524" y="124054"/>
                  </a:lnTo>
                  <a:lnTo>
                    <a:pt x="142007" y="166681"/>
                  </a:lnTo>
                  <a:lnTo>
                    <a:pt x="149168" y="204793"/>
                  </a:lnTo>
                  <a:lnTo>
                    <a:pt x="150875" y="245725"/>
                  </a:lnTo>
                  <a:lnTo>
                    <a:pt x="152205" y="270641"/>
                  </a:lnTo>
                  <a:lnTo>
                    <a:pt x="156000" y="278373"/>
                  </a:lnTo>
                  <a:lnTo>
                    <a:pt x="160386" y="278848"/>
                  </a:lnTo>
                  <a:lnTo>
                    <a:pt x="204874" y="2589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3" name="SMARTInkShape-3197"/>
            <p:cNvSpPr/>
            <p:nvPr>
              <p:custDataLst>
                <p:tags r:id="rId86"/>
              </p:custDataLst>
            </p:nvPr>
          </p:nvSpPr>
          <p:spPr bwMode="auto">
            <a:xfrm>
              <a:off x="8143875" y="2406379"/>
              <a:ext cx="142876" cy="226639"/>
            </a:xfrm>
            <a:custGeom>
              <a:avLst/>
              <a:gdLst/>
              <a:ahLst/>
              <a:cxnLst/>
              <a:rect l="0" t="0" r="0" b="0"/>
              <a:pathLst>
                <a:path w="142876" h="226639">
                  <a:moveTo>
                    <a:pt x="0" y="218949"/>
                  </a:moveTo>
                  <a:lnTo>
                    <a:pt x="0" y="218949"/>
                  </a:lnTo>
                  <a:lnTo>
                    <a:pt x="4741" y="223690"/>
                  </a:lnTo>
                  <a:lnTo>
                    <a:pt x="21910" y="226638"/>
                  </a:lnTo>
                  <a:lnTo>
                    <a:pt x="41108" y="222770"/>
                  </a:lnTo>
                  <a:lnTo>
                    <a:pt x="53327" y="212710"/>
                  </a:lnTo>
                  <a:lnTo>
                    <a:pt x="82318" y="168334"/>
                  </a:lnTo>
                  <a:lnTo>
                    <a:pt x="97436" y="131818"/>
                  </a:lnTo>
                  <a:lnTo>
                    <a:pt x="106921" y="94575"/>
                  </a:lnTo>
                  <a:lnTo>
                    <a:pt x="113371" y="55759"/>
                  </a:lnTo>
                  <a:lnTo>
                    <a:pt x="112636" y="20776"/>
                  </a:lnTo>
                  <a:lnTo>
                    <a:pt x="110809" y="12420"/>
                  </a:lnTo>
                  <a:lnTo>
                    <a:pt x="106615" y="6849"/>
                  </a:lnTo>
                  <a:lnTo>
                    <a:pt x="94018" y="659"/>
                  </a:lnTo>
                  <a:lnTo>
                    <a:pt x="88475" y="0"/>
                  </a:lnTo>
                  <a:lnTo>
                    <a:pt x="79671" y="1915"/>
                  </a:lnTo>
                  <a:lnTo>
                    <a:pt x="59655" y="32273"/>
                  </a:lnTo>
                  <a:lnTo>
                    <a:pt x="44354" y="69490"/>
                  </a:lnTo>
                  <a:lnTo>
                    <a:pt x="38278" y="110393"/>
                  </a:lnTo>
                  <a:lnTo>
                    <a:pt x="36477" y="149191"/>
                  </a:lnTo>
                  <a:lnTo>
                    <a:pt x="38702" y="165787"/>
                  </a:lnTo>
                  <a:lnTo>
                    <a:pt x="43990" y="177462"/>
                  </a:lnTo>
                  <a:lnTo>
                    <a:pt x="52955" y="189266"/>
                  </a:lnTo>
                  <a:lnTo>
                    <a:pt x="73899" y="202326"/>
                  </a:lnTo>
                  <a:lnTo>
                    <a:pt x="89475" y="207740"/>
                  </a:lnTo>
                  <a:lnTo>
                    <a:pt x="109855" y="204603"/>
                  </a:lnTo>
                  <a:lnTo>
                    <a:pt x="142875" y="1921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4" name="SMARTInkShape-3198"/>
            <p:cNvSpPr/>
            <p:nvPr>
              <p:custDataLst>
                <p:tags r:id="rId87"/>
              </p:custDataLst>
            </p:nvPr>
          </p:nvSpPr>
          <p:spPr bwMode="auto">
            <a:xfrm>
              <a:off x="8304609" y="2518172"/>
              <a:ext cx="89298" cy="44649"/>
            </a:xfrm>
            <a:custGeom>
              <a:avLst/>
              <a:gdLst/>
              <a:ahLst/>
              <a:cxnLst/>
              <a:rect l="0" t="0" r="0" b="0"/>
              <a:pathLst>
                <a:path w="89298" h="44649">
                  <a:moveTo>
                    <a:pt x="0" y="44648"/>
                  </a:moveTo>
                  <a:lnTo>
                    <a:pt x="0" y="44648"/>
                  </a:lnTo>
                  <a:lnTo>
                    <a:pt x="4741" y="44648"/>
                  </a:lnTo>
                  <a:lnTo>
                    <a:pt x="17170" y="39908"/>
                  </a:lnTo>
                  <a:lnTo>
                    <a:pt x="55543" y="15969"/>
                  </a:lnTo>
                  <a:lnTo>
                    <a:pt x="8929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5" name="SMARTInkShape-3199"/>
            <p:cNvSpPr/>
            <p:nvPr>
              <p:custDataLst>
                <p:tags r:id="rId88"/>
              </p:custDataLst>
            </p:nvPr>
          </p:nvSpPr>
          <p:spPr bwMode="auto">
            <a:xfrm>
              <a:off x="8438555" y="2447976"/>
              <a:ext cx="1" cy="159494"/>
            </a:xfrm>
            <a:custGeom>
              <a:avLst/>
              <a:gdLst/>
              <a:ahLst/>
              <a:cxnLst/>
              <a:rect l="0" t="0" r="0" b="0"/>
              <a:pathLst>
                <a:path w="1" h="159494">
                  <a:moveTo>
                    <a:pt x="0" y="7688"/>
                  </a:moveTo>
                  <a:lnTo>
                    <a:pt x="0" y="7688"/>
                  </a:lnTo>
                  <a:lnTo>
                    <a:pt x="0" y="0"/>
                  </a:lnTo>
                  <a:lnTo>
                    <a:pt x="0" y="35860"/>
                  </a:lnTo>
                  <a:lnTo>
                    <a:pt x="0" y="70606"/>
                  </a:lnTo>
                  <a:lnTo>
                    <a:pt x="0" y="108682"/>
                  </a:lnTo>
                  <a:lnTo>
                    <a:pt x="0" y="15949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6" name="SMARTInkShape-3200"/>
            <p:cNvSpPr/>
            <p:nvPr>
              <p:custDataLst>
                <p:tags r:id="rId89"/>
              </p:custDataLst>
            </p:nvPr>
          </p:nvSpPr>
          <p:spPr bwMode="auto">
            <a:xfrm>
              <a:off x="7929563" y="2491383"/>
              <a:ext cx="142876" cy="26717"/>
            </a:xfrm>
            <a:custGeom>
              <a:avLst/>
              <a:gdLst/>
              <a:ahLst/>
              <a:cxnLst/>
              <a:rect l="0" t="0" r="0" b="0"/>
              <a:pathLst>
                <a:path w="142876" h="26717">
                  <a:moveTo>
                    <a:pt x="0" y="17859"/>
                  </a:moveTo>
                  <a:lnTo>
                    <a:pt x="0" y="17859"/>
                  </a:lnTo>
                  <a:lnTo>
                    <a:pt x="0" y="22600"/>
                  </a:lnTo>
                  <a:lnTo>
                    <a:pt x="1984" y="23996"/>
                  </a:lnTo>
                  <a:lnTo>
                    <a:pt x="19426" y="26237"/>
                  </a:lnTo>
                  <a:lnTo>
                    <a:pt x="59112" y="26716"/>
                  </a:lnTo>
                  <a:lnTo>
                    <a:pt x="96333" y="22039"/>
                  </a:lnTo>
                  <a:lnTo>
                    <a:pt x="130595" y="11556"/>
                  </a:lnTo>
                  <a:lnTo>
                    <a:pt x="14287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7" name="SMARTInkShape-3201"/>
            <p:cNvSpPr/>
            <p:nvPr>
              <p:custDataLst>
                <p:tags r:id="rId90"/>
              </p:custDataLst>
            </p:nvPr>
          </p:nvSpPr>
          <p:spPr bwMode="auto">
            <a:xfrm>
              <a:off x="8001000" y="2446734"/>
              <a:ext cx="71439" cy="89298"/>
            </a:xfrm>
            <a:custGeom>
              <a:avLst/>
              <a:gdLst/>
              <a:ahLst/>
              <a:cxnLst/>
              <a:rect l="0" t="0" r="0" b="0"/>
              <a:pathLst>
                <a:path w="71439" h="89298">
                  <a:moveTo>
                    <a:pt x="0" y="0"/>
                  </a:moveTo>
                  <a:lnTo>
                    <a:pt x="0" y="0"/>
                  </a:lnTo>
                  <a:lnTo>
                    <a:pt x="41031" y="0"/>
                  </a:lnTo>
                  <a:lnTo>
                    <a:pt x="48189" y="0"/>
                  </a:lnTo>
                  <a:lnTo>
                    <a:pt x="53955" y="1985"/>
                  </a:lnTo>
                  <a:lnTo>
                    <a:pt x="63005" y="9481"/>
                  </a:lnTo>
                  <a:lnTo>
                    <a:pt x="67690" y="19428"/>
                  </a:lnTo>
                  <a:lnTo>
                    <a:pt x="71218" y="62571"/>
                  </a:lnTo>
                  <a:lnTo>
                    <a:pt x="71438" y="89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8" name="SMARTInkShape-3202"/>
            <p:cNvSpPr/>
            <p:nvPr>
              <p:custDataLst>
                <p:tags r:id="rId91"/>
              </p:custDataLst>
            </p:nvPr>
          </p:nvSpPr>
          <p:spPr bwMode="auto">
            <a:xfrm>
              <a:off x="7744561" y="2527837"/>
              <a:ext cx="112324" cy="457893"/>
            </a:xfrm>
            <a:custGeom>
              <a:avLst/>
              <a:gdLst/>
              <a:ahLst/>
              <a:cxnLst/>
              <a:rect l="0" t="0" r="0" b="0"/>
              <a:pathLst>
                <a:path w="112324" h="457893">
                  <a:moveTo>
                    <a:pt x="104634" y="17124"/>
                  </a:moveTo>
                  <a:lnTo>
                    <a:pt x="104634" y="17124"/>
                  </a:lnTo>
                  <a:lnTo>
                    <a:pt x="112323" y="1747"/>
                  </a:lnTo>
                  <a:lnTo>
                    <a:pt x="111744" y="920"/>
                  </a:lnTo>
                  <a:lnTo>
                    <a:pt x="108456" y="0"/>
                  </a:lnTo>
                  <a:lnTo>
                    <a:pt x="83064" y="40862"/>
                  </a:lnTo>
                  <a:lnTo>
                    <a:pt x="61532" y="78728"/>
                  </a:lnTo>
                  <a:lnTo>
                    <a:pt x="42585" y="117729"/>
                  </a:lnTo>
                  <a:lnTo>
                    <a:pt x="30423" y="151134"/>
                  </a:lnTo>
                  <a:lnTo>
                    <a:pt x="24403" y="173933"/>
                  </a:lnTo>
                  <a:lnTo>
                    <a:pt x="18404" y="199054"/>
                  </a:lnTo>
                  <a:lnTo>
                    <a:pt x="9094" y="242841"/>
                  </a:lnTo>
                  <a:lnTo>
                    <a:pt x="2641" y="280161"/>
                  </a:lnTo>
                  <a:lnTo>
                    <a:pt x="0" y="323485"/>
                  </a:lnTo>
                  <a:lnTo>
                    <a:pt x="4068" y="360464"/>
                  </a:lnTo>
                  <a:lnTo>
                    <a:pt x="7699" y="391706"/>
                  </a:lnTo>
                  <a:lnTo>
                    <a:pt x="21453" y="424665"/>
                  </a:lnTo>
                  <a:lnTo>
                    <a:pt x="35914" y="444316"/>
                  </a:lnTo>
                  <a:lnTo>
                    <a:pt x="49618" y="455034"/>
                  </a:lnTo>
                  <a:lnTo>
                    <a:pt x="56050" y="457892"/>
                  </a:lnTo>
                  <a:lnTo>
                    <a:pt x="86775" y="45467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9" name="SMARTInkShape-3203"/>
            <p:cNvSpPr/>
            <p:nvPr>
              <p:custDataLst>
                <p:tags r:id="rId92"/>
              </p:custDataLst>
            </p:nvPr>
          </p:nvSpPr>
          <p:spPr bwMode="auto">
            <a:xfrm>
              <a:off x="7556981" y="2680433"/>
              <a:ext cx="122551" cy="360441"/>
            </a:xfrm>
            <a:custGeom>
              <a:avLst/>
              <a:gdLst/>
              <a:ahLst/>
              <a:cxnLst/>
              <a:rect l="0" t="0" r="0" b="0"/>
              <a:pathLst>
                <a:path w="122551" h="360441">
                  <a:moveTo>
                    <a:pt x="95761" y="78840"/>
                  </a:moveTo>
                  <a:lnTo>
                    <a:pt x="95761" y="78840"/>
                  </a:lnTo>
                  <a:lnTo>
                    <a:pt x="88693" y="49700"/>
                  </a:lnTo>
                  <a:lnTo>
                    <a:pt x="85675" y="33147"/>
                  </a:lnTo>
                  <a:lnTo>
                    <a:pt x="73811" y="10070"/>
                  </a:lnTo>
                  <a:lnTo>
                    <a:pt x="66823" y="3627"/>
                  </a:lnTo>
                  <a:lnTo>
                    <a:pt x="43089" y="0"/>
                  </a:lnTo>
                  <a:lnTo>
                    <a:pt x="34850" y="2468"/>
                  </a:lnTo>
                  <a:lnTo>
                    <a:pt x="20403" y="13147"/>
                  </a:lnTo>
                  <a:lnTo>
                    <a:pt x="5853" y="35894"/>
                  </a:lnTo>
                  <a:lnTo>
                    <a:pt x="0" y="66226"/>
                  </a:lnTo>
                  <a:lnTo>
                    <a:pt x="3006" y="95608"/>
                  </a:lnTo>
                  <a:lnTo>
                    <a:pt x="10180" y="113684"/>
                  </a:lnTo>
                  <a:lnTo>
                    <a:pt x="28071" y="130065"/>
                  </a:lnTo>
                  <a:lnTo>
                    <a:pt x="35752" y="132834"/>
                  </a:lnTo>
                  <a:lnTo>
                    <a:pt x="52223" y="133264"/>
                  </a:lnTo>
                  <a:lnTo>
                    <a:pt x="64174" y="130149"/>
                  </a:lnTo>
                  <a:lnTo>
                    <a:pt x="68750" y="127929"/>
                  </a:lnTo>
                  <a:lnTo>
                    <a:pt x="76480" y="117525"/>
                  </a:lnTo>
                  <a:lnTo>
                    <a:pt x="92597" y="78055"/>
                  </a:lnTo>
                  <a:lnTo>
                    <a:pt x="103896" y="42782"/>
                  </a:lnTo>
                  <a:lnTo>
                    <a:pt x="104534" y="35889"/>
                  </a:lnTo>
                  <a:lnTo>
                    <a:pt x="104670" y="75916"/>
                  </a:lnTo>
                  <a:lnTo>
                    <a:pt x="104685" y="116339"/>
                  </a:lnTo>
                  <a:lnTo>
                    <a:pt x="104689" y="157089"/>
                  </a:lnTo>
                  <a:lnTo>
                    <a:pt x="104689" y="187039"/>
                  </a:lnTo>
                  <a:lnTo>
                    <a:pt x="104690" y="230116"/>
                  </a:lnTo>
                  <a:lnTo>
                    <a:pt x="104691" y="265798"/>
                  </a:lnTo>
                  <a:lnTo>
                    <a:pt x="102045" y="308199"/>
                  </a:lnTo>
                  <a:lnTo>
                    <a:pt x="96570" y="331590"/>
                  </a:lnTo>
                  <a:lnTo>
                    <a:pt x="87521" y="348600"/>
                  </a:lnTo>
                  <a:lnTo>
                    <a:pt x="76886" y="357484"/>
                  </a:lnTo>
                  <a:lnTo>
                    <a:pt x="71271" y="359853"/>
                  </a:lnTo>
                  <a:lnTo>
                    <a:pt x="66537" y="360440"/>
                  </a:lnTo>
                  <a:lnTo>
                    <a:pt x="58629" y="358446"/>
                  </a:lnTo>
                  <a:lnTo>
                    <a:pt x="43859" y="342265"/>
                  </a:lnTo>
                  <a:lnTo>
                    <a:pt x="37966" y="324241"/>
                  </a:lnTo>
                  <a:lnTo>
                    <a:pt x="36396" y="313878"/>
                  </a:lnTo>
                  <a:lnTo>
                    <a:pt x="39941" y="294427"/>
                  </a:lnTo>
                  <a:lnTo>
                    <a:pt x="63128" y="252945"/>
                  </a:lnTo>
                  <a:lnTo>
                    <a:pt x="92737" y="214155"/>
                  </a:lnTo>
                  <a:lnTo>
                    <a:pt x="122550" y="1770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0" name="SMARTInkShape-3204"/>
            <p:cNvSpPr/>
            <p:nvPr>
              <p:custDataLst>
                <p:tags r:id="rId93"/>
              </p:custDataLst>
            </p:nvPr>
          </p:nvSpPr>
          <p:spPr bwMode="auto">
            <a:xfrm>
              <a:off x="7295555" y="2821781"/>
              <a:ext cx="142876" cy="35720"/>
            </a:xfrm>
            <a:custGeom>
              <a:avLst/>
              <a:gdLst/>
              <a:ahLst/>
              <a:cxnLst/>
              <a:rect l="0" t="0" r="0" b="0"/>
              <a:pathLst>
                <a:path w="142876" h="35720">
                  <a:moveTo>
                    <a:pt x="0" y="35719"/>
                  </a:moveTo>
                  <a:lnTo>
                    <a:pt x="0" y="35719"/>
                  </a:lnTo>
                  <a:lnTo>
                    <a:pt x="17215" y="34727"/>
                  </a:lnTo>
                  <a:lnTo>
                    <a:pt x="59409" y="23290"/>
                  </a:lnTo>
                  <a:lnTo>
                    <a:pt x="98606" y="11803"/>
                  </a:lnTo>
                  <a:lnTo>
                    <a:pt x="14287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1" name="SMARTInkShape-3205"/>
            <p:cNvSpPr/>
            <p:nvPr>
              <p:custDataLst>
                <p:tags r:id="rId94"/>
              </p:custDataLst>
            </p:nvPr>
          </p:nvSpPr>
          <p:spPr bwMode="auto">
            <a:xfrm>
              <a:off x="7304484" y="2772009"/>
              <a:ext cx="89298" cy="14055"/>
            </a:xfrm>
            <a:custGeom>
              <a:avLst/>
              <a:gdLst/>
              <a:ahLst/>
              <a:cxnLst/>
              <a:rect l="0" t="0" r="0" b="0"/>
              <a:pathLst>
                <a:path w="89298" h="14055">
                  <a:moveTo>
                    <a:pt x="0" y="14054"/>
                  </a:moveTo>
                  <a:lnTo>
                    <a:pt x="0" y="14054"/>
                  </a:lnTo>
                  <a:lnTo>
                    <a:pt x="4741" y="9313"/>
                  </a:lnTo>
                  <a:lnTo>
                    <a:pt x="12359" y="6986"/>
                  </a:lnTo>
                  <a:lnTo>
                    <a:pt x="50241" y="5287"/>
                  </a:lnTo>
                  <a:lnTo>
                    <a:pt x="66978" y="4204"/>
                  </a:lnTo>
                  <a:lnTo>
                    <a:pt x="71441" y="2526"/>
                  </a:lnTo>
                  <a:lnTo>
                    <a:pt x="74417" y="415"/>
                  </a:lnTo>
                  <a:lnTo>
                    <a:pt x="77393" y="0"/>
                  </a:lnTo>
                  <a:lnTo>
                    <a:pt x="89297" y="512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2" name="SMARTInkShape-3206"/>
            <p:cNvSpPr/>
            <p:nvPr>
              <p:custDataLst>
                <p:tags r:id="rId95"/>
              </p:custDataLst>
            </p:nvPr>
          </p:nvSpPr>
          <p:spPr bwMode="auto">
            <a:xfrm>
              <a:off x="7000875" y="2385468"/>
              <a:ext cx="62381" cy="132705"/>
            </a:xfrm>
            <a:custGeom>
              <a:avLst/>
              <a:gdLst/>
              <a:ahLst/>
              <a:cxnLst/>
              <a:rect l="0" t="0" r="0" b="0"/>
              <a:pathLst>
                <a:path w="62381" h="132705">
                  <a:moveTo>
                    <a:pt x="0" y="7688"/>
                  </a:moveTo>
                  <a:lnTo>
                    <a:pt x="0" y="7688"/>
                  </a:lnTo>
                  <a:lnTo>
                    <a:pt x="0" y="2948"/>
                  </a:lnTo>
                  <a:lnTo>
                    <a:pt x="1984" y="1551"/>
                  </a:lnTo>
                  <a:lnTo>
                    <a:pt x="9481" y="0"/>
                  </a:lnTo>
                  <a:lnTo>
                    <a:pt x="12274" y="578"/>
                  </a:lnTo>
                  <a:lnTo>
                    <a:pt x="14136" y="1956"/>
                  </a:lnTo>
                  <a:lnTo>
                    <a:pt x="15377" y="3867"/>
                  </a:lnTo>
                  <a:lnTo>
                    <a:pt x="36771" y="19207"/>
                  </a:lnTo>
                  <a:lnTo>
                    <a:pt x="48158" y="24661"/>
                  </a:lnTo>
                  <a:lnTo>
                    <a:pt x="57604" y="37729"/>
                  </a:lnTo>
                  <a:lnTo>
                    <a:pt x="60329" y="46175"/>
                  </a:lnTo>
                  <a:lnTo>
                    <a:pt x="62380" y="82293"/>
                  </a:lnTo>
                  <a:lnTo>
                    <a:pt x="53578" y="1327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3" name="SMARTInkShape-3207"/>
            <p:cNvSpPr/>
            <p:nvPr>
              <p:custDataLst>
                <p:tags r:id="rId96"/>
              </p:custDataLst>
            </p:nvPr>
          </p:nvSpPr>
          <p:spPr bwMode="auto">
            <a:xfrm>
              <a:off x="6902648" y="2428875"/>
              <a:ext cx="116087" cy="17860"/>
            </a:xfrm>
            <a:custGeom>
              <a:avLst/>
              <a:gdLst/>
              <a:ahLst/>
              <a:cxnLst/>
              <a:rect l="0" t="0" r="0" b="0"/>
              <a:pathLst>
                <a:path w="116087" h="17860">
                  <a:moveTo>
                    <a:pt x="0" y="17859"/>
                  </a:moveTo>
                  <a:lnTo>
                    <a:pt x="0" y="17859"/>
                  </a:lnTo>
                  <a:lnTo>
                    <a:pt x="39953" y="13119"/>
                  </a:lnTo>
                  <a:lnTo>
                    <a:pt x="81611" y="9481"/>
                  </a:lnTo>
                  <a:lnTo>
                    <a:pt x="113350" y="8962"/>
                  </a:lnTo>
                  <a:lnTo>
                    <a:pt x="114262" y="7959"/>
                  </a:lnTo>
                  <a:lnTo>
                    <a:pt x="1160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4" name="SMARTInkShape-3208"/>
            <p:cNvSpPr/>
            <p:nvPr>
              <p:custDataLst>
                <p:tags r:id="rId97"/>
              </p:custDataLst>
            </p:nvPr>
          </p:nvSpPr>
          <p:spPr bwMode="auto">
            <a:xfrm>
              <a:off x="7125891" y="2358875"/>
              <a:ext cx="142876" cy="254441"/>
            </a:xfrm>
            <a:custGeom>
              <a:avLst/>
              <a:gdLst/>
              <a:ahLst/>
              <a:cxnLst/>
              <a:rect l="0" t="0" r="0" b="0"/>
              <a:pathLst>
                <a:path w="142876" h="254441">
                  <a:moveTo>
                    <a:pt x="0" y="212875"/>
                  </a:moveTo>
                  <a:lnTo>
                    <a:pt x="0" y="212875"/>
                  </a:lnTo>
                  <a:lnTo>
                    <a:pt x="4740" y="212875"/>
                  </a:lnTo>
                  <a:lnTo>
                    <a:pt x="28678" y="185069"/>
                  </a:lnTo>
                  <a:lnTo>
                    <a:pt x="47529" y="145305"/>
                  </a:lnTo>
                  <a:lnTo>
                    <a:pt x="60504" y="106519"/>
                  </a:lnTo>
                  <a:lnTo>
                    <a:pt x="75855" y="65932"/>
                  </a:lnTo>
                  <a:lnTo>
                    <a:pt x="79971" y="23132"/>
                  </a:lnTo>
                  <a:lnTo>
                    <a:pt x="79199" y="9482"/>
                  </a:lnTo>
                  <a:lnTo>
                    <a:pt x="77603" y="5843"/>
                  </a:lnTo>
                  <a:lnTo>
                    <a:pt x="75549" y="3416"/>
                  </a:lnTo>
                  <a:lnTo>
                    <a:pt x="67973" y="720"/>
                  </a:lnTo>
                  <a:lnTo>
                    <a:pt x="63174" y="0"/>
                  </a:lnTo>
                  <a:lnTo>
                    <a:pt x="57991" y="2498"/>
                  </a:lnTo>
                  <a:lnTo>
                    <a:pt x="46940" y="13210"/>
                  </a:lnTo>
                  <a:lnTo>
                    <a:pt x="30805" y="50477"/>
                  </a:lnTo>
                  <a:lnTo>
                    <a:pt x="19760" y="91829"/>
                  </a:lnTo>
                  <a:lnTo>
                    <a:pt x="18234" y="135644"/>
                  </a:lnTo>
                  <a:lnTo>
                    <a:pt x="19955" y="161659"/>
                  </a:lnTo>
                  <a:lnTo>
                    <a:pt x="37308" y="205000"/>
                  </a:lnTo>
                  <a:lnTo>
                    <a:pt x="47339" y="224258"/>
                  </a:lnTo>
                  <a:lnTo>
                    <a:pt x="55105" y="232817"/>
                  </a:lnTo>
                  <a:lnTo>
                    <a:pt x="80447" y="250585"/>
                  </a:lnTo>
                  <a:lnTo>
                    <a:pt x="89663" y="254440"/>
                  </a:lnTo>
                  <a:lnTo>
                    <a:pt x="107650" y="245570"/>
                  </a:lnTo>
                  <a:lnTo>
                    <a:pt x="142875" y="2218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5" name="SMARTInkShape-3209"/>
            <p:cNvSpPr/>
            <p:nvPr>
              <p:custDataLst>
                <p:tags r:id="rId98"/>
              </p:custDataLst>
            </p:nvPr>
          </p:nvSpPr>
          <p:spPr bwMode="auto">
            <a:xfrm>
              <a:off x="6965167" y="2555132"/>
              <a:ext cx="160725" cy="379064"/>
            </a:xfrm>
            <a:custGeom>
              <a:avLst/>
              <a:gdLst/>
              <a:ahLst/>
              <a:cxnLst/>
              <a:rect l="0" t="0" r="0" b="0"/>
              <a:pathLst>
                <a:path w="160725" h="379064">
                  <a:moveTo>
                    <a:pt x="35708" y="7688"/>
                  </a:moveTo>
                  <a:lnTo>
                    <a:pt x="35708" y="7688"/>
                  </a:lnTo>
                  <a:lnTo>
                    <a:pt x="35708" y="0"/>
                  </a:lnTo>
                  <a:lnTo>
                    <a:pt x="40449" y="3867"/>
                  </a:lnTo>
                  <a:lnTo>
                    <a:pt x="42776" y="8636"/>
                  </a:lnTo>
                  <a:lnTo>
                    <a:pt x="44269" y="43484"/>
                  </a:lnTo>
                  <a:lnTo>
                    <a:pt x="39788" y="85984"/>
                  </a:lnTo>
                  <a:lnTo>
                    <a:pt x="32176" y="120515"/>
                  </a:lnTo>
                  <a:lnTo>
                    <a:pt x="26852" y="164986"/>
                  </a:lnTo>
                  <a:lnTo>
                    <a:pt x="17275" y="203463"/>
                  </a:lnTo>
                  <a:lnTo>
                    <a:pt x="10569" y="244466"/>
                  </a:lnTo>
                  <a:lnTo>
                    <a:pt x="3108" y="286631"/>
                  </a:lnTo>
                  <a:lnTo>
                    <a:pt x="913" y="328463"/>
                  </a:lnTo>
                  <a:lnTo>
                    <a:pt x="111" y="369169"/>
                  </a:lnTo>
                  <a:lnTo>
                    <a:pt x="13" y="379063"/>
                  </a:lnTo>
                  <a:lnTo>
                    <a:pt x="0" y="376804"/>
                  </a:lnTo>
                  <a:lnTo>
                    <a:pt x="12264" y="352018"/>
                  </a:lnTo>
                  <a:lnTo>
                    <a:pt x="21854" y="307963"/>
                  </a:lnTo>
                  <a:lnTo>
                    <a:pt x="32935" y="268783"/>
                  </a:lnTo>
                  <a:lnTo>
                    <a:pt x="42901" y="231762"/>
                  </a:lnTo>
                  <a:lnTo>
                    <a:pt x="45464" y="227516"/>
                  </a:lnTo>
                  <a:lnTo>
                    <a:pt x="64602" y="210429"/>
                  </a:lnTo>
                  <a:lnTo>
                    <a:pt x="69853" y="209325"/>
                  </a:lnTo>
                  <a:lnTo>
                    <a:pt x="83626" y="210745"/>
                  </a:lnTo>
                  <a:lnTo>
                    <a:pt x="97023" y="217329"/>
                  </a:lnTo>
                  <a:lnTo>
                    <a:pt x="103374" y="221863"/>
                  </a:lnTo>
                  <a:lnTo>
                    <a:pt x="113076" y="234838"/>
                  </a:lnTo>
                  <a:lnTo>
                    <a:pt x="127389" y="267421"/>
                  </a:lnTo>
                  <a:lnTo>
                    <a:pt x="133073" y="308753"/>
                  </a:lnTo>
                  <a:lnTo>
                    <a:pt x="133884" y="352820"/>
                  </a:lnTo>
                  <a:lnTo>
                    <a:pt x="133919" y="366044"/>
                  </a:lnTo>
                  <a:lnTo>
                    <a:pt x="135909" y="366647"/>
                  </a:lnTo>
                  <a:lnTo>
                    <a:pt x="143411" y="362025"/>
                  </a:lnTo>
                  <a:lnTo>
                    <a:pt x="160724" y="33808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6" name="SMARTInkShape-3210"/>
            <p:cNvSpPr/>
            <p:nvPr>
              <p:custDataLst>
                <p:tags r:id="rId99"/>
              </p:custDataLst>
            </p:nvPr>
          </p:nvSpPr>
          <p:spPr bwMode="auto">
            <a:xfrm>
              <a:off x="8331398" y="2375297"/>
              <a:ext cx="231924" cy="616149"/>
            </a:xfrm>
            <a:custGeom>
              <a:avLst/>
              <a:gdLst/>
              <a:ahLst/>
              <a:cxnLst/>
              <a:rect l="0" t="0" r="0" b="0"/>
              <a:pathLst>
                <a:path w="231924" h="616149">
                  <a:moveTo>
                    <a:pt x="169665" y="0"/>
                  </a:moveTo>
                  <a:lnTo>
                    <a:pt x="169665" y="0"/>
                  </a:lnTo>
                  <a:lnTo>
                    <a:pt x="172310" y="17651"/>
                  </a:lnTo>
                  <a:lnTo>
                    <a:pt x="182024" y="49878"/>
                  </a:lnTo>
                  <a:lnTo>
                    <a:pt x="197470" y="85555"/>
                  </a:lnTo>
                  <a:lnTo>
                    <a:pt x="215726" y="124276"/>
                  </a:lnTo>
                  <a:lnTo>
                    <a:pt x="227895" y="161580"/>
                  </a:lnTo>
                  <a:lnTo>
                    <a:pt x="231327" y="206138"/>
                  </a:lnTo>
                  <a:lnTo>
                    <a:pt x="231923" y="241325"/>
                  </a:lnTo>
                  <a:lnTo>
                    <a:pt x="229452" y="279532"/>
                  </a:lnTo>
                  <a:lnTo>
                    <a:pt x="223026" y="310768"/>
                  </a:lnTo>
                  <a:lnTo>
                    <a:pt x="210248" y="351108"/>
                  </a:lnTo>
                  <a:lnTo>
                    <a:pt x="199939" y="384913"/>
                  </a:lnTo>
                  <a:lnTo>
                    <a:pt x="185911" y="426256"/>
                  </a:lnTo>
                  <a:lnTo>
                    <a:pt x="171832" y="460996"/>
                  </a:lnTo>
                  <a:lnTo>
                    <a:pt x="153439" y="495432"/>
                  </a:lnTo>
                  <a:lnTo>
                    <a:pt x="121150" y="537292"/>
                  </a:lnTo>
                  <a:lnTo>
                    <a:pt x="87601" y="563018"/>
                  </a:lnTo>
                  <a:lnTo>
                    <a:pt x="45085" y="591248"/>
                  </a:lnTo>
                  <a:lnTo>
                    <a:pt x="0" y="6161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54" name="SMARTInkShape-Group944"/>
          <p:cNvGrpSpPr/>
          <p:nvPr/>
        </p:nvGrpSpPr>
        <p:grpSpPr>
          <a:xfrm>
            <a:off x="1160859" y="2384227"/>
            <a:ext cx="535783" cy="496449"/>
            <a:chOff x="1160859" y="2384227"/>
            <a:chExt cx="535783" cy="496449"/>
          </a:xfrm>
        </p:grpSpPr>
        <p:sp>
          <p:nvSpPr>
            <p:cNvPr id="748" name="SMARTInkShape-3211"/>
            <p:cNvSpPr/>
            <p:nvPr>
              <p:custDataLst>
                <p:tags r:id="rId79"/>
              </p:custDataLst>
            </p:nvPr>
          </p:nvSpPr>
          <p:spPr bwMode="auto">
            <a:xfrm>
              <a:off x="1268016" y="2403327"/>
              <a:ext cx="70170" cy="132705"/>
            </a:xfrm>
            <a:custGeom>
              <a:avLst/>
              <a:gdLst/>
              <a:ahLst/>
              <a:cxnLst/>
              <a:rect l="0" t="0" r="0" b="0"/>
              <a:pathLst>
                <a:path w="70170" h="132705">
                  <a:moveTo>
                    <a:pt x="0" y="7689"/>
                  </a:moveTo>
                  <a:lnTo>
                    <a:pt x="0" y="7689"/>
                  </a:lnTo>
                  <a:lnTo>
                    <a:pt x="4740" y="2948"/>
                  </a:lnTo>
                  <a:lnTo>
                    <a:pt x="12359" y="621"/>
                  </a:lnTo>
                  <a:lnTo>
                    <a:pt x="17169" y="0"/>
                  </a:lnTo>
                  <a:lnTo>
                    <a:pt x="25159" y="1956"/>
                  </a:lnTo>
                  <a:lnTo>
                    <a:pt x="32018" y="5141"/>
                  </a:lnTo>
                  <a:lnTo>
                    <a:pt x="50538" y="8457"/>
                  </a:lnTo>
                  <a:lnTo>
                    <a:pt x="56526" y="12330"/>
                  </a:lnTo>
                  <a:lnTo>
                    <a:pt x="59849" y="17358"/>
                  </a:lnTo>
                  <a:lnTo>
                    <a:pt x="62318" y="22900"/>
                  </a:lnTo>
                  <a:lnTo>
                    <a:pt x="66723" y="28671"/>
                  </a:lnTo>
                  <a:lnTo>
                    <a:pt x="70040" y="46978"/>
                  </a:lnTo>
                  <a:lnTo>
                    <a:pt x="70169" y="79831"/>
                  </a:lnTo>
                  <a:lnTo>
                    <a:pt x="66574" y="97299"/>
                  </a:lnTo>
                  <a:lnTo>
                    <a:pt x="44648" y="1327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9" name="SMARTInkShape-3212"/>
            <p:cNvSpPr/>
            <p:nvPr>
              <p:custDataLst>
                <p:tags r:id="rId80"/>
              </p:custDataLst>
            </p:nvPr>
          </p:nvSpPr>
          <p:spPr bwMode="auto">
            <a:xfrm>
              <a:off x="1160859" y="2446734"/>
              <a:ext cx="175200" cy="80369"/>
            </a:xfrm>
            <a:custGeom>
              <a:avLst/>
              <a:gdLst/>
              <a:ahLst/>
              <a:cxnLst/>
              <a:rect l="0" t="0" r="0" b="0"/>
              <a:pathLst>
                <a:path w="175200" h="80369">
                  <a:moveTo>
                    <a:pt x="0" y="80368"/>
                  </a:moveTo>
                  <a:lnTo>
                    <a:pt x="0" y="80368"/>
                  </a:lnTo>
                  <a:lnTo>
                    <a:pt x="4741" y="80368"/>
                  </a:lnTo>
                  <a:lnTo>
                    <a:pt x="9714" y="77722"/>
                  </a:lnTo>
                  <a:lnTo>
                    <a:pt x="25732" y="67939"/>
                  </a:lnTo>
                  <a:lnTo>
                    <a:pt x="63545" y="53510"/>
                  </a:lnTo>
                  <a:lnTo>
                    <a:pt x="92250" y="47274"/>
                  </a:lnTo>
                  <a:lnTo>
                    <a:pt x="134959" y="44002"/>
                  </a:lnTo>
                  <a:lnTo>
                    <a:pt x="147956" y="40062"/>
                  </a:lnTo>
                  <a:lnTo>
                    <a:pt x="166429" y="27525"/>
                  </a:lnTo>
                  <a:lnTo>
                    <a:pt x="173188" y="19510"/>
                  </a:lnTo>
                  <a:lnTo>
                    <a:pt x="174990" y="15983"/>
                  </a:lnTo>
                  <a:lnTo>
                    <a:pt x="175199" y="12640"/>
                  </a:lnTo>
                  <a:lnTo>
                    <a:pt x="16966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0" name="SMARTInkShape-3213"/>
            <p:cNvSpPr/>
            <p:nvPr>
              <p:custDataLst>
                <p:tags r:id="rId81"/>
              </p:custDataLst>
            </p:nvPr>
          </p:nvSpPr>
          <p:spPr bwMode="auto">
            <a:xfrm>
              <a:off x="1679149" y="2384227"/>
              <a:ext cx="17493" cy="151805"/>
            </a:xfrm>
            <a:custGeom>
              <a:avLst/>
              <a:gdLst/>
              <a:ahLst/>
              <a:cxnLst/>
              <a:rect l="0" t="0" r="0" b="0"/>
              <a:pathLst>
                <a:path w="17493" h="151805">
                  <a:moveTo>
                    <a:pt x="8562" y="0"/>
                  </a:moveTo>
                  <a:lnTo>
                    <a:pt x="8562" y="0"/>
                  </a:lnTo>
                  <a:lnTo>
                    <a:pt x="874" y="0"/>
                  </a:lnTo>
                  <a:lnTo>
                    <a:pt x="460" y="992"/>
                  </a:lnTo>
                  <a:lnTo>
                    <a:pt x="0" y="4740"/>
                  </a:lnTo>
                  <a:lnTo>
                    <a:pt x="6748" y="44586"/>
                  </a:lnTo>
                  <a:lnTo>
                    <a:pt x="8204" y="85095"/>
                  </a:lnTo>
                  <a:lnTo>
                    <a:pt x="11049" y="99997"/>
                  </a:lnTo>
                  <a:lnTo>
                    <a:pt x="14628" y="111911"/>
                  </a:lnTo>
                  <a:lnTo>
                    <a:pt x="17492" y="1518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1" name="SMARTInkShape-3214"/>
            <p:cNvSpPr/>
            <p:nvPr>
              <p:custDataLst>
                <p:tags r:id="rId82"/>
              </p:custDataLst>
            </p:nvPr>
          </p:nvSpPr>
          <p:spPr bwMode="auto">
            <a:xfrm>
              <a:off x="1563937" y="2464594"/>
              <a:ext cx="79127" cy="53579"/>
            </a:xfrm>
            <a:custGeom>
              <a:avLst/>
              <a:gdLst/>
              <a:ahLst/>
              <a:cxnLst/>
              <a:rect l="0" t="0" r="0" b="0"/>
              <a:pathLst>
                <a:path w="79127" h="53579">
                  <a:moveTo>
                    <a:pt x="7688" y="53578"/>
                  </a:moveTo>
                  <a:lnTo>
                    <a:pt x="7688" y="53578"/>
                  </a:lnTo>
                  <a:lnTo>
                    <a:pt x="0" y="53578"/>
                  </a:lnTo>
                  <a:lnTo>
                    <a:pt x="3867" y="48837"/>
                  </a:lnTo>
                  <a:lnTo>
                    <a:pt x="43722" y="26720"/>
                  </a:lnTo>
                  <a:lnTo>
                    <a:pt x="7912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2" name="SMARTInkShape-3215"/>
            <p:cNvSpPr/>
            <p:nvPr>
              <p:custDataLst>
                <p:tags r:id="rId83"/>
              </p:custDataLst>
            </p:nvPr>
          </p:nvSpPr>
          <p:spPr bwMode="auto">
            <a:xfrm>
              <a:off x="1470884" y="2400581"/>
              <a:ext cx="91813" cy="178006"/>
            </a:xfrm>
            <a:custGeom>
              <a:avLst/>
              <a:gdLst/>
              <a:ahLst/>
              <a:cxnLst/>
              <a:rect l="0" t="0" r="0" b="0"/>
              <a:pathLst>
                <a:path w="91813" h="178006">
                  <a:moveTo>
                    <a:pt x="11444" y="171169"/>
                  </a:moveTo>
                  <a:lnTo>
                    <a:pt x="11444" y="171169"/>
                  </a:lnTo>
                  <a:lnTo>
                    <a:pt x="16185" y="166428"/>
                  </a:lnTo>
                  <a:lnTo>
                    <a:pt x="18512" y="161455"/>
                  </a:lnTo>
                  <a:lnTo>
                    <a:pt x="19133" y="158740"/>
                  </a:lnTo>
                  <a:lnTo>
                    <a:pt x="40382" y="116500"/>
                  </a:lnTo>
                  <a:lnTo>
                    <a:pt x="51960" y="76512"/>
                  </a:lnTo>
                  <a:lnTo>
                    <a:pt x="55549" y="36322"/>
                  </a:lnTo>
                  <a:lnTo>
                    <a:pt x="51191" y="14908"/>
                  </a:lnTo>
                  <a:lnTo>
                    <a:pt x="43662" y="4816"/>
                  </a:lnTo>
                  <a:lnTo>
                    <a:pt x="38876" y="736"/>
                  </a:lnTo>
                  <a:lnTo>
                    <a:pt x="33701" y="0"/>
                  </a:lnTo>
                  <a:lnTo>
                    <a:pt x="22659" y="4474"/>
                  </a:lnTo>
                  <a:lnTo>
                    <a:pt x="13783" y="13077"/>
                  </a:lnTo>
                  <a:lnTo>
                    <a:pt x="6530" y="25500"/>
                  </a:lnTo>
                  <a:lnTo>
                    <a:pt x="0" y="44250"/>
                  </a:lnTo>
                  <a:lnTo>
                    <a:pt x="226" y="81859"/>
                  </a:lnTo>
                  <a:lnTo>
                    <a:pt x="10184" y="124754"/>
                  </a:lnTo>
                  <a:lnTo>
                    <a:pt x="31134" y="161455"/>
                  </a:lnTo>
                  <a:lnTo>
                    <a:pt x="40870" y="173031"/>
                  </a:lnTo>
                  <a:lnTo>
                    <a:pt x="49658" y="176958"/>
                  </a:lnTo>
                  <a:lnTo>
                    <a:pt x="54779" y="178005"/>
                  </a:lnTo>
                  <a:lnTo>
                    <a:pt x="65761" y="176522"/>
                  </a:lnTo>
                  <a:lnTo>
                    <a:pt x="91812" y="16223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3" name="SMARTInkShape-3216"/>
            <p:cNvSpPr/>
            <p:nvPr>
              <p:custDataLst>
                <p:tags r:id="rId84"/>
              </p:custDataLst>
            </p:nvPr>
          </p:nvSpPr>
          <p:spPr bwMode="auto">
            <a:xfrm>
              <a:off x="1241260" y="2562820"/>
              <a:ext cx="178562" cy="317856"/>
            </a:xfrm>
            <a:custGeom>
              <a:avLst/>
              <a:gdLst/>
              <a:ahLst/>
              <a:cxnLst/>
              <a:rect l="0" t="0" r="0" b="0"/>
              <a:pathLst>
                <a:path w="178562" h="317856">
                  <a:moveTo>
                    <a:pt x="26756" y="0"/>
                  </a:moveTo>
                  <a:lnTo>
                    <a:pt x="26756" y="0"/>
                  </a:lnTo>
                  <a:lnTo>
                    <a:pt x="26756" y="34339"/>
                  </a:lnTo>
                  <a:lnTo>
                    <a:pt x="22015" y="71580"/>
                  </a:lnTo>
                  <a:lnTo>
                    <a:pt x="19067" y="104553"/>
                  </a:lnTo>
                  <a:lnTo>
                    <a:pt x="18194" y="142655"/>
                  </a:lnTo>
                  <a:lnTo>
                    <a:pt x="17990" y="173535"/>
                  </a:lnTo>
                  <a:lnTo>
                    <a:pt x="17858" y="218164"/>
                  </a:lnTo>
                  <a:lnTo>
                    <a:pt x="10763" y="256822"/>
                  </a:lnTo>
                  <a:lnTo>
                    <a:pt x="8150" y="294582"/>
                  </a:lnTo>
                  <a:lnTo>
                    <a:pt x="1240" y="317536"/>
                  </a:lnTo>
                  <a:lnTo>
                    <a:pt x="816" y="317855"/>
                  </a:lnTo>
                  <a:lnTo>
                    <a:pt x="533" y="317076"/>
                  </a:lnTo>
                  <a:lnTo>
                    <a:pt x="0" y="278466"/>
                  </a:lnTo>
                  <a:lnTo>
                    <a:pt x="4717" y="250519"/>
                  </a:lnTo>
                  <a:lnTo>
                    <a:pt x="22329" y="215402"/>
                  </a:lnTo>
                  <a:lnTo>
                    <a:pt x="56655" y="175974"/>
                  </a:lnTo>
                  <a:lnTo>
                    <a:pt x="81564" y="150639"/>
                  </a:lnTo>
                  <a:lnTo>
                    <a:pt x="91133" y="146326"/>
                  </a:lnTo>
                  <a:lnTo>
                    <a:pt x="96463" y="145176"/>
                  </a:lnTo>
                  <a:lnTo>
                    <a:pt x="107677" y="146543"/>
                  </a:lnTo>
                  <a:lnTo>
                    <a:pt x="113445" y="148297"/>
                  </a:lnTo>
                  <a:lnTo>
                    <a:pt x="122501" y="155538"/>
                  </a:lnTo>
                  <a:lnTo>
                    <a:pt x="126304" y="160246"/>
                  </a:lnTo>
                  <a:lnTo>
                    <a:pt x="130531" y="176062"/>
                  </a:lnTo>
                  <a:lnTo>
                    <a:pt x="137985" y="213812"/>
                  </a:lnTo>
                  <a:lnTo>
                    <a:pt x="142874" y="250925"/>
                  </a:lnTo>
                  <a:lnTo>
                    <a:pt x="149720" y="290153"/>
                  </a:lnTo>
                  <a:lnTo>
                    <a:pt x="150404" y="297615"/>
                  </a:lnTo>
                  <a:lnTo>
                    <a:pt x="152844" y="303582"/>
                  </a:lnTo>
                  <a:lnTo>
                    <a:pt x="160847" y="312858"/>
                  </a:lnTo>
                  <a:lnTo>
                    <a:pt x="164767" y="314736"/>
                  </a:lnTo>
                  <a:lnTo>
                    <a:pt x="168373" y="314996"/>
                  </a:lnTo>
                  <a:lnTo>
                    <a:pt x="171769" y="314177"/>
                  </a:lnTo>
                  <a:lnTo>
                    <a:pt x="174032" y="311647"/>
                  </a:lnTo>
                  <a:lnTo>
                    <a:pt x="178561" y="29468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67" name="SMARTInkShape-Group945"/>
          <p:cNvGrpSpPr/>
          <p:nvPr/>
        </p:nvGrpSpPr>
        <p:grpSpPr>
          <a:xfrm>
            <a:off x="6840998" y="245512"/>
            <a:ext cx="1249300" cy="648046"/>
            <a:chOff x="6840998" y="245512"/>
            <a:chExt cx="1249300" cy="648046"/>
          </a:xfrm>
        </p:grpSpPr>
        <p:sp>
          <p:nvSpPr>
            <p:cNvPr id="755" name="SMARTInkShape-3217"/>
            <p:cNvSpPr/>
            <p:nvPr>
              <p:custDataLst>
                <p:tags r:id="rId67"/>
              </p:custDataLst>
            </p:nvPr>
          </p:nvSpPr>
          <p:spPr bwMode="auto">
            <a:xfrm>
              <a:off x="7163119" y="372347"/>
              <a:ext cx="257452" cy="252732"/>
            </a:xfrm>
            <a:custGeom>
              <a:avLst/>
              <a:gdLst/>
              <a:ahLst/>
              <a:cxnLst/>
              <a:rect l="0" t="0" r="0" b="0"/>
              <a:pathLst>
                <a:path w="257452" h="252732">
                  <a:moveTo>
                    <a:pt x="43139" y="136645"/>
                  </a:moveTo>
                  <a:lnTo>
                    <a:pt x="43139" y="136645"/>
                  </a:lnTo>
                  <a:lnTo>
                    <a:pt x="35450" y="128957"/>
                  </a:lnTo>
                  <a:lnTo>
                    <a:pt x="34577" y="123343"/>
                  </a:lnTo>
                  <a:lnTo>
                    <a:pt x="33462" y="121824"/>
                  </a:lnTo>
                  <a:lnTo>
                    <a:pt x="29578" y="120136"/>
                  </a:lnTo>
                  <a:lnTo>
                    <a:pt x="27152" y="120678"/>
                  </a:lnTo>
                  <a:lnTo>
                    <a:pt x="21813" y="123926"/>
                  </a:lnTo>
                  <a:lnTo>
                    <a:pt x="19991" y="126182"/>
                  </a:lnTo>
                  <a:lnTo>
                    <a:pt x="1115" y="163985"/>
                  </a:lnTo>
                  <a:lnTo>
                    <a:pt x="0" y="202385"/>
                  </a:lnTo>
                  <a:lnTo>
                    <a:pt x="10988" y="232125"/>
                  </a:lnTo>
                  <a:lnTo>
                    <a:pt x="15751" y="236017"/>
                  </a:lnTo>
                  <a:lnTo>
                    <a:pt x="34694" y="241495"/>
                  </a:lnTo>
                  <a:lnTo>
                    <a:pt x="59065" y="243498"/>
                  </a:lnTo>
                  <a:lnTo>
                    <a:pt x="62686" y="241615"/>
                  </a:lnTo>
                  <a:lnTo>
                    <a:pt x="65100" y="238375"/>
                  </a:lnTo>
                  <a:lnTo>
                    <a:pt x="68497" y="226980"/>
                  </a:lnTo>
                  <a:lnTo>
                    <a:pt x="73892" y="191793"/>
                  </a:lnTo>
                  <a:lnTo>
                    <a:pt x="66692" y="169742"/>
                  </a:lnTo>
                  <a:lnTo>
                    <a:pt x="67536" y="147775"/>
                  </a:lnTo>
                  <a:lnTo>
                    <a:pt x="66349" y="144065"/>
                  </a:lnTo>
                  <a:lnTo>
                    <a:pt x="45935" y="121703"/>
                  </a:lnTo>
                  <a:lnTo>
                    <a:pt x="44010" y="121723"/>
                  </a:lnTo>
                  <a:lnTo>
                    <a:pt x="39226" y="124391"/>
                  </a:lnTo>
                  <a:lnTo>
                    <a:pt x="26962" y="158177"/>
                  </a:lnTo>
                  <a:lnTo>
                    <a:pt x="27392" y="160922"/>
                  </a:lnTo>
                  <a:lnTo>
                    <a:pt x="30518" y="166617"/>
                  </a:lnTo>
                  <a:lnTo>
                    <a:pt x="32741" y="168533"/>
                  </a:lnTo>
                  <a:lnTo>
                    <a:pt x="37856" y="170661"/>
                  </a:lnTo>
                  <a:lnTo>
                    <a:pt x="46082" y="168961"/>
                  </a:lnTo>
                  <a:lnTo>
                    <a:pt x="86184" y="154206"/>
                  </a:lnTo>
                  <a:lnTo>
                    <a:pt x="112197" y="140575"/>
                  </a:lnTo>
                  <a:lnTo>
                    <a:pt x="146417" y="137163"/>
                  </a:lnTo>
                  <a:lnTo>
                    <a:pt x="150687" y="137982"/>
                  </a:lnTo>
                  <a:lnTo>
                    <a:pt x="153532" y="139521"/>
                  </a:lnTo>
                  <a:lnTo>
                    <a:pt x="159126" y="145470"/>
                  </a:lnTo>
                  <a:lnTo>
                    <a:pt x="159195" y="140803"/>
                  </a:lnTo>
                  <a:lnTo>
                    <a:pt x="156566" y="135847"/>
                  </a:lnTo>
                  <a:lnTo>
                    <a:pt x="154475" y="133137"/>
                  </a:lnTo>
                  <a:lnTo>
                    <a:pt x="152153" y="124833"/>
                  </a:lnTo>
                  <a:lnTo>
                    <a:pt x="151534" y="119841"/>
                  </a:lnTo>
                  <a:lnTo>
                    <a:pt x="149136" y="116513"/>
                  </a:lnTo>
                  <a:lnTo>
                    <a:pt x="145554" y="114294"/>
                  </a:lnTo>
                  <a:lnTo>
                    <a:pt x="130286" y="110733"/>
                  </a:lnTo>
                  <a:lnTo>
                    <a:pt x="121229" y="115537"/>
                  </a:lnTo>
                  <a:lnTo>
                    <a:pt x="112572" y="123295"/>
                  </a:lnTo>
                  <a:lnTo>
                    <a:pt x="101817" y="144172"/>
                  </a:lnTo>
                  <a:lnTo>
                    <a:pt x="102969" y="175145"/>
                  </a:lnTo>
                  <a:lnTo>
                    <a:pt x="109748" y="191129"/>
                  </a:lnTo>
                  <a:lnTo>
                    <a:pt x="114334" y="196780"/>
                  </a:lnTo>
                  <a:lnTo>
                    <a:pt x="118384" y="199555"/>
                  </a:lnTo>
                  <a:lnTo>
                    <a:pt x="122075" y="200413"/>
                  </a:lnTo>
                  <a:lnTo>
                    <a:pt x="125528" y="199993"/>
                  </a:lnTo>
                  <a:lnTo>
                    <a:pt x="132012" y="196881"/>
                  </a:lnTo>
                  <a:lnTo>
                    <a:pt x="135130" y="194662"/>
                  </a:lnTo>
                  <a:lnTo>
                    <a:pt x="144258" y="177317"/>
                  </a:lnTo>
                  <a:lnTo>
                    <a:pt x="149500" y="148481"/>
                  </a:lnTo>
                  <a:lnTo>
                    <a:pt x="150291" y="120456"/>
                  </a:lnTo>
                  <a:lnTo>
                    <a:pt x="150295" y="154041"/>
                  </a:lnTo>
                  <a:lnTo>
                    <a:pt x="155586" y="169512"/>
                  </a:lnTo>
                  <a:lnTo>
                    <a:pt x="174621" y="205907"/>
                  </a:lnTo>
                  <a:lnTo>
                    <a:pt x="184588" y="212076"/>
                  </a:lnTo>
                  <a:lnTo>
                    <a:pt x="196615" y="215550"/>
                  </a:lnTo>
                  <a:lnTo>
                    <a:pt x="201019" y="212069"/>
                  </a:lnTo>
                  <a:lnTo>
                    <a:pt x="226782" y="174412"/>
                  </a:lnTo>
                  <a:lnTo>
                    <a:pt x="239413" y="137344"/>
                  </a:lnTo>
                  <a:lnTo>
                    <a:pt x="248469" y="102126"/>
                  </a:lnTo>
                  <a:lnTo>
                    <a:pt x="253459" y="71694"/>
                  </a:lnTo>
                  <a:lnTo>
                    <a:pt x="256268" y="30639"/>
                  </a:lnTo>
                  <a:lnTo>
                    <a:pt x="257296" y="1835"/>
                  </a:lnTo>
                  <a:lnTo>
                    <a:pt x="256355" y="139"/>
                  </a:lnTo>
                  <a:lnTo>
                    <a:pt x="254737" y="0"/>
                  </a:lnTo>
                  <a:lnTo>
                    <a:pt x="252665" y="900"/>
                  </a:lnTo>
                  <a:lnTo>
                    <a:pt x="226994" y="36895"/>
                  </a:lnTo>
                  <a:lnTo>
                    <a:pt x="214149" y="63539"/>
                  </a:lnTo>
                  <a:lnTo>
                    <a:pt x="208440" y="95224"/>
                  </a:lnTo>
                  <a:lnTo>
                    <a:pt x="200486" y="132310"/>
                  </a:lnTo>
                  <a:lnTo>
                    <a:pt x="201326" y="166890"/>
                  </a:lnTo>
                  <a:lnTo>
                    <a:pt x="207859" y="202272"/>
                  </a:lnTo>
                  <a:lnTo>
                    <a:pt x="220819" y="228409"/>
                  </a:lnTo>
                  <a:lnTo>
                    <a:pt x="234225" y="239606"/>
                  </a:lnTo>
                  <a:lnTo>
                    <a:pt x="257451" y="25273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6" name="SMARTInkShape-3218"/>
            <p:cNvSpPr/>
            <p:nvPr>
              <p:custDataLst>
                <p:tags r:id="rId68"/>
              </p:custDataLst>
            </p:nvPr>
          </p:nvSpPr>
          <p:spPr bwMode="auto">
            <a:xfrm>
              <a:off x="7537024" y="464344"/>
              <a:ext cx="17493" cy="8930"/>
            </a:xfrm>
            <a:custGeom>
              <a:avLst/>
              <a:gdLst/>
              <a:ahLst/>
              <a:cxnLst/>
              <a:rect l="0" t="0" r="0" b="0"/>
              <a:pathLst>
                <a:path w="17493" h="8930">
                  <a:moveTo>
                    <a:pt x="8562" y="8929"/>
                  </a:moveTo>
                  <a:lnTo>
                    <a:pt x="8562" y="8929"/>
                  </a:lnTo>
                  <a:lnTo>
                    <a:pt x="3821" y="8929"/>
                  </a:lnTo>
                  <a:lnTo>
                    <a:pt x="2425" y="7937"/>
                  </a:lnTo>
                  <a:lnTo>
                    <a:pt x="1494" y="6284"/>
                  </a:lnTo>
                  <a:lnTo>
                    <a:pt x="0" y="1241"/>
                  </a:lnTo>
                  <a:lnTo>
                    <a:pt x="869" y="827"/>
                  </a:lnTo>
                  <a:lnTo>
                    <a:pt x="1749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7" name="SMARTInkShape-3219"/>
            <p:cNvSpPr/>
            <p:nvPr>
              <p:custDataLst>
                <p:tags r:id="rId69"/>
              </p:custDataLst>
            </p:nvPr>
          </p:nvSpPr>
          <p:spPr bwMode="auto">
            <a:xfrm>
              <a:off x="6840998" y="294680"/>
              <a:ext cx="267034" cy="333622"/>
            </a:xfrm>
            <a:custGeom>
              <a:avLst/>
              <a:gdLst/>
              <a:ahLst/>
              <a:cxnLst/>
              <a:rect l="0" t="0" r="0" b="0"/>
              <a:pathLst>
                <a:path w="267034" h="333622">
                  <a:moveTo>
                    <a:pt x="204525" y="0"/>
                  </a:moveTo>
                  <a:lnTo>
                    <a:pt x="204525" y="0"/>
                  </a:lnTo>
                  <a:lnTo>
                    <a:pt x="192097" y="0"/>
                  </a:lnTo>
                  <a:lnTo>
                    <a:pt x="186434" y="2646"/>
                  </a:lnTo>
                  <a:lnTo>
                    <a:pt x="178625" y="7129"/>
                  </a:lnTo>
                  <a:lnTo>
                    <a:pt x="140959" y="20990"/>
                  </a:lnTo>
                  <a:lnTo>
                    <a:pt x="99875" y="47229"/>
                  </a:lnTo>
                  <a:lnTo>
                    <a:pt x="93087" y="49345"/>
                  </a:lnTo>
                  <a:lnTo>
                    <a:pt x="69311" y="66545"/>
                  </a:lnTo>
                  <a:lnTo>
                    <a:pt x="35478" y="107688"/>
                  </a:lnTo>
                  <a:lnTo>
                    <a:pt x="8911" y="146645"/>
                  </a:lnTo>
                  <a:lnTo>
                    <a:pt x="3483" y="163402"/>
                  </a:lnTo>
                  <a:lnTo>
                    <a:pt x="0" y="201206"/>
                  </a:lnTo>
                  <a:lnTo>
                    <a:pt x="2042" y="224650"/>
                  </a:lnTo>
                  <a:lnTo>
                    <a:pt x="13415" y="267084"/>
                  </a:lnTo>
                  <a:lnTo>
                    <a:pt x="15408" y="281092"/>
                  </a:lnTo>
                  <a:lnTo>
                    <a:pt x="24231" y="296578"/>
                  </a:lnTo>
                  <a:lnTo>
                    <a:pt x="38074" y="311398"/>
                  </a:lnTo>
                  <a:lnTo>
                    <a:pt x="79933" y="332441"/>
                  </a:lnTo>
                  <a:lnTo>
                    <a:pt x="100203" y="333621"/>
                  </a:lnTo>
                  <a:lnTo>
                    <a:pt x="140814" y="326294"/>
                  </a:lnTo>
                  <a:lnTo>
                    <a:pt x="170369" y="320437"/>
                  </a:lnTo>
                  <a:lnTo>
                    <a:pt x="183061" y="312411"/>
                  </a:lnTo>
                  <a:lnTo>
                    <a:pt x="201363" y="291996"/>
                  </a:lnTo>
                  <a:lnTo>
                    <a:pt x="208081" y="278273"/>
                  </a:lnTo>
                  <a:lnTo>
                    <a:pt x="212393" y="248554"/>
                  </a:lnTo>
                  <a:lnTo>
                    <a:pt x="208400" y="227545"/>
                  </a:lnTo>
                  <a:lnTo>
                    <a:pt x="206117" y="223134"/>
                  </a:lnTo>
                  <a:lnTo>
                    <a:pt x="203601" y="220193"/>
                  </a:lnTo>
                  <a:lnTo>
                    <a:pt x="200933" y="218233"/>
                  </a:lnTo>
                  <a:lnTo>
                    <a:pt x="197968" y="213409"/>
                  </a:lnTo>
                  <a:lnTo>
                    <a:pt x="197177" y="210733"/>
                  </a:lnTo>
                  <a:lnTo>
                    <a:pt x="195658" y="208950"/>
                  </a:lnTo>
                  <a:lnTo>
                    <a:pt x="191324" y="206968"/>
                  </a:lnTo>
                  <a:lnTo>
                    <a:pt x="188779" y="208424"/>
                  </a:lnTo>
                  <a:lnTo>
                    <a:pt x="180457" y="217969"/>
                  </a:lnTo>
                  <a:lnTo>
                    <a:pt x="174646" y="220899"/>
                  </a:lnTo>
                  <a:lnTo>
                    <a:pt x="173692" y="223664"/>
                  </a:lnTo>
                  <a:lnTo>
                    <a:pt x="175278" y="232028"/>
                  </a:lnTo>
                  <a:lnTo>
                    <a:pt x="177089" y="235053"/>
                  </a:lnTo>
                  <a:lnTo>
                    <a:pt x="179289" y="237069"/>
                  </a:lnTo>
                  <a:lnTo>
                    <a:pt x="199952" y="246707"/>
                  </a:lnTo>
                  <a:lnTo>
                    <a:pt x="229081" y="249901"/>
                  </a:lnTo>
                  <a:lnTo>
                    <a:pt x="235393" y="259473"/>
                  </a:lnTo>
                  <a:lnTo>
                    <a:pt x="240953" y="297841"/>
                  </a:lnTo>
                  <a:lnTo>
                    <a:pt x="242701" y="299764"/>
                  </a:lnTo>
                  <a:lnTo>
                    <a:pt x="244859" y="301046"/>
                  </a:lnTo>
                  <a:lnTo>
                    <a:pt x="246297" y="303884"/>
                  </a:lnTo>
                  <a:lnTo>
                    <a:pt x="247895" y="312330"/>
                  </a:lnTo>
                  <a:lnTo>
                    <a:pt x="250306" y="315376"/>
                  </a:lnTo>
                  <a:lnTo>
                    <a:pt x="267033" y="32146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8" name="SMARTInkShape-3220"/>
            <p:cNvSpPr/>
            <p:nvPr>
              <p:custDataLst>
                <p:tags r:id="rId70"/>
              </p:custDataLst>
            </p:nvPr>
          </p:nvSpPr>
          <p:spPr bwMode="auto">
            <a:xfrm>
              <a:off x="7742039" y="603241"/>
              <a:ext cx="348259" cy="39698"/>
            </a:xfrm>
            <a:custGeom>
              <a:avLst/>
              <a:gdLst/>
              <a:ahLst/>
              <a:cxnLst/>
              <a:rect l="0" t="0" r="0" b="0"/>
              <a:pathLst>
                <a:path w="348259" h="39698">
                  <a:moveTo>
                    <a:pt x="0" y="39697"/>
                  </a:moveTo>
                  <a:lnTo>
                    <a:pt x="0" y="39697"/>
                  </a:lnTo>
                  <a:lnTo>
                    <a:pt x="4741" y="34956"/>
                  </a:lnTo>
                  <a:lnTo>
                    <a:pt x="45848" y="18706"/>
                  </a:lnTo>
                  <a:lnTo>
                    <a:pt x="81274" y="9885"/>
                  </a:lnTo>
                  <a:lnTo>
                    <a:pt x="116819" y="3957"/>
                  </a:lnTo>
                  <a:lnTo>
                    <a:pt x="161061" y="0"/>
                  </a:lnTo>
                  <a:lnTo>
                    <a:pt x="186748" y="334"/>
                  </a:lnTo>
                  <a:lnTo>
                    <a:pt x="213796" y="1548"/>
                  </a:lnTo>
                  <a:lnTo>
                    <a:pt x="257078" y="2898"/>
                  </a:lnTo>
                  <a:lnTo>
                    <a:pt x="291858" y="3498"/>
                  </a:lnTo>
                  <a:lnTo>
                    <a:pt x="348258" y="39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9" name="SMARTInkShape-3221"/>
            <p:cNvSpPr/>
            <p:nvPr>
              <p:custDataLst>
                <p:tags r:id="rId71"/>
              </p:custDataLst>
            </p:nvPr>
          </p:nvSpPr>
          <p:spPr bwMode="auto">
            <a:xfrm>
              <a:off x="7894391" y="285750"/>
              <a:ext cx="169118" cy="235030"/>
            </a:xfrm>
            <a:custGeom>
              <a:avLst/>
              <a:gdLst/>
              <a:ahLst/>
              <a:cxnLst/>
              <a:rect l="0" t="0" r="0" b="0"/>
              <a:pathLst>
                <a:path w="169118" h="235030">
                  <a:moveTo>
                    <a:pt x="26242" y="0"/>
                  </a:moveTo>
                  <a:lnTo>
                    <a:pt x="26242" y="0"/>
                  </a:lnTo>
                  <a:lnTo>
                    <a:pt x="26242" y="4740"/>
                  </a:lnTo>
                  <a:lnTo>
                    <a:pt x="28887" y="9714"/>
                  </a:lnTo>
                  <a:lnTo>
                    <a:pt x="33370" y="17216"/>
                  </a:lnTo>
                  <a:lnTo>
                    <a:pt x="38671" y="30472"/>
                  </a:lnTo>
                  <a:lnTo>
                    <a:pt x="37751" y="64150"/>
                  </a:lnTo>
                  <a:lnTo>
                    <a:pt x="31026" y="96641"/>
                  </a:lnTo>
                  <a:lnTo>
                    <a:pt x="22416" y="131256"/>
                  </a:lnTo>
                  <a:lnTo>
                    <a:pt x="11989" y="173057"/>
                  </a:lnTo>
                  <a:lnTo>
                    <a:pt x="2223" y="214799"/>
                  </a:lnTo>
                  <a:lnTo>
                    <a:pt x="0" y="233481"/>
                  </a:lnTo>
                  <a:lnTo>
                    <a:pt x="2794" y="235029"/>
                  </a:lnTo>
                  <a:lnTo>
                    <a:pt x="13836" y="234103"/>
                  </a:lnTo>
                  <a:lnTo>
                    <a:pt x="49327" y="222713"/>
                  </a:lnTo>
                  <a:lnTo>
                    <a:pt x="92046" y="214426"/>
                  </a:lnTo>
                  <a:lnTo>
                    <a:pt x="131992" y="207463"/>
                  </a:lnTo>
                  <a:lnTo>
                    <a:pt x="169117" y="20538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0" name="SMARTInkShape-3222"/>
            <p:cNvSpPr/>
            <p:nvPr>
              <p:custDataLst>
                <p:tags r:id="rId72"/>
              </p:custDataLst>
            </p:nvPr>
          </p:nvSpPr>
          <p:spPr bwMode="auto">
            <a:xfrm>
              <a:off x="7750969" y="245512"/>
              <a:ext cx="125016" cy="297892"/>
            </a:xfrm>
            <a:custGeom>
              <a:avLst/>
              <a:gdLst/>
              <a:ahLst/>
              <a:cxnLst/>
              <a:rect l="0" t="0" r="0" b="0"/>
              <a:pathLst>
                <a:path w="125016" h="297892">
                  <a:moveTo>
                    <a:pt x="125015" y="174183"/>
                  </a:moveTo>
                  <a:lnTo>
                    <a:pt x="125015" y="174183"/>
                  </a:lnTo>
                  <a:lnTo>
                    <a:pt x="125015" y="169443"/>
                  </a:lnTo>
                  <a:lnTo>
                    <a:pt x="122370" y="164470"/>
                  </a:lnTo>
                  <a:lnTo>
                    <a:pt x="120275" y="161754"/>
                  </a:lnTo>
                  <a:lnTo>
                    <a:pt x="115301" y="158738"/>
                  </a:lnTo>
                  <a:lnTo>
                    <a:pt x="107799" y="157397"/>
                  </a:lnTo>
                  <a:lnTo>
                    <a:pt x="94544" y="156801"/>
                  </a:lnTo>
                  <a:lnTo>
                    <a:pt x="78731" y="164473"/>
                  </a:lnTo>
                  <a:lnTo>
                    <a:pt x="44325" y="193652"/>
                  </a:lnTo>
                  <a:lnTo>
                    <a:pt x="22504" y="228790"/>
                  </a:lnTo>
                  <a:lnTo>
                    <a:pt x="12951" y="261139"/>
                  </a:lnTo>
                  <a:lnTo>
                    <a:pt x="14862" y="289576"/>
                  </a:lnTo>
                  <a:lnTo>
                    <a:pt x="18837" y="294768"/>
                  </a:lnTo>
                  <a:lnTo>
                    <a:pt x="24465" y="297237"/>
                  </a:lnTo>
                  <a:lnTo>
                    <a:pt x="31192" y="297891"/>
                  </a:lnTo>
                  <a:lnTo>
                    <a:pt x="46605" y="293326"/>
                  </a:lnTo>
                  <a:lnTo>
                    <a:pt x="54882" y="289330"/>
                  </a:lnTo>
                  <a:lnTo>
                    <a:pt x="80754" y="260005"/>
                  </a:lnTo>
                  <a:lnTo>
                    <a:pt x="97790" y="229378"/>
                  </a:lnTo>
                  <a:lnTo>
                    <a:pt x="100347" y="210620"/>
                  </a:lnTo>
                  <a:lnTo>
                    <a:pt x="101501" y="180680"/>
                  </a:lnTo>
                  <a:lnTo>
                    <a:pt x="103651" y="153258"/>
                  </a:lnTo>
                  <a:lnTo>
                    <a:pt x="101298" y="111305"/>
                  </a:lnTo>
                  <a:lnTo>
                    <a:pt x="96946" y="78769"/>
                  </a:lnTo>
                  <a:lnTo>
                    <a:pt x="86067" y="38368"/>
                  </a:lnTo>
                  <a:lnTo>
                    <a:pt x="67834" y="12895"/>
                  </a:lnTo>
                  <a:lnTo>
                    <a:pt x="51976" y="3281"/>
                  </a:lnTo>
                  <a:lnTo>
                    <a:pt x="35007" y="0"/>
                  </a:lnTo>
                  <a:lnTo>
                    <a:pt x="17543" y="1849"/>
                  </a:lnTo>
                  <a:lnTo>
                    <a:pt x="11695" y="4724"/>
                  </a:lnTo>
                  <a:lnTo>
                    <a:pt x="0" y="2237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1" name="SMARTInkShape-3223"/>
            <p:cNvSpPr/>
            <p:nvPr>
              <p:custDataLst>
                <p:tags r:id="rId73"/>
              </p:custDataLst>
            </p:nvPr>
          </p:nvSpPr>
          <p:spPr bwMode="auto">
            <a:xfrm>
              <a:off x="7528968" y="544711"/>
              <a:ext cx="16619" cy="8563"/>
            </a:xfrm>
            <a:custGeom>
              <a:avLst/>
              <a:gdLst/>
              <a:ahLst/>
              <a:cxnLst/>
              <a:rect l="0" t="0" r="0" b="0"/>
              <a:pathLst>
                <a:path w="16619" h="8563">
                  <a:moveTo>
                    <a:pt x="7688" y="0"/>
                  </a:moveTo>
                  <a:lnTo>
                    <a:pt x="7688" y="0"/>
                  </a:lnTo>
                  <a:lnTo>
                    <a:pt x="0" y="7688"/>
                  </a:lnTo>
                  <a:lnTo>
                    <a:pt x="579" y="8102"/>
                  </a:lnTo>
                  <a:lnTo>
                    <a:pt x="3867" y="8562"/>
                  </a:lnTo>
                  <a:lnTo>
                    <a:pt x="1661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2" name="SMARTInkShape-3224"/>
            <p:cNvSpPr/>
            <p:nvPr>
              <p:custDataLst>
                <p:tags r:id="rId74"/>
              </p:custDataLst>
            </p:nvPr>
          </p:nvSpPr>
          <p:spPr bwMode="auto">
            <a:xfrm>
              <a:off x="7625953" y="647792"/>
              <a:ext cx="169665" cy="245766"/>
            </a:xfrm>
            <a:custGeom>
              <a:avLst/>
              <a:gdLst/>
              <a:ahLst/>
              <a:cxnLst/>
              <a:rect l="0" t="0" r="0" b="0"/>
              <a:pathLst>
                <a:path w="169665" h="245766">
                  <a:moveTo>
                    <a:pt x="169664" y="93372"/>
                  </a:moveTo>
                  <a:lnTo>
                    <a:pt x="169664" y="93372"/>
                  </a:lnTo>
                  <a:lnTo>
                    <a:pt x="164923" y="88632"/>
                  </a:lnTo>
                  <a:lnTo>
                    <a:pt x="162535" y="88227"/>
                  </a:lnTo>
                  <a:lnTo>
                    <a:pt x="159951" y="88950"/>
                  </a:lnTo>
                  <a:lnTo>
                    <a:pt x="154433" y="91407"/>
                  </a:lnTo>
                  <a:lnTo>
                    <a:pt x="113786" y="98036"/>
                  </a:lnTo>
                  <a:lnTo>
                    <a:pt x="76426" y="125589"/>
                  </a:lnTo>
                  <a:lnTo>
                    <a:pt x="55777" y="145046"/>
                  </a:lnTo>
                  <a:lnTo>
                    <a:pt x="43205" y="171632"/>
                  </a:lnTo>
                  <a:lnTo>
                    <a:pt x="37198" y="209042"/>
                  </a:lnTo>
                  <a:lnTo>
                    <a:pt x="36376" y="227132"/>
                  </a:lnTo>
                  <a:lnTo>
                    <a:pt x="40126" y="234139"/>
                  </a:lnTo>
                  <a:lnTo>
                    <a:pt x="54875" y="244571"/>
                  </a:lnTo>
                  <a:lnTo>
                    <a:pt x="62381" y="245765"/>
                  </a:lnTo>
                  <a:lnTo>
                    <a:pt x="69369" y="244577"/>
                  </a:lnTo>
                  <a:lnTo>
                    <a:pt x="82425" y="237965"/>
                  </a:lnTo>
                  <a:lnTo>
                    <a:pt x="101923" y="221101"/>
                  </a:lnTo>
                  <a:lnTo>
                    <a:pt x="123134" y="192844"/>
                  </a:lnTo>
                  <a:lnTo>
                    <a:pt x="134455" y="150834"/>
                  </a:lnTo>
                  <a:lnTo>
                    <a:pt x="138141" y="121887"/>
                  </a:lnTo>
                  <a:lnTo>
                    <a:pt x="136472" y="85871"/>
                  </a:lnTo>
                  <a:lnTo>
                    <a:pt x="134693" y="45509"/>
                  </a:lnTo>
                  <a:lnTo>
                    <a:pt x="128492" y="34674"/>
                  </a:lnTo>
                  <a:lnTo>
                    <a:pt x="105725" y="14698"/>
                  </a:lnTo>
                  <a:lnTo>
                    <a:pt x="81054" y="3836"/>
                  </a:lnTo>
                  <a:lnTo>
                    <a:pt x="59837" y="0"/>
                  </a:lnTo>
                  <a:lnTo>
                    <a:pt x="29610" y="3343"/>
                  </a:lnTo>
                  <a:lnTo>
                    <a:pt x="17791" y="9041"/>
                  </a:lnTo>
                  <a:lnTo>
                    <a:pt x="11860" y="13339"/>
                  </a:lnTo>
                  <a:lnTo>
                    <a:pt x="0" y="3979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3" name="SMARTInkShape-3225"/>
            <p:cNvSpPr/>
            <p:nvPr>
              <p:custDataLst>
                <p:tags r:id="rId75"/>
              </p:custDataLst>
            </p:nvPr>
          </p:nvSpPr>
          <p:spPr bwMode="auto">
            <a:xfrm>
              <a:off x="7844051" y="750462"/>
              <a:ext cx="58551" cy="107897"/>
            </a:xfrm>
            <a:custGeom>
              <a:avLst/>
              <a:gdLst/>
              <a:ahLst/>
              <a:cxnLst/>
              <a:rect l="0" t="0" r="0" b="0"/>
              <a:pathLst>
                <a:path w="58551" h="107897">
                  <a:moveTo>
                    <a:pt x="5144" y="8561"/>
                  </a:moveTo>
                  <a:lnTo>
                    <a:pt x="5144" y="8561"/>
                  </a:lnTo>
                  <a:lnTo>
                    <a:pt x="404" y="3821"/>
                  </a:lnTo>
                  <a:lnTo>
                    <a:pt x="0" y="2425"/>
                  </a:lnTo>
                  <a:lnTo>
                    <a:pt x="723" y="1494"/>
                  </a:lnTo>
                  <a:lnTo>
                    <a:pt x="2196" y="873"/>
                  </a:lnTo>
                  <a:lnTo>
                    <a:pt x="18492" y="0"/>
                  </a:lnTo>
                  <a:lnTo>
                    <a:pt x="46912" y="13962"/>
                  </a:lnTo>
                  <a:lnTo>
                    <a:pt x="52834" y="19107"/>
                  </a:lnTo>
                  <a:lnTo>
                    <a:pt x="55789" y="23529"/>
                  </a:lnTo>
                  <a:lnTo>
                    <a:pt x="58464" y="65230"/>
                  </a:lnTo>
                  <a:lnTo>
                    <a:pt x="58550" y="70153"/>
                  </a:lnTo>
                  <a:lnTo>
                    <a:pt x="56000" y="78269"/>
                  </a:lnTo>
                  <a:lnTo>
                    <a:pt x="53930" y="81822"/>
                  </a:lnTo>
                  <a:lnTo>
                    <a:pt x="20558" y="105474"/>
                  </a:lnTo>
                  <a:lnTo>
                    <a:pt x="15420" y="107896"/>
                  </a:lnTo>
                  <a:lnTo>
                    <a:pt x="5144" y="10678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4" name="SMARTInkShape-3226"/>
            <p:cNvSpPr/>
            <p:nvPr>
              <p:custDataLst>
                <p:tags r:id="rId76"/>
              </p:custDataLst>
            </p:nvPr>
          </p:nvSpPr>
          <p:spPr bwMode="auto">
            <a:xfrm>
              <a:off x="7899163" y="732234"/>
              <a:ext cx="75049" cy="135825"/>
            </a:xfrm>
            <a:custGeom>
              <a:avLst/>
              <a:gdLst/>
              <a:ahLst/>
              <a:cxnLst/>
              <a:rect l="0" t="0" r="0" b="0"/>
              <a:pathLst>
                <a:path w="75049" h="135825">
                  <a:moveTo>
                    <a:pt x="39329" y="0"/>
                  </a:moveTo>
                  <a:lnTo>
                    <a:pt x="39329" y="0"/>
                  </a:lnTo>
                  <a:lnTo>
                    <a:pt x="39329" y="4741"/>
                  </a:lnTo>
                  <a:lnTo>
                    <a:pt x="22547" y="25160"/>
                  </a:lnTo>
                  <a:lnTo>
                    <a:pt x="15996" y="34003"/>
                  </a:lnTo>
                  <a:lnTo>
                    <a:pt x="697" y="72388"/>
                  </a:lnTo>
                  <a:lnTo>
                    <a:pt x="0" y="87074"/>
                  </a:lnTo>
                  <a:lnTo>
                    <a:pt x="10361" y="129243"/>
                  </a:lnTo>
                  <a:lnTo>
                    <a:pt x="11088" y="133787"/>
                  </a:lnTo>
                  <a:lnTo>
                    <a:pt x="14548" y="135824"/>
                  </a:lnTo>
                  <a:lnTo>
                    <a:pt x="26332" y="135442"/>
                  </a:lnTo>
                  <a:lnTo>
                    <a:pt x="44959" y="129649"/>
                  </a:lnTo>
                  <a:lnTo>
                    <a:pt x="54399" y="119137"/>
                  </a:lnTo>
                  <a:lnTo>
                    <a:pt x="75048" y="714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5" name="SMARTInkShape-3227"/>
            <p:cNvSpPr/>
            <p:nvPr>
              <p:custDataLst>
                <p:tags r:id="rId77"/>
              </p:custDataLst>
            </p:nvPr>
          </p:nvSpPr>
          <p:spPr bwMode="auto">
            <a:xfrm>
              <a:off x="7781543" y="669727"/>
              <a:ext cx="165880" cy="40864"/>
            </a:xfrm>
            <a:custGeom>
              <a:avLst/>
              <a:gdLst/>
              <a:ahLst/>
              <a:cxnLst/>
              <a:rect l="0" t="0" r="0" b="0"/>
              <a:pathLst>
                <a:path w="165880" h="40864">
                  <a:moveTo>
                    <a:pt x="5145" y="35718"/>
                  </a:moveTo>
                  <a:lnTo>
                    <a:pt x="5145" y="35718"/>
                  </a:lnTo>
                  <a:lnTo>
                    <a:pt x="0" y="35718"/>
                  </a:lnTo>
                  <a:lnTo>
                    <a:pt x="2197" y="35718"/>
                  </a:lnTo>
                  <a:lnTo>
                    <a:pt x="26942" y="40863"/>
                  </a:lnTo>
                  <a:lnTo>
                    <a:pt x="69018" y="34383"/>
                  </a:lnTo>
                  <a:lnTo>
                    <a:pt x="106066" y="28289"/>
                  </a:lnTo>
                  <a:lnTo>
                    <a:pt x="143775" y="19956"/>
                  </a:lnTo>
                  <a:lnTo>
                    <a:pt x="155393" y="14491"/>
                  </a:lnTo>
                  <a:lnTo>
                    <a:pt x="16587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6" name="SMARTInkShape-3228"/>
            <p:cNvSpPr/>
            <p:nvPr>
              <p:custDataLst>
                <p:tags r:id="rId78"/>
              </p:custDataLst>
            </p:nvPr>
          </p:nvSpPr>
          <p:spPr bwMode="auto">
            <a:xfrm>
              <a:off x="7920633" y="669727"/>
              <a:ext cx="33893" cy="89297"/>
            </a:xfrm>
            <a:custGeom>
              <a:avLst/>
              <a:gdLst/>
              <a:ahLst/>
              <a:cxnLst/>
              <a:rect l="0" t="0" r="0" b="0"/>
              <a:pathLst>
                <a:path w="33893" h="89297">
                  <a:moveTo>
                    <a:pt x="0" y="0"/>
                  </a:moveTo>
                  <a:lnTo>
                    <a:pt x="0" y="0"/>
                  </a:lnTo>
                  <a:lnTo>
                    <a:pt x="9481" y="0"/>
                  </a:lnTo>
                  <a:lnTo>
                    <a:pt x="16782" y="2645"/>
                  </a:lnTo>
                  <a:lnTo>
                    <a:pt x="20117" y="4740"/>
                  </a:lnTo>
                  <a:lnTo>
                    <a:pt x="29553" y="17169"/>
                  </a:lnTo>
                  <a:lnTo>
                    <a:pt x="33892" y="38160"/>
                  </a:lnTo>
                  <a:lnTo>
                    <a:pt x="30437" y="63231"/>
                  </a:lnTo>
                  <a:lnTo>
                    <a:pt x="17859" y="8929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768" name="SMARTInkShape-3229"/>
          <p:cNvSpPr/>
          <p:nvPr>
            <p:custDataLst>
              <p:tags r:id="rId4"/>
            </p:custDataLst>
          </p:nvPr>
        </p:nvSpPr>
        <p:spPr bwMode="auto">
          <a:xfrm>
            <a:off x="2634258" y="803695"/>
            <a:ext cx="1134071" cy="78960"/>
          </a:xfrm>
          <a:custGeom>
            <a:avLst/>
            <a:gdLst/>
            <a:ahLst/>
            <a:cxnLst/>
            <a:rect l="0" t="0" r="0" b="0"/>
            <a:pathLst>
              <a:path w="1134071" h="78960">
                <a:moveTo>
                  <a:pt x="0" y="44625"/>
                </a:moveTo>
                <a:lnTo>
                  <a:pt x="0" y="44625"/>
                </a:lnTo>
                <a:lnTo>
                  <a:pt x="0" y="39481"/>
                </a:lnTo>
                <a:lnTo>
                  <a:pt x="0" y="49289"/>
                </a:lnTo>
                <a:lnTo>
                  <a:pt x="992" y="50711"/>
                </a:lnTo>
                <a:lnTo>
                  <a:pt x="2646" y="51659"/>
                </a:lnTo>
                <a:lnTo>
                  <a:pt x="4741" y="52291"/>
                </a:lnTo>
                <a:lnTo>
                  <a:pt x="6137" y="53705"/>
                </a:lnTo>
                <a:lnTo>
                  <a:pt x="11024" y="63102"/>
                </a:lnTo>
                <a:lnTo>
                  <a:pt x="13302" y="65873"/>
                </a:lnTo>
                <a:lnTo>
                  <a:pt x="18479" y="68952"/>
                </a:lnTo>
                <a:lnTo>
                  <a:pt x="24088" y="71312"/>
                </a:lnTo>
                <a:lnTo>
                  <a:pt x="29888" y="75668"/>
                </a:lnTo>
                <a:lnTo>
                  <a:pt x="38419" y="78266"/>
                </a:lnTo>
                <a:lnTo>
                  <a:pt x="43472" y="78959"/>
                </a:lnTo>
                <a:lnTo>
                  <a:pt x="82289" y="72534"/>
                </a:lnTo>
                <a:lnTo>
                  <a:pt x="117457" y="70643"/>
                </a:lnTo>
                <a:lnTo>
                  <a:pt x="161593" y="61744"/>
                </a:lnTo>
                <a:lnTo>
                  <a:pt x="199353" y="55981"/>
                </a:lnTo>
                <a:lnTo>
                  <a:pt x="241961" y="51628"/>
                </a:lnTo>
                <a:lnTo>
                  <a:pt x="286004" y="46700"/>
                </a:lnTo>
                <a:lnTo>
                  <a:pt x="316621" y="44555"/>
                </a:lnTo>
                <a:lnTo>
                  <a:pt x="350072" y="40295"/>
                </a:lnTo>
                <a:lnTo>
                  <a:pt x="382137" y="35094"/>
                </a:lnTo>
                <a:lnTo>
                  <a:pt x="413917" y="30467"/>
                </a:lnTo>
                <a:lnTo>
                  <a:pt x="447885" y="28411"/>
                </a:lnTo>
                <a:lnTo>
                  <a:pt x="478176" y="25878"/>
                </a:lnTo>
                <a:lnTo>
                  <a:pt x="517221" y="22205"/>
                </a:lnTo>
                <a:lnTo>
                  <a:pt x="562103" y="17772"/>
                </a:lnTo>
                <a:lnTo>
                  <a:pt x="597978" y="13825"/>
                </a:lnTo>
                <a:lnTo>
                  <a:pt x="627847" y="10201"/>
                </a:lnTo>
                <a:lnTo>
                  <a:pt x="653713" y="6793"/>
                </a:lnTo>
                <a:lnTo>
                  <a:pt x="695682" y="3006"/>
                </a:lnTo>
                <a:lnTo>
                  <a:pt x="731864" y="1323"/>
                </a:lnTo>
                <a:lnTo>
                  <a:pt x="767789" y="575"/>
                </a:lnTo>
                <a:lnTo>
                  <a:pt x="800952" y="243"/>
                </a:lnTo>
                <a:lnTo>
                  <a:pt x="832229" y="95"/>
                </a:lnTo>
                <a:lnTo>
                  <a:pt x="862666" y="29"/>
                </a:lnTo>
                <a:lnTo>
                  <a:pt x="892730" y="0"/>
                </a:lnTo>
                <a:lnTo>
                  <a:pt x="928581" y="979"/>
                </a:lnTo>
                <a:lnTo>
                  <a:pt x="953421" y="2630"/>
                </a:lnTo>
                <a:lnTo>
                  <a:pt x="980895" y="4722"/>
                </a:lnTo>
                <a:lnTo>
                  <a:pt x="1019360" y="7047"/>
                </a:lnTo>
                <a:lnTo>
                  <a:pt x="1057748" y="8355"/>
                </a:lnTo>
                <a:lnTo>
                  <a:pt x="1097387" y="13538"/>
                </a:lnTo>
                <a:lnTo>
                  <a:pt x="1134070" y="1783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774" name="SMARTInkShape-Group947"/>
          <p:cNvGrpSpPr/>
          <p:nvPr/>
        </p:nvGrpSpPr>
        <p:grpSpPr>
          <a:xfrm>
            <a:off x="1660922" y="5929313"/>
            <a:ext cx="522244" cy="89297"/>
            <a:chOff x="1660922" y="5929313"/>
            <a:chExt cx="522244" cy="89297"/>
          </a:xfrm>
        </p:grpSpPr>
        <p:sp>
          <p:nvSpPr>
            <p:cNvPr id="769" name="SMARTInkShape-3230"/>
            <p:cNvSpPr/>
            <p:nvPr>
              <p:custDataLst>
                <p:tags r:id="rId62"/>
              </p:custDataLst>
            </p:nvPr>
          </p:nvSpPr>
          <p:spPr bwMode="auto">
            <a:xfrm>
              <a:off x="1741289" y="5929313"/>
              <a:ext cx="392907" cy="80368"/>
            </a:xfrm>
            <a:custGeom>
              <a:avLst/>
              <a:gdLst/>
              <a:ahLst/>
              <a:cxnLst/>
              <a:rect l="0" t="0" r="0" b="0"/>
              <a:pathLst>
                <a:path w="392907" h="80368">
                  <a:moveTo>
                    <a:pt x="0" y="80367"/>
                  </a:moveTo>
                  <a:lnTo>
                    <a:pt x="0" y="80367"/>
                  </a:lnTo>
                  <a:lnTo>
                    <a:pt x="26459" y="72429"/>
                  </a:lnTo>
                  <a:lnTo>
                    <a:pt x="47405" y="66145"/>
                  </a:lnTo>
                  <a:lnTo>
                    <a:pt x="76252" y="58980"/>
                  </a:lnTo>
                  <a:lnTo>
                    <a:pt x="110366" y="51225"/>
                  </a:lnTo>
                  <a:lnTo>
                    <a:pt x="147991" y="43079"/>
                  </a:lnTo>
                  <a:lnTo>
                    <a:pt x="177044" y="36657"/>
                  </a:lnTo>
                  <a:lnTo>
                    <a:pt x="219908" y="26875"/>
                  </a:lnTo>
                  <a:lnTo>
                    <a:pt x="252187" y="19220"/>
                  </a:lnTo>
                  <a:lnTo>
                    <a:pt x="284724" y="12510"/>
                  </a:lnTo>
                  <a:lnTo>
                    <a:pt x="328950" y="6221"/>
                  </a:lnTo>
                  <a:lnTo>
                    <a:pt x="370870" y="1843"/>
                  </a:lnTo>
                  <a:lnTo>
                    <a:pt x="39290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0" name="SMARTInkShape-3231"/>
            <p:cNvSpPr/>
            <p:nvPr>
              <p:custDataLst>
                <p:tags r:id="rId63"/>
              </p:custDataLst>
            </p:nvPr>
          </p:nvSpPr>
          <p:spPr bwMode="auto">
            <a:xfrm>
              <a:off x="1660922" y="5947172"/>
              <a:ext cx="517923" cy="43279"/>
            </a:xfrm>
            <a:custGeom>
              <a:avLst/>
              <a:gdLst/>
              <a:ahLst/>
              <a:cxnLst/>
              <a:rect l="0" t="0" r="0" b="0"/>
              <a:pathLst>
                <a:path w="517923" h="43279">
                  <a:moveTo>
                    <a:pt x="0" y="0"/>
                  </a:moveTo>
                  <a:lnTo>
                    <a:pt x="0" y="0"/>
                  </a:lnTo>
                  <a:lnTo>
                    <a:pt x="4740" y="4740"/>
                  </a:lnTo>
                  <a:lnTo>
                    <a:pt x="9714" y="7068"/>
                  </a:lnTo>
                  <a:lnTo>
                    <a:pt x="12429" y="7689"/>
                  </a:lnTo>
                  <a:lnTo>
                    <a:pt x="38174" y="20958"/>
                  </a:lnTo>
                  <a:lnTo>
                    <a:pt x="80690" y="30762"/>
                  </a:lnTo>
                  <a:lnTo>
                    <a:pt x="114974" y="35731"/>
                  </a:lnTo>
                  <a:lnTo>
                    <a:pt x="149988" y="40024"/>
                  </a:lnTo>
                  <a:lnTo>
                    <a:pt x="190623" y="43278"/>
                  </a:lnTo>
                  <a:lnTo>
                    <a:pt x="211418" y="42743"/>
                  </a:lnTo>
                  <a:lnTo>
                    <a:pt x="238180" y="41393"/>
                  </a:lnTo>
                  <a:lnTo>
                    <a:pt x="268919" y="39501"/>
                  </a:lnTo>
                  <a:lnTo>
                    <a:pt x="311012" y="34754"/>
                  </a:lnTo>
                  <a:lnTo>
                    <a:pt x="344602" y="29336"/>
                  </a:lnTo>
                  <a:lnTo>
                    <a:pt x="385990" y="23622"/>
                  </a:lnTo>
                  <a:lnTo>
                    <a:pt x="430214" y="19567"/>
                  </a:lnTo>
                  <a:lnTo>
                    <a:pt x="471649" y="13625"/>
                  </a:lnTo>
                  <a:lnTo>
                    <a:pt x="515774" y="9011"/>
                  </a:lnTo>
                  <a:lnTo>
                    <a:pt x="516967" y="8966"/>
                  </a:lnTo>
                  <a:lnTo>
                    <a:pt x="517498" y="11591"/>
                  </a:lnTo>
                  <a:lnTo>
                    <a:pt x="517733" y="14082"/>
                  </a:lnTo>
                  <a:lnTo>
                    <a:pt x="517922" y="893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1" name="SMARTInkShape-3232"/>
            <p:cNvSpPr/>
            <p:nvPr>
              <p:custDataLst>
                <p:tags r:id="rId64"/>
              </p:custDataLst>
            </p:nvPr>
          </p:nvSpPr>
          <p:spPr bwMode="auto">
            <a:xfrm>
              <a:off x="1678781" y="5938242"/>
              <a:ext cx="504385" cy="78759"/>
            </a:xfrm>
            <a:custGeom>
              <a:avLst/>
              <a:gdLst/>
              <a:ahLst/>
              <a:cxnLst/>
              <a:rect l="0" t="0" r="0" b="0"/>
              <a:pathLst>
                <a:path w="504385" h="78759">
                  <a:moveTo>
                    <a:pt x="0" y="62508"/>
                  </a:moveTo>
                  <a:lnTo>
                    <a:pt x="0" y="62508"/>
                  </a:lnTo>
                  <a:lnTo>
                    <a:pt x="20118" y="74937"/>
                  </a:lnTo>
                  <a:lnTo>
                    <a:pt x="53255" y="78758"/>
                  </a:lnTo>
                  <a:lnTo>
                    <a:pt x="76183" y="77310"/>
                  </a:lnTo>
                  <a:lnTo>
                    <a:pt x="105359" y="74360"/>
                  </a:lnTo>
                  <a:lnTo>
                    <a:pt x="138701" y="70409"/>
                  </a:lnTo>
                  <a:lnTo>
                    <a:pt x="164897" y="67776"/>
                  </a:lnTo>
                  <a:lnTo>
                    <a:pt x="204587" y="64849"/>
                  </a:lnTo>
                  <a:lnTo>
                    <a:pt x="235456" y="60903"/>
                  </a:lnTo>
                  <a:lnTo>
                    <a:pt x="266374" y="55842"/>
                  </a:lnTo>
                  <a:lnTo>
                    <a:pt x="306574" y="50284"/>
                  </a:lnTo>
                  <a:lnTo>
                    <a:pt x="340315" y="44508"/>
                  </a:lnTo>
                  <a:lnTo>
                    <a:pt x="378978" y="35677"/>
                  </a:lnTo>
                  <a:lnTo>
                    <a:pt x="422514" y="26777"/>
                  </a:lnTo>
                  <a:lnTo>
                    <a:pt x="457659" y="20830"/>
                  </a:lnTo>
                  <a:lnTo>
                    <a:pt x="496390" y="11575"/>
                  </a:lnTo>
                  <a:lnTo>
                    <a:pt x="503568" y="10693"/>
                  </a:lnTo>
                  <a:lnTo>
                    <a:pt x="504384" y="9113"/>
                  </a:lnTo>
                  <a:lnTo>
                    <a:pt x="494707" y="4712"/>
                  </a:lnTo>
                  <a:lnTo>
                    <a:pt x="455414"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2" name="SMARTInkShape-3233"/>
            <p:cNvSpPr/>
            <p:nvPr>
              <p:custDataLst>
                <p:tags r:id="rId65"/>
              </p:custDataLst>
            </p:nvPr>
          </p:nvSpPr>
          <p:spPr bwMode="auto">
            <a:xfrm>
              <a:off x="1696641" y="5949095"/>
              <a:ext cx="425842" cy="69515"/>
            </a:xfrm>
            <a:custGeom>
              <a:avLst/>
              <a:gdLst/>
              <a:ahLst/>
              <a:cxnLst/>
              <a:rect l="0" t="0" r="0" b="0"/>
              <a:pathLst>
                <a:path w="425842" h="69515">
                  <a:moveTo>
                    <a:pt x="0" y="69514"/>
                  </a:moveTo>
                  <a:lnTo>
                    <a:pt x="0" y="69514"/>
                  </a:lnTo>
                  <a:lnTo>
                    <a:pt x="36208" y="66869"/>
                  </a:lnTo>
                  <a:lnTo>
                    <a:pt x="60741" y="61393"/>
                  </a:lnTo>
                  <a:lnTo>
                    <a:pt x="104717" y="52345"/>
                  </a:lnTo>
                  <a:lnTo>
                    <a:pt x="141460" y="44355"/>
                  </a:lnTo>
                  <a:lnTo>
                    <a:pt x="184458" y="34279"/>
                  </a:lnTo>
                  <a:lnTo>
                    <a:pt x="213942" y="28057"/>
                  </a:lnTo>
                  <a:lnTo>
                    <a:pt x="253505" y="21985"/>
                  </a:lnTo>
                  <a:lnTo>
                    <a:pt x="296701" y="12988"/>
                  </a:lnTo>
                  <a:lnTo>
                    <a:pt x="340940" y="7196"/>
                  </a:lnTo>
                  <a:lnTo>
                    <a:pt x="383131" y="1220"/>
                  </a:lnTo>
                  <a:lnTo>
                    <a:pt x="408972" y="0"/>
                  </a:lnTo>
                  <a:lnTo>
                    <a:pt x="425841" y="5888"/>
                  </a:lnTo>
                  <a:lnTo>
                    <a:pt x="401543" y="12922"/>
                  </a:lnTo>
                  <a:lnTo>
                    <a:pt x="375047" y="1593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3" name="SMARTInkShape-3234"/>
            <p:cNvSpPr/>
            <p:nvPr>
              <p:custDataLst>
                <p:tags r:id="rId66"/>
              </p:custDataLst>
            </p:nvPr>
          </p:nvSpPr>
          <p:spPr bwMode="auto">
            <a:xfrm>
              <a:off x="1674041" y="5940425"/>
              <a:ext cx="397648" cy="51396"/>
            </a:xfrm>
            <a:custGeom>
              <a:avLst/>
              <a:gdLst/>
              <a:ahLst/>
              <a:cxnLst/>
              <a:rect l="0" t="0" r="0" b="0"/>
              <a:pathLst>
                <a:path w="397648" h="51396">
                  <a:moveTo>
                    <a:pt x="4740" y="51395"/>
                  </a:moveTo>
                  <a:lnTo>
                    <a:pt x="4740" y="51395"/>
                  </a:lnTo>
                  <a:lnTo>
                    <a:pt x="0" y="51395"/>
                  </a:lnTo>
                  <a:lnTo>
                    <a:pt x="39998" y="46655"/>
                  </a:lnTo>
                  <a:lnTo>
                    <a:pt x="78136" y="43707"/>
                  </a:lnTo>
                  <a:lnTo>
                    <a:pt x="121035" y="37725"/>
                  </a:lnTo>
                  <a:lnTo>
                    <a:pt x="147754" y="33352"/>
                  </a:lnTo>
                  <a:lnTo>
                    <a:pt x="190672" y="25847"/>
                  </a:lnTo>
                  <a:lnTo>
                    <a:pt x="232236" y="19205"/>
                  </a:lnTo>
                  <a:lnTo>
                    <a:pt x="258599" y="16044"/>
                  </a:lnTo>
                  <a:lnTo>
                    <a:pt x="287089" y="12945"/>
                  </a:lnTo>
                  <a:lnTo>
                    <a:pt x="326682" y="6855"/>
                  </a:lnTo>
                  <a:lnTo>
                    <a:pt x="370998" y="495"/>
                  </a:lnTo>
                  <a:lnTo>
                    <a:pt x="395724" y="0"/>
                  </a:lnTo>
                  <a:lnTo>
                    <a:pt x="397647" y="674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00" name="SMARTInkShape-Group948"/>
          <p:cNvGrpSpPr/>
          <p:nvPr/>
        </p:nvGrpSpPr>
        <p:grpSpPr>
          <a:xfrm>
            <a:off x="214313" y="321469"/>
            <a:ext cx="982266" cy="1266549"/>
            <a:chOff x="214313" y="321469"/>
            <a:chExt cx="982266" cy="1266549"/>
          </a:xfrm>
        </p:grpSpPr>
        <p:sp>
          <p:nvSpPr>
            <p:cNvPr id="775" name="SMARTInkShape-3235"/>
            <p:cNvSpPr/>
            <p:nvPr>
              <p:custDataLst>
                <p:tags r:id="rId37"/>
              </p:custDataLst>
            </p:nvPr>
          </p:nvSpPr>
          <p:spPr bwMode="auto">
            <a:xfrm>
              <a:off x="1062633" y="955477"/>
              <a:ext cx="133946" cy="26790"/>
            </a:xfrm>
            <a:custGeom>
              <a:avLst/>
              <a:gdLst/>
              <a:ahLst/>
              <a:cxnLst/>
              <a:rect l="0" t="0" r="0" b="0"/>
              <a:pathLst>
                <a:path w="133946" h="26790">
                  <a:moveTo>
                    <a:pt x="0" y="26789"/>
                  </a:moveTo>
                  <a:lnTo>
                    <a:pt x="0" y="26789"/>
                  </a:lnTo>
                  <a:lnTo>
                    <a:pt x="38855" y="24143"/>
                  </a:lnTo>
                  <a:lnTo>
                    <a:pt x="72367" y="14429"/>
                  </a:lnTo>
                  <a:lnTo>
                    <a:pt x="133945"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6" name="SMARTInkShape-3236"/>
            <p:cNvSpPr/>
            <p:nvPr>
              <p:custDataLst>
                <p:tags r:id="rId38"/>
              </p:custDataLst>
            </p:nvPr>
          </p:nvSpPr>
          <p:spPr bwMode="auto">
            <a:xfrm>
              <a:off x="1053822" y="761662"/>
              <a:ext cx="115968" cy="309162"/>
            </a:xfrm>
            <a:custGeom>
              <a:avLst/>
              <a:gdLst/>
              <a:ahLst/>
              <a:cxnLst/>
              <a:rect l="0" t="0" r="0" b="0"/>
              <a:pathLst>
                <a:path w="115968" h="309162">
                  <a:moveTo>
                    <a:pt x="53459" y="68799"/>
                  </a:moveTo>
                  <a:lnTo>
                    <a:pt x="53459" y="68799"/>
                  </a:lnTo>
                  <a:lnTo>
                    <a:pt x="58200" y="59318"/>
                  </a:lnTo>
                  <a:lnTo>
                    <a:pt x="57612" y="55533"/>
                  </a:lnTo>
                  <a:lnTo>
                    <a:pt x="55235" y="52018"/>
                  </a:lnTo>
                  <a:lnTo>
                    <a:pt x="51667" y="48682"/>
                  </a:lnTo>
                  <a:lnTo>
                    <a:pt x="42410" y="44975"/>
                  </a:lnTo>
                  <a:lnTo>
                    <a:pt x="37164" y="43987"/>
                  </a:lnTo>
                  <a:lnTo>
                    <a:pt x="32674" y="45312"/>
                  </a:lnTo>
                  <a:lnTo>
                    <a:pt x="25039" y="52077"/>
                  </a:lnTo>
                  <a:lnTo>
                    <a:pt x="19903" y="86003"/>
                  </a:lnTo>
                  <a:lnTo>
                    <a:pt x="18381" y="129018"/>
                  </a:lnTo>
                  <a:lnTo>
                    <a:pt x="17930" y="168442"/>
                  </a:lnTo>
                  <a:lnTo>
                    <a:pt x="11641" y="210190"/>
                  </a:lnTo>
                  <a:lnTo>
                    <a:pt x="6724" y="247099"/>
                  </a:lnTo>
                  <a:lnTo>
                    <a:pt x="782" y="285866"/>
                  </a:lnTo>
                  <a:lnTo>
                    <a:pt x="0" y="309161"/>
                  </a:lnTo>
                  <a:lnTo>
                    <a:pt x="9611" y="265657"/>
                  </a:lnTo>
                  <a:lnTo>
                    <a:pt x="17978" y="223369"/>
                  </a:lnTo>
                  <a:lnTo>
                    <a:pt x="24095" y="185704"/>
                  </a:lnTo>
                  <a:lnTo>
                    <a:pt x="28553" y="146763"/>
                  </a:lnTo>
                  <a:lnTo>
                    <a:pt x="33512" y="103806"/>
                  </a:lnTo>
                  <a:lnTo>
                    <a:pt x="34981" y="62304"/>
                  </a:lnTo>
                  <a:lnTo>
                    <a:pt x="38063" y="30164"/>
                  </a:lnTo>
                  <a:lnTo>
                    <a:pt x="44151" y="0"/>
                  </a:lnTo>
                  <a:lnTo>
                    <a:pt x="51584" y="33528"/>
                  </a:lnTo>
                  <a:lnTo>
                    <a:pt x="60731" y="73672"/>
                  </a:lnTo>
                  <a:lnTo>
                    <a:pt x="74576" y="115002"/>
                  </a:lnTo>
                  <a:lnTo>
                    <a:pt x="88646" y="159285"/>
                  </a:lnTo>
                  <a:lnTo>
                    <a:pt x="105720" y="201215"/>
                  </a:lnTo>
                  <a:lnTo>
                    <a:pt x="112931" y="214859"/>
                  </a:lnTo>
                  <a:lnTo>
                    <a:pt x="113943" y="214789"/>
                  </a:lnTo>
                  <a:lnTo>
                    <a:pt x="115068" y="209420"/>
                  </a:lnTo>
                  <a:lnTo>
                    <a:pt x="115967" y="18488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7" name="SMARTInkShape-3237"/>
            <p:cNvSpPr/>
            <p:nvPr>
              <p:custDataLst>
                <p:tags r:id="rId39"/>
              </p:custDataLst>
            </p:nvPr>
          </p:nvSpPr>
          <p:spPr bwMode="auto">
            <a:xfrm>
              <a:off x="821531" y="1089422"/>
              <a:ext cx="107158" cy="71438"/>
            </a:xfrm>
            <a:custGeom>
              <a:avLst/>
              <a:gdLst/>
              <a:ahLst/>
              <a:cxnLst/>
              <a:rect l="0" t="0" r="0" b="0"/>
              <a:pathLst>
                <a:path w="107158" h="71438">
                  <a:moveTo>
                    <a:pt x="0" y="71437"/>
                  </a:moveTo>
                  <a:lnTo>
                    <a:pt x="0" y="71437"/>
                  </a:lnTo>
                  <a:lnTo>
                    <a:pt x="40606" y="53346"/>
                  </a:lnTo>
                  <a:lnTo>
                    <a:pt x="83535" y="22627"/>
                  </a:lnTo>
                  <a:lnTo>
                    <a:pt x="107157"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8" name="SMARTInkShape-3238"/>
            <p:cNvSpPr/>
            <p:nvPr>
              <p:custDataLst>
                <p:tags r:id="rId40"/>
              </p:custDataLst>
            </p:nvPr>
          </p:nvSpPr>
          <p:spPr bwMode="auto">
            <a:xfrm>
              <a:off x="812602" y="1044026"/>
              <a:ext cx="89298" cy="9678"/>
            </a:xfrm>
            <a:custGeom>
              <a:avLst/>
              <a:gdLst/>
              <a:ahLst/>
              <a:cxnLst/>
              <a:rect l="0" t="0" r="0" b="0"/>
              <a:pathLst>
                <a:path w="89298" h="9678">
                  <a:moveTo>
                    <a:pt x="0" y="9677"/>
                  </a:moveTo>
                  <a:lnTo>
                    <a:pt x="0" y="9677"/>
                  </a:lnTo>
                  <a:lnTo>
                    <a:pt x="4740" y="9677"/>
                  </a:lnTo>
                  <a:lnTo>
                    <a:pt x="9713" y="7031"/>
                  </a:lnTo>
                  <a:lnTo>
                    <a:pt x="12429" y="4937"/>
                  </a:lnTo>
                  <a:lnTo>
                    <a:pt x="30471" y="1989"/>
                  </a:lnTo>
                  <a:lnTo>
                    <a:pt x="61251" y="0"/>
                  </a:lnTo>
                  <a:lnTo>
                    <a:pt x="89297" y="74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9" name="SMARTInkShape-3239"/>
            <p:cNvSpPr/>
            <p:nvPr>
              <p:custDataLst>
                <p:tags r:id="rId41"/>
              </p:custDataLst>
            </p:nvPr>
          </p:nvSpPr>
          <p:spPr bwMode="auto">
            <a:xfrm>
              <a:off x="500063" y="1312664"/>
              <a:ext cx="100831" cy="44282"/>
            </a:xfrm>
            <a:custGeom>
              <a:avLst/>
              <a:gdLst/>
              <a:ahLst/>
              <a:cxnLst/>
              <a:rect l="0" t="0" r="0" b="0"/>
              <a:pathLst>
                <a:path w="100831" h="44282">
                  <a:moveTo>
                    <a:pt x="0" y="35719"/>
                  </a:moveTo>
                  <a:lnTo>
                    <a:pt x="0" y="35719"/>
                  </a:lnTo>
                  <a:lnTo>
                    <a:pt x="0" y="43407"/>
                  </a:lnTo>
                  <a:lnTo>
                    <a:pt x="9481" y="44281"/>
                  </a:lnTo>
                  <a:lnTo>
                    <a:pt x="50789" y="27430"/>
                  </a:lnTo>
                  <a:lnTo>
                    <a:pt x="72264" y="19152"/>
                  </a:lnTo>
                  <a:lnTo>
                    <a:pt x="95156" y="4371"/>
                  </a:lnTo>
                  <a:lnTo>
                    <a:pt x="100830" y="1943"/>
                  </a:lnTo>
                  <a:lnTo>
                    <a:pt x="9822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0" name="SMARTInkShape-3240"/>
            <p:cNvSpPr/>
            <p:nvPr>
              <p:custDataLst>
                <p:tags r:id="rId42"/>
              </p:custDataLst>
            </p:nvPr>
          </p:nvSpPr>
          <p:spPr bwMode="auto">
            <a:xfrm>
              <a:off x="571500" y="1303734"/>
              <a:ext cx="53579" cy="53580"/>
            </a:xfrm>
            <a:custGeom>
              <a:avLst/>
              <a:gdLst/>
              <a:ahLst/>
              <a:cxnLst/>
              <a:rect l="0" t="0" r="0" b="0"/>
              <a:pathLst>
                <a:path w="53579" h="53580">
                  <a:moveTo>
                    <a:pt x="0" y="0"/>
                  </a:moveTo>
                  <a:lnTo>
                    <a:pt x="0" y="0"/>
                  </a:lnTo>
                  <a:lnTo>
                    <a:pt x="12429" y="0"/>
                  </a:lnTo>
                  <a:lnTo>
                    <a:pt x="42241" y="12429"/>
                  </a:lnTo>
                  <a:lnTo>
                    <a:pt x="48539" y="18092"/>
                  </a:lnTo>
                  <a:lnTo>
                    <a:pt x="50219" y="20991"/>
                  </a:lnTo>
                  <a:lnTo>
                    <a:pt x="53578" y="5357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1" name="SMARTInkShape-3241"/>
            <p:cNvSpPr/>
            <p:nvPr>
              <p:custDataLst>
                <p:tags r:id="rId43"/>
              </p:custDataLst>
            </p:nvPr>
          </p:nvSpPr>
          <p:spPr bwMode="auto">
            <a:xfrm>
              <a:off x="616700" y="1339453"/>
              <a:ext cx="61957" cy="139829"/>
            </a:xfrm>
            <a:custGeom>
              <a:avLst/>
              <a:gdLst/>
              <a:ahLst/>
              <a:cxnLst/>
              <a:rect l="0" t="0" r="0" b="0"/>
              <a:pathLst>
                <a:path w="61957" h="139829">
                  <a:moveTo>
                    <a:pt x="8378" y="0"/>
                  </a:moveTo>
                  <a:lnTo>
                    <a:pt x="8378" y="0"/>
                  </a:lnTo>
                  <a:lnTo>
                    <a:pt x="1310" y="31787"/>
                  </a:lnTo>
                  <a:lnTo>
                    <a:pt x="0" y="66634"/>
                  </a:lnTo>
                  <a:lnTo>
                    <a:pt x="2258" y="103087"/>
                  </a:lnTo>
                  <a:lnTo>
                    <a:pt x="9211" y="127448"/>
                  </a:lnTo>
                  <a:lnTo>
                    <a:pt x="14701" y="136019"/>
                  </a:lnTo>
                  <a:lnTo>
                    <a:pt x="20449" y="139828"/>
                  </a:lnTo>
                  <a:lnTo>
                    <a:pt x="24363" y="138859"/>
                  </a:lnTo>
                  <a:lnTo>
                    <a:pt x="45847" y="122490"/>
                  </a:lnTo>
                  <a:lnTo>
                    <a:pt x="55640" y="103762"/>
                  </a:lnTo>
                  <a:lnTo>
                    <a:pt x="61956" y="8036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2" name="SMARTInkShape-3242"/>
            <p:cNvSpPr/>
            <p:nvPr>
              <p:custDataLst>
                <p:tags r:id="rId44"/>
              </p:custDataLst>
            </p:nvPr>
          </p:nvSpPr>
          <p:spPr bwMode="auto">
            <a:xfrm>
              <a:off x="553641" y="1405746"/>
              <a:ext cx="33337" cy="103372"/>
            </a:xfrm>
            <a:custGeom>
              <a:avLst/>
              <a:gdLst/>
              <a:ahLst/>
              <a:cxnLst/>
              <a:rect l="0" t="0" r="0" b="0"/>
              <a:pathLst>
                <a:path w="33337" h="103372">
                  <a:moveTo>
                    <a:pt x="0" y="5145"/>
                  </a:moveTo>
                  <a:lnTo>
                    <a:pt x="0" y="5145"/>
                  </a:lnTo>
                  <a:lnTo>
                    <a:pt x="4740" y="404"/>
                  </a:lnTo>
                  <a:lnTo>
                    <a:pt x="8121" y="0"/>
                  </a:lnTo>
                  <a:lnTo>
                    <a:pt x="17169" y="2197"/>
                  </a:lnTo>
                  <a:lnTo>
                    <a:pt x="28679" y="9012"/>
                  </a:lnTo>
                  <a:lnTo>
                    <a:pt x="32590" y="22408"/>
                  </a:lnTo>
                  <a:lnTo>
                    <a:pt x="33336" y="39606"/>
                  </a:lnTo>
                  <a:lnTo>
                    <a:pt x="25730" y="66816"/>
                  </a:lnTo>
                  <a:lnTo>
                    <a:pt x="19373" y="79187"/>
                  </a:lnTo>
                  <a:lnTo>
                    <a:pt x="0" y="10337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3" name="SMARTInkShape-3243"/>
            <p:cNvSpPr/>
            <p:nvPr>
              <p:custDataLst>
                <p:tags r:id="rId45"/>
              </p:custDataLst>
            </p:nvPr>
          </p:nvSpPr>
          <p:spPr bwMode="auto">
            <a:xfrm>
              <a:off x="348258" y="1302144"/>
              <a:ext cx="133946" cy="285874"/>
            </a:xfrm>
            <a:custGeom>
              <a:avLst/>
              <a:gdLst/>
              <a:ahLst/>
              <a:cxnLst/>
              <a:rect l="0" t="0" r="0" b="0"/>
              <a:pathLst>
                <a:path w="133946" h="285874">
                  <a:moveTo>
                    <a:pt x="133945" y="117676"/>
                  </a:moveTo>
                  <a:lnTo>
                    <a:pt x="133945" y="117676"/>
                  </a:lnTo>
                  <a:lnTo>
                    <a:pt x="112954" y="117676"/>
                  </a:lnTo>
                  <a:lnTo>
                    <a:pt x="94653" y="127157"/>
                  </a:lnTo>
                  <a:lnTo>
                    <a:pt x="75119" y="142534"/>
                  </a:lnTo>
                  <a:lnTo>
                    <a:pt x="51809" y="183752"/>
                  </a:lnTo>
                  <a:lnTo>
                    <a:pt x="34157" y="223773"/>
                  </a:lnTo>
                  <a:lnTo>
                    <a:pt x="28972" y="246567"/>
                  </a:lnTo>
                  <a:lnTo>
                    <a:pt x="32176" y="270629"/>
                  </a:lnTo>
                  <a:lnTo>
                    <a:pt x="36790" y="279913"/>
                  </a:lnTo>
                  <a:lnTo>
                    <a:pt x="39410" y="282389"/>
                  </a:lnTo>
                  <a:lnTo>
                    <a:pt x="50258" y="285140"/>
                  </a:lnTo>
                  <a:lnTo>
                    <a:pt x="57317" y="285873"/>
                  </a:lnTo>
                  <a:lnTo>
                    <a:pt x="64009" y="283386"/>
                  </a:lnTo>
                  <a:lnTo>
                    <a:pt x="95056" y="254665"/>
                  </a:lnTo>
                  <a:lnTo>
                    <a:pt x="113052" y="217797"/>
                  </a:lnTo>
                  <a:lnTo>
                    <a:pt x="121471" y="173910"/>
                  </a:lnTo>
                  <a:lnTo>
                    <a:pt x="123965" y="138968"/>
                  </a:lnTo>
                  <a:lnTo>
                    <a:pt x="117679" y="94358"/>
                  </a:lnTo>
                  <a:lnTo>
                    <a:pt x="104237" y="55854"/>
                  </a:lnTo>
                  <a:lnTo>
                    <a:pt x="77998" y="12595"/>
                  </a:lnTo>
                  <a:lnTo>
                    <a:pt x="70054" y="2182"/>
                  </a:lnTo>
                  <a:lnTo>
                    <a:pt x="63570" y="0"/>
                  </a:lnTo>
                  <a:lnTo>
                    <a:pt x="45782" y="222"/>
                  </a:lnTo>
                  <a:lnTo>
                    <a:pt x="27293" y="8920"/>
                  </a:lnTo>
                  <a:lnTo>
                    <a:pt x="5441" y="27905"/>
                  </a:lnTo>
                  <a:lnTo>
                    <a:pt x="651" y="34016"/>
                  </a:lnTo>
                  <a:lnTo>
                    <a:pt x="0" y="8195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4" name="SMARTInkShape-3244"/>
            <p:cNvSpPr/>
            <p:nvPr>
              <p:custDataLst>
                <p:tags r:id="rId46"/>
              </p:custDataLst>
            </p:nvPr>
          </p:nvSpPr>
          <p:spPr bwMode="auto">
            <a:xfrm>
              <a:off x="366117" y="1160859"/>
              <a:ext cx="312540" cy="132705"/>
            </a:xfrm>
            <a:custGeom>
              <a:avLst/>
              <a:gdLst/>
              <a:ahLst/>
              <a:cxnLst/>
              <a:rect l="0" t="0" r="0" b="0"/>
              <a:pathLst>
                <a:path w="312540" h="132705">
                  <a:moveTo>
                    <a:pt x="0" y="125016"/>
                  </a:moveTo>
                  <a:lnTo>
                    <a:pt x="0" y="125016"/>
                  </a:lnTo>
                  <a:lnTo>
                    <a:pt x="0" y="129756"/>
                  </a:lnTo>
                  <a:lnTo>
                    <a:pt x="1985" y="131153"/>
                  </a:lnTo>
                  <a:lnTo>
                    <a:pt x="9481" y="132704"/>
                  </a:lnTo>
                  <a:lnTo>
                    <a:pt x="49866" y="120435"/>
                  </a:lnTo>
                  <a:lnTo>
                    <a:pt x="88564" y="107428"/>
                  </a:lnTo>
                  <a:lnTo>
                    <a:pt x="124871" y="95304"/>
                  </a:lnTo>
                  <a:lnTo>
                    <a:pt x="166843" y="77218"/>
                  </a:lnTo>
                  <a:lnTo>
                    <a:pt x="207472" y="60416"/>
                  </a:lnTo>
                  <a:lnTo>
                    <a:pt x="248680" y="38282"/>
                  </a:lnTo>
                  <a:lnTo>
                    <a:pt x="287434" y="18589"/>
                  </a:lnTo>
                  <a:lnTo>
                    <a:pt x="307580" y="10838"/>
                  </a:lnTo>
                  <a:lnTo>
                    <a:pt x="309233" y="9210"/>
                  </a:lnTo>
                  <a:lnTo>
                    <a:pt x="312539"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5" name="SMARTInkShape-3245"/>
            <p:cNvSpPr/>
            <p:nvPr>
              <p:custDataLst>
                <p:tags r:id="rId47"/>
              </p:custDataLst>
            </p:nvPr>
          </p:nvSpPr>
          <p:spPr bwMode="auto">
            <a:xfrm>
              <a:off x="517922" y="875109"/>
              <a:ext cx="66335" cy="89298"/>
            </a:xfrm>
            <a:custGeom>
              <a:avLst/>
              <a:gdLst/>
              <a:ahLst/>
              <a:cxnLst/>
              <a:rect l="0" t="0" r="0" b="0"/>
              <a:pathLst>
                <a:path w="66335" h="89298">
                  <a:moveTo>
                    <a:pt x="0" y="0"/>
                  </a:moveTo>
                  <a:lnTo>
                    <a:pt x="0" y="0"/>
                  </a:lnTo>
                  <a:lnTo>
                    <a:pt x="12429" y="0"/>
                  </a:lnTo>
                  <a:lnTo>
                    <a:pt x="36189" y="13266"/>
                  </a:lnTo>
                  <a:lnTo>
                    <a:pt x="45188" y="20118"/>
                  </a:lnTo>
                  <a:lnTo>
                    <a:pt x="65270" y="54009"/>
                  </a:lnTo>
                  <a:lnTo>
                    <a:pt x="66334" y="58827"/>
                  </a:lnTo>
                  <a:lnTo>
                    <a:pt x="62508" y="8929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6" name="SMARTInkShape-3246"/>
            <p:cNvSpPr/>
            <p:nvPr>
              <p:custDataLst>
                <p:tags r:id="rId48"/>
              </p:custDataLst>
            </p:nvPr>
          </p:nvSpPr>
          <p:spPr bwMode="auto">
            <a:xfrm>
              <a:off x="455414" y="875109"/>
              <a:ext cx="89298" cy="44650"/>
            </a:xfrm>
            <a:custGeom>
              <a:avLst/>
              <a:gdLst/>
              <a:ahLst/>
              <a:cxnLst/>
              <a:rect l="0" t="0" r="0" b="0"/>
              <a:pathLst>
                <a:path w="89298" h="44650">
                  <a:moveTo>
                    <a:pt x="0" y="44649"/>
                  </a:moveTo>
                  <a:lnTo>
                    <a:pt x="0" y="44649"/>
                  </a:lnTo>
                  <a:lnTo>
                    <a:pt x="39034" y="18918"/>
                  </a:lnTo>
                  <a:lnTo>
                    <a:pt x="89297"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7" name="SMARTInkShape-3247"/>
            <p:cNvSpPr/>
            <p:nvPr>
              <p:custDataLst>
                <p:tags r:id="rId49"/>
              </p:custDataLst>
            </p:nvPr>
          </p:nvSpPr>
          <p:spPr bwMode="auto">
            <a:xfrm>
              <a:off x="482203" y="964406"/>
              <a:ext cx="106994" cy="227152"/>
            </a:xfrm>
            <a:custGeom>
              <a:avLst/>
              <a:gdLst/>
              <a:ahLst/>
              <a:cxnLst/>
              <a:rect l="0" t="0" r="0" b="0"/>
              <a:pathLst>
                <a:path w="106994" h="227152">
                  <a:moveTo>
                    <a:pt x="0" y="0"/>
                  </a:moveTo>
                  <a:lnTo>
                    <a:pt x="0" y="0"/>
                  </a:lnTo>
                  <a:lnTo>
                    <a:pt x="0" y="4741"/>
                  </a:lnTo>
                  <a:lnTo>
                    <a:pt x="11024" y="44950"/>
                  </a:lnTo>
                  <a:lnTo>
                    <a:pt x="29619" y="87462"/>
                  </a:lnTo>
                  <a:lnTo>
                    <a:pt x="34629" y="94027"/>
                  </a:lnTo>
                  <a:lnTo>
                    <a:pt x="45487" y="101321"/>
                  </a:lnTo>
                  <a:lnTo>
                    <a:pt x="51161" y="103266"/>
                  </a:lnTo>
                  <a:lnTo>
                    <a:pt x="54943" y="102578"/>
                  </a:lnTo>
                  <a:lnTo>
                    <a:pt x="57465" y="100136"/>
                  </a:lnTo>
                  <a:lnTo>
                    <a:pt x="59146" y="96523"/>
                  </a:lnTo>
                  <a:lnTo>
                    <a:pt x="62213" y="54437"/>
                  </a:lnTo>
                  <a:lnTo>
                    <a:pt x="62421" y="47549"/>
                  </a:lnTo>
                  <a:lnTo>
                    <a:pt x="63442" y="46582"/>
                  </a:lnTo>
                  <a:lnTo>
                    <a:pt x="67223" y="45508"/>
                  </a:lnTo>
                  <a:lnTo>
                    <a:pt x="74856" y="52968"/>
                  </a:lnTo>
                  <a:lnTo>
                    <a:pt x="87664" y="73903"/>
                  </a:lnTo>
                  <a:lnTo>
                    <a:pt x="100881" y="112384"/>
                  </a:lnTo>
                  <a:lnTo>
                    <a:pt x="106330" y="148757"/>
                  </a:lnTo>
                  <a:lnTo>
                    <a:pt x="106993" y="186922"/>
                  </a:lnTo>
                  <a:lnTo>
                    <a:pt x="99146" y="205115"/>
                  </a:lnTo>
                  <a:lnTo>
                    <a:pt x="86729" y="220147"/>
                  </a:lnTo>
                  <a:lnTo>
                    <a:pt x="74596" y="226827"/>
                  </a:lnTo>
                  <a:lnTo>
                    <a:pt x="62589" y="227151"/>
                  </a:lnTo>
                  <a:lnTo>
                    <a:pt x="56609" y="225848"/>
                  </a:lnTo>
                  <a:lnTo>
                    <a:pt x="38712" y="214533"/>
                  </a:lnTo>
                  <a:lnTo>
                    <a:pt x="32088" y="204158"/>
                  </a:lnTo>
                  <a:lnTo>
                    <a:pt x="30322" y="198613"/>
                  </a:lnTo>
                  <a:lnTo>
                    <a:pt x="32576" y="176588"/>
                  </a:lnTo>
                  <a:lnTo>
                    <a:pt x="48364" y="132190"/>
                  </a:lnTo>
                  <a:lnTo>
                    <a:pt x="62508" y="10715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8" name="SMARTInkShape-3248"/>
            <p:cNvSpPr/>
            <p:nvPr>
              <p:custDataLst>
                <p:tags r:id="rId50"/>
              </p:custDataLst>
            </p:nvPr>
          </p:nvSpPr>
          <p:spPr bwMode="auto">
            <a:xfrm>
              <a:off x="319718" y="916243"/>
              <a:ext cx="108908" cy="266144"/>
            </a:xfrm>
            <a:custGeom>
              <a:avLst/>
              <a:gdLst/>
              <a:ahLst/>
              <a:cxnLst/>
              <a:rect l="0" t="0" r="0" b="0"/>
              <a:pathLst>
                <a:path w="108908" h="266144">
                  <a:moveTo>
                    <a:pt x="108907" y="128530"/>
                  </a:moveTo>
                  <a:lnTo>
                    <a:pt x="108907" y="128530"/>
                  </a:lnTo>
                  <a:lnTo>
                    <a:pt x="104167" y="128530"/>
                  </a:lnTo>
                  <a:lnTo>
                    <a:pt x="102770" y="127538"/>
                  </a:lnTo>
                  <a:lnTo>
                    <a:pt x="101839" y="125885"/>
                  </a:lnTo>
                  <a:lnTo>
                    <a:pt x="101219" y="123790"/>
                  </a:lnTo>
                  <a:lnTo>
                    <a:pt x="90427" y="110439"/>
                  </a:lnTo>
                  <a:lnTo>
                    <a:pt x="87658" y="107540"/>
                  </a:lnTo>
                  <a:lnTo>
                    <a:pt x="83827" y="106599"/>
                  </a:lnTo>
                  <a:lnTo>
                    <a:pt x="74278" y="108200"/>
                  </a:lnTo>
                  <a:lnTo>
                    <a:pt x="53006" y="124160"/>
                  </a:lnTo>
                  <a:lnTo>
                    <a:pt x="32592" y="152481"/>
                  </a:lnTo>
                  <a:lnTo>
                    <a:pt x="23457" y="190749"/>
                  </a:lnTo>
                  <a:lnTo>
                    <a:pt x="21362" y="228721"/>
                  </a:lnTo>
                  <a:lnTo>
                    <a:pt x="26964" y="256994"/>
                  </a:lnTo>
                  <a:lnTo>
                    <a:pt x="32139" y="265000"/>
                  </a:lnTo>
                  <a:lnTo>
                    <a:pt x="36893" y="266143"/>
                  </a:lnTo>
                  <a:lnTo>
                    <a:pt x="50112" y="264767"/>
                  </a:lnTo>
                  <a:lnTo>
                    <a:pt x="63263" y="255557"/>
                  </a:lnTo>
                  <a:lnTo>
                    <a:pt x="87874" y="225390"/>
                  </a:lnTo>
                  <a:lnTo>
                    <a:pt x="94598" y="210936"/>
                  </a:lnTo>
                  <a:lnTo>
                    <a:pt x="103655" y="171266"/>
                  </a:lnTo>
                  <a:lnTo>
                    <a:pt x="102611" y="134799"/>
                  </a:lnTo>
                  <a:lnTo>
                    <a:pt x="93369" y="93058"/>
                  </a:lnTo>
                  <a:lnTo>
                    <a:pt x="81989" y="50270"/>
                  </a:lnTo>
                  <a:lnTo>
                    <a:pt x="65446" y="12861"/>
                  </a:lnTo>
                  <a:lnTo>
                    <a:pt x="59097" y="6769"/>
                  </a:lnTo>
                  <a:lnTo>
                    <a:pt x="44105" y="0"/>
                  </a:lnTo>
                  <a:lnTo>
                    <a:pt x="27520" y="2283"/>
                  </a:lnTo>
                  <a:lnTo>
                    <a:pt x="18931" y="5670"/>
                  </a:lnTo>
                  <a:lnTo>
                    <a:pt x="6740" y="17371"/>
                  </a:lnTo>
                  <a:lnTo>
                    <a:pt x="2101" y="24659"/>
                  </a:lnTo>
                  <a:lnTo>
                    <a:pt x="0" y="31501"/>
                  </a:lnTo>
                  <a:lnTo>
                    <a:pt x="1751" y="5709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9" name="SMARTInkShape-3249"/>
            <p:cNvSpPr/>
            <p:nvPr>
              <p:custDataLst>
                <p:tags r:id="rId51"/>
              </p:custDataLst>
            </p:nvPr>
          </p:nvSpPr>
          <p:spPr bwMode="auto">
            <a:xfrm>
              <a:off x="1009055" y="321469"/>
              <a:ext cx="51093" cy="71438"/>
            </a:xfrm>
            <a:custGeom>
              <a:avLst/>
              <a:gdLst/>
              <a:ahLst/>
              <a:cxnLst/>
              <a:rect l="0" t="0" r="0" b="0"/>
              <a:pathLst>
                <a:path w="51093" h="71438">
                  <a:moveTo>
                    <a:pt x="0" y="0"/>
                  </a:moveTo>
                  <a:lnTo>
                    <a:pt x="0" y="0"/>
                  </a:lnTo>
                  <a:lnTo>
                    <a:pt x="17215" y="992"/>
                  </a:lnTo>
                  <a:lnTo>
                    <a:pt x="36189" y="7129"/>
                  </a:lnTo>
                  <a:lnTo>
                    <a:pt x="45188" y="12429"/>
                  </a:lnTo>
                  <a:lnTo>
                    <a:pt x="47985" y="17215"/>
                  </a:lnTo>
                  <a:lnTo>
                    <a:pt x="51092" y="30471"/>
                  </a:lnTo>
                  <a:lnTo>
                    <a:pt x="35719" y="7143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0" name="SMARTInkShape-3250"/>
            <p:cNvSpPr/>
            <p:nvPr>
              <p:custDataLst>
                <p:tags r:id="rId52"/>
              </p:custDataLst>
            </p:nvPr>
          </p:nvSpPr>
          <p:spPr bwMode="auto">
            <a:xfrm>
              <a:off x="919758" y="330398"/>
              <a:ext cx="116087" cy="44650"/>
            </a:xfrm>
            <a:custGeom>
              <a:avLst/>
              <a:gdLst/>
              <a:ahLst/>
              <a:cxnLst/>
              <a:rect l="0" t="0" r="0" b="0"/>
              <a:pathLst>
                <a:path w="116087" h="44650">
                  <a:moveTo>
                    <a:pt x="0" y="44649"/>
                  </a:moveTo>
                  <a:lnTo>
                    <a:pt x="0" y="44649"/>
                  </a:lnTo>
                  <a:lnTo>
                    <a:pt x="0" y="36960"/>
                  </a:lnTo>
                  <a:lnTo>
                    <a:pt x="992" y="36547"/>
                  </a:lnTo>
                  <a:lnTo>
                    <a:pt x="37519" y="26054"/>
                  </a:lnTo>
                  <a:lnTo>
                    <a:pt x="79741" y="8866"/>
                  </a:lnTo>
                  <a:lnTo>
                    <a:pt x="91995" y="3941"/>
                  </a:lnTo>
                  <a:lnTo>
                    <a:pt x="11608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1" name="SMARTInkShape-3251"/>
            <p:cNvSpPr/>
            <p:nvPr>
              <p:custDataLst>
                <p:tags r:id="rId53"/>
              </p:custDataLst>
            </p:nvPr>
          </p:nvSpPr>
          <p:spPr bwMode="auto">
            <a:xfrm>
              <a:off x="1017984" y="383977"/>
              <a:ext cx="53580" cy="142876"/>
            </a:xfrm>
            <a:custGeom>
              <a:avLst/>
              <a:gdLst/>
              <a:ahLst/>
              <a:cxnLst/>
              <a:rect l="0" t="0" r="0" b="0"/>
              <a:pathLst>
                <a:path w="53580" h="142876">
                  <a:moveTo>
                    <a:pt x="53579" y="0"/>
                  </a:moveTo>
                  <a:lnTo>
                    <a:pt x="53579" y="0"/>
                  </a:lnTo>
                  <a:lnTo>
                    <a:pt x="35487" y="38829"/>
                  </a:lnTo>
                  <a:lnTo>
                    <a:pt x="22558" y="83031"/>
                  </a:lnTo>
                  <a:lnTo>
                    <a:pt x="8765" y="120074"/>
                  </a:lnTo>
                  <a:lnTo>
                    <a:pt x="3896" y="128772"/>
                  </a:lnTo>
                  <a:lnTo>
                    <a:pt x="0" y="14287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2" name="SMARTInkShape-3252"/>
            <p:cNvSpPr/>
            <p:nvPr>
              <p:custDataLst>
                <p:tags r:id="rId54"/>
              </p:custDataLst>
            </p:nvPr>
          </p:nvSpPr>
          <p:spPr bwMode="auto">
            <a:xfrm>
              <a:off x="964406" y="423885"/>
              <a:ext cx="116087" cy="83163"/>
            </a:xfrm>
            <a:custGeom>
              <a:avLst/>
              <a:gdLst/>
              <a:ahLst/>
              <a:cxnLst/>
              <a:rect l="0" t="0" r="0" b="0"/>
              <a:pathLst>
                <a:path w="116087" h="83163">
                  <a:moveTo>
                    <a:pt x="0" y="4740"/>
                  </a:moveTo>
                  <a:lnTo>
                    <a:pt x="0" y="4740"/>
                  </a:lnTo>
                  <a:lnTo>
                    <a:pt x="9481" y="0"/>
                  </a:lnTo>
                  <a:lnTo>
                    <a:pt x="19428" y="318"/>
                  </a:lnTo>
                  <a:lnTo>
                    <a:pt x="31455" y="4759"/>
                  </a:lnTo>
                  <a:lnTo>
                    <a:pt x="53969" y="19408"/>
                  </a:lnTo>
                  <a:lnTo>
                    <a:pt x="90062" y="59630"/>
                  </a:lnTo>
                  <a:lnTo>
                    <a:pt x="101892" y="78543"/>
                  </a:lnTo>
                  <a:lnTo>
                    <a:pt x="107463" y="82190"/>
                  </a:lnTo>
                  <a:lnTo>
                    <a:pt x="110337" y="83162"/>
                  </a:lnTo>
                  <a:lnTo>
                    <a:pt x="112254" y="82818"/>
                  </a:lnTo>
                  <a:lnTo>
                    <a:pt x="116086" y="7617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3" name="SMARTInkShape-3253"/>
            <p:cNvSpPr/>
            <p:nvPr>
              <p:custDataLst>
                <p:tags r:id="rId55"/>
              </p:custDataLst>
            </p:nvPr>
          </p:nvSpPr>
          <p:spPr bwMode="auto">
            <a:xfrm>
              <a:off x="794742" y="464344"/>
              <a:ext cx="116087" cy="53579"/>
            </a:xfrm>
            <a:custGeom>
              <a:avLst/>
              <a:gdLst/>
              <a:ahLst/>
              <a:cxnLst/>
              <a:rect l="0" t="0" r="0" b="0"/>
              <a:pathLst>
                <a:path w="116087" h="53579">
                  <a:moveTo>
                    <a:pt x="0" y="53578"/>
                  </a:moveTo>
                  <a:lnTo>
                    <a:pt x="0" y="53578"/>
                  </a:lnTo>
                  <a:lnTo>
                    <a:pt x="14258" y="52586"/>
                  </a:lnTo>
                  <a:lnTo>
                    <a:pt x="58138" y="35486"/>
                  </a:lnTo>
                  <a:lnTo>
                    <a:pt x="11608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4" name="SMARTInkShape-3254"/>
            <p:cNvSpPr/>
            <p:nvPr>
              <p:custDataLst>
                <p:tags r:id="rId56"/>
              </p:custDataLst>
            </p:nvPr>
          </p:nvSpPr>
          <p:spPr bwMode="auto">
            <a:xfrm>
              <a:off x="785815" y="335291"/>
              <a:ext cx="106709" cy="241984"/>
            </a:xfrm>
            <a:custGeom>
              <a:avLst/>
              <a:gdLst/>
              <a:ahLst/>
              <a:cxnLst/>
              <a:rect l="0" t="0" r="0" b="0"/>
              <a:pathLst>
                <a:path w="106709" h="241984">
                  <a:moveTo>
                    <a:pt x="8927" y="39756"/>
                  </a:moveTo>
                  <a:lnTo>
                    <a:pt x="8927" y="39756"/>
                  </a:lnTo>
                  <a:lnTo>
                    <a:pt x="8927" y="31194"/>
                  </a:lnTo>
                  <a:lnTo>
                    <a:pt x="7935" y="72611"/>
                  </a:lnTo>
                  <a:lnTo>
                    <a:pt x="1239" y="115005"/>
                  </a:lnTo>
                  <a:lnTo>
                    <a:pt x="365" y="153333"/>
                  </a:lnTo>
                  <a:lnTo>
                    <a:pt x="70" y="193086"/>
                  </a:lnTo>
                  <a:lnTo>
                    <a:pt x="7" y="234487"/>
                  </a:lnTo>
                  <a:lnTo>
                    <a:pt x="0" y="241983"/>
                  </a:lnTo>
                  <a:lnTo>
                    <a:pt x="6135" y="205893"/>
                  </a:lnTo>
                  <a:lnTo>
                    <a:pt x="7686" y="168496"/>
                  </a:lnTo>
                  <a:lnTo>
                    <a:pt x="11022" y="136000"/>
                  </a:lnTo>
                  <a:lnTo>
                    <a:pt x="15832" y="95392"/>
                  </a:lnTo>
                  <a:lnTo>
                    <a:pt x="19903" y="58225"/>
                  </a:lnTo>
                  <a:lnTo>
                    <a:pt x="25427" y="14851"/>
                  </a:lnTo>
                  <a:lnTo>
                    <a:pt x="28828" y="3882"/>
                  </a:lnTo>
                  <a:lnTo>
                    <a:pt x="31124" y="957"/>
                  </a:lnTo>
                  <a:lnTo>
                    <a:pt x="32655" y="0"/>
                  </a:lnTo>
                  <a:lnTo>
                    <a:pt x="33675" y="353"/>
                  </a:lnTo>
                  <a:lnTo>
                    <a:pt x="41584" y="17810"/>
                  </a:lnTo>
                  <a:lnTo>
                    <a:pt x="44731" y="33364"/>
                  </a:lnTo>
                  <a:lnTo>
                    <a:pt x="65601" y="72887"/>
                  </a:lnTo>
                  <a:lnTo>
                    <a:pt x="78404" y="109653"/>
                  </a:lnTo>
                  <a:lnTo>
                    <a:pt x="97215" y="151370"/>
                  </a:lnTo>
                  <a:lnTo>
                    <a:pt x="106708" y="180402"/>
                  </a:lnTo>
                  <a:lnTo>
                    <a:pt x="105864" y="181145"/>
                  </a:lnTo>
                  <a:lnTo>
                    <a:pt x="98224" y="18263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5" name="SMARTInkShape-3255"/>
            <p:cNvSpPr/>
            <p:nvPr>
              <p:custDataLst>
                <p:tags r:id="rId57"/>
              </p:custDataLst>
            </p:nvPr>
          </p:nvSpPr>
          <p:spPr bwMode="auto">
            <a:xfrm>
              <a:off x="517922" y="580430"/>
              <a:ext cx="98228" cy="26790"/>
            </a:xfrm>
            <a:custGeom>
              <a:avLst/>
              <a:gdLst/>
              <a:ahLst/>
              <a:cxnLst/>
              <a:rect l="0" t="0" r="0" b="0"/>
              <a:pathLst>
                <a:path w="98228" h="26790">
                  <a:moveTo>
                    <a:pt x="0" y="26789"/>
                  </a:moveTo>
                  <a:lnTo>
                    <a:pt x="0" y="26789"/>
                  </a:lnTo>
                  <a:lnTo>
                    <a:pt x="14258" y="25797"/>
                  </a:lnTo>
                  <a:lnTo>
                    <a:pt x="38829" y="19721"/>
                  </a:lnTo>
                  <a:lnTo>
                    <a:pt x="46722" y="19100"/>
                  </a:lnTo>
                  <a:lnTo>
                    <a:pt x="60784" y="13119"/>
                  </a:lnTo>
                  <a:lnTo>
                    <a:pt x="73648" y="5831"/>
                  </a:lnTo>
                  <a:lnTo>
                    <a:pt x="98227"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6" name="SMARTInkShape-3256"/>
            <p:cNvSpPr/>
            <p:nvPr>
              <p:custDataLst>
                <p:tags r:id="rId58"/>
              </p:custDataLst>
            </p:nvPr>
          </p:nvSpPr>
          <p:spPr bwMode="auto">
            <a:xfrm>
              <a:off x="500063" y="500063"/>
              <a:ext cx="80368" cy="17860"/>
            </a:xfrm>
            <a:custGeom>
              <a:avLst/>
              <a:gdLst/>
              <a:ahLst/>
              <a:cxnLst/>
              <a:rect l="0" t="0" r="0" b="0"/>
              <a:pathLst>
                <a:path w="80368" h="17860">
                  <a:moveTo>
                    <a:pt x="0" y="17859"/>
                  </a:moveTo>
                  <a:lnTo>
                    <a:pt x="0" y="17859"/>
                  </a:lnTo>
                  <a:lnTo>
                    <a:pt x="39729" y="16867"/>
                  </a:lnTo>
                  <a:lnTo>
                    <a:pt x="55868" y="10730"/>
                  </a:lnTo>
                  <a:lnTo>
                    <a:pt x="80367"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7" name="SMARTInkShape-3257"/>
            <p:cNvSpPr/>
            <p:nvPr>
              <p:custDataLst>
                <p:tags r:id="rId59"/>
              </p:custDataLst>
            </p:nvPr>
          </p:nvSpPr>
          <p:spPr bwMode="auto">
            <a:xfrm>
              <a:off x="303609" y="358429"/>
              <a:ext cx="77991" cy="88056"/>
            </a:xfrm>
            <a:custGeom>
              <a:avLst/>
              <a:gdLst/>
              <a:ahLst/>
              <a:cxnLst/>
              <a:rect l="0" t="0" r="0" b="0"/>
              <a:pathLst>
                <a:path w="77991" h="88056">
                  <a:moveTo>
                    <a:pt x="0" y="7688"/>
                  </a:moveTo>
                  <a:lnTo>
                    <a:pt x="0" y="7688"/>
                  </a:lnTo>
                  <a:lnTo>
                    <a:pt x="0" y="2948"/>
                  </a:lnTo>
                  <a:lnTo>
                    <a:pt x="993" y="1551"/>
                  </a:lnTo>
                  <a:lnTo>
                    <a:pt x="2646" y="620"/>
                  </a:lnTo>
                  <a:lnTo>
                    <a:pt x="4741" y="0"/>
                  </a:lnTo>
                  <a:lnTo>
                    <a:pt x="45284" y="7926"/>
                  </a:lnTo>
                  <a:lnTo>
                    <a:pt x="63799" y="14594"/>
                  </a:lnTo>
                  <a:lnTo>
                    <a:pt x="72342" y="20018"/>
                  </a:lnTo>
                  <a:lnTo>
                    <a:pt x="75018" y="24838"/>
                  </a:lnTo>
                  <a:lnTo>
                    <a:pt x="77990" y="38130"/>
                  </a:lnTo>
                  <a:lnTo>
                    <a:pt x="74019" y="53960"/>
                  </a:lnTo>
                  <a:lnTo>
                    <a:pt x="53579" y="8805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8" name="SMARTInkShape-3258"/>
            <p:cNvSpPr/>
            <p:nvPr>
              <p:custDataLst>
                <p:tags r:id="rId60"/>
              </p:custDataLst>
            </p:nvPr>
          </p:nvSpPr>
          <p:spPr bwMode="auto">
            <a:xfrm>
              <a:off x="214313" y="419695"/>
              <a:ext cx="113373" cy="31531"/>
            </a:xfrm>
            <a:custGeom>
              <a:avLst/>
              <a:gdLst/>
              <a:ahLst/>
              <a:cxnLst/>
              <a:rect l="0" t="0" r="0" b="0"/>
              <a:pathLst>
                <a:path w="113373" h="31531">
                  <a:moveTo>
                    <a:pt x="0" y="26789"/>
                  </a:moveTo>
                  <a:lnTo>
                    <a:pt x="0" y="26789"/>
                  </a:lnTo>
                  <a:lnTo>
                    <a:pt x="4740" y="26789"/>
                  </a:lnTo>
                  <a:lnTo>
                    <a:pt x="17169" y="31530"/>
                  </a:lnTo>
                  <a:lnTo>
                    <a:pt x="59085" y="28100"/>
                  </a:lnTo>
                  <a:lnTo>
                    <a:pt x="66179" y="27663"/>
                  </a:lnTo>
                  <a:lnTo>
                    <a:pt x="106927" y="11489"/>
                  </a:lnTo>
                  <a:lnTo>
                    <a:pt x="109980" y="9644"/>
                  </a:lnTo>
                  <a:lnTo>
                    <a:pt x="112015" y="7422"/>
                  </a:lnTo>
                  <a:lnTo>
                    <a:pt x="113372" y="4948"/>
                  </a:lnTo>
                  <a:lnTo>
                    <a:pt x="113284" y="3299"/>
                  </a:lnTo>
                  <a:lnTo>
                    <a:pt x="10715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9" name="SMARTInkShape-3259"/>
            <p:cNvSpPr/>
            <p:nvPr>
              <p:custDataLst>
                <p:tags r:id="rId61"/>
              </p:custDataLst>
            </p:nvPr>
          </p:nvSpPr>
          <p:spPr bwMode="auto">
            <a:xfrm>
              <a:off x="267891" y="526852"/>
              <a:ext cx="142876" cy="275317"/>
            </a:xfrm>
            <a:custGeom>
              <a:avLst/>
              <a:gdLst/>
              <a:ahLst/>
              <a:cxnLst/>
              <a:rect l="0" t="0" r="0" b="0"/>
              <a:pathLst>
                <a:path w="142876" h="275317">
                  <a:moveTo>
                    <a:pt x="0" y="0"/>
                  </a:moveTo>
                  <a:lnTo>
                    <a:pt x="0" y="0"/>
                  </a:lnTo>
                  <a:lnTo>
                    <a:pt x="2646" y="37519"/>
                  </a:lnTo>
                  <a:lnTo>
                    <a:pt x="11024" y="79741"/>
                  </a:lnTo>
                  <a:lnTo>
                    <a:pt x="13302" y="85903"/>
                  </a:lnTo>
                  <a:lnTo>
                    <a:pt x="23771" y="95395"/>
                  </a:lnTo>
                  <a:lnTo>
                    <a:pt x="37354" y="101929"/>
                  </a:lnTo>
                  <a:lnTo>
                    <a:pt x="50005" y="104833"/>
                  </a:lnTo>
                  <a:lnTo>
                    <a:pt x="56157" y="102631"/>
                  </a:lnTo>
                  <a:lnTo>
                    <a:pt x="68284" y="92246"/>
                  </a:lnTo>
                  <a:lnTo>
                    <a:pt x="74997" y="80355"/>
                  </a:lnTo>
                  <a:lnTo>
                    <a:pt x="86963" y="37579"/>
                  </a:lnTo>
                  <a:lnTo>
                    <a:pt x="87267" y="25631"/>
                  </a:lnTo>
                  <a:lnTo>
                    <a:pt x="81472" y="11325"/>
                  </a:lnTo>
                  <a:lnTo>
                    <a:pt x="81103" y="11518"/>
                  </a:lnTo>
                  <a:lnTo>
                    <a:pt x="80464" y="35790"/>
                  </a:lnTo>
                  <a:lnTo>
                    <a:pt x="90093" y="75954"/>
                  </a:lnTo>
                  <a:lnTo>
                    <a:pt x="104284" y="119289"/>
                  </a:lnTo>
                  <a:lnTo>
                    <a:pt x="116106" y="159309"/>
                  </a:lnTo>
                  <a:lnTo>
                    <a:pt x="129979" y="203210"/>
                  </a:lnTo>
                  <a:lnTo>
                    <a:pt x="133423" y="234629"/>
                  </a:lnTo>
                  <a:lnTo>
                    <a:pt x="128421" y="251123"/>
                  </a:lnTo>
                  <a:lnTo>
                    <a:pt x="124309" y="259689"/>
                  </a:lnTo>
                  <a:lnTo>
                    <a:pt x="119584" y="265399"/>
                  </a:lnTo>
                  <a:lnTo>
                    <a:pt x="109041" y="271744"/>
                  </a:lnTo>
                  <a:lnTo>
                    <a:pt x="91950" y="275316"/>
                  </a:lnTo>
                  <a:lnTo>
                    <a:pt x="82869" y="273506"/>
                  </a:lnTo>
                  <a:lnTo>
                    <a:pt x="72179" y="266908"/>
                  </a:lnTo>
                  <a:lnTo>
                    <a:pt x="66806" y="261501"/>
                  </a:lnTo>
                  <a:lnTo>
                    <a:pt x="64418" y="255790"/>
                  </a:lnTo>
                  <a:lnTo>
                    <a:pt x="62522" y="211443"/>
                  </a:lnTo>
                  <a:lnTo>
                    <a:pt x="65160" y="205430"/>
                  </a:lnTo>
                  <a:lnTo>
                    <a:pt x="67252" y="202438"/>
                  </a:lnTo>
                  <a:lnTo>
                    <a:pt x="90313" y="187527"/>
                  </a:lnTo>
                  <a:lnTo>
                    <a:pt x="142875" y="15180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30" name="SMARTInkShape-Group949"/>
          <p:cNvGrpSpPr/>
          <p:nvPr/>
        </p:nvGrpSpPr>
        <p:grpSpPr>
          <a:xfrm>
            <a:off x="1482328" y="732234"/>
            <a:ext cx="964407" cy="1247164"/>
            <a:chOff x="1482328" y="732234"/>
            <a:chExt cx="964407" cy="1247164"/>
          </a:xfrm>
        </p:grpSpPr>
        <p:sp>
          <p:nvSpPr>
            <p:cNvPr id="801" name="SMARTInkShape-3260"/>
            <p:cNvSpPr/>
            <p:nvPr>
              <p:custDataLst>
                <p:tags r:id="rId8"/>
              </p:custDataLst>
            </p:nvPr>
          </p:nvSpPr>
          <p:spPr bwMode="auto">
            <a:xfrm>
              <a:off x="1607344" y="1303734"/>
              <a:ext cx="53579" cy="62509"/>
            </a:xfrm>
            <a:custGeom>
              <a:avLst/>
              <a:gdLst/>
              <a:ahLst/>
              <a:cxnLst/>
              <a:rect l="0" t="0" r="0" b="0"/>
              <a:pathLst>
                <a:path w="53579" h="62509">
                  <a:moveTo>
                    <a:pt x="0" y="62508"/>
                  </a:moveTo>
                  <a:lnTo>
                    <a:pt x="0" y="62508"/>
                  </a:lnTo>
                  <a:lnTo>
                    <a:pt x="0" y="54820"/>
                  </a:lnTo>
                  <a:lnTo>
                    <a:pt x="992" y="54406"/>
                  </a:lnTo>
                  <a:lnTo>
                    <a:pt x="4740" y="53946"/>
                  </a:lnTo>
                  <a:lnTo>
                    <a:pt x="9713" y="51096"/>
                  </a:lnTo>
                  <a:lnTo>
                    <a:pt x="46019" y="28677"/>
                  </a:lnTo>
                  <a:lnTo>
                    <a:pt x="50219" y="19029"/>
                  </a:lnTo>
                  <a:lnTo>
                    <a:pt x="53578"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2" name="SMARTInkShape-3261"/>
            <p:cNvSpPr/>
            <p:nvPr>
              <p:custDataLst>
                <p:tags r:id="rId9"/>
              </p:custDataLst>
            </p:nvPr>
          </p:nvSpPr>
          <p:spPr bwMode="auto">
            <a:xfrm>
              <a:off x="1643063" y="1312664"/>
              <a:ext cx="35719" cy="44650"/>
            </a:xfrm>
            <a:custGeom>
              <a:avLst/>
              <a:gdLst/>
              <a:ahLst/>
              <a:cxnLst/>
              <a:rect l="0" t="0" r="0" b="0"/>
              <a:pathLst>
                <a:path w="35719" h="44650">
                  <a:moveTo>
                    <a:pt x="0" y="0"/>
                  </a:moveTo>
                  <a:lnTo>
                    <a:pt x="0" y="0"/>
                  </a:lnTo>
                  <a:lnTo>
                    <a:pt x="4740" y="0"/>
                  </a:lnTo>
                  <a:lnTo>
                    <a:pt x="9713" y="2646"/>
                  </a:lnTo>
                  <a:lnTo>
                    <a:pt x="20990" y="12429"/>
                  </a:lnTo>
                  <a:lnTo>
                    <a:pt x="24212" y="18092"/>
                  </a:lnTo>
                  <a:lnTo>
                    <a:pt x="26635" y="23916"/>
                  </a:lnTo>
                  <a:lnTo>
                    <a:pt x="35718" y="4464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3" name="SMARTInkShape-3262"/>
            <p:cNvSpPr/>
            <p:nvPr>
              <p:custDataLst>
                <p:tags r:id="rId10"/>
              </p:custDataLst>
            </p:nvPr>
          </p:nvSpPr>
          <p:spPr bwMode="auto">
            <a:xfrm>
              <a:off x="1982391" y="1446609"/>
              <a:ext cx="53579" cy="26790"/>
            </a:xfrm>
            <a:custGeom>
              <a:avLst/>
              <a:gdLst/>
              <a:ahLst/>
              <a:cxnLst/>
              <a:rect l="0" t="0" r="0" b="0"/>
              <a:pathLst>
                <a:path w="53579" h="26790">
                  <a:moveTo>
                    <a:pt x="0" y="26789"/>
                  </a:moveTo>
                  <a:lnTo>
                    <a:pt x="0" y="26789"/>
                  </a:lnTo>
                  <a:lnTo>
                    <a:pt x="8121" y="19660"/>
                  </a:lnTo>
                  <a:lnTo>
                    <a:pt x="38155" y="3866"/>
                  </a:lnTo>
                  <a:lnTo>
                    <a:pt x="53578"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4" name="SMARTInkShape-3263"/>
            <p:cNvSpPr/>
            <p:nvPr>
              <p:custDataLst>
                <p:tags r:id="rId11"/>
              </p:custDataLst>
            </p:nvPr>
          </p:nvSpPr>
          <p:spPr bwMode="auto">
            <a:xfrm>
              <a:off x="1991321" y="1482328"/>
              <a:ext cx="98227" cy="71439"/>
            </a:xfrm>
            <a:custGeom>
              <a:avLst/>
              <a:gdLst/>
              <a:ahLst/>
              <a:cxnLst/>
              <a:rect l="0" t="0" r="0" b="0"/>
              <a:pathLst>
                <a:path w="98227" h="71439">
                  <a:moveTo>
                    <a:pt x="0" y="71438"/>
                  </a:moveTo>
                  <a:lnTo>
                    <a:pt x="0" y="71438"/>
                  </a:lnTo>
                  <a:lnTo>
                    <a:pt x="31454" y="54222"/>
                  </a:lnTo>
                  <a:lnTo>
                    <a:pt x="9822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5" name="SMARTInkShape-3264"/>
            <p:cNvSpPr/>
            <p:nvPr>
              <p:custDataLst>
                <p:tags r:id="rId12"/>
              </p:custDataLst>
            </p:nvPr>
          </p:nvSpPr>
          <p:spPr bwMode="auto">
            <a:xfrm>
              <a:off x="2137980" y="1232297"/>
              <a:ext cx="173469" cy="254567"/>
            </a:xfrm>
            <a:custGeom>
              <a:avLst/>
              <a:gdLst/>
              <a:ahLst/>
              <a:cxnLst/>
              <a:rect l="0" t="0" r="0" b="0"/>
              <a:pathLst>
                <a:path w="173469" h="254567">
                  <a:moveTo>
                    <a:pt x="5145" y="71437"/>
                  </a:moveTo>
                  <a:lnTo>
                    <a:pt x="5145" y="71437"/>
                  </a:lnTo>
                  <a:lnTo>
                    <a:pt x="405" y="71437"/>
                  </a:lnTo>
                  <a:lnTo>
                    <a:pt x="0" y="74414"/>
                  </a:lnTo>
                  <a:lnTo>
                    <a:pt x="9012" y="113464"/>
                  </a:lnTo>
                  <a:lnTo>
                    <a:pt x="12575" y="151579"/>
                  </a:lnTo>
                  <a:lnTo>
                    <a:pt x="13630" y="189551"/>
                  </a:lnTo>
                  <a:lnTo>
                    <a:pt x="14016" y="233125"/>
                  </a:lnTo>
                  <a:lnTo>
                    <a:pt x="14063" y="253857"/>
                  </a:lnTo>
                  <a:lnTo>
                    <a:pt x="15059" y="254566"/>
                  </a:lnTo>
                  <a:lnTo>
                    <a:pt x="16716" y="254047"/>
                  </a:lnTo>
                  <a:lnTo>
                    <a:pt x="18812" y="252708"/>
                  </a:lnTo>
                  <a:lnTo>
                    <a:pt x="26503" y="236603"/>
                  </a:lnTo>
                  <a:lnTo>
                    <a:pt x="38982" y="198357"/>
                  </a:lnTo>
                  <a:lnTo>
                    <a:pt x="57721" y="158292"/>
                  </a:lnTo>
                  <a:lnTo>
                    <a:pt x="60040" y="156130"/>
                  </a:lnTo>
                  <a:lnTo>
                    <a:pt x="65261" y="153727"/>
                  </a:lnTo>
                  <a:lnTo>
                    <a:pt x="70889" y="152659"/>
                  </a:lnTo>
                  <a:lnTo>
                    <a:pt x="79344" y="162768"/>
                  </a:lnTo>
                  <a:lnTo>
                    <a:pt x="106712" y="204658"/>
                  </a:lnTo>
                  <a:lnTo>
                    <a:pt x="141559" y="243411"/>
                  </a:lnTo>
                  <a:lnTo>
                    <a:pt x="144705" y="244625"/>
                  </a:lnTo>
                  <a:lnTo>
                    <a:pt x="147794" y="244443"/>
                  </a:lnTo>
                  <a:lnTo>
                    <a:pt x="150846" y="243329"/>
                  </a:lnTo>
                  <a:lnTo>
                    <a:pt x="156883" y="234154"/>
                  </a:lnTo>
                  <a:lnTo>
                    <a:pt x="168843" y="199270"/>
                  </a:lnTo>
                  <a:lnTo>
                    <a:pt x="173041" y="161018"/>
                  </a:lnTo>
                  <a:lnTo>
                    <a:pt x="173468" y="116913"/>
                  </a:lnTo>
                  <a:lnTo>
                    <a:pt x="165027" y="73659"/>
                  </a:lnTo>
                  <a:lnTo>
                    <a:pt x="153805" y="31417"/>
                  </a:lnTo>
                  <a:lnTo>
                    <a:pt x="144994" y="10852"/>
                  </a:lnTo>
                  <a:lnTo>
                    <a:pt x="130161"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6" name="SMARTInkShape-3265"/>
            <p:cNvSpPr/>
            <p:nvPr>
              <p:custDataLst>
                <p:tags r:id="rId13"/>
              </p:custDataLst>
            </p:nvPr>
          </p:nvSpPr>
          <p:spPr bwMode="auto">
            <a:xfrm>
              <a:off x="1482328" y="1053703"/>
              <a:ext cx="53579" cy="35720"/>
            </a:xfrm>
            <a:custGeom>
              <a:avLst/>
              <a:gdLst/>
              <a:ahLst/>
              <a:cxnLst/>
              <a:rect l="0" t="0" r="0" b="0"/>
              <a:pathLst>
                <a:path w="53579" h="35720">
                  <a:moveTo>
                    <a:pt x="0" y="35719"/>
                  </a:moveTo>
                  <a:lnTo>
                    <a:pt x="0" y="35719"/>
                  </a:lnTo>
                  <a:lnTo>
                    <a:pt x="0" y="30978"/>
                  </a:lnTo>
                  <a:lnTo>
                    <a:pt x="5292" y="26005"/>
                  </a:lnTo>
                  <a:lnTo>
                    <a:pt x="24813" y="10648"/>
                  </a:lnTo>
                  <a:lnTo>
                    <a:pt x="28557" y="9693"/>
                  </a:lnTo>
                  <a:lnTo>
                    <a:pt x="34520" y="8277"/>
                  </a:lnTo>
                  <a:lnTo>
                    <a:pt x="53578"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7" name="SMARTInkShape-3266"/>
            <p:cNvSpPr/>
            <p:nvPr>
              <p:custDataLst>
                <p:tags r:id="rId14"/>
              </p:custDataLst>
            </p:nvPr>
          </p:nvSpPr>
          <p:spPr bwMode="auto">
            <a:xfrm>
              <a:off x="1598414" y="994807"/>
              <a:ext cx="80368" cy="139264"/>
            </a:xfrm>
            <a:custGeom>
              <a:avLst/>
              <a:gdLst/>
              <a:ahLst/>
              <a:cxnLst/>
              <a:rect l="0" t="0" r="0" b="0"/>
              <a:pathLst>
                <a:path w="80368" h="139264">
                  <a:moveTo>
                    <a:pt x="0" y="139263"/>
                  </a:moveTo>
                  <a:lnTo>
                    <a:pt x="0" y="139263"/>
                  </a:lnTo>
                  <a:lnTo>
                    <a:pt x="9481" y="134523"/>
                  </a:lnTo>
                  <a:lnTo>
                    <a:pt x="16782" y="124258"/>
                  </a:lnTo>
                  <a:lnTo>
                    <a:pt x="35624" y="83290"/>
                  </a:lnTo>
                  <a:lnTo>
                    <a:pt x="42866" y="54234"/>
                  </a:lnTo>
                  <a:lnTo>
                    <a:pt x="44492" y="9649"/>
                  </a:lnTo>
                  <a:lnTo>
                    <a:pt x="43552" y="5229"/>
                  </a:lnTo>
                  <a:lnTo>
                    <a:pt x="41933" y="2282"/>
                  </a:lnTo>
                  <a:lnTo>
                    <a:pt x="39862" y="317"/>
                  </a:lnTo>
                  <a:lnTo>
                    <a:pt x="37489" y="0"/>
                  </a:lnTo>
                  <a:lnTo>
                    <a:pt x="32206" y="2293"/>
                  </a:lnTo>
                  <a:lnTo>
                    <a:pt x="23654" y="18643"/>
                  </a:lnTo>
                  <a:lnTo>
                    <a:pt x="19576" y="42339"/>
                  </a:lnTo>
                  <a:lnTo>
                    <a:pt x="21268" y="54183"/>
                  </a:lnTo>
                  <a:lnTo>
                    <a:pt x="25153" y="66429"/>
                  </a:lnTo>
                  <a:lnTo>
                    <a:pt x="27566" y="82525"/>
                  </a:lnTo>
                  <a:lnTo>
                    <a:pt x="33814" y="94579"/>
                  </a:lnTo>
                  <a:lnTo>
                    <a:pt x="34449" y="97567"/>
                  </a:lnTo>
                  <a:lnTo>
                    <a:pt x="40446" y="103534"/>
                  </a:lnTo>
                  <a:lnTo>
                    <a:pt x="48734" y="108501"/>
                  </a:lnTo>
                  <a:lnTo>
                    <a:pt x="55725" y="110708"/>
                  </a:lnTo>
                  <a:lnTo>
                    <a:pt x="59970" y="109312"/>
                  </a:lnTo>
                  <a:lnTo>
                    <a:pt x="69979" y="102470"/>
                  </a:lnTo>
                  <a:lnTo>
                    <a:pt x="80367" y="7675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8" name="SMARTInkShape-3267"/>
            <p:cNvSpPr/>
            <p:nvPr>
              <p:custDataLst>
                <p:tags r:id="rId15"/>
              </p:custDataLst>
            </p:nvPr>
          </p:nvSpPr>
          <p:spPr bwMode="auto">
            <a:xfrm>
              <a:off x="1893094" y="1607344"/>
              <a:ext cx="8931" cy="107157"/>
            </a:xfrm>
            <a:custGeom>
              <a:avLst/>
              <a:gdLst/>
              <a:ahLst/>
              <a:cxnLst/>
              <a:rect l="0" t="0" r="0" b="0"/>
              <a:pathLst>
                <a:path w="8931" h="107157">
                  <a:moveTo>
                    <a:pt x="0" y="0"/>
                  </a:moveTo>
                  <a:lnTo>
                    <a:pt x="0" y="0"/>
                  </a:lnTo>
                  <a:lnTo>
                    <a:pt x="0" y="37286"/>
                  </a:lnTo>
                  <a:lnTo>
                    <a:pt x="992" y="75899"/>
                  </a:lnTo>
                  <a:lnTo>
                    <a:pt x="8930" y="10715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9" name="SMARTInkShape-3268"/>
            <p:cNvSpPr/>
            <p:nvPr>
              <p:custDataLst>
                <p:tags r:id="rId16"/>
              </p:custDataLst>
            </p:nvPr>
          </p:nvSpPr>
          <p:spPr bwMode="auto">
            <a:xfrm>
              <a:off x="1848446" y="1669852"/>
              <a:ext cx="53579" cy="35719"/>
            </a:xfrm>
            <a:custGeom>
              <a:avLst/>
              <a:gdLst/>
              <a:ahLst/>
              <a:cxnLst/>
              <a:rect l="0" t="0" r="0" b="0"/>
              <a:pathLst>
                <a:path w="53579" h="35719">
                  <a:moveTo>
                    <a:pt x="0" y="35718"/>
                  </a:moveTo>
                  <a:lnTo>
                    <a:pt x="0" y="35718"/>
                  </a:lnTo>
                  <a:lnTo>
                    <a:pt x="36183" y="14981"/>
                  </a:lnTo>
                  <a:lnTo>
                    <a:pt x="53578"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0" name="SMARTInkShape-3269"/>
            <p:cNvSpPr/>
            <p:nvPr>
              <p:custDataLst>
                <p:tags r:id="rId17"/>
              </p:custDataLst>
            </p:nvPr>
          </p:nvSpPr>
          <p:spPr bwMode="auto">
            <a:xfrm>
              <a:off x="1705571" y="1669852"/>
              <a:ext cx="25071" cy="1"/>
            </a:xfrm>
            <a:custGeom>
              <a:avLst/>
              <a:gdLst/>
              <a:ahLst/>
              <a:cxnLst/>
              <a:rect l="0" t="0" r="0" b="0"/>
              <a:pathLst>
                <a:path w="25071" h="1">
                  <a:moveTo>
                    <a:pt x="0" y="0"/>
                  </a:moveTo>
                  <a:lnTo>
                    <a:pt x="0" y="0"/>
                  </a:lnTo>
                  <a:lnTo>
                    <a:pt x="25070" y="0"/>
                  </a:lnTo>
                  <a:lnTo>
                    <a:pt x="17859"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1" name="SMARTInkShape-3270"/>
            <p:cNvSpPr/>
            <p:nvPr>
              <p:custDataLst>
                <p:tags r:id="rId18"/>
              </p:custDataLst>
            </p:nvPr>
          </p:nvSpPr>
          <p:spPr bwMode="auto">
            <a:xfrm>
              <a:off x="1651992" y="1669852"/>
              <a:ext cx="80369" cy="44649"/>
            </a:xfrm>
            <a:custGeom>
              <a:avLst/>
              <a:gdLst/>
              <a:ahLst/>
              <a:cxnLst/>
              <a:rect l="0" t="0" r="0" b="0"/>
              <a:pathLst>
                <a:path w="80369" h="44649">
                  <a:moveTo>
                    <a:pt x="0" y="44648"/>
                  </a:moveTo>
                  <a:lnTo>
                    <a:pt x="0" y="44648"/>
                  </a:lnTo>
                  <a:lnTo>
                    <a:pt x="8821" y="35827"/>
                  </a:lnTo>
                  <a:lnTo>
                    <a:pt x="21349" y="35728"/>
                  </a:lnTo>
                  <a:lnTo>
                    <a:pt x="27018" y="33077"/>
                  </a:lnTo>
                  <a:lnTo>
                    <a:pt x="34828" y="28591"/>
                  </a:lnTo>
                  <a:lnTo>
                    <a:pt x="63016" y="14728"/>
                  </a:lnTo>
                  <a:lnTo>
                    <a:pt x="80368"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2" name="SMARTInkShape-3271"/>
            <p:cNvSpPr/>
            <p:nvPr>
              <p:custDataLst>
                <p:tags r:id="rId19"/>
              </p:custDataLst>
            </p:nvPr>
          </p:nvSpPr>
          <p:spPr bwMode="auto">
            <a:xfrm>
              <a:off x="1771863" y="1667039"/>
              <a:ext cx="58724" cy="103644"/>
            </a:xfrm>
            <a:custGeom>
              <a:avLst/>
              <a:gdLst/>
              <a:ahLst/>
              <a:cxnLst/>
              <a:rect l="0" t="0" r="0" b="0"/>
              <a:pathLst>
                <a:path w="58724" h="103644">
                  <a:moveTo>
                    <a:pt x="5145" y="92109"/>
                  </a:moveTo>
                  <a:lnTo>
                    <a:pt x="5145" y="92109"/>
                  </a:lnTo>
                  <a:lnTo>
                    <a:pt x="404" y="96850"/>
                  </a:lnTo>
                  <a:lnTo>
                    <a:pt x="0" y="98246"/>
                  </a:lnTo>
                  <a:lnTo>
                    <a:pt x="723" y="99177"/>
                  </a:lnTo>
                  <a:lnTo>
                    <a:pt x="2197" y="99798"/>
                  </a:lnTo>
                  <a:lnTo>
                    <a:pt x="4172" y="99219"/>
                  </a:lnTo>
                  <a:lnTo>
                    <a:pt x="17315" y="88501"/>
                  </a:lnTo>
                  <a:lnTo>
                    <a:pt x="29009" y="68981"/>
                  </a:lnTo>
                  <a:lnTo>
                    <a:pt x="38228" y="40136"/>
                  </a:lnTo>
                  <a:lnTo>
                    <a:pt x="38700" y="27338"/>
                  </a:lnTo>
                  <a:lnTo>
                    <a:pt x="33388" y="9969"/>
                  </a:lnTo>
                  <a:lnTo>
                    <a:pt x="28280" y="1694"/>
                  </a:lnTo>
                  <a:lnTo>
                    <a:pt x="26522" y="82"/>
                  </a:lnTo>
                  <a:lnTo>
                    <a:pt x="25349" y="0"/>
                  </a:lnTo>
                  <a:lnTo>
                    <a:pt x="18727" y="11738"/>
                  </a:lnTo>
                  <a:lnTo>
                    <a:pt x="14687" y="55704"/>
                  </a:lnTo>
                  <a:lnTo>
                    <a:pt x="14196" y="87233"/>
                  </a:lnTo>
                  <a:lnTo>
                    <a:pt x="16140" y="92827"/>
                  </a:lnTo>
                  <a:lnTo>
                    <a:pt x="23591" y="101689"/>
                  </a:lnTo>
                  <a:lnTo>
                    <a:pt x="27364" y="103457"/>
                  </a:lnTo>
                  <a:lnTo>
                    <a:pt x="30872" y="103643"/>
                  </a:lnTo>
                  <a:lnTo>
                    <a:pt x="34203" y="102775"/>
                  </a:lnTo>
                  <a:lnTo>
                    <a:pt x="48371" y="92073"/>
                  </a:lnTo>
                  <a:lnTo>
                    <a:pt x="58723" y="7425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3" name="SMARTInkShape-3272"/>
            <p:cNvSpPr/>
            <p:nvPr>
              <p:custDataLst>
                <p:tags r:id="rId20"/>
              </p:custDataLst>
            </p:nvPr>
          </p:nvSpPr>
          <p:spPr bwMode="auto">
            <a:xfrm>
              <a:off x="1688079" y="1741289"/>
              <a:ext cx="97860" cy="149366"/>
            </a:xfrm>
            <a:custGeom>
              <a:avLst/>
              <a:gdLst/>
              <a:ahLst/>
              <a:cxnLst/>
              <a:rect l="0" t="0" r="0" b="0"/>
              <a:pathLst>
                <a:path w="97860" h="149366">
                  <a:moveTo>
                    <a:pt x="8562" y="0"/>
                  </a:moveTo>
                  <a:lnTo>
                    <a:pt x="8562" y="0"/>
                  </a:lnTo>
                  <a:lnTo>
                    <a:pt x="873" y="0"/>
                  </a:lnTo>
                  <a:lnTo>
                    <a:pt x="0" y="9481"/>
                  </a:lnTo>
                  <a:lnTo>
                    <a:pt x="6748" y="45897"/>
                  </a:lnTo>
                  <a:lnTo>
                    <a:pt x="13468" y="89461"/>
                  </a:lnTo>
                  <a:lnTo>
                    <a:pt x="9404" y="129226"/>
                  </a:lnTo>
                  <a:lnTo>
                    <a:pt x="8811" y="143571"/>
                  </a:lnTo>
                  <a:lnTo>
                    <a:pt x="7736" y="146316"/>
                  </a:lnTo>
                  <a:lnTo>
                    <a:pt x="6027" y="148145"/>
                  </a:lnTo>
                  <a:lnTo>
                    <a:pt x="3895" y="149365"/>
                  </a:lnTo>
                  <a:lnTo>
                    <a:pt x="3466" y="147202"/>
                  </a:lnTo>
                  <a:lnTo>
                    <a:pt x="12435" y="104823"/>
                  </a:lnTo>
                  <a:lnTo>
                    <a:pt x="23622" y="64803"/>
                  </a:lnTo>
                  <a:lnTo>
                    <a:pt x="32427" y="45218"/>
                  </a:lnTo>
                  <a:lnTo>
                    <a:pt x="38351" y="39941"/>
                  </a:lnTo>
                  <a:lnTo>
                    <a:pt x="40327" y="40518"/>
                  </a:lnTo>
                  <a:lnTo>
                    <a:pt x="41645" y="42887"/>
                  </a:lnTo>
                  <a:lnTo>
                    <a:pt x="53763" y="81780"/>
                  </a:lnTo>
                  <a:lnTo>
                    <a:pt x="62303" y="102283"/>
                  </a:lnTo>
                  <a:lnTo>
                    <a:pt x="68166" y="109951"/>
                  </a:lnTo>
                  <a:lnTo>
                    <a:pt x="74078" y="113360"/>
                  </a:lnTo>
                  <a:lnTo>
                    <a:pt x="77044" y="112284"/>
                  </a:lnTo>
                  <a:lnTo>
                    <a:pt x="82985" y="105797"/>
                  </a:lnTo>
                  <a:lnTo>
                    <a:pt x="97859" y="7143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4" name="SMARTInkShape-3273"/>
            <p:cNvSpPr/>
            <p:nvPr>
              <p:custDataLst>
                <p:tags r:id="rId21"/>
              </p:custDataLst>
            </p:nvPr>
          </p:nvSpPr>
          <p:spPr bwMode="auto">
            <a:xfrm>
              <a:off x="1526977" y="1754267"/>
              <a:ext cx="107157" cy="225131"/>
            </a:xfrm>
            <a:custGeom>
              <a:avLst/>
              <a:gdLst/>
              <a:ahLst/>
              <a:cxnLst/>
              <a:rect l="0" t="0" r="0" b="0"/>
              <a:pathLst>
                <a:path w="107157" h="225131">
                  <a:moveTo>
                    <a:pt x="107156" y="49530"/>
                  </a:moveTo>
                  <a:lnTo>
                    <a:pt x="107156" y="49530"/>
                  </a:lnTo>
                  <a:lnTo>
                    <a:pt x="107156" y="44789"/>
                  </a:lnTo>
                  <a:lnTo>
                    <a:pt x="106164" y="44385"/>
                  </a:lnTo>
                  <a:lnTo>
                    <a:pt x="97442" y="48220"/>
                  </a:lnTo>
                  <a:lnTo>
                    <a:pt x="94727" y="48656"/>
                  </a:lnTo>
                  <a:lnTo>
                    <a:pt x="81425" y="58752"/>
                  </a:lnTo>
                  <a:lnTo>
                    <a:pt x="60393" y="98039"/>
                  </a:lnTo>
                  <a:lnTo>
                    <a:pt x="43018" y="133085"/>
                  </a:lnTo>
                  <a:lnTo>
                    <a:pt x="33141" y="167111"/>
                  </a:lnTo>
                  <a:lnTo>
                    <a:pt x="33411" y="199132"/>
                  </a:lnTo>
                  <a:lnTo>
                    <a:pt x="39775" y="217990"/>
                  </a:lnTo>
                  <a:lnTo>
                    <a:pt x="43384" y="221368"/>
                  </a:lnTo>
                  <a:lnTo>
                    <a:pt x="52685" y="225121"/>
                  </a:lnTo>
                  <a:lnTo>
                    <a:pt x="56952" y="225130"/>
                  </a:lnTo>
                  <a:lnTo>
                    <a:pt x="64338" y="222493"/>
                  </a:lnTo>
                  <a:lnTo>
                    <a:pt x="83301" y="199451"/>
                  </a:lnTo>
                  <a:lnTo>
                    <a:pt x="90931" y="186937"/>
                  </a:lnTo>
                  <a:lnTo>
                    <a:pt x="96065" y="159255"/>
                  </a:lnTo>
                  <a:lnTo>
                    <a:pt x="97586" y="116437"/>
                  </a:lnTo>
                  <a:lnTo>
                    <a:pt x="97108" y="76159"/>
                  </a:lnTo>
                  <a:lnTo>
                    <a:pt x="85781" y="31649"/>
                  </a:lnTo>
                  <a:lnTo>
                    <a:pt x="72490" y="9616"/>
                  </a:lnTo>
                  <a:lnTo>
                    <a:pt x="61652" y="2024"/>
                  </a:lnTo>
                  <a:lnTo>
                    <a:pt x="55984" y="0"/>
                  </a:lnTo>
                  <a:lnTo>
                    <a:pt x="50221" y="635"/>
                  </a:lnTo>
                  <a:lnTo>
                    <a:pt x="16045" y="21165"/>
                  </a:lnTo>
                  <a:lnTo>
                    <a:pt x="7131" y="29647"/>
                  </a:lnTo>
                  <a:lnTo>
                    <a:pt x="3169" y="36724"/>
                  </a:lnTo>
                  <a:lnTo>
                    <a:pt x="0" y="4953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5" name="SMARTInkShape-3274"/>
            <p:cNvSpPr/>
            <p:nvPr>
              <p:custDataLst>
                <p:tags r:id="rId22"/>
              </p:custDataLst>
            </p:nvPr>
          </p:nvSpPr>
          <p:spPr bwMode="auto">
            <a:xfrm>
              <a:off x="1544836" y="1616273"/>
              <a:ext cx="241103" cy="107158"/>
            </a:xfrm>
            <a:custGeom>
              <a:avLst/>
              <a:gdLst/>
              <a:ahLst/>
              <a:cxnLst/>
              <a:rect l="0" t="0" r="0" b="0"/>
              <a:pathLst>
                <a:path w="241103" h="107158">
                  <a:moveTo>
                    <a:pt x="0" y="107157"/>
                  </a:moveTo>
                  <a:lnTo>
                    <a:pt x="0" y="107157"/>
                  </a:lnTo>
                  <a:lnTo>
                    <a:pt x="4741" y="102416"/>
                  </a:lnTo>
                  <a:lnTo>
                    <a:pt x="48905" y="80299"/>
                  </a:lnTo>
                  <a:lnTo>
                    <a:pt x="91532" y="62502"/>
                  </a:lnTo>
                  <a:lnTo>
                    <a:pt x="130198" y="45860"/>
                  </a:lnTo>
                  <a:lnTo>
                    <a:pt x="167932" y="30593"/>
                  </a:lnTo>
                  <a:lnTo>
                    <a:pt x="211267" y="14992"/>
                  </a:lnTo>
                  <a:lnTo>
                    <a:pt x="241102"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6" name="SMARTInkShape-3275"/>
            <p:cNvSpPr/>
            <p:nvPr>
              <p:custDataLst>
                <p:tags r:id="rId23"/>
              </p:custDataLst>
            </p:nvPr>
          </p:nvSpPr>
          <p:spPr bwMode="auto">
            <a:xfrm>
              <a:off x="1750219" y="1296141"/>
              <a:ext cx="62509" cy="143472"/>
            </a:xfrm>
            <a:custGeom>
              <a:avLst/>
              <a:gdLst/>
              <a:ahLst/>
              <a:cxnLst/>
              <a:rect l="0" t="0" r="0" b="0"/>
              <a:pathLst>
                <a:path w="62509" h="143472">
                  <a:moveTo>
                    <a:pt x="0" y="123679"/>
                  </a:moveTo>
                  <a:lnTo>
                    <a:pt x="0" y="123679"/>
                  </a:lnTo>
                  <a:lnTo>
                    <a:pt x="0" y="131368"/>
                  </a:lnTo>
                  <a:lnTo>
                    <a:pt x="4740" y="127501"/>
                  </a:lnTo>
                  <a:lnTo>
                    <a:pt x="28679" y="103897"/>
                  </a:lnTo>
                  <a:lnTo>
                    <a:pt x="38373" y="84745"/>
                  </a:lnTo>
                  <a:lnTo>
                    <a:pt x="42789" y="64959"/>
                  </a:lnTo>
                  <a:lnTo>
                    <a:pt x="38144" y="27230"/>
                  </a:lnTo>
                  <a:lnTo>
                    <a:pt x="36797" y="8383"/>
                  </a:lnTo>
                  <a:lnTo>
                    <a:pt x="34453" y="3159"/>
                  </a:lnTo>
                  <a:lnTo>
                    <a:pt x="30906" y="668"/>
                  </a:lnTo>
                  <a:lnTo>
                    <a:pt x="26557" y="0"/>
                  </a:lnTo>
                  <a:lnTo>
                    <a:pt x="19079" y="1903"/>
                  </a:lnTo>
                  <a:lnTo>
                    <a:pt x="15696" y="3800"/>
                  </a:lnTo>
                  <a:lnTo>
                    <a:pt x="11937" y="19137"/>
                  </a:lnTo>
                  <a:lnTo>
                    <a:pt x="9524" y="59924"/>
                  </a:lnTo>
                  <a:lnTo>
                    <a:pt x="13846" y="97072"/>
                  </a:lnTo>
                  <a:lnTo>
                    <a:pt x="24196" y="131689"/>
                  </a:lnTo>
                  <a:lnTo>
                    <a:pt x="29936" y="141461"/>
                  </a:lnTo>
                  <a:lnTo>
                    <a:pt x="34840" y="143471"/>
                  </a:lnTo>
                  <a:lnTo>
                    <a:pt x="62508" y="14153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7" name="SMARTInkShape-3276"/>
            <p:cNvSpPr/>
            <p:nvPr>
              <p:custDataLst>
                <p:tags r:id="rId24"/>
              </p:custDataLst>
            </p:nvPr>
          </p:nvSpPr>
          <p:spPr bwMode="auto">
            <a:xfrm>
              <a:off x="1500188" y="1134070"/>
              <a:ext cx="142876" cy="184774"/>
            </a:xfrm>
            <a:custGeom>
              <a:avLst/>
              <a:gdLst/>
              <a:ahLst/>
              <a:cxnLst/>
              <a:rect l="0" t="0" r="0" b="0"/>
              <a:pathLst>
                <a:path w="142876" h="184774">
                  <a:moveTo>
                    <a:pt x="0" y="0"/>
                  </a:moveTo>
                  <a:lnTo>
                    <a:pt x="0" y="0"/>
                  </a:lnTo>
                  <a:lnTo>
                    <a:pt x="2645" y="29141"/>
                  </a:lnTo>
                  <a:lnTo>
                    <a:pt x="7688" y="72454"/>
                  </a:lnTo>
                  <a:lnTo>
                    <a:pt x="8561" y="109552"/>
                  </a:lnTo>
                  <a:lnTo>
                    <a:pt x="8881" y="152806"/>
                  </a:lnTo>
                  <a:lnTo>
                    <a:pt x="8926" y="184773"/>
                  </a:lnTo>
                  <a:lnTo>
                    <a:pt x="13669" y="152944"/>
                  </a:lnTo>
                  <a:lnTo>
                    <a:pt x="24161" y="110174"/>
                  </a:lnTo>
                  <a:lnTo>
                    <a:pt x="35787" y="77326"/>
                  </a:lnTo>
                  <a:lnTo>
                    <a:pt x="41702" y="69094"/>
                  </a:lnTo>
                  <a:lnTo>
                    <a:pt x="47638" y="65435"/>
                  </a:lnTo>
                  <a:lnTo>
                    <a:pt x="61299" y="63375"/>
                  </a:lnTo>
                  <a:lnTo>
                    <a:pt x="65670" y="65071"/>
                  </a:lnTo>
                  <a:lnTo>
                    <a:pt x="73174" y="72246"/>
                  </a:lnTo>
                  <a:lnTo>
                    <a:pt x="92164" y="112201"/>
                  </a:lnTo>
                  <a:lnTo>
                    <a:pt x="104158" y="140895"/>
                  </a:lnTo>
                  <a:lnTo>
                    <a:pt x="110123" y="146956"/>
                  </a:lnTo>
                  <a:lnTo>
                    <a:pt x="114095" y="147580"/>
                  </a:lnTo>
                  <a:lnTo>
                    <a:pt x="123800" y="145628"/>
                  </a:lnTo>
                  <a:lnTo>
                    <a:pt x="142875" y="12501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8" name="SMARTInkShape-3277"/>
            <p:cNvSpPr/>
            <p:nvPr>
              <p:custDataLst>
                <p:tags r:id="rId25"/>
              </p:custDataLst>
            </p:nvPr>
          </p:nvSpPr>
          <p:spPr bwMode="auto">
            <a:xfrm>
              <a:off x="1651992" y="1384102"/>
              <a:ext cx="116087" cy="186470"/>
            </a:xfrm>
            <a:custGeom>
              <a:avLst/>
              <a:gdLst/>
              <a:ahLst/>
              <a:cxnLst/>
              <a:rect l="0" t="0" r="0" b="0"/>
              <a:pathLst>
                <a:path w="116087" h="186470">
                  <a:moveTo>
                    <a:pt x="0" y="0"/>
                  </a:moveTo>
                  <a:lnTo>
                    <a:pt x="0" y="0"/>
                  </a:lnTo>
                  <a:lnTo>
                    <a:pt x="0" y="4740"/>
                  </a:lnTo>
                  <a:lnTo>
                    <a:pt x="7689" y="42900"/>
                  </a:lnTo>
                  <a:lnTo>
                    <a:pt x="15834" y="84644"/>
                  </a:lnTo>
                  <a:lnTo>
                    <a:pt x="17259" y="119999"/>
                  </a:lnTo>
                  <a:lnTo>
                    <a:pt x="17781" y="163491"/>
                  </a:lnTo>
                  <a:lnTo>
                    <a:pt x="17856" y="186469"/>
                  </a:lnTo>
                  <a:lnTo>
                    <a:pt x="27573" y="148530"/>
                  </a:lnTo>
                  <a:lnTo>
                    <a:pt x="34083" y="128521"/>
                  </a:lnTo>
                  <a:lnTo>
                    <a:pt x="52598" y="95010"/>
                  </a:lnTo>
                  <a:lnTo>
                    <a:pt x="54909" y="93106"/>
                  </a:lnTo>
                  <a:lnTo>
                    <a:pt x="57442" y="91836"/>
                  </a:lnTo>
                  <a:lnTo>
                    <a:pt x="60123" y="92974"/>
                  </a:lnTo>
                  <a:lnTo>
                    <a:pt x="65748" y="99530"/>
                  </a:lnTo>
                  <a:lnTo>
                    <a:pt x="68909" y="109058"/>
                  </a:lnTo>
                  <a:lnTo>
                    <a:pt x="73334" y="125579"/>
                  </a:lnTo>
                  <a:lnTo>
                    <a:pt x="92385" y="169668"/>
                  </a:lnTo>
                  <a:lnTo>
                    <a:pt x="98276" y="174626"/>
                  </a:lnTo>
                  <a:lnTo>
                    <a:pt x="101236" y="175949"/>
                  </a:lnTo>
                  <a:lnTo>
                    <a:pt x="104202" y="174846"/>
                  </a:lnTo>
                  <a:lnTo>
                    <a:pt x="116086" y="14287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9" name="SMARTInkShape-3278"/>
            <p:cNvSpPr/>
            <p:nvPr>
              <p:custDataLst>
                <p:tags r:id="rId26"/>
              </p:custDataLst>
            </p:nvPr>
          </p:nvSpPr>
          <p:spPr bwMode="auto">
            <a:xfrm>
              <a:off x="1509117" y="1393755"/>
              <a:ext cx="114148" cy="251489"/>
            </a:xfrm>
            <a:custGeom>
              <a:avLst/>
              <a:gdLst/>
              <a:ahLst/>
              <a:cxnLst/>
              <a:rect l="0" t="0" r="0" b="0"/>
              <a:pathLst>
                <a:path w="114148" h="251489">
                  <a:moveTo>
                    <a:pt x="98227" y="88573"/>
                  </a:moveTo>
                  <a:lnTo>
                    <a:pt x="98227" y="88573"/>
                  </a:lnTo>
                  <a:lnTo>
                    <a:pt x="93486" y="83833"/>
                  </a:lnTo>
                  <a:lnTo>
                    <a:pt x="88513" y="81505"/>
                  </a:lnTo>
                  <a:lnTo>
                    <a:pt x="77236" y="80011"/>
                  </a:lnTo>
                  <a:lnTo>
                    <a:pt x="68723" y="87744"/>
                  </a:lnTo>
                  <a:lnTo>
                    <a:pt x="42307" y="126351"/>
                  </a:lnTo>
                  <a:lnTo>
                    <a:pt x="30149" y="167289"/>
                  </a:lnTo>
                  <a:lnTo>
                    <a:pt x="27453" y="209073"/>
                  </a:lnTo>
                  <a:lnTo>
                    <a:pt x="32376" y="226795"/>
                  </a:lnTo>
                  <a:lnTo>
                    <a:pt x="46965" y="249601"/>
                  </a:lnTo>
                  <a:lnTo>
                    <a:pt x="52146" y="251488"/>
                  </a:lnTo>
                  <a:lnTo>
                    <a:pt x="65840" y="250938"/>
                  </a:lnTo>
                  <a:lnTo>
                    <a:pt x="79203" y="244740"/>
                  </a:lnTo>
                  <a:lnTo>
                    <a:pt x="90764" y="235372"/>
                  </a:lnTo>
                  <a:lnTo>
                    <a:pt x="99209" y="224593"/>
                  </a:lnTo>
                  <a:lnTo>
                    <a:pt x="109542" y="197887"/>
                  </a:lnTo>
                  <a:lnTo>
                    <a:pt x="114147" y="160099"/>
                  </a:lnTo>
                  <a:lnTo>
                    <a:pt x="108574" y="117143"/>
                  </a:lnTo>
                  <a:lnTo>
                    <a:pt x="97919" y="79995"/>
                  </a:lnTo>
                  <a:lnTo>
                    <a:pt x="77167" y="36034"/>
                  </a:lnTo>
                  <a:lnTo>
                    <a:pt x="65308" y="16341"/>
                  </a:lnTo>
                  <a:lnTo>
                    <a:pt x="50660" y="4773"/>
                  </a:lnTo>
                  <a:lnTo>
                    <a:pt x="39595" y="905"/>
                  </a:lnTo>
                  <a:lnTo>
                    <a:pt x="33142" y="0"/>
                  </a:lnTo>
                  <a:lnTo>
                    <a:pt x="19191" y="4231"/>
                  </a:lnTo>
                  <a:lnTo>
                    <a:pt x="10844" y="11731"/>
                  </a:lnTo>
                  <a:lnTo>
                    <a:pt x="0" y="2606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0" name="SMARTInkShape-3279"/>
            <p:cNvSpPr/>
            <p:nvPr>
              <p:custDataLst>
                <p:tags r:id="rId27"/>
              </p:custDataLst>
            </p:nvPr>
          </p:nvSpPr>
          <p:spPr bwMode="auto">
            <a:xfrm>
              <a:off x="2160984" y="794742"/>
              <a:ext cx="69893" cy="125017"/>
            </a:xfrm>
            <a:custGeom>
              <a:avLst/>
              <a:gdLst/>
              <a:ahLst/>
              <a:cxnLst/>
              <a:rect l="0" t="0" r="0" b="0"/>
              <a:pathLst>
                <a:path w="69893" h="125017">
                  <a:moveTo>
                    <a:pt x="0" y="0"/>
                  </a:moveTo>
                  <a:lnTo>
                    <a:pt x="0" y="0"/>
                  </a:lnTo>
                  <a:lnTo>
                    <a:pt x="8122" y="7129"/>
                  </a:lnTo>
                  <a:lnTo>
                    <a:pt x="50803" y="34552"/>
                  </a:lnTo>
                  <a:lnTo>
                    <a:pt x="57306" y="42807"/>
                  </a:lnTo>
                  <a:lnTo>
                    <a:pt x="67960" y="67410"/>
                  </a:lnTo>
                  <a:lnTo>
                    <a:pt x="69892" y="82546"/>
                  </a:lnTo>
                  <a:lnTo>
                    <a:pt x="53579" y="12501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1" name="SMARTInkShape-3280"/>
            <p:cNvSpPr/>
            <p:nvPr>
              <p:custDataLst>
                <p:tags r:id="rId28"/>
              </p:custDataLst>
            </p:nvPr>
          </p:nvSpPr>
          <p:spPr bwMode="auto">
            <a:xfrm>
              <a:off x="2143125" y="830461"/>
              <a:ext cx="44649" cy="26790"/>
            </a:xfrm>
            <a:custGeom>
              <a:avLst/>
              <a:gdLst/>
              <a:ahLst/>
              <a:cxnLst/>
              <a:rect l="0" t="0" r="0" b="0"/>
              <a:pathLst>
                <a:path w="44649" h="26790">
                  <a:moveTo>
                    <a:pt x="0" y="26789"/>
                  </a:moveTo>
                  <a:lnTo>
                    <a:pt x="0" y="26789"/>
                  </a:lnTo>
                  <a:lnTo>
                    <a:pt x="8927" y="17862"/>
                  </a:lnTo>
                  <a:lnTo>
                    <a:pt x="16618" y="17860"/>
                  </a:lnTo>
                  <a:lnTo>
                    <a:pt x="44648"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2" name="SMARTInkShape-3281"/>
            <p:cNvSpPr/>
            <p:nvPr>
              <p:custDataLst>
                <p:tags r:id="rId29"/>
              </p:custDataLst>
            </p:nvPr>
          </p:nvSpPr>
          <p:spPr bwMode="auto">
            <a:xfrm>
              <a:off x="2421765" y="732234"/>
              <a:ext cx="24970" cy="107158"/>
            </a:xfrm>
            <a:custGeom>
              <a:avLst/>
              <a:gdLst/>
              <a:ahLst/>
              <a:cxnLst/>
              <a:rect l="0" t="0" r="0" b="0"/>
              <a:pathLst>
                <a:path w="24970" h="107158">
                  <a:moveTo>
                    <a:pt x="7110" y="0"/>
                  </a:moveTo>
                  <a:lnTo>
                    <a:pt x="7110" y="0"/>
                  </a:lnTo>
                  <a:lnTo>
                    <a:pt x="42" y="29141"/>
                  </a:lnTo>
                  <a:lnTo>
                    <a:pt x="0" y="45694"/>
                  </a:lnTo>
                  <a:lnTo>
                    <a:pt x="10718" y="84694"/>
                  </a:lnTo>
                  <a:lnTo>
                    <a:pt x="24969" y="10715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3" name="SMARTInkShape-3282"/>
            <p:cNvSpPr/>
            <p:nvPr>
              <p:custDataLst>
                <p:tags r:id="rId30"/>
              </p:custDataLst>
            </p:nvPr>
          </p:nvSpPr>
          <p:spPr bwMode="auto">
            <a:xfrm>
              <a:off x="2366367" y="776883"/>
              <a:ext cx="53579" cy="53579"/>
            </a:xfrm>
            <a:custGeom>
              <a:avLst/>
              <a:gdLst/>
              <a:ahLst/>
              <a:cxnLst/>
              <a:rect l="0" t="0" r="0" b="0"/>
              <a:pathLst>
                <a:path w="53579" h="53579">
                  <a:moveTo>
                    <a:pt x="0" y="53578"/>
                  </a:moveTo>
                  <a:lnTo>
                    <a:pt x="0" y="53578"/>
                  </a:lnTo>
                  <a:lnTo>
                    <a:pt x="4741" y="48837"/>
                  </a:lnTo>
                  <a:lnTo>
                    <a:pt x="9714" y="46510"/>
                  </a:lnTo>
                  <a:lnTo>
                    <a:pt x="12429" y="45889"/>
                  </a:lnTo>
                  <a:lnTo>
                    <a:pt x="25732" y="35535"/>
                  </a:lnTo>
                  <a:lnTo>
                    <a:pt x="53578"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4" name="SMARTInkShape-3283"/>
            <p:cNvSpPr/>
            <p:nvPr>
              <p:custDataLst>
                <p:tags r:id="rId31"/>
              </p:custDataLst>
            </p:nvPr>
          </p:nvSpPr>
          <p:spPr bwMode="auto">
            <a:xfrm>
              <a:off x="2294930" y="753297"/>
              <a:ext cx="53579" cy="130743"/>
            </a:xfrm>
            <a:custGeom>
              <a:avLst/>
              <a:gdLst/>
              <a:ahLst/>
              <a:cxnLst/>
              <a:rect l="0" t="0" r="0" b="0"/>
              <a:pathLst>
                <a:path w="53579" h="130743">
                  <a:moveTo>
                    <a:pt x="0" y="130742"/>
                  </a:moveTo>
                  <a:lnTo>
                    <a:pt x="0" y="130742"/>
                  </a:lnTo>
                  <a:lnTo>
                    <a:pt x="0" y="126002"/>
                  </a:lnTo>
                  <a:lnTo>
                    <a:pt x="2646" y="121028"/>
                  </a:lnTo>
                  <a:lnTo>
                    <a:pt x="4740" y="118313"/>
                  </a:lnTo>
                  <a:lnTo>
                    <a:pt x="14239" y="86431"/>
                  </a:lnTo>
                  <a:lnTo>
                    <a:pt x="19790" y="50442"/>
                  </a:lnTo>
                  <a:lnTo>
                    <a:pt x="26379" y="7988"/>
                  </a:lnTo>
                  <a:lnTo>
                    <a:pt x="25524" y="4258"/>
                  </a:lnTo>
                  <a:lnTo>
                    <a:pt x="23961" y="1771"/>
                  </a:lnTo>
                  <a:lnTo>
                    <a:pt x="21927" y="113"/>
                  </a:lnTo>
                  <a:lnTo>
                    <a:pt x="19579" y="0"/>
                  </a:lnTo>
                  <a:lnTo>
                    <a:pt x="14324" y="2520"/>
                  </a:lnTo>
                  <a:lnTo>
                    <a:pt x="5787" y="18998"/>
                  </a:lnTo>
                  <a:lnTo>
                    <a:pt x="762" y="61652"/>
                  </a:lnTo>
                  <a:lnTo>
                    <a:pt x="150" y="78840"/>
                  </a:lnTo>
                  <a:lnTo>
                    <a:pt x="2713" y="85516"/>
                  </a:lnTo>
                  <a:lnTo>
                    <a:pt x="6166" y="91790"/>
                  </a:lnTo>
                  <a:lnTo>
                    <a:pt x="9103" y="100900"/>
                  </a:lnTo>
                  <a:lnTo>
                    <a:pt x="13306" y="106896"/>
                  </a:lnTo>
                  <a:lnTo>
                    <a:pt x="18482" y="110222"/>
                  </a:lnTo>
                  <a:lnTo>
                    <a:pt x="29888" y="112357"/>
                  </a:lnTo>
                  <a:lnTo>
                    <a:pt x="35773" y="110003"/>
                  </a:lnTo>
                  <a:lnTo>
                    <a:pt x="41696" y="106642"/>
                  </a:lnTo>
                  <a:lnTo>
                    <a:pt x="53578" y="10395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5" name="SMARTInkShape-3284"/>
            <p:cNvSpPr/>
            <p:nvPr>
              <p:custDataLst>
                <p:tags r:id="rId32"/>
              </p:custDataLst>
            </p:nvPr>
          </p:nvSpPr>
          <p:spPr bwMode="auto">
            <a:xfrm>
              <a:off x="2169914" y="910828"/>
              <a:ext cx="116087" cy="136850"/>
            </a:xfrm>
            <a:custGeom>
              <a:avLst/>
              <a:gdLst/>
              <a:ahLst/>
              <a:cxnLst/>
              <a:rect l="0" t="0" r="0" b="0"/>
              <a:pathLst>
                <a:path w="116087" h="136850">
                  <a:moveTo>
                    <a:pt x="0" y="0"/>
                  </a:moveTo>
                  <a:lnTo>
                    <a:pt x="0" y="0"/>
                  </a:lnTo>
                  <a:lnTo>
                    <a:pt x="992" y="17216"/>
                  </a:lnTo>
                  <a:lnTo>
                    <a:pt x="12429" y="54669"/>
                  </a:lnTo>
                  <a:lnTo>
                    <a:pt x="16787" y="93665"/>
                  </a:lnTo>
                  <a:lnTo>
                    <a:pt x="17841" y="136849"/>
                  </a:lnTo>
                  <a:lnTo>
                    <a:pt x="17847" y="135881"/>
                  </a:lnTo>
                  <a:lnTo>
                    <a:pt x="33305" y="93416"/>
                  </a:lnTo>
                  <a:lnTo>
                    <a:pt x="42530" y="62683"/>
                  </a:lnTo>
                  <a:lnTo>
                    <a:pt x="51928" y="47219"/>
                  </a:lnTo>
                  <a:lnTo>
                    <a:pt x="54462" y="47355"/>
                  </a:lnTo>
                  <a:lnTo>
                    <a:pt x="62570" y="50151"/>
                  </a:lnTo>
                  <a:lnTo>
                    <a:pt x="70142" y="57347"/>
                  </a:lnTo>
                  <a:lnTo>
                    <a:pt x="76815" y="69144"/>
                  </a:lnTo>
                  <a:lnTo>
                    <a:pt x="92198" y="110848"/>
                  </a:lnTo>
                  <a:lnTo>
                    <a:pt x="96440" y="120818"/>
                  </a:lnTo>
                  <a:lnTo>
                    <a:pt x="98028" y="122217"/>
                  </a:lnTo>
                  <a:lnTo>
                    <a:pt x="102438" y="123772"/>
                  </a:lnTo>
                  <a:lnTo>
                    <a:pt x="105003" y="122202"/>
                  </a:lnTo>
                  <a:lnTo>
                    <a:pt x="116086" y="9822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6" name="SMARTInkShape-3285"/>
            <p:cNvSpPr/>
            <p:nvPr>
              <p:custDataLst>
                <p:tags r:id="rId33"/>
              </p:custDataLst>
            </p:nvPr>
          </p:nvSpPr>
          <p:spPr bwMode="auto">
            <a:xfrm>
              <a:off x="1919883" y="937617"/>
              <a:ext cx="194536" cy="184074"/>
            </a:xfrm>
            <a:custGeom>
              <a:avLst/>
              <a:gdLst/>
              <a:ahLst/>
              <a:cxnLst/>
              <a:rect l="0" t="0" r="0" b="0"/>
              <a:pathLst>
                <a:path w="194536" h="184074">
                  <a:moveTo>
                    <a:pt x="0" y="17860"/>
                  </a:moveTo>
                  <a:lnTo>
                    <a:pt x="0" y="17860"/>
                  </a:lnTo>
                  <a:lnTo>
                    <a:pt x="4740" y="22600"/>
                  </a:lnTo>
                  <a:lnTo>
                    <a:pt x="15231" y="49333"/>
                  </a:lnTo>
                  <a:lnTo>
                    <a:pt x="22923" y="86496"/>
                  </a:lnTo>
                  <a:lnTo>
                    <a:pt x="25644" y="127934"/>
                  </a:lnTo>
                  <a:lnTo>
                    <a:pt x="26563" y="170057"/>
                  </a:lnTo>
                  <a:lnTo>
                    <a:pt x="26638" y="175879"/>
                  </a:lnTo>
                  <a:lnTo>
                    <a:pt x="27680" y="179761"/>
                  </a:lnTo>
                  <a:lnTo>
                    <a:pt x="29368" y="182348"/>
                  </a:lnTo>
                  <a:lnTo>
                    <a:pt x="31485" y="184073"/>
                  </a:lnTo>
                  <a:lnTo>
                    <a:pt x="32896" y="183239"/>
                  </a:lnTo>
                  <a:lnTo>
                    <a:pt x="48037" y="140712"/>
                  </a:lnTo>
                  <a:lnTo>
                    <a:pt x="57832" y="101536"/>
                  </a:lnTo>
                  <a:lnTo>
                    <a:pt x="63075" y="94737"/>
                  </a:lnTo>
                  <a:lnTo>
                    <a:pt x="65863" y="92923"/>
                  </a:lnTo>
                  <a:lnTo>
                    <a:pt x="68713" y="93699"/>
                  </a:lnTo>
                  <a:lnTo>
                    <a:pt x="87335" y="114827"/>
                  </a:lnTo>
                  <a:lnTo>
                    <a:pt x="123436" y="158776"/>
                  </a:lnTo>
                  <a:lnTo>
                    <a:pt x="145053" y="171178"/>
                  </a:lnTo>
                  <a:lnTo>
                    <a:pt x="151272" y="172658"/>
                  </a:lnTo>
                  <a:lnTo>
                    <a:pt x="160828" y="171656"/>
                  </a:lnTo>
                  <a:lnTo>
                    <a:pt x="163774" y="170000"/>
                  </a:lnTo>
                  <a:lnTo>
                    <a:pt x="165737" y="167904"/>
                  </a:lnTo>
                  <a:lnTo>
                    <a:pt x="167046" y="165514"/>
                  </a:lnTo>
                  <a:lnTo>
                    <a:pt x="168911" y="163921"/>
                  </a:lnTo>
                  <a:lnTo>
                    <a:pt x="179033" y="158718"/>
                  </a:lnTo>
                  <a:lnTo>
                    <a:pt x="181863" y="156414"/>
                  </a:lnTo>
                  <a:lnTo>
                    <a:pt x="185008" y="148562"/>
                  </a:lnTo>
                  <a:lnTo>
                    <a:pt x="193329" y="107354"/>
                  </a:lnTo>
                  <a:lnTo>
                    <a:pt x="194535" y="75575"/>
                  </a:lnTo>
                  <a:lnTo>
                    <a:pt x="183902" y="34892"/>
                  </a:lnTo>
                  <a:lnTo>
                    <a:pt x="170686" y="13425"/>
                  </a:lnTo>
                  <a:lnTo>
                    <a:pt x="162511" y="5967"/>
                  </a:lnTo>
                  <a:lnTo>
                    <a:pt x="158942" y="3978"/>
                  </a:lnTo>
                  <a:lnTo>
                    <a:pt x="157555" y="2652"/>
                  </a:lnTo>
                  <a:lnTo>
                    <a:pt x="160734"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7" name="SMARTInkShape-3286"/>
            <p:cNvSpPr/>
            <p:nvPr>
              <p:custDataLst>
                <p:tags r:id="rId34"/>
              </p:custDataLst>
            </p:nvPr>
          </p:nvSpPr>
          <p:spPr bwMode="auto">
            <a:xfrm>
              <a:off x="1768078" y="1160859"/>
              <a:ext cx="89298" cy="49390"/>
            </a:xfrm>
            <a:custGeom>
              <a:avLst/>
              <a:gdLst/>
              <a:ahLst/>
              <a:cxnLst/>
              <a:rect l="0" t="0" r="0" b="0"/>
              <a:pathLst>
                <a:path w="89298" h="49390">
                  <a:moveTo>
                    <a:pt x="0" y="44649"/>
                  </a:moveTo>
                  <a:lnTo>
                    <a:pt x="0" y="44649"/>
                  </a:lnTo>
                  <a:lnTo>
                    <a:pt x="4741" y="49389"/>
                  </a:lnTo>
                  <a:lnTo>
                    <a:pt x="9114" y="48801"/>
                  </a:lnTo>
                  <a:lnTo>
                    <a:pt x="47249" y="29008"/>
                  </a:lnTo>
                  <a:lnTo>
                    <a:pt x="89297"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8" name="SMARTInkShape-3287"/>
            <p:cNvSpPr/>
            <p:nvPr>
              <p:custDataLst>
                <p:tags r:id="rId35"/>
              </p:custDataLst>
            </p:nvPr>
          </p:nvSpPr>
          <p:spPr bwMode="auto">
            <a:xfrm>
              <a:off x="1759149" y="1107281"/>
              <a:ext cx="53579" cy="8931"/>
            </a:xfrm>
            <a:custGeom>
              <a:avLst/>
              <a:gdLst/>
              <a:ahLst/>
              <a:cxnLst/>
              <a:rect l="0" t="0" r="0" b="0"/>
              <a:pathLst>
                <a:path w="53579" h="8931">
                  <a:moveTo>
                    <a:pt x="0" y="8930"/>
                  </a:moveTo>
                  <a:lnTo>
                    <a:pt x="0" y="8930"/>
                  </a:lnTo>
                  <a:lnTo>
                    <a:pt x="12429" y="8930"/>
                  </a:lnTo>
                  <a:lnTo>
                    <a:pt x="53578"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9" name="SMARTInkShape-3288"/>
            <p:cNvSpPr/>
            <p:nvPr>
              <p:custDataLst>
                <p:tags r:id="rId36"/>
              </p:custDataLst>
            </p:nvPr>
          </p:nvSpPr>
          <p:spPr bwMode="auto">
            <a:xfrm>
              <a:off x="1535906" y="1044773"/>
              <a:ext cx="26791" cy="1"/>
            </a:xfrm>
            <a:custGeom>
              <a:avLst/>
              <a:gdLst/>
              <a:ahLst/>
              <a:cxnLst/>
              <a:rect l="0" t="0" r="0" b="0"/>
              <a:pathLst>
                <a:path w="26791" h="1">
                  <a:moveTo>
                    <a:pt x="0" y="0"/>
                  </a:moveTo>
                  <a:lnTo>
                    <a:pt x="0" y="0"/>
                  </a:lnTo>
                  <a:lnTo>
                    <a:pt x="26790"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831" name="SMARTInkShape-3289"/>
          <p:cNvSpPr/>
          <p:nvPr>
            <p:custDataLst>
              <p:tags r:id="rId5"/>
            </p:custDataLst>
          </p:nvPr>
        </p:nvSpPr>
        <p:spPr bwMode="auto">
          <a:xfrm>
            <a:off x="62508" y="98227"/>
            <a:ext cx="2469183" cy="2000246"/>
          </a:xfrm>
          <a:custGeom>
            <a:avLst/>
            <a:gdLst/>
            <a:ahLst/>
            <a:cxnLst/>
            <a:rect l="0" t="0" r="0" b="0"/>
            <a:pathLst>
              <a:path w="2469183" h="2000246">
                <a:moveTo>
                  <a:pt x="0" y="1910953"/>
                </a:moveTo>
                <a:lnTo>
                  <a:pt x="0" y="1910953"/>
                </a:lnTo>
                <a:lnTo>
                  <a:pt x="4740" y="1915693"/>
                </a:lnTo>
                <a:lnTo>
                  <a:pt x="9714" y="1918020"/>
                </a:lnTo>
                <a:lnTo>
                  <a:pt x="12429" y="1918641"/>
                </a:lnTo>
                <a:lnTo>
                  <a:pt x="25900" y="1925774"/>
                </a:lnTo>
                <a:lnTo>
                  <a:pt x="63567" y="1933152"/>
                </a:lnTo>
                <a:lnTo>
                  <a:pt x="99428" y="1936835"/>
                </a:lnTo>
                <a:lnTo>
                  <a:pt x="138409" y="1937563"/>
                </a:lnTo>
                <a:lnTo>
                  <a:pt x="180027" y="1932966"/>
                </a:lnTo>
                <a:lnTo>
                  <a:pt x="221572" y="1920562"/>
                </a:lnTo>
                <a:lnTo>
                  <a:pt x="255820" y="1909059"/>
                </a:lnTo>
                <a:lnTo>
                  <a:pt x="299041" y="1899367"/>
                </a:lnTo>
                <a:lnTo>
                  <a:pt x="329691" y="1895882"/>
                </a:lnTo>
                <a:lnTo>
                  <a:pt x="369545" y="1893920"/>
                </a:lnTo>
                <a:lnTo>
                  <a:pt x="405498" y="1893338"/>
                </a:lnTo>
                <a:lnTo>
                  <a:pt x="442278" y="1895812"/>
                </a:lnTo>
                <a:lnTo>
                  <a:pt x="481372" y="1900796"/>
                </a:lnTo>
                <a:lnTo>
                  <a:pt x="518227" y="1901659"/>
                </a:lnTo>
                <a:lnTo>
                  <a:pt x="560867" y="1900959"/>
                </a:lnTo>
                <a:lnTo>
                  <a:pt x="597952" y="1894941"/>
                </a:lnTo>
                <a:lnTo>
                  <a:pt x="633941" y="1888718"/>
                </a:lnTo>
                <a:lnTo>
                  <a:pt x="670258" y="1885513"/>
                </a:lnTo>
                <a:lnTo>
                  <a:pt x="712438" y="1879823"/>
                </a:lnTo>
                <a:lnTo>
                  <a:pt x="751614" y="1881334"/>
                </a:lnTo>
                <a:lnTo>
                  <a:pt x="789126" y="1883605"/>
                </a:lnTo>
                <a:lnTo>
                  <a:pt x="825269" y="1884990"/>
                </a:lnTo>
                <a:lnTo>
                  <a:pt x="867800" y="1891199"/>
                </a:lnTo>
                <a:lnTo>
                  <a:pt x="904644" y="1892719"/>
                </a:lnTo>
                <a:lnTo>
                  <a:pt x="946281" y="1892027"/>
                </a:lnTo>
                <a:lnTo>
                  <a:pt x="983951" y="1886935"/>
                </a:lnTo>
                <a:lnTo>
                  <a:pt x="1021257" y="1884711"/>
                </a:lnTo>
                <a:lnTo>
                  <a:pt x="1054673" y="1884326"/>
                </a:lnTo>
                <a:lnTo>
                  <a:pt x="1084417" y="1886857"/>
                </a:lnTo>
                <a:lnTo>
                  <a:pt x="1125657" y="1893264"/>
                </a:lnTo>
                <a:lnTo>
                  <a:pt x="1166490" y="1901123"/>
                </a:lnTo>
                <a:lnTo>
                  <a:pt x="1208795" y="1902936"/>
                </a:lnTo>
                <a:lnTo>
                  <a:pt x="1232278" y="1907144"/>
                </a:lnTo>
                <a:lnTo>
                  <a:pt x="1252245" y="1904974"/>
                </a:lnTo>
                <a:lnTo>
                  <a:pt x="1294911" y="1911289"/>
                </a:lnTo>
                <a:lnTo>
                  <a:pt x="1313798" y="1917888"/>
                </a:lnTo>
                <a:lnTo>
                  <a:pt x="1322428" y="1923295"/>
                </a:lnTo>
                <a:lnTo>
                  <a:pt x="1342242" y="1948445"/>
                </a:lnTo>
                <a:lnTo>
                  <a:pt x="1345653" y="1957712"/>
                </a:lnTo>
                <a:lnTo>
                  <a:pt x="1346563" y="1962962"/>
                </a:lnTo>
                <a:lnTo>
                  <a:pt x="1348162" y="1966461"/>
                </a:lnTo>
                <a:lnTo>
                  <a:pt x="1350220" y="1968794"/>
                </a:lnTo>
                <a:lnTo>
                  <a:pt x="1352584" y="1970350"/>
                </a:lnTo>
                <a:lnTo>
                  <a:pt x="1369326" y="1993305"/>
                </a:lnTo>
                <a:lnTo>
                  <a:pt x="1377865" y="1997163"/>
                </a:lnTo>
                <a:lnTo>
                  <a:pt x="1415792" y="2000129"/>
                </a:lnTo>
                <a:lnTo>
                  <a:pt x="1457662" y="2000245"/>
                </a:lnTo>
                <a:lnTo>
                  <a:pt x="1496388" y="1999257"/>
                </a:lnTo>
                <a:lnTo>
                  <a:pt x="1533281" y="1990536"/>
                </a:lnTo>
                <a:lnTo>
                  <a:pt x="1570847" y="1979512"/>
                </a:lnTo>
                <a:lnTo>
                  <a:pt x="1607113" y="1966324"/>
                </a:lnTo>
                <a:lnTo>
                  <a:pt x="1650183" y="1952979"/>
                </a:lnTo>
                <a:lnTo>
                  <a:pt x="1693490" y="1940788"/>
                </a:lnTo>
                <a:lnTo>
                  <a:pt x="1737029" y="1926180"/>
                </a:lnTo>
                <a:lnTo>
                  <a:pt x="1778391" y="1910173"/>
                </a:lnTo>
                <a:lnTo>
                  <a:pt x="1822066" y="1892862"/>
                </a:lnTo>
                <a:lnTo>
                  <a:pt x="1861134" y="1877811"/>
                </a:lnTo>
                <a:lnTo>
                  <a:pt x="1904135" y="1860690"/>
                </a:lnTo>
                <a:lnTo>
                  <a:pt x="1946950" y="1840772"/>
                </a:lnTo>
                <a:lnTo>
                  <a:pt x="1984289" y="1822213"/>
                </a:lnTo>
                <a:lnTo>
                  <a:pt x="2021152" y="1806846"/>
                </a:lnTo>
                <a:lnTo>
                  <a:pt x="2057075" y="1794881"/>
                </a:lnTo>
                <a:lnTo>
                  <a:pt x="2097354" y="1782963"/>
                </a:lnTo>
                <a:lnTo>
                  <a:pt x="2138555" y="1768078"/>
                </a:lnTo>
                <a:lnTo>
                  <a:pt x="2181035" y="1753195"/>
                </a:lnTo>
                <a:lnTo>
                  <a:pt x="2223781" y="1733572"/>
                </a:lnTo>
                <a:lnTo>
                  <a:pt x="2264412" y="1717311"/>
                </a:lnTo>
                <a:lnTo>
                  <a:pt x="2304740" y="1690274"/>
                </a:lnTo>
                <a:lnTo>
                  <a:pt x="2338910" y="1651153"/>
                </a:lnTo>
                <a:lnTo>
                  <a:pt x="2351187" y="1629791"/>
                </a:lnTo>
                <a:lnTo>
                  <a:pt x="2363259" y="1597145"/>
                </a:lnTo>
                <a:lnTo>
                  <a:pt x="2380048" y="1553257"/>
                </a:lnTo>
                <a:lnTo>
                  <a:pt x="2392919" y="1511074"/>
                </a:lnTo>
                <a:lnTo>
                  <a:pt x="2399370" y="1477616"/>
                </a:lnTo>
                <a:lnTo>
                  <a:pt x="2403927" y="1441575"/>
                </a:lnTo>
                <a:lnTo>
                  <a:pt x="2409615" y="1397990"/>
                </a:lnTo>
                <a:lnTo>
                  <a:pt x="2410601" y="1353490"/>
                </a:lnTo>
                <a:lnTo>
                  <a:pt x="2410831" y="1319894"/>
                </a:lnTo>
                <a:lnTo>
                  <a:pt x="2413607" y="1275449"/>
                </a:lnTo>
                <a:lnTo>
                  <a:pt x="2418067" y="1235491"/>
                </a:lnTo>
                <a:lnTo>
                  <a:pt x="2420103" y="1203951"/>
                </a:lnTo>
                <a:lnTo>
                  <a:pt x="2425835" y="1160287"/>
                </a:lnTo>
                <a:lnTo>
                  <a:pt x="2430920" y="1117862"/>
                </a:lnTo>
                <a:lnTo>
                  <a:pt x="2437890" y="1075932"/>
                </a:lnTo>
                <a:lnTo>
                  <a:pt x="2444665" y="1038681"/>
                </a:lnTo>
                <a:lnTo>
                  <a:pt x="2452956" y="998209"/>
                </a:lnTo>
                <a:lnTo>
                  <a:pt x="2462001" y="954216"/>
                </a:lnTo>
                <a:lnTo>
                  <a:pt x="2463826" y="916738"/>
                </a:lnTo>
                <a:lnTo>
                  <a:pt x="2467012" y="884798"/>
                </a:lnTo>
                <a:lnTo>
                  <a:pt x="2469182" y="878591"/>
                </a:lnTo>
                <a:lnTo>
                  <a:pt x="2468948" y="863758"/>
                </a:lnTo>
                <a:lnTo>
                  <a:pt x="2462330" y="823878"/>
                </a:lnTo>
                <a:lnTo>
                  <a:pt x="2452240" y="781535"/>
                </a:lnTo>
                <a:lnTo>
                  <a:pt x="2446830" y="746235"/>
                </a:lnTo>
                <a:lnTo>
                  <a:pt x="2439928" y="709483"/>
                </a:lnTo>
                <a:lnTo>
                  <a:pt x="2432591" y="674009"/>
                </a:lnTo>
                <a:lnTo>
                  <a:pt x="2426963" y="632208"/>
                </a:lnTo>
                <a:lnTo>
                  <a:pt x="2416591" y="590767"/>
                </a:lnTo>
                <a:lnTo>
                  <a:pt x="2411125" y="547782"/>
                </a:lnTo>
                <a:lnTo>
                  <a:pt x="2403472" y="505207"/>
                </a:lnTo>
                <a:lnTo>
                  <a:pt x="2392555" y="463845"/>
                </a:lnTo>
                <a:lnTo>
                  <a:pt x="2385872" y="428526"/>
                </a:lnTo>
                <a:lnTo>
                  <a:pt x="2384714" y="392325"/>
                </a:lnTo>
                <a:lnTo>
                  <a:pt x="2384371" y="354920"/>
                </a:lnTo>
                <a:lnTo>
                  <a:pt x="2385247" y="310878"/>
                </a:lnTo>
                <a:lnTo>
                  <a:pt x="2390372" y="267729"/>
                </a:lnTo>
                <a:lnTo>
                  <a:pt x="2395252" y="224974"/>
                </a:lnTo>
                <a:lnTo>
                  <a:pt x="2400736" y="187865"/>
                </a:lnTo>
                <a:lnTo>
                  <a:pt x="2408948" y="147903"/>
                </a:lnTo>
                <a:lnTo>
                  <a:pt x="2414396" y="115013"/>
                </a:lnTo>
                <a:lnTo>
                  <a:pt x="2418301" y="81151"/>
                </a:lnTo>
                <a:lnTo>
                  <a:pt x="2419214" y="52273"/>
                </a:lnTo>
                <a:lnTo>
                  <a:pt x="2419945"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834" name="SMARTInkShape-Group951"/>
          <p:cNvGrpSpPr/>
          <p:nvPr/>
        </p:nvGrpSpPr>
        <p:grpSpPr>
          <a:xfrm>
            <a:off x="7375922" y="151873"/>
            <a:ext cx="847655" cy="944473"/>
            <a:chOff x="7375922" y="151873"/>
            <a:chExt cx="847655" cy="944473"/>
          </a:xfrm>
        </p:grpSpPr>
        <p:sp>
          <p:nvSpPr>
            <p:cNvPr id="832" name="SMARTInkShape-3290"/>
            <p:cNvSpPr/>
            <p:nvPr>
              <p:custDataLst>
                <p:tags r:id="rId6"/>
              </p:custDataLst>
            </p:nvPr>
          </p:nvSpPr>
          <p:spPr bwMode="auto">
            <a:xfrm>
              <a:off x="7509867" y="178594"/>
              <a:ext cx="116087" cy="758689"/>
            </a:xfrm>
            <a:custGeom>
              <a:avLst/>
              <a:gdLst/>
              <a:ahLst/>
              <a:cxnLst/>
              <a:rect l="0" t="0" r="0" b="0"/>
              <a:pathLst>
                <a:path w="116087" h="758689">
                  <a:moveTo>
                    <a:pt x="116086" y="0"/>
                  </a:moveTo>
                  <a:lnTo>
                    <a:pt x="116086" y="0"/>
                  </a:lnTo>
                  <a:lnTo>
                    <a:pt x="108397" y="7688"/>
                  </a:lnTo>
                  <a:lnTo>
                    <a:pt x="107525" y="13302"/>
                  </a:lnTo>
                  <a:lnTo>
                    <a:pt x="107167" y="51160"/>
                  </a:lnTo>
                  <a:lnTo>
                    <a:pt x="104516" y="83923"/>
                  </a:lnTo>
                  <a:lnTo>
                    <a:pt x="100030" y="125603"/>
                  </a:lnTo>
                  <a:lnTo>
                    <a:pt x="94729" y="157357"/>
                  </a:lnTo>
                  <a:lnTo>
                    <a:pt x="90906" y="197547"/>
                  </a:lnTo>
                  <a:lnTo>
                    <a:pt x="85034" y="239331"/>
                  </a:lnTo>
                  <a:lnTo>
                    <a:pt x="81750" y="283131"/>
                  </a:lnTo>
                  <a:lnTo>
                    <a:pt x="76036" y="327528"/>
                  </a:lnTo>
                  <a:lnTo>
                    <a:pt x="72800" y="372101"/>
                  </a:lnTo>
                  <a:lnTo>
                    <a:pt x="70362" y="392927"/>
                  </a:lnTo>
                  <a:lnTo>
                    <a:pt x="66751" y="417725"/>
                  </a:lnTo>
                  <a:lnTo>
                    <a:pt x="62361" y="445170"/>
                  </a:lnTo>
                  <a:lnTo>
                    <a:pt x="57482" y="486249"/>
                  </a:lnTo>
                  <a:lnTo>
                    <a:pt x="54321" y="518728"/>
                  </a:lnTo>
                  <a:lnTo>
                    <a:pt x="49609" y="549699"/>
                  </a:lnTo>
                  <a:lnTo>
                    <a:pt x="46118" y="590286"/>
                  </a:lnTo>
                  <a:lnTo>
                    <a:pt x="40343" y="627447"/>
                  </a:lnTo>
                  <a:lnTo>
                    <a:pt x="35641" y="667438"/>
                  </a:lnTo>
                  <a:lnTo>
                    <a:pt x="26186" y="706059"/>
                  </a:lnTo>
                  <a:lnTo>
                    <a:pt x="17963" y="750431"/>
                  </a:lnTo>
                  <a:lnTo>
                    <a:pt x="15945" y="753295"/>
                  </a:lnTo>
                  <a:lnTo>
                    <a:pt x="10315" y="757892"/>
                  </a:lnTo>
                  <a:lnTo>
                    <a:pt x="4600" y="758688"/>
                  </a:lnTo>
                  <a:lnTo>
                    <a:pt x="3067" y="756815"/>
                  </a:lnTo>
                  <a:lnTo>
                    <a:pt x="0" y="74116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3" name="SMARTInkShape-3291"/>
            <p:cNvSpPr/>
            <p:nvPr>
              <p:custDataLst>
                <p:tags r:id="rId7"/>
              </p:custDataLst>
            </p:nvPr>
          </p:nvSpPr>
          <p:spPr bwMode="auto">
            <a:xfrm>
              <a:off x="7375922" y="151873"/>
              <a:ext cx="847655" cy="944473"/>
            </a:xfrm>
            <a:custGeom>
              <a:avLst/>
              <a:gdLst/>
              <a:ahLst/>
              <a:cxnLst/>
              <a:rect l="0" t="0" r="0" b="0"/>
              <a:pathLst>
                <a:path w="847655" h="944473">
                  <a:moveTo>
                    <a:pt x="241101" y="53510"/>
                  </a:moveTo>
                  <a:lnTo>
                    <a:pt x="241101" y="53510"/>
                  </a:lnTo>
                  <a:lnTo>
                    <a:pt x="233413" y="45821"/>
                  </a:lnTo>
                  <a:lnTo>
                    <a:pt x="232540" y="40207"/>
                  </a:lnTo>
                  <a:lnTo>
                    <a:pt x="233409" y="38688"/>
                  </a:lnTo>
                  <a:lnTo>
                    <a:pt x="234981" y="37676"/>
                  </a:lnTo>
                  <a:lnTo>
                    <a:pt x="278029" y="23340"/>
                  </a:lnTo>
                  <a:lnTo>
                    <a:pt x="319852" y="8808"/>
                  </a:lnTo>
                  <a:lnTo>
                    <a:pt x="364034" y="1685"/>
                  </a:lnTo>
                  <a:lnTo>
                    <a:pt x="407561" y="278"/>
                  </a:lnTo>
                  <a:lnTo>
                    <a:pt x="448497" y="0"/>
                  </a:lnTo>
                  <a:lnTo>
                    <a:pt x="482800" y="2598"/>
                  </a:lnTo>
                  <a:lnTo>
                    <a:pt x="520744" y="7005"/>
                  </a:lnTo>
                  <a:lnTo>
                    <a:pt x="560760" y="8311"/>
                  </a:lnTo>
                  <a:lnTo>
                    <a:pt x="600399" y="11344"/>
                  </a:lnTo>
                  <a:lnTo>
                    <a:pt x="640917" y="15881"/>
                  </a:lnTo>
                  <a:lnTo>
                    <a:pt x="685422" y="22154"/>
                  </a:lnTo>
                  <a:lnTo>
                    <a:pt x="718474" y="30108"/>
                  </a:lnTo>
                  <a:lnTo>
                    <a:pt x="758143" y="38749"/>
                  </a:lnTo>
                  <a:lnTo>
                    <a:pt x="799750" y="50557"/>
                  </a:lnTo>
                  <a:lnTo>
                    <a:pt x="816621" y="60462"/>
                  </a:lnTo>
                  <a:lnTo>
                    <a:pt x="840741" y="82035"/>
                  </a:lnTo>
                  <a:lnTo>
                    <a:pt x="844951" y="91323"/>
                  </a:lnTo>
                  <a:lnTo>
                    <a:pt x="847654" y="127676"/>
                  </a:lnTo>
                  <a:lnTo>
                    <a:pt x="842732" y="167501"/>
                  </a:lnTo>
                  <a:lnTo>
                    <a:pt x="838642" y="192012"/>
                  </a:lnTo>
                  <a:lnTo>
                    <a:pt x="834097" y="229829"/>
                  </a:lnTo>
                  <a:lnTo>
                    <a:pt x="828892" y="273432"/>
                  </a:lnTo>
                  <a:lnTo>
                    <a:pt x="821066" y="311487"/>
                  </a:lnTo>
                  <a:lnTo>
                    <a:pt x="815109" y="350544"/>
                  </a:lnTo>
                  <a:lnTo>
                    <a:pt x="812724" y="379994"/>
                  </a:lnTo>
                  <a:lnTo>
                    <a:pt x="808357" y="412926"/>
                  </a:lnTo>
                  <a:lnTo>
                    <a:pt x="803107" y="444761"/>
                  </a:lnTo>
                  <a:lnTo>
                    <a:pt x="796475" y="481399"/>
                  </a:lnTo>
                  <a:lnTo>
                    <a:pt x="791929" y="506449"/>
                  </a:lnTo>
                  <a:lnTo>
                    <a:pt x="786913" y="534063"/>
                  </a:lnTo>
                  <a:lnTo>
                    <a:pt x="781341" y="577974"/>
                  </a:lnTo>
                  <a:lnTo>
                    <a:pt x="778864" y="613035"/>
                  </a:lnTo>
                  <a:lnTo>
                    <a:pt x="776477" y="656078"/>
                  </a:lnTo>
                  <a:lnTo>
                    <a:pt x="770919" y="698818"/>
                  </a:lnTo>
                  <a:lnTo>
                    <a:pt x="768832" y="737058"/>
                  </a:lnTo>
                  <a:lnTo>
                    <a:pt x="767221" y="772531"/>
                  </a:lnTo>
                  <a:lnTo>
                    <a:pt x="760936" y="811687"/>
                  </a:lnTo>
                  <a:lnTo>
                    <a:pt x="759402" y="852825"/>
                  </a:lnTo>
                  <a:lnTo>
                    <a:pt x="758106" y="884911"/>
                  </a:lnTo>
                  <a:lnTo>
                    <a:pt x="745724" y="926804"/>
                  </a:lnTo>
                  <a:lnTo>
                    <a:pt x="742220" y="930386"/>
                  </a:lnTo>
                  <a:lnTo>
                    <a:pt x="733034" y="934365"/>
                  </a:lnTo>
                  <a:lnTo>
                    <a:pt x="695718" y="943057"/>
                  </a:lnTo>
                  <a:lnTo>
                    <a:pt x="651852" y="944472"/>
                  </a:lnTo>
                  <a:lnTo>
                    <a:pt x="608203" y="941287"/>
                  </a:lnTo>
                  <a:lnTo>
                    <a:pt x="569622" y="939210"/>
                  </a:lnTo>
                  <a:lnTo>
                    <a:pt x="536931" y="938287"/>
                  </a:lnTo>
                  <a:lnTo>
                    <a:pt x="509172" y="937877"/>
                  </a:lnTo>
                  <a:lnTo>
                    <a:pt x="488276" y="936775"/>
                  </a:lnTo>
                  <a:lnTo>
                    <a:pt x="462440" y="935049"/>
                  </a:lnTo>
                  <a:lnTo>
                    <a:pt x="433309" y="932906"/>
                  </a:lnTo>
                  <a:lnTo>
                    <a:pt x="407935" y="931477"/>
                  </a:lnTo>
                  <a:lnTo>
                    <a:pt x="363867" y="929889"/>
                  </a:lnTo>
                  <a:lnTo>
                    <a:pt x="324437" y="931829"/>
                  </a:lnTo>
                  <a:lnTo>
                    <a:pt x="282108" y="935007"/>
                  </a:lnTo>
                  <a:lnTo>
                    <a:pt x="255541" y="935854"/>
                  </a:lnTo>
                  <a:lnTo>
                    <a:pt x="226915" y="936419"/>
                  </a:lnTo>
                  <a:lnTo>
                    <a:pt x="184525" y="937047"/>
                  </a:lnTo>
                  <a:lnTo>
                    <a:pt x="151464" y="937326"/>
                  </a:lnTo>
                  <a:lnTo>
                    <a:pt x="120234" y="937450"/>
                  </a:lnTo>
                  <a:lnTo>
                    <a:pt x="79501" y="937519"/>
                  </a:lnTo>
                  <a:lnTo>
                    <a:pt x="49225" y="937536"/>
                  </a:lnTo>
                  <a:lnTo>
                    <a:pt x="0" y="93754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Tree>
    <p:extLst>
      <p:ext uri="{BB962C8B-B14F-4D97-AF65-F5344CB8AC3E}">
        <p14:creationId xmlns:p14="http://schemas.microsoft.com/office/powerpoint/2010/main" val="383734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Today</a:t>
            </a:r>
          </a:p>
        </p:txBody>
      </p:sp>
      <p:sp>
        <p:nvSpPr>
          <p:cNvPr id="3" name="Content Placeholder 2"/>
          <p:cNvSpPr>
            <a:spLocks noGrp="1"/>
          </p:cNvSpPr>
          <p:nvPr>
            <p:ph idx="1"/>
          </p:nvPr>
        </p:nvSpPr>
        <p:spPr/>
        <p:txBody>
          <a:bodyPr/>
          <a:lstStyle/>
          <a:p>
            <a:r>
              <a:rPr lang="en-US" dirty="0"/>
              <a:t>Automatic Differentiation</a:t>
            </a:r>
          </a:p>
          <a:p>
            <a:pPr lvl="1"/>
            <a:r>
              <a:rPr lang="en-US" dirty="0"/>
              <a:t>(Finish) Forward mode vs Reverse mode AD</a:t>
            </a:r>
          </a:p>
          <a:p>
            <a:pPr lvl="1"/>
            <a:r>
              <a:rPr lang="en-US" dirty="0"/>
              <a:t>Backprop</a:t>
            </a:r>
          </a:p>
          <a:p>
            <a:pPr lvl="1"/>
            <a:r>
              <a:rPr lang="en-US" dirty="0"/>
              <a:t>Patterns in backprop</a:t>
            </a:r>
          </a:p>
          <a:p>
            <a:pPr lvl="1"/>
            <a:r>
              <a:rPr lang="en-US" dirty="0"/>
              <a:t>Jacobians in </a:t>
            </a:r>
            <a:r>
              <a:rPr lang="en-US" dirty="0" err="1"/>
              <a:t>FC+ReLU</a:t>
            </a:r>
            <a:r>
              <a:rPr lang="en-US" dirty="0"/>
              <a:t> NNs</a:t>
            </a:r>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23</a:t>
            </a:fld>
            <a:endParaRPr lang="en-US"/>
          </a:p>
        </p:txBody>
      </p:sp>
    </p:spTree>
    <p:extLst>
      <p:ext uri="{BB962C8B-B14F-4D97-AF65-F5344CB8AC3E}">
        <p14:creationId xmlns:p14="http://schemas.microsoft.com/office/powerpoint/2010/main" val="697510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Forward mode AD</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24</a:t>
            </a:fld>
            <a:endParaRPr lang="en-US"/>
          </a:p>
        </p:txBody>
      </p:sp>
      <p:pic>
        <p:nvPicPr>
          <p:cNvPr id="6" name="Picture 5"/>
          <p:cNvPicPr>
            <a:picLocks noChangeAspect="1"/>
          </p:cNvPicPr>
          <p:nvPr/>
        </p:nvPicPr>
        <p:blipFill>
          <a:blip r:embed="rId2"/>
          <a:stretch>
            <a:fillRect/>
          </a:stretch>
        </p:blipFill>
        <p:spPr>
          <a:xfrm>
            <a:off x="1987550" y="1143000"/>
            <a:ext cx="5168900" cy="469900"/>
          </a:xfrm>
          <a:prstGeom prst="rect">
            <a:avLst/>
          </a:prstGeom>
        </p:spPr>
      </p:pic>
      <p:sp>
        <p:nvSpPr>
          <p:cNvPr id="17" name="Oval 16">
            <a:extLst>
              <a:ext uri="{FF2B5EF4-FFF2-40B4-BE49-F238E27FC236}">
                <a16:creationId xmlns:a16="http://schemas.microsoft.com/office/drawing/2014/main" id="{3F9403DF-1572-3E4F-92E2-C00986300239}"/>
              </a:ext>
            </a:extLst>
          </p:cNvPr>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19" name="Oval 7">
            <a:extLst>
              <a:ext uri="{FF2B5EF4-FFF2-40B4-BE49-F238E27FC236}">
                <a16:creationId xmlns:a16="http://schemas.microsoft.com/office/drawing/2014/main" id="{30BDBB1E-4ADD-B34D-9171-DD6F180C6FDE}"/>
              </a:ext>
            </a:extLst>
          </p:cNvPr>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3" name="Oval 8">
            <a:extLst>
              <a:ext uri="{FF2B5EF4-FFF2-40B4-BE49-F238E27FC236}">
                <a16:creationId xmlns:a16="http://schemas.microsoft.com/office/drawing/2014/main" id="{BB705961-490B-B842-9F55-6C872F9BB3CA}"/>
              </a:ext>
            </a:extLst>
          </p:cNvPr>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4" name="Oval 9">
            <a:extLst>
              <a:ext uri="{FF2B5EF4-FFF2-40B4-BE49-F238E27FC236}">
                <a16:creationId xmlns:a16="http://schemas.microsoft.com/office/drawing/2014/main" id="{44520C17-16E1-5842-8396-547E6F46291C}"/>
              </a:ext>
            </a:extLst>
          </p:cNvPr>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5" name="AutoShape 4">
            <a:extLst>
              <a:ext uri="{FF2B5EF4-FFF2-40B4-BE49-F238E27FC236}">
                <a16:creationId xmlns:a16="http://schemas.microsoft.com/office/drawing/2014/main" id="{A3F73309-8FA9-894F-A2F7-DF0CB554C171}"/>
              </a:ext>
            </a:extLst>
          </p:cNvPr>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26" name="AutoShape 4">
            <a:extLst>
              <a:ext uri="{FF2B5EF4-FFF2-40B4-BE49-F238E27FC236}">
                <a16:creationId xmlns:a16="http://schemas.microsoft.com/office/drawing/2014/main" id="{66F891DB-94F9-8945-AD84-F836090F9F9B}"/>
              </a:ext>
            </a:extLst>
          </p:cNvPr>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sp>
        <p:nvSpPr>
          <p:cNvPr id="27" name="Oval 26">
            <a:extLst>
              <a:ext uri="{FF2B5EF4-FFF2-40B4-BE49-F238E27FC236}">
                <a16:creationId xmlns:a16="http://schemas.microsoft.com/office/drawing/2014/main" id="{AE5E3464-7C9D-5945-9C4D-C8EF8E295A61}"/>
              </a:ext>
            </a:extLst>
          </p:cNvPr>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29" name="AutoShape 4">
            <a:extLst>
              <a:ext uri="{FF2B5EF4-FFF2-40B4-BE49-F238E27FC236}">
                <a16:creationId xmlns:a16="http://schemas.microsoft.com/office/drawing/2014/main" id="{E0FC5999-B58F-A842-A363-9D862D0FC248}"/>
              </a:ext>
            </a:extLst>
          </p:cNvPr>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0" name="AutoShape 4">
            <a:extLst>
              <a:ext uri="{FF2B5EF4-FFF2-40B4-BE49-F238E27FC236}">
                <a16:creationId xmlns:a16="http://schemas.microsoft.com/office/drawing/2014/main" id="{42BC16F2-5683-204B-848C-DAF75E9D2587}"/>
              </a:ext>
            </a:extLst>
          </p:cNvPr>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1" name="AutoShape 4">
            <a:extLst>
              <a:ext uri="{FF2B5EF4-FFF2-40B4-BE49-F238E27FC236}">
                <a16:creationId xmlns:a16="http://schemas.microsoft.com/office/drawing/2014/main" id="{BE95CE73-4429-E34D-8AD1-5D87BBEDA592}"/>
              </a:ext>
            </a:extLst>
          </p:cNvPr>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2" name="AutoShape 4">
            <a:extLst>
              <a:ext uri="{FF2B5EF4-FFF2-40B4-BE49-F238E27FC236}">
                <a16:creationId xmlns:a16="http://schemas.microsoft.com/office/drawing/2014/main" id="{2BA69E10-CBF3-DB42-A74D-7467CB91B0EE}"/>
              </a:ext>
            </a:extLst>
          </p:cNvPr>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361864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Forward mode AD</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25</a:t>
            </a:fld>
            <a:endParaRPr lang="en-US"/>
          </a:p>
        </p:txBody>
      </p:sp>
      <p:pic>
        <p:nvPicPr>
          <p:cNvPr id="6" name="Picture 5"/>
          <p:cNvPicPr>
            <a:picLocks noChangeAspect="1"/>
          </p:cNvPicPr>
          <p:nvPr/>
        </p:nvPicPr>
        <p:blipFill>
          <a:blip r:embed="rId2"/>
          <a:stretch>
            <a:fillRect/>
          </a:stretch>
        </p:blipFill>
        <p:spPr>
          <a:xfrm>
            <a:off x="1987550" y="1143000"/>
            <a:ext cx="5168900" cy="469900"/>
          </a:xfrm>
          <a:prstGeom prst="rect">
            <a:avLst/>
          </a:prstGeom>
        </p:spPr>
      </p:pic>
      <p:sp>
        <p:nvSpPr>
          <p:cNvPr id="17" name="Oval 16">
            <a:extLst>
              <a:ext uri="{FF2B5EF4-FFF2-40B4-BE49-F238E27FC236}">
                <a16:creationId xmlns:a16="http://schemas.microsoft.com/office/drawing/2014/main" id="{3F9403DF-1572-3E4F-92E2-C00986300239}"/>
              </a:ext>
            </a:extLst>
          </p:cNvPr>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19" name="Oval 7">
            <a:extLst>
              <a:ext uri="{FF2B5EF4-FFF2-40B4-BE49-F238E27FC236}">
                <a16:creationId xmlns:a16="http://schemas.microsoft.com/office/drawing/2014/main" id="{30BDBB1E-4ADD-B34D-9171-DD6F180C6FDE}"/>
              </a:ext>
            </a:extLst>
          </p:cNvPr>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3" name="Oval 8">
            <a:extLst>
              <a:ext uri="{FF2B5EF4-FFF2-40B4-BE49-F238E27FC236}">
                <a16:creationId xmlns:a16="http://schemas.microsoft.com/office/drawing/2014/main" id="{BB705961-490B-B842-9F55-6C872F9BB3CA}"/>
              </a:ext>
            </a:extLst>
          </p:cNvPr>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4" name="Oval 9">
            <a:extLst>
              <a:ext uri="{FF2B5EF4-FFF2-40B4-BE49-F238E27FC236}">
                <a16:creationId xmlns:a16="http://schemas.microsoft.com/office/drawing/2014/main" id="{44520C17-16E1-5842-8396-547E6F46291C}"/>
              </a:ext>
            </a:extLst>
          </p:cNvPr>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5" name="AutoShape 4">
            <a:extLst>
              <a:ext uri="{FF2B5EF4-FFF2-40B4-BE49-F238E27FC236}">
                <a16:creationId xmlns:a16="http://schemas.microsoft.com/office/drawing/2014/main" id="{A3F73309-8FA9-894F-A2F7-DF0CB554C171}"/>
              </a:ext>
            </a:extLst>
          </p:cNvPr>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26" name="AutoShape 4">
            <a:extLst>
              <a:ext uri="{FF2B5EF4-FFF2-40B4-BE49-F238E27FC236}">
                <a16:creationId xmlns:a16="http://schemas.microsoft.com/office/drawing/2014/main" id="{66F891DB-94F9-8945-AD84-F836090F9F9B}"/>
              </a:ext>
            </a:extLst>
          </p:cNvPr>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sp>
        <p:nvSpPr>
          <p:cNvPr id="27" name="Oval 26">
            <a:extLst>
              <a:ext uri="{FF2B5EF4-FFF2-40B4-BE49-F238E27FC236}">
                <a16:creationId xmlns:a16="http://schemas.microsoft.com/office/drawing/2014/main" id="{AE5E3464-7C9D-5945-9C4D-C8EF8E295A61}"/>
              </a:ext>
            </a:extLst>
          </p:cNvPr>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29" name="AutoShape 4">
            <a:extLst>
              <a:ext uri="{FF2B5EF4-FFF2-40B4-BE49-F238E27FC236}">
                <a16:creationId xmlns:a16="http://schemas.microsoft.com/office/drawing/2014/main" id="{E0FC5999-B58F-A842-A363-9D862D0FC248}"/>
              </a:ext>
            </a:extLst>
          </p:cNvPr>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0" name="AutoShape 4">
            <a:extLst>
              <a:ext uri="{FF2B5EF4-FFF2-40B4-BE49-F238E27FC236}">
                <a16:creationId xmlns:a16="http://schemas.microsoft.com/office/drawing/2014/main" id="{42BC16F2-5683-204B-848C-DAF75E9D2587}"/>
              </a:ext>
            </a:extLst>
          </p:cNvPr>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1" name="AutoShape 4">
            <a:extLst>
              <a:ext uri="{FF2B5EF4-FFF2-40B4-BE49-F238E27FC236}">
                <a16:creationId xmlns:a16="http://schemas.microsoft.com/office/drawing/2014/main" id="{BE95CE73-4429-E34D-8AD1-5D87BBEDA592}"/>
              </a:ext>
            </a:extLst>
          </p:cNvPr>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2" name="AutoShape 4">
            <a:extLst>
              <a:ext uri="{FF2B5EF4-FFF2-40B4-BE49-F238E27FC236}">
                <a16:creationId xmlns:a16="http://schemas.microsoft.com/office/drawing/2014/main" id="{2BA69E10-CBF3-DB42-A74D-7467CB91B0EE}"/>
              </a:ext>
            </a:extLst>
          </p:cNvPr>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325697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Forward mode AD</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26</a:t>
            </a:fld>
            <a:endParaRPr lang="en-US"/>
          </a:p>
        </p:txBody>
      </p:sp>
      <p:pic>
        <p:nvPicPr>
          <p:cNvPr id="6" name="Picture 5"/>
          <p:cNvPicPr>
            <a:picLocks noChangeAspect="1"/>
          </p:cNvPicPr>
          <p:nvPr/>
        </p:nvPicPr>
        <p:blipFill>
          <a:blip r:embed="rId307"/>
          <a:stretch>
            <a:fillRect/>
          </a:stretch>
        </p:blipFill>
        <p:spPr>
          <a:xfrm>
            <a:off x="1987550" y="1143000"/>
            <a:ext cx="5168900" cy="469900"/>
          </a:xfrm>
          <a:prstGeom prst="rect">
            <a:avLst/>
          </a:prstGeom>
        </p:spPr>
      </p:pic>
      <p:sp>
        <p:nvSpPr>
          <p:cNvPr id="17" name="Oval 16">
            <a:extLst>
              <a:ext uri="{FF2B5EF4-FFF2-40B4-BE49-F238E27FC236}">
                <a16:creationId xmlns:a16="http://schemas.microsoft.com/office/drawing/2014/main" id="{3F9403DF-1572-3E4F-92E2-C00986300239}"/>
              </a:ext>
            </a:extLst>
          </p:cNvPr>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19" name="Oval 7">
            <a:extLst>
              <a:ext uri="{FF2B5EF4-FFF2-40B4-BE49-F238E27FC236}">
                <a16:creationId xmlns:a16="http://schemas.microsoft.com/office/drawing/2014/main" id="{30BDBB1E-4ADD-B34D-9171-DD6F180C6FDE}"/>
              </a:ext>
            </a:extLst>
          </p:cNvPr>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3" name="Oval 8">
            <a:extLst>
              <a:ext uri="{FF2B5EF4-FFF2-40B4-BE49-F238E27FC236}">
                <a16:creationId xmlns:a16="http://schemas.microsoft.com/office/drawing/2014/main" id="{BB705961-490B-B842-9F55-6C872F9BB3CA}"/>
              </a:ext>
            </a:extLst>
          </p:cNvPr>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4" name="Oval 9">
            <a:extLst>
              <a:ext uri="{FF2B5EF4-FFF2-40B4-BE49-F238E27FC236}">
                <a16:creationId xmlns:a16="http://schemas.microsoft.com/office/drawing/2014/main" id="{44520C17-16E1-5842-8396-547E6F46291C}"/>
              </a:ext>
            </a:extLst>
          </p:cNvPr>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5" name="AutoShape 4">
            <a:extLst>
              <a:ext uri="{FF2B5EF4-FFF2-40B4-BE49-F238E27FC236}">
                <a16:creationId xmlns:a16="http://schemas.microsoft.com/office/drawing/2014/main" id="{A3F73309-8FA9-894F-A2F7-DF0CB554C171}"/>
              </a:ext>
            </a:extLst>
          </p:cNvPr>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26" name="AutoShape 4">
            <a:extLst>
              <a:ext uri="{FF2B5EF4-FFF2-40B4-BE49-F238E27FC236}">
                <a16:creationId xmlns:a16="http://schemas.microsoft.com/office/drawing/2014/main" id="{66F891DB-94F9-8945-AD84-F836090F9F9B}"/>
              </a:ext>
            </a:extLst>
          </p:cNvPr>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27" name="Oval 26">
            <a:extLst>
              <a:ext uri="{FF2B5EF4-FFF2-40B4-BE49-F238E27FC236}">
                <a16:creationId xmlns:a16="http://schemas.microsoft.com/office/drawing/2014/main" id="{AE5E3464-7C9D-5945-9C4D-C8EF8E295A61}"/>
              </a:ext>
            </a:extLst>
          </p:cNvPr>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29" name="AutoShape 4">
            <a:extLst>
              <a:ext uri="{FF2B5EF4-FFF2-40B4-BE49-F238E27FC236}">
                <a16:creationId xmlns:a16="http://schemas.microsoft.com/office/drawing/2014/main" id="{E0FC5999-B58F-A842-A363-9D862D0FC248}"/>
              </a:ext>
            </a:extLst>
          </p:cNvPr>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0" name="AutoShape 4">
            <a:extLst>
              <a:ext uri="{FF2B5EF4-FFF2-40B4-BE49-F238E27FC236}">
                <a16:creationId xmlns:a16="http://schemas.microsoft.com/office/drawing/2014/main" id="{42BC16F2-5683-204B-848C-DAF75E9D2587}"/>
              </a:ext>
            </a:extLst>
          </p:cNvPr>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1" name="AutoShape 4">
            <a:extLst>
              <a:ext uri="{FF2B5EF4-FFF2-40B4-BE49-F238E27FC236}">
                <a16:creationId xmlns:a16="http://schemas.microsoft.com/office/drawing/2014/main" id="{BE95CE73-4429-E34D-8AD1-5D87BBEDA592}"/>
              </a:ext>
            </a:extLst>
          </p:cNvPr>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2" name="AutoShape 4">
            <a:extLst>
              <a:ext uri="{FF2B5EF4-FFF2-40B4-BE49-F238E27FC236}">
                <a16:creationId xmlns:a16="http://schemas.microsoft.com/office/drawing/2014/main" id="{2BA69E10-CBF3-DB42-A74D-7467CB91B0EE}"/>
              </a:ext>
            </a:extLst>
          </p:cNvPr>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3" name="SMARTInkShape-3292"/>
          <p:cNvSpPr/>
          <p:nvPr>
            <p:custDataLst>
              <p:tags r:id="rId1"/>
            </p:custDataLst>
          </p:nvPr>
        </p:nvSpPr>
        <p:spPr bwMode="auto">
          <a:xfrm>
            <a:off x="3652242" y="821531"/>
            <a:ext cx="1263553" cy="71403"/>
          </a:xfrm>
          <a:custGeom>
            <a:avLst/>
            <a:gdLst/>
            <a:ahLst/>
            <a:cxnLst/>
            <a:rect l="0" t="0" r="0" b="0"/>
            <a:pathLst>
              <a:path w="1263553" h="71403">
                <a:moveTo>
                  <a:pt x="0" y="0"/>
                </a:moveTo>
                <a:lnTo>
                  <a:pt x="0" y="0"/>
                </a:lnTo>
                <a:lnTo>
                  <a:pt x="37182" y="992"/>
                </a:lnTo>
                <a:lnTo>
                  <a:pt x="81410" y="9095"/>
                </a:lnTo>
                <a:lnTo>
                  <a:pt x="120413" y="21250"/>
                </a:lnTo>
                <a:lnTo>
                  <a:pt x="148897" y="29888"/>
                </a:lnTo>
                <a:lnTo>
                  <a:pt x="189539" y="38419"/>
                </a:lnTo>
                <a:lnTo>
                  <a:pt x="215656" y="43472"/>
                </a:lnTo>
                <a:lnTo>
                  <a:pt x="252613" y="49087"/>
                </a:lnTo>
                <a:lnTo>
                  <a:pt x="292799" y="54893"/>
                </a:lnTo>
                <a:lnTo>
                  <a:pt x="320633" y="59124"/>
                </a:lnTo>
                <a:lnTo>
                  <a:pt x="356154" y="61004"/>
                </a:lnTo>
                <a:lnTo>
                  <a:pt x="389801" y="64485"/>
                </a:lnTo>
                <a:lnTo>
                  <a:pt x="433989" y="69378"/>
                </a:lnTo>
                <a:lnTo>
                  <a:pt x="464744" y="70522"/>
                </a:lnTo>
                <a:lnTo>
                  <a:pt x="508178" y="71031"/>
                </a:lnTo>
                <a:lnTo>
                  <a:pt x="544019" y="71257"/>
                </a:lnTo>
                <a:lnTo>
                  <a:pt x="574169" y="71357"/>
                </a:lnTo>
                <a:lnTo>
                  <a:pt x="604106" y="71402"/>
                </a:lnTo>
                <a:lnTo>
                  <a:pt x="628956" y="70422"/>
                </a:lnTo>
                <a:lnTo>
                  <a:pt x="660406" y="68776"/>
                </a:lnTo>
                <a:lnTo>
                  <a:pt x="696255" y="66687"/>
                </a:lnTo>
                <a:lnTo>
                  <a:pt x="726108" y="65294"/>
                </a:lnTo>
                <a:lnTo>
                  <a:pt x="751962" y="64365"/>
                </a:lnTo>
                <a:lnTo>
                  <a:pt x="795573" y="62341"/>
                </a:lnTo>
                <a:lnTo>
                  <a:pt x="831492" y="58134"/>
                </a:lnTo>
                <a:lnTo>
                  <a:pt x="863992" y="52957"/>
                </a:lnTo>
                <a:lnTo>
                  <a:pt x="894973" y="48341"/>
                </a:lnTo>
                <a:lnTo>
                  <a:pt x="925279" y="46290"/>
                </a:lnTo>
                <a:lnTo>
                  <a:pt x="955285" y="42732"/>
                </a:lnTo>
                <a:lnTo>
                  <a:pt x="985157" y="38836"/>
                </a:lnTo>
                <a:lnTo>
                  <a:pt x="1028873" y="35650"/>
                </a:lnTo>
                <a:lnTo>
                  <a:pt x="1067403" y="29856"/>
                </a:lnTo>
                <a:lnTo>
                  <a:pt x="1103955" y="26706"/>
                </a:lnTo>
                <a:lnTo>
                  <a:pt x="1139920" y="20922"/>
                </a:lnTo>
                <a:lnTo>
                  <a:pt x="1174720" y="17775"/>
                </a:lnTo>
                <a:lnTo>
                  <a:pt x="1216294" y="10971"/>
                </a:lnTo>
                <a:lnTo>
                  <a:pt x="1257971" y="9199"/>
                </a:lnTo>
                <a:lnTo>
                  <a:pt x="1263552" y="9049"/>
                </a:lnTo>
                <a:lnTo>
                  <a:pt x="1263055" y="10002"/>
                </a:lnTo>
                <a:lnTo>
                  <a:pt x="1250156" y="1786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0" name="SMARTInkShape-Group953"/>
          <p:cNvGrpSpPr/>
          <p:nvPr/>
        </p:nvGrpSpPr>
        <p:grpSpPr>
          <a:xfrm>
            <a:off x="5777508" y="938858"/>
            <a:ext cx="1344280" cy="355948"/>
            <a:chOff x="5777508" y="938858"/>
            <a:chExt cx="1344280" cy="355948"/>
          </a:xfrm>
        </p:grpSpPr>
        <p:sp>
          <p:nvSpPr>
            <p:cNvPr id="7" name="SMARTInkShape-3293"/>
            <p:cNvSpPr/>
            <p:nvPr>
              <p:custDataLst>
                <p:tags r:id="rId303"/>
              </p:custDataLst>
            </p:nvPr>
          </p:nvSpPr>
          <p:spPr bwMode="auto">
            <a:xfrm>
              <a:off x="6491883" y="1045141"/>
              <a:ext cx="8931" cy="88930"/>
            </a:xfrm>
            <a:custGeom>
              <a:avLst/>
              <a:gdLst/>
              <a:ahLst/>
              <a:cxnLst/>
              <a:rect l="0" t="0" r="0" b="0"/>
              <a:pathLst>
                <a:path w="8931" h="88930">
                  <a:moveTo>
                    <a:pt x="0" y="8562"/>
                  </a:moveTo>
                  <a:lnTo>
                    <a:pt x="0" y="8562"/>
                  </a:lnTo>
                  <a:lnTo>
                    <a:pt x="4740" y="3822"/>
                  </a:lnTo>
                  <a:lnTo>
                    <a:pt x="5144" y="2425"/>
                  </a:lnTo>
                  <a:lnTo>
                    <a:pt x="4422" y="1494"/>
                  </a:lnTo>
                  <a:lnTo>
                    <a:pt x="2947" y="874"/>
                  </a:lnTo>
                  <a:lnTo>
                    <a:pt x="2957" y="460"/>
                  </a:lnTo>
                  <a:lnTo>
                    <a:pt x="5614" y="0"/>
                  </a:lnTo>
                  <a:lnTo>
                    <a:pt x="6719" y="1862"/>
                  </a:lnTo>
                  <a:lnTo>
                    <a:pt x="8638" y="38744"/>
                  </a:lnTo>
                  <a:lnTo>
                    <a:pt x="8930" y="8892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SMARTInkShape-3294"/>
            <p:cNvSpPr/>
            <p:nvPr>
              <p:custDataLst>
                <p:tags r:id="rId304"/>
              </p:custDataLst>
            </p:nvPr>
          </p:nvSpPr>
          <p:spPr bwMode="auto">
            <a:xfrm>
              <a:off x="6313289" y="938858"/>
              <a:ext cx="132464" cy="148451"/>
            </a:xfrm>
            <a:custGeom>
              <a:avLst/>
              <a:gdLst/>
              <a:ahLst/>
              <a:cxnLst/>
              <a:rect l="0" t="0" r="0" b="0"/>
              <a:pathLst>
                <a:path w="132464" h="148451">
                  <a:moveTo>
                    <a:pt x="0" y="7689"/>
                  </a:moveTo>
                  <a:lnTo>
                    <a:pt x="0" y="7689"/>
                  </a:lnTo>
                  <a:lnTo>
                    <a:pt x="0" y="0"/>
                  </a:lnTo>
                  <a:lnTo>
                    <a:pt x="2646" y="16574"/>
                  </a:lnTo>
                  <a:lnTo>
                    <a:pt x="5145" y="35450"/>
                  </a:lnTo>
                  <a:lnTo>
                    <a:pt x="1310" y="79906"/>
                  </a:lnTo>
                  <a:lnTo>
                    <a:pt x="173" y="123510"/>
                  </a:lnTo>
                  <a:lnTo>
                    <a:pt x="77" y="132918"/>
                  </a:lnTo>
                  <a:lnTo>
                    <a:pt x="1043" y="134831"/>
                  </a:lnTo>
                  <a:lnTo>
                    <a:pt x="2680" y="135114"/>
                  </a:lnTo>
                  <a:lnTo>
                    <a:pt x="4763" y="134311"/>
                  </a:lnTo>
                  <a:lnTo>
                    <a:pt x="12435" y="123700"/>
                  </a:lnTo>
                  <a:lnTo>
                    <a:pt x="35740" y="81653"/>
                  </a:lnTo>
                  <a:lnTo>
                    <a:pt x="38709" y="77834"/>
                  </a:lnTo>
                  <a:lnTo>
                    <a:pt x="41681" y="76281"/>
                  </a:lnTo>
                  <a:lnTo>
                    <a:pt x="44655" y="76237"/>
                  </a:lnTo>
                  <a:lnTo>
                    <a:pt x="47629" y="77200"/>
                  </a:lnTo>
                  <a:lnTo>
                    <a:pt x="53580" y="83562"/>
                  </a:lnTo>
                  <a:lnTo>
                    <a:pt x="78505" y="126724"/>
                  </a:lnTo>
                  <a:lnTo>
                    <a:pt x="86485" y="136000"/>
                  </a:lnTo>
                  <a:lnTo>
                    <a:pt x="104042" y="148450"/>
                  </a:lnTo>
                  <a:lnTo>
                    <a:pt x="111064" y="144333"/>
                  </a:lnTo>
                  <a:lnTo>
                    <a:pt x="115715" y="140457"/>
                  </a:lnTo>
                  <a:lnTo>
                    <a:pt x="120882" y="128212"/>
                  </a:lnTo>
                  <a:lnTo>
                    <a:pt x="128939" y="91358"/>
                  </a:lnTo>
                  <a:lnTo>
                    <a:pt x="132463" y="66986"/>
                  </a:lnTo>
                  <a:lnTo>
                    <a:pt x="125016" y="255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SMARTInkShape-3295"/>
            <p:cNvSpPr/>
            <p:nvPr>
              <p:custDataLst>
                <p:tags r:id="rId305"/>
              </p:custDataLst>
            </p:nvPr>
          </p:nvSpPr>
          <p:spPr bwMode="auto">
            <a:xfrm>
              <a:off x="5777508" y="1134071"/>
              <a:ext cx="1344280" cy="160735"/>
            </a:xfrm>
            <a:custGeom>
              <a:avLst/>
              <a:gdLst/>
              <a:ahLst/>
              <a:cxnLst/>
              <a:rect l="0" t="0" r="0" b="0"/>
              <a:pathLst>
                <a:path w="1344280" h="160735">
                  <a:moveTo>
                    <a:pt x="0" y="151804"/>
                  </a:moveTo>
                  <a:lnTo>
                    <a:pt x="0" y="151804"/>
                  </a:lnTo>
                  <a:lnTo>
                    <a:pt x="4740" y="142323"/>
                  </a:lnTo>
                  <a:lnTo>
                    <a:pt x="5144" y="139530"/>
                  </a:lnTo>
                  <a:lnTo>
                    <a:pt x="4422" y="137668"/>
                  </a:lnTo>
                  <a:lnTo>
                    <a:pt x="2947" y="136427"/>
                  </a:lnTo>
                  <a:lnTo>
                    <a:pt x="2957" y="134607"/>
                  </a:lnTo>
                  <a:lnTo>
                    <a:pt x="6719" y="126314"/>
                  </a:lnTo>
                  <a:lnTo>
                    <a:pt x="9905" y="83410"/>
                  </a:lnTo>
                  <a:lnTo>
                    <a:pt x="15994" y="71450"/>
                  </a:lnTo>
                  <a:lnTo>
                    <a:pt x="18606" y="51411"/>
                  </a:lnTo>
                  <a:lnTo>
                    <a:pt x="20341" y="49157"/>
                  </a:lnTo>
                  <a:lnTo>
                    <a:pt x="26756" y="44671"/>
                  </a:lnTo>
                  <a:lnTo>
                    <a:pt x="43375" y="44648"/>
                  </a:lnTo>
                  <a:lnTo>
                    <a:pt x="51526" y="50785"/>
                  </a:lnTo>
                  <a:lnTo>
                    <a:pt x="59805" y="52750"/>
                  </a:lnTo>
                  <a:lnTo>
                    <a:pt x="69534" y="54324"/>
                  </a:lnTo>
                  <a:lnTo>
                    <a:pt x="91042" y="61234"/>
                  </a:lnTo>
                  <a:lnTo>
                    <a:pt x="94430" y="60666"/>
                  </a:lnTo>
                  <a:lnTo>
                    <a:pt x="105920" y="56119"/>
                  </a:lnTo>
                  <a:lnTo>
                    <a:pt x="145351" y="53800"/>
                  </a:lnTo>
                  <a:lnTo>
                    <a:pt x="180148" y="53621"/>
                  </a:lnTo>
                  <a:lnTo>
                    <a:pt x="218411" y="53591"/>
                  </a:lnTo>
                  <a:lnTo>
                    <a:pt x="261118" y="53579"/>
                  </a:lnTo>
                  <a:lnTo>
                    <a:pt x="299152" y="53578"/>
                  </a:lnTo>
                  <a:lnTo>
                    <a:pt x="339917" y="50932"/>
                  </a:lnTo>
                  <a:lnTo>
                    <a:pt x="382166" y="46510"/>
                  </a:lnTo>
                  <a:lnTo>
                    <a:pt x="420875" y="45475"/>
                  </a:lnTo>
                  <a:lnTo>
                    <a:pt x="460394" y="44893"/>
                  </a:lnTo>
                  <a:lnTo>
                    <a:pt x="498782" y="43728"/>
                  </a:lnTo>
                  <a:lnTo>
                    <a:pt x="530251" y="39940"/>
                  </a:lnTo>
                  <a:lnTo>
                    <a:pt x="564081" y="37594"/>
                  </a:lnTo>
                  <a:lnTo>
                    <a:pt x="598960" y="36552"/>
                  </a:lnTo>
                  <a:lnTo>
                    <a:pt x="634306" y="36089"/>
                  </a:lnTo>
                  <a:lnTo>
                    <a:pt x="669859" y="35883"/>
                  </a:lnTo>
                  <a:lnTo>
                    <a:pt x="705504" y="35791"/>
                  </a:lnTo>
                  <a:lnTo>
                    <a:pt x="741190" y="35751"/>
                  </a:lnTo>
                  <a:lnTo>
                    <a:pt x="785269" y="35728"/>
                  </a:lnTo>
                  <a:lnTo>
                    <a:pt x="818724" y="30980"/>
                  </a:lnTo>
                  <a:lnTo>
                    <a:pt x="851373" y="31297"/>
                  </a:lnTo>
                  <a:lnTo>
                    <a:pt x="887380" y="33753"/>
                  </a:lnTo>
                  <a:lnTo>
                    <a:pt x="929346" y="35136"/>
                  </a:lnTo>
                  <a:lnTo>
                    <a:pt x="968338" y="35459"/>
                  </a:lnTo>
                  <a:lnTo>
                    <a:pt x="1001542" y="35603"/>
                  </a:lnTo>
                  <a:lnTo>
                    <a:pt x="1039901" y="35684"/>
                  </a:lnTo>
                  <a:lnTo>
                    <a:pt x="1084270" y="35711"/>
                  </a:lnTo>
                  <a:lnTo>
                    <a:pt x="1119183" y="35718"/>
                  </a:lnTo>
                  <a:lnTo>
                    <a:pt x="1118192" y="35718"/>
                  </a:lnTo>
                  <a:lnTo>
                    <a:pt x="1121538" y="35718"/>
                  </a:lnTo>
                  <a:lnTo>
                    <a:pt x="1126185" y="33072"/>
                  </a:lnTo>
                  <a:lnTo>
                    <a:pt x="1128813" y="30977"/>
                  </a:lnTo>
                  <a:lnTo>
                    <a:pt x="1137025" y="28650"/>
                  </a:lnTo>
                  <a:lnTo>
                    <a:pt x="1170048" y="24306"/>
                  </a:lnTo>
                  <a:lnTo>
                    <a:pt x="1187725" y="19769"/>
                  </a:lnTo>
                  <a:lnTo>
                    <a:pt x="1198596" y="17715"/>
                  </a:lnTo>
                  <a:lnTo>
                    <a:pt x="1211287" y="11973"/>
                  </a:lnTo>
                  <a:lnTo>
                    <a:pt x="1254803" y="8964"/>
                  </a:lnTo>
                  <a:lnTo>
                    <a:pt x="1296713" y="829"/>
                  </a:lnTo>
                  <a:lnTo>
                    <a:pt x="1316278" y="72"/>
                  </a:lnTo>
                  <a:lnTo>
                    <a:pt x="1314931" y="32"/>
                  </a:lnTo>
                  <a:lnTo>
                    <a:pt x="1318257" y="6"/>
                  </a:lnTo>
                  <a:lnTo>
                    <a:pt x="1313596" y="0"/>
                  </a:lnTo>
                  <a:lnTo>
                    <a:pt x="1317681" y="0"/>
                  </a:lnTo>
                  <a:lnTo>
                    <a:pt x="1318985" y="992"/>
                  </a:lnTo>
                  <a:lnTo>
                    <a:pt x="1320434" y="4740"/>
                  </a:lnTo>
                  <a:lnTo>
                    <a:pt x="1321441" y="38388"/>
                  </a:lnTo>
                  <a:lnTo>
                    <a:pt x="1324194" y="70574"/>
                  </a:lnTo>
                  <a:lnTo>
                    <a:pt x="1334014" y="109300"/>
                  </a:lnTo>
                  <a:lnTo>
                    <a:pt x="1339371" y="136206"/>
                  </a:lnTo>
                  <a:lnTo>
                    <a:pt x="1343716" y="144210"/>
                  </a:lnTo>
                  <a:lnTo>
                    <a:pt x="1344279" y="147734"/>
                  </a:lnTo>
                  <a:lnTo>
                    <a:pt x="1339453" y="1607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4" name="SMARTInkShape-Group954"/>
          <p:cNvGrpSpPr/>
          <p:nvPr/>
        </p:nvGrpSpPr>
        <p:grpSpPr>
          <a:xfrm>
            <a:off x="4358056" y="1028155"/>
            <a:ext cx="812234" cy="257721"/>
            <a:chOff x="4358056" y="1028155"/>
            <a:chExt cx="812234" cy="257721"/>
          </a:xfrm>
        </p:grpSpPr>
        <p:sp>
          <p:nvSpPr>
            <p:cNvPr id="11" name="SMARTInkShape-3296"/>
            <p:cNvSpPr/>
            <p:nvPr>
              <p:custDataLst>
                <p:tags r:id="rId300"/>
              </p:custDataLst>
            </p:nvPr>
          </p:nvSpPr>
          <p:spPr bwMode="auto">
            <a:xfrm>
              <a:off x="4786313" y="1073281"/>
              <a:ext cx="107157" cy="104363"/>
            </a:xfrm>
            <a:custGeom>
              <a:avLst/>
              <a:gdLst/>
              <a:ahLst/>
              <a:cxnLst/>
              <a:rect l="0" t="0" r="0" b="0"/>
              <a:pathLst>
                <a:path w="107157" h="104363">
                  <a:moveTo>
                    <a:pt x="0" y="25071"/>
                  </a:moveTo>
                  <a:lnTo>
                    <a:pt x="0" y="25071"/>
                  </a:lnTo>
                  <a:lnTo>
                    <a:pt x="0" y="20330"/>
                  </a:lnTo>
                  <a:lnTo>
                    <a:pt x="2645" y="15357"/>
                  </a:lnTo>
                  <a:lnTo>
                    <a:pt x="12428" y="4080"/>
                  </a:lnTo>
                  <a:lnTo>
                    <a:pt x="20737" y="858"/>
                  </a:lnTo>
                  <a:lnTo>
                    <a:pt x="25731" y="0"/>
                  </a:lnTo>
                  <a:lnTo>
                    <a:pt x="36571" y="1691"/>
                  </a:lnTo>
                  <a:lnTo>
                    <a:pt x="42240" y="3531"/>
                  </a:lnTo>
                  <a:lnTo>
                    <a:pt x="51184" y="10867"/>
                  </a:lnTo>
                  <a:lnTo>
                    <a:pt x="54959" y="15602"/>
                  </a:lnTo>
                  <a:lnTo>
                    <a:pt x="56483" y="20742"/>
                  </a:lnTo>
                  <a:lnTo>
                    <a:pt x="55530" y="31746"/>
                  </a:lnTo>
                  <a:lnTo>
                    <a:pt x="44675" y="53837"/>
                  </a:lnTo>
                  <a:lnTo>
                    <a:pt x="13901" y="97268"/>
                  </a:lnTo>
                  <a:lnTo>
                    <a:pt x="9584" y="104362"/>
                  </a:lnTo>
                  <a:lnTo>
                    <a:pt x="49517" y="90144"/>
                  </a:lnTo>
                  <a:lnTo>
                    <a:pt x="107156" y="7864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SMARTInkShape-3297"/>
            <p:cNvSpPr/>
            <p:nvPr>
              <p:custDataLst>
                <p:tags r:id="rId301"/>
              </p:custDataLst>
            </p:nvPr>
          </p:nvSpPr>
          <p:spPr bwMode="auto">
            <a:xfrm>
              <a:off x="4625578" y="1028155"/>
              <a:ext cx="113154" cy="100894"/>
            </a:xfrm>
            <a:custGeom>
              <a:avLst/>
              <a:gdLst/>
              <a:ahLst/>
              <a:cxnLst/>
              <a:rect l="0" t="0" r="0" b="0"/>
              <a:pathLst>
                <a:path w="113154" h="100894">
                  <a:moveTo>
                    <a:pt x="0" y="7689"/>
                  </a:moveTo>
                  <a:lnTo>
                    <a:pt x="0" y="7689"/>
                  </a:lnTo>
                  <a:lnTo>
                    <a:pt x="0" y="0"/>
                  </a:lnTo>
                  <a:lnTo>
                    <a:pt x="4741" y="3867"/>
                  </a:lnTo>
                  <a:lnTo>
                    <a:pt x="7068" y="8636"/>
                  </a:lnTo>
                  <a:lnTo>
                    <a:pt x="18480" y="35345"/>
                  </a:lnTo>
                  <a:lnTo>
                    <a:pt x="21250" y="41009"/>
                  </a:lnTo>
                  <a:lnTo>
                    <a:pt x="20120" y="48754"/>
                  </a:lnTo>
                  <a:lnTo>
                    <a:pt x="3238" y="82096"/>
                  </a:lnTo>
                  <a:lnTo>
                    <a:pt x="3151" y="85075"/>
                  </a:lnTo>
                  <a:lnTo>
                    <a:pt x="5700" y="91031"/>
                  </a:lnTo>
                  <a:lnTo>
                    <a:pt x="10745" y="92023"/>
                  </a:lnTo>
                  <a:lnTo>
                    <a:pt x="29863" y="90665"/>
                  </a:lnTo>
                  <a:lnTo>
                    <a:pt x="28838" y="91779"/>
                  </a:lnTo>
                  <a:lnTo>
                    <a:pt x="25178" y="93515"/>
                  </a:lnTo>
                  <a:lnTo>
                    <a:pt x="25716" y="92687"/>
                  </a:lnTo>
                  <a:lnTo>
                    <a:pt x="37716" y="83034"/>
                  </a:lnTo>
                  <a:lnTo>
                    <a:pt x="41567" y="76564"/>
                  </a:lnTo>
                  <a:lnTo>
                    <a:pt x="45032" y="64325"/>
                  </a:lnTo>
                  <a:lnTo>
                    <a:pt x="52257" y="54112"/>
                  </a:lnTo>
                  <a:lnTo>
                    <a:pt x="52698" y="54512"/>
                  </a:lnTo>
                  <a:lnTo>
                    <a:pt x="53187" y="57603"/>
                  </a:lnTo>
                  <a:lnTo>
                    <a:pt x="67662" y="77566"/>
                  </a:lnTo>
                  <a:lnTo>
                    <a:pt x="68921" y="81063"/>
                  </a:lnTo>
                  <a:lnTo>
                    <a:pt x="78257" y="87594"/>
                  </a:lnTo>
                  <a:lnTo>
                    <a:pt x="102726" y="100893"/>
                  </a:lnTo>
                  <a:lnTo>
                    <a:pt x="106187" y="100583"/>
                  </a:lnTo>
                  <a:lnTo>
                    <a:pt x="109487" y="99384"/>
                  </a:lnTo>
                  <a:lnTo>
                    <a:pt x="113153" y="84822"/>
                  </a:lnTo>
                  <a:lnTo>
                    <a:pt x="112798" y="62806"/>
                  </a:lnTo>
                  <a:lnTo>
                    <a:pt x="99767" y="20204"/>
                  </a:lnTo>
                  <a:lnTo>
                    <a:pt x="98227" y="76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SMARTInkShape-3298"/>
            <p:cNvSpPr/>
            <p:nvPr>
              <p:custDataLst>
                <p:tags r:id="rId302"/>
              </p:custDataLst>
            </p:nvPr>
          </p:nvSpPr>
          <p:spPr bwMode="auto">
            <a:xfrm>
              <a:off x="4358056" y="1196829"/>
              <a:ext cx="812234" cy="89047"/>
            </a:xfrm>
            <a:custGeom>
              <a:avLst/>
              <a:gdLst/>
              <a:ahLst/>
              <a:cxnLst/>
              <a:rect l="0" t="0" r="0" b="0"/>
              <a:pathLst>
                <a:path w="812234" h="89047">
                  <a:moveTo>
                    <a:pt x="8561" y="71187"/>
                  </a:moveTo>
                  <a:lnTo>
                    <a:pt x="8561" y="71187"/>
                  </a:lnTo>
                  <a:lnTo>
                    <a:pt x="8561" y="61706"/>
                  </a:lnTo>
                  <a:lnTo>
                    <a:pt x="5916" y="54405"/>
                  </a:lnTo>
                  <a:lnTo>
                    <a:pt x="3821" y="51069"/>
                  </a:lnTo>
                  <a:lnTo>
                    <a:pt x="0" y="21918"/>
                  </a:lnTo>
                  <a:lnTo>
                    <a:pt x="8203" y="597"/>
                  </a:lnTo>
                  <a:lnTo>
                    <a:pt x="13195" y="0"/>
                  </a:lnTo>
                  <a:lnTo>
                    <a:pt x="18228" y="2507"/>
                  </a:lnTo>
                  <a:lnTo>
                    <a:pt x="34283" y="12200"/>
                  </a:lnTo>
                  <a:lnTo>
                    <a:pt x="55539" y="20746"/>
                  </a:lnTo>
                  <a:lnTo>
                    <a:pt x="99651" y="20082"/>
                  </a:lnTo>
                  <a:lnTo>
                    <a:pt x="133006" y="18341"/>
                  </a:lnTo>
                  <a:lnTo>
                    <a:pt x="174418" y="13085"/>
                  </a:lnTo>
                  <a:lnTo>
                    <a:pt x="214911" y="9984"/>
                  </a:lnTo>
                  <a:lnTo>
                    <a:pt x="258012" y="8937"/>
                  </a:lnTo>
                  <a:lnTo>
                    <a:pt x="297006" y="8755"/>
                  </a:lnTo>
                  <a:lnTo>
                    <a:pt x="339165" y="8713"/>
                  </a:lnTo>
                  <a:lnTo>
                    <a:pt x="379921" y="8689"/>
                  </a:lnTo>
                  <a:lnTo>
                    <a:pt x="419590" y="15810"/>
                  </a:lnTo>
                  <a:lnTo>
                    <a:pt x="454021" y="23911"/>
                  </a:lnTo>
                  <a:lnTo>
                    <a:pt x="494209" y="31603"/>
                  </a:lnTo>
                  <a:lnTo>
                    <a:pt x="538556" y="37350"/>
                  </a:lnTo>
                  <a:lnTo>
                    <a:pt x="576362" y="44955"/>
                  </a:lnTo>
                  <a:lnTo>
                    <a:pt x="612151" y="50599"/>
                  </a:lnTo>
                  <a:lnTo>
                    <a:pt x="653621" y="58362"/>
                  </a:lnTo>
                  <a:lnTo>
                    <a:pt x="694700" y="61744"/>
                  </a:lnTo>
                  <a:lnTo>
                    <a:pt x="737273" y="52476"/>
                  </a:lnTo>
                  <a:lnTo>
                    <a:pt x="780627" y="38039"/>
                  </a:lnTo>
                  <a:lnTo>
                    <a:pt x="789256" y="35618"/>
                  </a:lnTo>
                  <a:lnTo>
                    <a:pt x="802880" y="28626"/>
                  </a:lnTo>
                  <a:lnTo>
                    <a:pt x="810386" y="26951"/>
                  </a:lnTo>
                  <a:lnTo>
                    <a:pt x="811001" y="25821"/>
                  </a:lnTo>
                  <a:lnTo>
                    <a:pt x="812219" y="17721"/>
                  </a:lnTo>
                  <a:lnTo>
                    <a:pt x="812233" y="59850"/>
                  </a:lnTo>
                  <a:lnTo>
                    <a:pt x="812233" y="8904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8" name="SMARTInkShape-Group955"/>
          <p:cNvGrpSpPr/>
          <p:nvPr/>
        </p:nvGrpSpPr>
        <p:grpSpPr>
          <a:xfrm>
            <a:off x="3902273" y="3536156"/>
            <a:ext cx="223244" cy="164481"/>
            <a:chOff x="3902273" y="3536156"/>
            <a:chExt cx="223244" cy="164481"/>
          </a:xfrm>
        </p:grpSpPr>
        <p:sp>
          <p:nvSpPr>
            <p:cNvPr id="15" name="SMARTInkShape-3299"/>
            <p:cNvSpPr/>
            <p:nvPr>
              <p:custDataLst>
                <p:tags r:id="rId298"/>
              </p:custDataLst>
            </p:nvPr>
          </p:nvSpPr>
          <p:spPr bwMode="auto">
            <a:xfrm>
              <a:off x="3902273" y="3536156"/>
              <a:ext cx="160736" cy="164481"/>
            </a:xfrm>
            <a:custGeom>
              <a:avLst/>
              <a:gdLst/>
              <a:ahLst/>
              <a:cxnLst/>
              <a:rect l="0" t="0" r="0" b="0"/>
              <a:pathLst>
                <a:path w="160736" h="164481">
                  <a:moveTo>
                    <a:pt x="0" y="17860"/>
                  </a:moveTo>
                  <a:lnTo>
                    <a:pt x="0" y="17860"/>
                  </a:lnTo>
                  <a:lnTo>
                    <a:pt x="4741" y="13119"/>
                  </a:lnTo>
                  <a:lnTo>
                    <a:pt x="6137" y="12715"/>
                  </a:lnTo>
                  <a:lnTo>
                    <a:pt x="7068" y="13437"/>
                  </a:lnTo>
                  <a:lnTo>
                    <a:pt x="8103" y="16886"/>
                  </a:lnTo>
                  <a:lnTo>
                    <a:pt x="8898" y="60683"/>
                  </a:lnTo>
                  <a:lnTo>
                    <a:pt x="8924" y="103011"/>
                  </a:lnTo>
                  <a:lnTo>
                    <a:pt x="8929" y="137831"/>
                  </a:lnTo>
                  <a:lnTo>
                    <a:pt x="8930" y="164480"/>
                  </a:lnTo>
                  <a:lnTo>
                    <a:pt x="8930" y="163061"/>
                  </a:lnTo>
                  <a:lnTo>
                    <a:pt x="26100" y="126600"/>
                  </a:lnTo>
                  <a:lnTo>
                    <a:pt x="47085" y="85457"/>
                  </a:lnTo>
                  <a:lnTo>
                    <a:pt x="54992" y="73369"/>
                  </a:lnTo>
                  <a:lnTo>
                    <a:pt x="59482" y="71733"/>
                  </a:lnTo>
                  <a:lnTo>
                    <a:pt x="64460" y="72627"/>
                  </a:lnTo>
                  <a:lnTo>
                    <a:pt x="69762" y="75207"/>
                  </a:lnTo>
                  <a:lnTo>
                    <a:pt x="109069" y="117659"/>
                  </a:lnTo>
                  <a:lnTo>
                    <a:pt x="118921" y="126707"/>
                  </a:lnTo>
                  <a:lnTo>
                    <a:pt x="126607" y="130728"/>
                  </a:lnTo>
                  <a:lnTo>
                    <a:pt x="131037" y="129816"/>
                  </a:lnTo>
                  <a:lnTo>
                    <a:pt x="148678" y="118286"/>
                  </a:lnTo>
                  <a:lnTo>
                    <a:pt x="157324" y="77715"/>
                  </a:lnTo>
                  <a:lnTo>
                    <a:pt x="160061" y="41185"/>
                  </a:lnTo>
                  <a:lnTo>
                    <a:pt x="16073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SMARTInkShape-3300"/>
            <p:cNvSpPr/>
            <p:nvPr>
              <p:custDataLst>
                <p:tags r:id="rId299"/>
              </p:custDataLst>
            </p:nvPr>
          </p:nvSpPr>
          <p:spPr bwMode="auto">
            <a:xfrm>
              <a:off x="4116586" y="3562945"/>
              <a:ext cx="8931" cy="133947"/>
            </a:xfrm>
            <a:custGeom>
              <a:avLst/>
              <a:gdLst/>
              <a:ahLst/>
              <a:cxnLst/>
              <a:rect l="0" t="0" r="0" b="0"/>
              <a:pathLst>
                <a:path w="8931" h="133947">
                  <a:moveTo>
                    <a:pt x="0" y="0"/>
                  </a:moveTo>
                  <a:lnTo>
                    <a:pt x="0" y="0"/>
                  </a:lnTo>
                  <a:lnTo>
                    <a:pt x="4740" y="14222"/>
                  </a:lnTo>
                  <a:lnTo>
                    <a:pt x="2957" y="56975"/>
                  </a:lnTo>
                  <a:lnTo>
                    <a:pt x="7456" y="92908"/>
                  </a:lnTo>
                  <a:lnTo>
                    <a:pt x="8930" y="13394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2" name="SMARTInkShape-Group956"/>
          <p:cNvGrpSpPr/>
          <p:nvPr/>
        </p:nvGrpSpPr>
        <p:grpSpPr>
          <a:xfrm>
            <a:off x="5313164" y="3482578"/>
            <a:ext cx="321470" cy="187347"/>
            <a:chOff x="5313164" y="3482578"/>
            <a:chExt cx="321470" cy="187347"/>
          </a:xfrm>
        </p:grpSpPr>
        <p:sp>
          <p:nvSpPr>
            <p:cNvPr id="20" name="SMARTInkShape-3301"/>
            <p:cNvSpPr/>
            <p:nvPr>
              <p:custDataLst>
                <p:tags r:id="rId296"/>
              </p:custDataLst>
            </p:nvPr>
          </p:nvSpPr>
          <p:spPr bwMode="auto">
            <a:xfrm>
              <a:off x="5501646" y="3537397"/>
              <a:ext cx="132988" cy="132528"/>
            </a:xfrm>
            <a:custGeom>
              <a:avLst/>
              <a:gdLst/>
              <a:ahLst/>
              <a:cxnLst/>
              <a:rect l="0" t="0" r="0" b="0"/>
              <a:pathLst>
                <a:path w="132988" h="132528">
                  <a:moveTo>
                    <a:pt x="7971" y="7689"/>
                  </a:moveTo>
                  <a:lnTo>
                    <a:pt x="7971" y="7689"/>
                  </a:lnTo>
                  <a:lnTo>
                    <a:pt x="12712" y="7689"/>
                  </a:lnTo>
                  <a:lnTo>
                    <a:pt x="46131" y="0"/>
                  </a:lnTo>
                  <a:lnTo>
                    <a:pt x="57343" y="1957"/>
                  </a:lnTo>
                  <a:lnTo>
                    <a:pt x="69233" y="8636"/>
                  </a:lnTo>
                  <a:lnTo>
                    <a:pt x="75878" y="15055"/>
                  </a:lnTo>
                  <a:lnTo>
                    <a:pt x="82140" y="24522"/>
                  </a:lnTo>
                  <a:lnTo>
                    <a:pt x="77645" y="43283"/>
                  </a:lnTo>
                  <a:lnTo>
                    <a:pt x="59988" y="76786"/>
                  </a:lnTo>
                  <a:lnTo>
                    <a:pt x="20623" y="118832"/>
                  </a:lnTo>
                  <a:lnTo>
                    <a:pt x="0" y="132105"/>
                  </a:lnTo>
                  <a:lnTo>
                    <a:pt x="2113" y="132438"/>
                  </a:lnTo>
                  <a:lnTo>
                    <a:pt x="4066" y="132527"/>
                  </a:lnTo>
                  <a:lnTo>
                    <a:pt x="47181" y="122967"/>
                  </a:lnTo>
                  <a:lnTo>
                    <a:pt x="87719" y="117252"/>
                  </a:lnTo>
                  <a:lnTo>
                    <a:pt x="132987" y="10591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 name="SMARTInkShape-3302"/>
            <p:cNvSpPr/>
            <p:nvPr>
              <p:custDataLst>
                <p:tags r:id="rId297"/>
              </p:custDataLst>
            </p:nvPr>
          </p:nvSpPr>
          <p:spPr bwMode="auto">
            <a:xfrm>
              <a:off x="5313164" y="3482578"/>
              <a:ext cx="150335" cy="169827"/>
            </a:xfrm>
            <a:custGeom>
              <a:avLst/>
              <a:gdLst/>
              <a:ahLst/>
              <a:cxnLst/>
              <a:rect l="0" t="0" r="0" b="0"/>
              <a:pathLst>
                <a:path w="150335" h="169827">
                  <a:moveTo>
                    <a:pt x="0" y="0"/>
                  </a:moveTo>
                  <a:lnTo>
                    <a:pt x="0" y="0"/>
                  </a:lnTo>
                  <a:lnTo>
                    <a:pt x="4740" y="0"/>
                  </a:lnTo>
                  <a:lnTo>
                    <a:pt x="12429" y="23702"/>
                  </a:lnTo>
                  <a:lnTo>
                    <a:pt x="16250" y="62144"/>
                  </a:lnTo>
                  <a:lnTo>
                    <a:pt x="17144" y="93104"/>
                  </a:lnTo>
                  <a:lnTo>
                    <a:pt x="17648" y="133420"/>
                  </a:lnTo>
                  <a:lnTo>
                    <a:pt x="17841" y="169826"/>
                  </a:lnTo>
                  <a:lnTo>
                    <a:pt x="22599" y="133542"/>
                  </a:lnTo>
                  <a:lnTo>
                    <a:pt x="30288" y="91272"/>
                  </a:lnTo>
                  <a:lnTo>
                    <a:pt x="41775" y="49779"/>
                  </a:lnTo>
                  <a:lnTo>
                    <a:pt x="47671" y="41968"/>
                  </a:lnTo>
                  <a:lnTo>
                    <a:pt x="50633" y="40877"/>
                  </a:lnTo>
                  <a:lnTo>
                    <a:pt x="53598" y="41142"/>
                  </a:lnTo>
                  <a:lnTo>
                    <a:pt x="56568" y="42311"/>
                  </a:lnTo>
                  <a:lnTo>
                    <a:pt x="68463" y="77847"/>
                  </a:lnTo>
                  <a:lnTo>
                    <a:pt x="80368" y="115588"/>
                  </a:lnTo>
                  <a:lnTo>
                    <a:pt x="87313" y="132732"/>
                  </a:lnTo>
                  <a:lnTo>
                    <a:pt x="97014" y="146966"/>
                  </a:lnTo>
                  <a:lnTo>
                    <a:pt x="103372" y="149571"/>
                  </a:lnTo>
                  <a:lnTo>
                    <a:pt x="110586" y="149323"/>
                  </a:lnTo>
                  <a:lnTo>
                    <a:pt x="129670" y="142140"/>
                  </a:lnTo>
                  <a:lnTo>
                    <a:pt x="134072" y="139409"/>
                  </a:lnTo>
                  <a:lnTo>
                    <a:pt x="137006" y="134611"/>
                  </a:lnTo>
                  <a:lnTo>
                    <a:pt x="146842" y="92398"/>
                  </a:lnTo>
                  <a:lnTo>
                    <a:pt x="150334" y="68167"/>
                  </a:lnTo>
                  <a:lnTo>
                    <a:pt x="145377" y="29928"/>
                  </a:lnTo>
                  <a:lnTo>
                    <a:pt x="14287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42" name="SMARTInkShape-Group957"/>
          <p:cNvGrpSpPr/>
          <p:nvPr/>
        </p:nvGrpSpPr>
        <p:grpSpPr>
          <a:xfrm>
            <a:off x="4839891" y="1910953"/>
            <a:ext cx="1017985" cy="310387"/>
            <a:chOff x="4839891" y="1910953"/>
            <a:chExt cx="1017985" cy="310387"/>
          </a:xfrm>
        </p:grpSpPr>
        <p:sp>
          <p:nvSpPr>
            <p:cNvPr id="28" name="SMARTInkShape-3303"/>
            <p:cNvSpPr/>
            <p:nvPr>
              <p:custDataLst>
                <p:tags r:id="rId286"/>
              </p:custDataLst>
            </p:nvPr>
          </p:nvSpPr>
          <p:spPr bwMode="auto">
            <a:xfrm>
              <a:off x="4839891" y="2009180"/>
              <a:ext cx="140997" cy="140647"/>
            </a:xfrm>
            <a:custGeom>
              <a:avLst/>
              <a:gdLst/>
              <a:ahLst/>
              <a:cxnLst/>
              <a:rect l="0" t="0" r="0" b="0"/>
              <a:pathLst>
                <a:path w="140997" h="140647">
                  <a:moveTo>
                    <a:pt x="0" y="8929"/>
                  </a:moveTo>
                  <a:lnTo>
                    <a:pt x="0" y="8929"/>
                  </a:lnTo>
                  <a:lnTo>
                    <a:pt x="2645" y="34958"/>
                  </a:lnTo>
                  <a:lnTo>
                    <a:pt x="5144" y="52248"/>
                  </a:lnTo>
                  <a:lnTo>
                    <a:pt x="3956" y="87454"/>
                  </a:lnTo>
                  <a:lnTo>
                    <a:pt x="9267" y="127198"/>
                  </a:lnTo>
                  <a:lnTo>
                    <a:pt x="13379" y="135246"/>
                  </a:lnTo>
                  <a:lnTo>
                    <a:pt x="14872" y="136797"/>
                  </a:lnTo>
                  <a:lnTo>
                    <a:pt x="15868" y="136838"/>
                  </a:lnTo>
                  <a:lnTo>
                    <a:pt x="16532" y="135874"/>
                  </a:lnTo>
                  <a:lnTo>
                    <a:pt x="30044" y="97121"/>
                  </a:lnTo>
                  <a:lnTo>
                    <a:pt x="46504" y="57438"/>
                  </a:lnTo>
                  <a:lnTo>
                    <a:pt x="48862" y="55159"/>
                  </a:lnTo>
                  <a:lnTo>
                    <a:pt x="50434" y="55624"/>
                  </a:lnTo>
                  <a:lnTo>
                    <a:pt x="68307" y="89268"/>
                  </a:lnTo>
                  <a:lnTo>
                    <a:pt x="97167" y="131591"/>
                  </a:lnTo>
                  <a:lnTo>
                    <a:pt x="100497" y="135352"/>
                  </a:lnTo>
                  <a:lnTo>
                    <a:pt x="109488" y="139531"/>
                  </a:lnTo>
                  <a:lnTo>
                    <a:pt x="114664" y="140646"/>
                  </a:lnTo>
                  <a:lnTo>
                    <a:pt x="119106" y="139404"/>
                  </a:lnTo>
                  <a:lnTo>
                    <a:pt x="126688" y="132733"/>
                  </a:lnTo>
                  <a:lnTo>
                    <a:pt x="136535" y="117821"/>
                  </a:lnTo>
                  <a:lnTo>
                    <a:pt x="140996" y="86614"/>
                  </a:lnTo>
                  <a:lnTo>
                    <a:pt x="135374" y="45882"/>
                  </a:lnTo>
                  <a:lnTo>
                    <a:pt x="12501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 name="SMARTInkShape-3304"/>
            <p:cNvSpPr/>
            <p:nvPr>
              <p:custDataLst>
                <p:tags r:id="rId287"/>
              </p:custDataLst>
            </p:nvPr>
          </p:nvSpPr>
          <p:spPr bwMode="auto">
            <a:xfrm>
              <a:off x="4991695" y="2081967"/>
              <a:ext cx="69798" cy="139373"/>
            </a:xfrm>
            <a:custGeom>
              <a:avLst/>
              <a:gdLst/>
              <a:ahLst/>
              <a:cxnLst/>
              <a:rect l="0" t="0" r="0" b="0"/>
              <a:pathLst>
                <a:path w="69798" h="139373">
                  <a:moveTo>
                    <a:pt x="0" y="16510"/>
                  </a:moveTo>
                  <a:lnTo>
                    <a:pt x="0" y="16510"/>
                  </a:lnTo>
                  <a:lnTo>
                    <a:pt x="0" y="11769"/>
                  </a:lnTo>
                  <a:lnTo>
                    <a:pt x="1985" y="10373"/>
                  </a:lnTo>
                  <a:lnTo>
                    <a:pt x="13266" y="7415"/>
                  </a:lnTo>
                  <a:lnTo>
                    <a:pt x="26470" y="675"/>
                  </a:lnTo>
                  <a:lnTo>
                    <a:pt x="29553" y="0"/>
                  </a:lnTo>
                  <a:lnTo>
                    <a:pt x="50555" y="6457"/>
                  </a:lnTo>
                  <a:lnTo>
                    <a:pt x="52682" y="21469"/>
                  </a:lnTo>
                  <a:lnTo>
                    <a:pt x="50534" y="31281"/>
                  </a:lnTo>
                  <a:lnTo>
                    <a:pt x="32806" y="61671"/>
                  </a:lnTo>
                  <a:lnTo>
                    <a:pt x="23511" y="71308"/>
                  </a:lnTo>
                  <a:lnTo>
                    <a:pt x="11046" y="78002"/>
                  </a:lnTo>
                  <a:lnTo>
                    <a:pt x="11333" y="78340"/>
                  </a:lnTo>
                  <a:lnTo>
                    <a:pt x="55680" y="86073"/>
                  </a:lnTo>
                  <a:lnTo>
                    <a:pt x="57956" y="86698"/>
                  </a:lnTo>
                  <a:lnTo>
                    <a:pt x="63131" y="92683"/>
                  </a:lnTo>
                  <a:lnTo>
                    <a:pt x="67746" y="100966"/>
                  </a:lnTo>
                  <a:lnTo>
                    <a:pt x="69797" y="107955"/>
                  </a:lnTo>
                  <a:lnTo>
                    <a:pt x="65416" y="117014"/>
                  </a:lnTo>
                  <a:lnTo>
                    <a:pt x="51176" y="134258"/>
                  </a:lnTo>
                  <a:lnTo>
                    <a:pt x="42258" y="138295"/>
                  </a:lnTo>
                  <a:lnTo>
                    <a:pt x="37102" y="139372"/>
                  </a:lnTo>
                  <a:lnTo>
                    <a:pt x="26081" y="137922"/>
                  </a:lnTo>
                  <a:lnTo>
                    <a:pt x="12317" y="133648"/>
                  </a:lnTo>
                  <a:lnTo>
                    <a:pt x="11189" y="131313"/>
                  </a:lnTo>
                  <a:lnTo>
                    <a:pt x="8930" y="11473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 name="SMARTInkShape-3305"/>
            <p:cNvSpPr/>
            <p:nvPr>
              <p:custDataLst>
                <p:tags r:id="rId288"/>
              </p:custDataLst>
            </p:nvPr>
          </p:nvSpPr>
          <p:spPr bwMode="auto">
            <a:xfrm>
              <a:off x="5125641" y="2036369"/>
              <a:ext cx="53579" cy="17460"/>
            </a:xfrm>
            <a:custGeom>
              <a:avLst/>
              <a:gdLst/>
              <a:ahLst/>
              <a:cxnLst/>
              <a:rect l="0" t="0" r="0" b="0"/>
              <a:pathLst>
                <a:path w="53579" h="17460">
                  <a:moveTo>
                    <a:pt x="0" y="17459"/>
                  </a:moveTo>
                  <a:lnTo>
                    <a:pt x="0" y="17459"/>
                  </a:lnTo>
                  <a:lnTo>
                    <a:pt x="4740" y="12719"/>
                  </a:lnTo>
                  <a:lnTo>
                    <a:pt x="9713" y="10391"/>
                  </a:lnTo>
                  <a:lnTo>
                    <a:pt x="12428" y="9771"/>
                  </a:lnTo>
                  <a:lnTo>
                    <a:pt x="24907" y="2638"/>
                  </a:lnTo>
                  <a:lnTo>
                    <a:pt x="46397" y="0"/>
                  </a:lnTo>
                  <a:lnTo>
                    <a:pt x="48791" y="859"/>
                  </a:lnTo>
                  <a:lnTo>
                    <a:pt x="53578" y="852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 name="SMARTInkShape-3306"/>
            <p:cNvSpPr/>
            <p:nvPr>
              <p:custDataLst>
                <p:tags r:id="rId289"/>
              </p:custDataLst>
            </p:nvPr>
          </p:nvSpPr>
          <p:spPr bwMode="auto">
            <a:xfrm>
              <a:off x="5125641" y="2089547"/>
              <a:ext cx="62508" cy="17860"/>
            </a:xfrm>
            <a:custGeom>
              <a:avLst/>
              <a:gdLst/>
              <a:ahLst/>
              <a:cxnLst/>
              <a:rect l="0" t="0" r="0" b="0"/>
              <a:pathLst>
                <a:path w="62508" h="17860">
                  <a:moveTo>
                    <a:pt x="0" y="17859"/>
                  </a:moveTo>
                  <a:lnTo>
                    <a:pt x="0" y="17859"/>
                  </a:lnTo>
                  <a:lnTo>
                    <a:pt x="9480" y="17859"/>
                  </a:lnTo>
                  <a:lnTo>
                    <a:pt x="16781" y="15213"/>
                  </a:lnTo>
                  <a:lnTo>
                    <a:pt x="39033" y="5430"/>
                  </a:lnTo>
                  <a:lnTo>
                    <a:pt x="6250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6" name="SMARTInkShape-3307"/>
            <p:cNvSpPr/>
            <p:nvPr>
              <p:custDataLst>
                <p:tags r:id="rId290"/>
              </p:custDataLst>
            </p:nvPr>
          </p:nvSpPr>
          <p:spPr bwMode="auto">
            <a:xfrm>
              <a:off x="5286375" y="1973461"/>
              <a:ext cx="105102" cy="111009"/>
            </a:xfrm>
            <a:custGeom>
              <a:avLst/>
              <a:gdLst/>
              <a:ahLst/>
              <a:cxnLst/>
              <a:rect l="0" t="0" r="0" b="0"/>
              <a:pathLst>
                <a:path w="105102" h="111009">
                  <a:moveTo>
                    <a:pt x="0" y="8930"/>
                  </a:moveTo>
                  <a:lnTo>
                    <a:pt x="0" y="8930"/>
                  </a:lnTo>
                  <a:lnTo>
                    <a:pt x="0" y="368"/>
                  </a:lnTo>
                  <a:lnTo>
                    <a:pt x="0" y="35757"/>
                  </a:lnTo>
                  <a:lnTo>
                    <a:pt x="0" y="73870"/>
                  </a:lnTo>
                  <a:lnTo>
                    <a:pt x="7689" y="111008"/>
                  </a:lnTo>
                  <a:lnTo>
                    <a:pt x="9094" y="110716"/>
                  </a:lnTo>
                  <a:lnTo>
                    <a:pt x="35773" y="75981"/>
                  </a:lnTo>
                  <a:lnTo>
                    <a:pt x="41696" y="73457"/>
                  </a:lnTo>
                  <a:lnTo>
                    <a:pt x="47635" y="72335"/>
                  </a:lnTo>
                  <a:lnTo>
                    <a:pt x="50609" y="74020"/>
                  </a:lnTo>
                  <a:lnTo>
                    <a:pt x="77362" y="103961"/>
                  </a:lnTo>
                  <a:lnTo>
                    <a:pt x="80348" y="104034"/>
                  </a:lnTo>
                  <a:lnTo>
                    <a:pt x="100221" y="99187"/>
                  </a:lnTo>
                  <a:lnTo>
                    <a:pt x="102533" y="95890"/>
                  </a:lnTo>
                  <a:lnTo>
                    <a:pt x="105101" y="84290"/>
                  </a:lnTo>
                  <a:lnTo>
                    <a:pt x="100614" y="41307"/>
                  </a:lnTo>
                  <a:lnTo>
                    <a:pt x="9822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7" name="SMARTInkShape-3308"/>
            <p:cNvSpPr/>
            <p:nvPr>
              <p:custDataLst>
                <p:tags r:id="rId291"/>
              </p:custDataLst>
            </p:nvPr>
          </p:nvSpPr>
          <p:spPr bwMode="auto">
            <a:xfrm>
              <a:off x="5438180" y="2046140"/>
              <a:ext cx="8930" cy="70197"/>
            </a:xfrm>
            <a:custGeom>
              <a:avLst/>
              <a:gdLst/>
              <a:ahLst/>
              <a:cxnLst/>
              <a:rect l="0" t="0" r="0" b="0"/>
              <a:pathLst>
                <a:path w="8930" h="70197">
                  <a:moveTo>
                    <a:pt x="0" y="7688"/>
                  </a:moveTo>
                  <a:lnTo>
                    <a:pt x="0" y="7688"/>
                  </a:lnTo>
                  <a:lnTo>
                    <a:pt x="0" y="0"/>
                  </a:lnTo>
                  <a:lnTo>
                    <a:pt x="4740" y="3867"/>
                  </a:lnTo>
                  <a:lnTo>
                    <a:pt x="7067" y="8635"/>
                  </a:lnTo>
                  <a:lnTo>
                    <a:pt x="8857" y="41624"/>
                  </a:lnTo>
                  <a:lnTo>
                    <a:pt x="8929" y="7019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8" name="SMARTInkShape-3309"/>
            <p:cNvSpPr/>
            <p:nvPr>
              <p:custDataLst>
                <p:tags r:id="rId292"/>
              </p:custDataLst>
            </p:nvPr>
          </p:nvSpPr>
          <p:spPr bwMode="auto">
            <a:xfrm>
              <a:off x="5545336" y="1973461"/>
              <a:ext cx="8931" cy="95603"/>
            </a:xfrm>
            <a:custGeom>
              <a:avLst/>
              <a:gdLst/>
              <a:ahLst/>
              <a:cxnLst/>
              <a:rect l="0" t="0" r="0" b="0"/>
              <a:pathLst>
                <a:path w="8931" h="95603">
                  <a:moveTo>
                    <a:pt x="0" y="0"/>
                  </a:moveTo>
                  <a:lnTo>
                    <a:pt x="0" y="0"/>
                  </a:lnTo>
                  <a:lnTo>
                    <a:pt x="992" y="39779"/>
                  </a:lnTo>
                  <a:lnTo>
                    <a:pt x="8103" y="79784"/>
                  </a:lnTo>
                  <a:lnTo>
                    <a:pt x="8821" y="95602"/>
                  </a:lnTo>
                  <a:lnTo>
                    <a:pt x="8857" y="95484"/>
                  </a:lnTo>
                  <a:lnTo>
                    <a:pt x="8930" y="89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9" name="SMARTInkShape-3310"/>
            <p:cNvSpPr/>
            <p:nvPr>
              <p:custDataLst>
                <p:tags r:id="rId293"/>
              </p:custDataLst>
            </p:nvPr>
          </p:nvSpPr>
          <p:spPr bwMode="auto">
            <a:xfrm>
              <a:off x="5504473" y="2018109"/>
              <a:ext cx="85512" cy="8931"/>
            </a:xfrm>
            <a:custGeom>
              <a:avLst/>
              <a:gdLst/>
              <a:ahLst/>
              <a:cxnLst/>
              <a:rect l="0" t="0" r="0" b="0"/>
              <a:pathLst>
                <a:path w="85512" h="8931">
                  <a:moveTo>
                    <a:pt x="5144" y="8930"/>
                  </a:moveTo>
                  <a:lnTo>
                    <a:pt x="5144" y="8930"/>
                  </a:lnTo>
                  <a:lnTo>
                    <a:pt x="0" y="8930"/>
                  </a:lnTo>
                  <a:lnTo>
                    <a:pt x="35434" y="7938"/>
                  </a:lnTo>
                  <a:lnTo>
                    <a:pt x="85511"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0" name="SMARTInkShape-3311"/>
            <p:cNvSpPr/>
            <p:nvPr>
              <p:custDataLst>
                <p:tags r:id="rId294"/>
              </p:custDataLst>
            </p:nvPr>
          </p:nvSpPr>
          <p:spPr bwMode="auto">
            <a:xfrm>
              <a:off x="5602699" y="1910953"/>
              <a:ext cx="112302" cy="122490"/>
            </a:xfrm>
            <a:custGeom>
              <a:avLst/>
              <a:gdLst/>
              <a:ahLst/>
              <a:cxnLst/>
              <a:rect l="0" t="0" r="0" b="0"/>
              <a:pathLst>
                <a:path w="112302" h="122490">
                  <a:moveTo>
                    <a:pt x="5145" y="44649"/>
                  </a:moveTo>
                  <a:lnTo>
                    <a:pt x="5145" y="44649"/>
                  </a:lnTo>
                  <a:lnTo>
                    <a:pt x="404" y="39908"/>
                  </a:lnTo>
                  <a:lnTo>
                    <a:pt x="0" y="36527"/>
                  </a:lnTo>
                  <a:lnTo>
                    <a:pt x="4272" y="20710"/>
                  </a:lnTo>
                  <a:lnTo>
                    <a:pt x="5555" y="21744"/>
                  </a:lnTo>
                  <a:lnTo>
                    <a:pt x="9627" y="28185"/>
                  </a:lnTo>
                  <a:lnTo>
                    <a:pt x="13195" y="56610"/>
                  </a:lnTo>
                  <a:lnTo>
                    <a:pt x="13901" y="94122"/>
                  </a:lnTo>
                  <a:lnTo>
                    <a:pt x="14064" y="122489"/>
                  </a:lnTo>
                  <a:lnTo>
                    <a:pt x="15060" y="122339"/>
                  </a:lnTo>
                  <a:lnTo>
                    <a:pt x="18812" y="119527"/>
                  </a:lnTo>
                  <a:lnTo>
                    <a:pt x="28312" y="91226"/>
                  </a:lnTo>
                  <a:lnTo>
                    <a:pt x="31853" y="76750"/>
                  </a:lnTo>
                  <a:lnTo>
                    <a:pt x="39481" y="64579"/>
                  </a:lnTo>
                  <a:lnTo>
                    <a:pt x="40934" y="64881"/>
                  </a:lnTo>
                  <a:lnTo>
                    <a:pt x="45194" y="67862"/>
                  </a:lnTo>
                  <a:lnTo>
                    <a:pt x="66740" y="109793"/>
                  </a:lnTo>
                  <a:lnTo>
                    <a:pt x="80146" y="121888"/>
                  </a:lnTo>
                  <a:lnTo>
                    <a:pt x="85903" y="121938"/>
                  </a:lnTo>
                  <a:lnTo>
                    <a:pt x="90734" y="118003"/>
                  </a:lnTo>
                  <a:lnTo>
                    <a:pt x="97754" y="104040"/>
                  </a:lnTo>
                  <a:lnTo>
                    <a:pt x="102262" y="65530"/>
                  </a:lnTo>
                  <a:lnTo>
                    <a:pt x="103152" y="24961"/>
                  </a:lnTo>
                  <a:lnTo>
                    <a:pt x="105919" y="13409"/>
                  </a:lnTo>
                  <a:lnTo>
                    <a:pt x="112301"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1" name="SMARTInkShape-3312"/>
            <p:cNvSpPr/>
            <p:nvPr>
              <p:custDataLst>
                <p:tags r:id="rId295"/>
              </p:custDataLst>
            </p:nvPr>
          </p:nvSpPr>
          <p:spPr bwMode="auto">
            <a:xfrm>
              <a:off x="5741789" y="2000618"/>
              <a:ext cx="116087" cy="96224"/>
            </a:xfrm>
            <a:custGeom>
              <a:avLst/>
              <a:gdLst/>
              <a:ahLst/>
              <a:cxnLst/>
              <a:rect l="0" t="0" r="0" b="0"/>
              <a:pathLst>
                <a:path w="116087" h="96224">
                  <a:moveTo>
                    <a:pt x="0" y="8562"/>
                  </a:moveTo>
                  <a:lnTo>
                    <a:pt x="0" y="8562"/>
                  </a:lnTo>
                  <a:lnTo>
                    <a:pt x="4740" y="3821"/>
                  </a:lnTo>
                  <a:lnTo>
                    <a:pt x="9713" y="1494"/>
                  </a:lnTo>
                  <a:lnTo>
                    <a:pt x="25731" y="0"/>
                  </a:lnTo>
                  <a:lnTo>
                    <a:pt x="33926" y="2441"/>
                  </a:lnTo>
                  <a:lnTo>
                    <a:pt x="37500" y="4481"/>
                  </a:lnTo>
                  <a:lnTo>
                    <a:pt x="47270" y="16834"/>
                  </a:lnTo>
                  <a:lnTo>
                    <a:pt x="48129" y="30097"/>
                  </a:lnTo>
                  <a:lnTo>
                    <a:pt x="45203" y="43930"/>
                  </a:lnTo>
                  <a:lnTo>
                    <a:pt x="40595" y="53385"/>
                  </a:lnTo>
                  <a:lnTo>
                    <a:pt x="1606" y="96223"/>
                  </a:lnTo>
                  <a:lnTo>
                    <a:pt x="41538" y="86771"/>
                  </a:lnTo>
                  <a:lnTo>
                    <a:pt x="84493" y="76596"/>
                  </a:lnTo>
                  <a:lnTo>
                    <a:pt x="116086" y="6214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43" name="SMARTInkShape-3313"/>
          <p:cNvSpPr/>
          <p:nvPr>
            <p:custDataLst>
              <p:tags r:id="rId2"/>
            </p:custDataLst>
          </p:nvPr>
        </p:nvSpPr>
        <p:spPr bwMode="auto">
          <a:xfrm>
            <a:off x="2107406" y="1629061"/>
            <a:ext cx="1375173" cy="31862"/>
          </a:xfrm>
          <a:custGeom>
            <a:avLst/>
            <a:gdLst/>
            <a:ahLst/>
            <a:cxnLst/>
            <a:rect l="0" t="0" r="0" b="0"/>
            <a:pathLst>
              <a:path w="1375173" h="31862">
                <a:moveTo>
                  <a:pt x="0" y="31861"/>
                </a:moveTo>
                <a:lnTo>
                  <a:pt x="0" y="31861"/>
                </a:lnTo>
                <a:lnTo>
                  <a:pt x="12429" y="31861"/>
                </a:lnTo>
                <a:lnTo>
                  <a:pt x="51722" y="24172"/>
                </a:lnTo>
                <a:lnTo>
                  <a:pt x="90915" y="17039"/>
                </a:lnTo>
                <a:lnTo>
                  <a:pt x="131228" y="14902"/>
                </a:lnTo>
                <a:lnTo>
                  <a:pt x="163496" y="14401"/>
                </a:lnTo>
                <a:lnTo>
                  <a:pt x="200909" y="14120"/>
                </a:lnTo>
                <a:lnTo>
                  <a:pt x="235587" y="14037"/>
                </a:lnTo>
                <a:lnTo>
                  <a:pt x="270997" y="14012"/>
                </a:lnTo>
                <a:lnTo>
                  <a:pt x="311365" y="14005"/>
                </a:lnTo>
                <a:lnTo>
                  <a:pt x="350005" y="14002"/>
                </a:lnTo>
                <a:lnTo>
                  <a:pt x="373235" y="14002"/>
                </a:lnTo>
                <a:lnTo>
                  <a:pt x="403605" y="14002"/>
                </a:lnTo>
                <a:lnTo>
                  <a:pt x="438734" y="14002"/>
                </a:lnTo>
                <a:lnTo>
                  <a:pt x="467114" y="14002"/>
                </a:lnTo>
                <a:lnTo>
                  <a:pt x="490996" y="14002"/>
                </a:lnTo>
                <a:lnTo>
                  <a:pt x="511878" y="14002"/>
                </a:lnTo>
                <a:lnTo>
                  <a:pt x="537705" y="14002"/>
                </a:lnTo>
                <a:lnTo>
                  <a:pt x="566829" y="14002"/>
                </a:lnTo>
                <a:lnTo>
                  <a:pt x="598152" y="14002"/>
                </a:lnTo>
                <a:lnTo>
                  <a:pt x="623995" y="14002"/>
                </a:lnTo>
                <a:lnTo>
                  <a:pt x="665938" y="14002"/>
                </a:lnTo>
                <a:lnTo>
                  <a:pt x="706408" y="14002"/>
                </a:lnTo>
                <a:lnTo>
                  <a:pt x="747545" y="14002"/>
                </a:lnTo>
                <a:lnTo>
                  <a:pt x="788979" y="14002"/>
                </a:lnTo>
                <a:lnTo>
                  <a:pt x="816697" y="14002"/>
                </a:lnTo>
                <a:lnTo>
                  <a:pt x="849066" y="14002"/>
                </a:lnTo>
                <a:lnTo>
                  <a:pt x="884537" y="14002"/>
                </a:lnTo>
                <a:lnTo>
                  <a:pt x="915129" y="13009"/>
                </a:lnTo>
                <a:lnTo>
                  <a:pt x="942469" y="11356"/>
                </a:lnTo>
                <a:lnTo>
                  <a:pt x="967641" y="9261"/>
                </a:lnTo>
                <a:lnTo>
                  <a:pt x="991367" y="7865"/>
                </a:lnTo>
                <a:lnTo>
                  <a:pt x="1014131" y="6934"/>
                </a:lnTo>
                <a:lnTo>
                  <a:pt x="1036251" y="6313"/>
                </a:lnTo>
                <a:lnTo>
                  <a:pt x="1068858" y="5899"/>
                </a:lnTo>
                <a:lnTo>
                  <a:pt x="1108455" y="5623"/>
                </a:lnTo>
                <a:lnTo>
                  <a:pt x="1152712" y="5440"/>
                </a:lnTo>
                <a:lnTo>
                  <a:pt x="1187178" y="4325"/>
                </a:lnTo>
                <a:lnTo>
                  <a:pt x="1215116" y="2589"/>
                </a:lnTo>
                <a:lnTo>
                  <a:pt x="1238703" y="440"/>
                </a:lnTo>
                <a:lnTo>
                  <a:pt x="1262364" y="0"/>
                </a:lnTo>
                <a:lnTo>
                  <a:pt x="1286076" y="698"/>
                </a:lnTo>
                <a:lnTo>
                  <a:pt x="1327637" y="3128"/>
                </a:lnTo>
                <a:lnTo>
                  <a:pt x="1375172" y="50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46" name="SMARTInkShape-Group959"/>
          <p:cNvGrpSpPr/>
          <p:nvPr/>
        </p:nvGrpSpPr>
        <p:grpSpPr>
          <a:xfrm>
            <a:off x="3277195" y="4330898"/>
            <a:ext cx="249868" cy="98228"/>
            <a:chOff x="3277195" y="4330898"/>
            <a:chExt cx="249868" cy="98228"/>
          </a:xfrm>
        </p:grpSpPr>
        <p:sp>
          <p:nvSpPr>
            <p:cNvPr id="44" name="SMARTInkShape-3314"/>
            <p:cNvSpPr/>
            <p:nvPr>
              <p:custDataLst>
                <p:tags r:id="rId284"/>
              </p:custDataLst>
            </p:nvPr>
          </p:nvSpPr>
          <p:spPr bwMode="auto">
            <a:xfrm>
              <a:off x="3277195" y="4357688"/>
              <a:ext cx="232173" cy="43720"/>
            </a:xfrm>
            <a:custGeom>
              <a:avLst/>
              <a:gdLst/>
              <a:ahLst/>
              <a:cxnLst/>
              <a:rect l="0" t="0" r="0" b="0"/>
              <a:pathLst>
                <a:path w="232173" h="43720">
                  <a:moveTo>
                    <a:pt x="0" y="0"/>
                  </a:moveTo>
                  <a:lnTo>
                    <a:pt x="0" y="0"/>
                  </a:lnTo>
                  <a:lnTo>
                    <a:pt x="7689" y="7688"/>
                  </a:lnTo>
                  <a:lnTo>
                    <a:pt x="38420" y="21249"/>
                  </a:lnTo>
                  <a:lnTo>
                    <a:pt x="78108" y="31831"/>
                  </a:lnTo>
                  <a:lnTo>
                    <a:pt x="118286" y="37596"/>
                  </a:lnTo>
                  <a:lnTo>
                    <a:pt x="156504" y="43719"/>
                  </a:lnTo>
                  <a:lnTo>
                    <a:pt x="191098" y="41819"/>
                  </a:lnTo>
                  <a:lnTo>
                    <a:pt x="229050" y="36075"/>
                  </a:lnTo>
                  <a:lnTo>
                    <a:pt x="230091" y="33971"/>
                  </a:lnTo>
                  <a:lnTo>
                    <a:pt x="232172"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5" name="SMARTInkShape-3315"/>
            <p:cNvSpPr/>
            <p:nvPr>
              <p:custDataLst>
                <p:tags r:id="rId285"/>
              </p:custDataLst>
            </p:nvPr>
          </p:nvSpPr>
          <p:spPr bwMode="auto">
            <a:xfrm>
              <a:off x="3469331" y="4330898"/>
              <a:ext cx="57732" cy="98228"/>
            </a:xfrm>
            <a:custGeom>
              <a:avLst/>
              <a:gdLst/>
              <a:ahLst/>
              <a:cxnLst/>
              <a:rect l="0" t="0" r="0" b="0"/>
              <a:pathLst>
                <a:path w="57732" h="98228">
                  <a:moveTo>
                    <a:pt x="13247" y="0"/>
                  </a:moveTo>
                  <a:lnTo>
                    <a:pt x="13247" y="0"/>
                  </a:lnTo>
                  <a:lnTo>
                    <a:pt x="0" y="0"/>
                  </a:lnTo>
                  <a:lnTo>
                    <a:pt x="1737" y="0"/>
                  </a:lnTo>
                  <a:lnTo>
                    <a:pt x="13691" y="7068"/>
                  </a:lnTo>
                  <a:lnTo>
                    <a:pt x="16520" y="7689"/>
                  </a:lnTo>
                  <a:lnTo>
                    <a:pt x="48426" y="32706"/>
                  </a:lnTo>
                  <a:lnTo>
                    <a:pt x="51582" y="33710"/>
                  </a:lnTo>
                  <a:lnTo>
                    <a:pt x="53687" y="35372"/>
                  </a:lnTo>
                  <a:lnTo>
                    <a:pt x="56025" y="39864"/>
                  </a:lnTo>
                  <a:lnTo>
                    <a:pt x="57731" y="64346"/>
                  </a:lnTo>
                  <a:lnTo>
                    <a:pt x="55177" y="70932"/>
                  </a:lnTo>
                  <a:lnTo>
                    <a:pt x="31107" y="982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0" name="SMARTInkShape-Group960"/>
          <p:cNvGrpSpPr/>
          <p:nvPr/>
        </p:nvGrpSpPr>
        <p:grpSpPr>
          <a:xfrm>
            <a:off x="7590234" y="329934"/>
            <a:ext cx="1401962" cy="1153799"/>
            <a:chOff x="7590234" y="329934"/>
            <a:chExt cx="1401962" cy="1153799"/>
          </a:xfrm>
        </p:grpSpPr>
        <p:sp>
          <p:nvSpPr>
            <p:cNvPr id="47" name="SMARTInkShape-3316"/>
            <p:cNvSpPr/>
            <p:nvPr>
              <p:custDataLst>
                <p:tags r:id="rId251"/>
              </p:custDataLst>
            </p:nvPr>
          </p:nvSpPr>
          <p:spPr bwMode="auto">
            <a:xfrm>
              <a:off x="7590234" y="1199304"/>
              <a:ext cx="125017" cy="284429"/>
            </a:xfrm>
            <a:custGeom>
              <a:avLst/>
              <a:gdLst/>
              <a:ahLst/>
              <a:cxnLst/>
              <a:rect l="0" t="0" r="0" b="0"/>
              <a:pathLst>
                <a:path w="125017" h="284429">
                  <a:moveTo>
                    <a:pt x="125016" y="166938"/>
                  </a:moveTo>
                  <a:lnTo>
                    <a:pt x="125016" y="166938"/>
                  </a:lnTo>
                  <a:lnTo>
                    <a:pt x="125016" y="159250"/>
                  </a:lnTo>
                  <a:lnTo>
                    <a:pt x="100159" y="145689"/>
                  </a:lnTo>
                  <a:lnTo>
                    <a:pt x="87775" y="141790"/>
                  </a:lnTo>
                  <a:lnTo>
                    <a:pt x="75723" y="146170"/>
                  </a:lnTo>
                  <a:lnTo>
                    <a:pt x="33449" y="176396"/>
                  </a:lnTo>
                  <a:lnTo>
                    <a:pt x="25276" y="182173"/>
                  </a:lnTo>
                  <a:lnTo>
                    <a:pt x="16196" y="196530"/>
                  </a:lnTo>
                  <a:lnTo>
                    <a:pt x="11082" y="223992"/>
                  </a:lnTo>
                  <a:lnTo>
                    <a:pt x="9355" y="264087"/>
                  </a:lnTo>
                  <a:lnTo>
                    <a:pt x="11198" y="271392"/>
                  </a:lnTo>
                  <a:lnTo>
                    <a:pt x="18537" y="282154"/>
                  </a:lnTo>
                  <a:lnTo>
                    <a:pt x="23272" y="284428"/>
                  </a:lnTo>
                  <a:lnTo>
                    <a:pt x="33825" y="284310"/>
                  </a:lnTo>
                  <a:lnTo>
                    <a:pt x="45129" y="278304"/>
                  </a:lnTo>
                  <a:lnTo>
                    <a:pt x="50923" y="273924"/>
                  </a:lnTo>
                  <a:lnTo>
                    <a:pt x="78037" y="234577"/>
                  </a:lnTo>
                  <a:lnTo>
                    <a:pt x="94545" y="200968"/>
                  </a:lnTo>
                  <a:lnTo>
                    <a:pt x="106512" y="165196"/>
                  </a:lnTo>
                  <a:lnTo>
                    <a:pt x="111832" y="126146"/>
                  </a:lnTo>
                  <a:lnTo>
                    <a:pt x="114826" y="84075"/>
                  </a:lnTo>
                  <a:lnTo>
                    <a:pt x="110972" y="48018"/>
                  </a:lnTo>
                  <a:lnTo>
                    <a:pt x="100914" y="29418"/>
                  </a:lnTo>
                  <a:lnTo>
                    <a:pt x="81164" y="10436"/>
                  </a:lnTo>
                  <a:lnTo>
                    <a:pt x="74945" y="6049"/>
                  </a:lnTo>
                  <a:lnTo>
                    <a:pt x="60098" y="1174"/>
                  </a:lnTo>
                  <a:lnTo>
                    <a:pt x="43578" y="0"/>
                  </a:lnTo>
                  <a:lnTo>
                    <a:pt x="14080" y="5191"/>
                  </a:lnTo>
                  <a:lnTo>
                    <a:pt x="0" y="151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8" name="SMARTInkShape-3317"/>
            <p:cNvSpPr/>
            <p:nvPr>
              <p:custDataLst>
                <p:tags r:id="rId252"/>
              </p:custDataLst>
            </p:nvPr>
          </p:nvSpPr>
          <p:spPr bwMode="auto">
            <a:xfrm>
              <a:off x="7750969" y="1303734"/>
              <a:ext cx="59182" cy="125017"/>
            </a:xfrm>
            <a:custGeom>
              <a:avLst/>
              <a:gdLst/>
              <a:ahLst/>
              <a:cxnLst/>
              <a:rect l="0" t="0" r="0" b="0"/>
              <a:pathLst>
                <a:path w="59182" h="125017">
                  <a:moveTo>
                    <a:pt x="17859" y="0"/>
                  </a:moveTo>
                  <a:lnTo>
                    <a:pt x="17859" y="0"/>
                  </a:lnTo>
                  <a:lnTo>
                    <a:pt x="22600" y="0"/>
                  </a:lnTo>
                  <a:lnTo>
                    <a:pt x="35029" y="4741"/>
                  </a:lnTo>
                  <a:lnTo>
                    <a:pt x="51279" y="21910"/>
                  </a:lnTo>
                  <a:lnTo>
                    <a:pt x="59181" y="36368"/>
                  </a:lnTo>
                  <a:lnTo>
                    <a:pt x="58384" y="48906"/>
                  </a:lnTo>
                  <a:lnTo>
                    <a:pt x="53729" y="64400"/>
                  </a:lnTo>
                  <a:lnTo>
                    <a:pt x="40945" y="86881"/>
                  </a:lnTo>
                  <a:lnTo>
                    <a:pt x="0" y="12501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9" name="SMARTInkShape-3318"/>
            <p:cNvSpPr/>
            <p:nvPr>
              <p:custDataLst>
                <p:tags r:id="rId253"/>
              </p:custDataLst>
            </p:nvPr>
          </p:nvSpPr>
          <p:spPr bwMode="auto">
            <a:xfrm>
              <a:off x="7832213" y="1276945"/>
              <a:ext cx="61632" cy="140895"/>
            </a:xfrm>
            <a:custGeom>
              <a:avLst/>
              <a:gdLst/>
              <a:ahLst/>
              <a:cxnLst/>
              <a:rect l="0" t="0" r="0" b="0"/>
              <a:pathLst>
                <a:path w="61632" h="140895">
                  <a:moveTo>
                    <a:pt x="34842" y="0"/>
                  </a:moveTo>
                  <a:lnTo>
                    <a:pt x="34842" y="0"/>
                  </a:lnTo>
                  <a:lnTo>
                    <a:pt x="27713" y="8122"/>
                  </a:lnTo>
                  <a:lnTo>
                    <a:pt x="9110" y="47641"/>
                  </a:lnTo>
                  <a:lnTo>
                    <a:pt x="2082" y="69127"/>
                  </a:lnTo>
                  <a:lnTo>
                    <a:pt x="0" y="105480"/>
                  </a:lnTo>
                  <a:lnTo>
                    <a:pt x="2158" y="121294"/>
                  </a:lnTo>
                  <a:lnTo>
                    <a:pt x="4123" y="125511"/>
                  </a:lnTo>
                  <a:lnTo>
                    <a:pt x="11598" y="132843"/>
                  </a:lnTo>
                  <a:lnTo>
                    <a:pt x="20543" y="138416"/>
                  </a:lnTo>
                  <a:lnTo>
                    <a:pt x="27825" y="140894"/>
                  </a:lnTo>
                  <a:lnTo>
                    <a:pt x="32148" y="139570"/>
                  </a:lnTo>
                  <a:lnTo>
                    <a:pt x="42244" y="132807"/>
                  </a:lnTo>
                  <a:lnTo>
                    <a:pt x="61631" y="10715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0" name="SMARTInkShape-3319"/>
            <p:cNvSpPr/>
            <p:nvPr>
              <p:custDataLst>
                <p:tags r:id="rId254"/>
              </p:custDataLst>
            </p:nvPr>
          </p:nvSpPr>
          <p:spPr bwMode="auto">
            <a:xfrm>
              <a:off x="7724180" y="1232297"/>
              <a:ext cx="107157" cy="17860"/>
            </a:xfrm>
            <a:custGeom>
              <a:avLst/>
              <a:gdLst/>
              <a:ahLst/>
              <a:cxnLst/>
              <a:rect l="0" t="0" r="0" b="0"/>
              <a:pathLst>
                <a:path w="107157" h="17860">
                  <a:moveTo>
                    <a:pt x="0" y="17859"/>
                  </a:moveTo>
                  <a:lnTo>
                    <a:pt x="0" y="17859"/>
                  </a:lnTo>
                  <a:lnTo>
                    <a:pt x="0" y="13119"/>
                  </a:lnTo>
                  <a:lnTo>
                    <a:pt x="7937" y="8146"/>
                  </a:lnTo>
                  <a:lnTo>
                    <a:pt x="27806" y="1609"/>
                  </a:lnTo>
                  <a:lnTo>
                    <a:pt x="67570" y="141"/>
                  </a:lnTo>
                  <a:lnTo>
                    <a:pt x="10715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1" name="SMARTInkShape-3320"/>
            <p:cNvSpPr/>
            <p:nvPr>
              <p:custDataLst>
                <p:tags r:id="rId255"/>
              </p:custDataLst>
            </p:nvPr>
          </p:nvSpPr>
          <p:spPr bwMode="auto">
            <a:xfrm>
              <a:off x="8020100" y="1098352"/>
              <a:ext cx="34479" cy="1"/>
            </a:xfrm>
            <a:custGeom>
              <a:avLst/>
              <a:gdLst/>
              <a:ahLst/>
              <a:cxnLst/>
              <a:rect l="0" t="0" r="0" b="0"/>
              <a:pathLst>
                <a:path w="34479" h="1">
                  <a:moveTo>
                    <a:pt x="7689" y="0"/>
                  </a:moveTo>
                  <a:lnTo>
                    <a:pt x="7689" y="0"/>
                  </a:lnTo>
                  <a:lnTo>
                    <a:pt x="0" y="0"/>
                  </a:lnTo>
                  <a:lnTo>
                    <a:pt x="3447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2" name="SMARTInkShape-3321"/>
            <p:cNvSpPr/>
            <p:nvPr>
              <p:custDataLst>
                <p:tags r:id="rId256"/>
              </p:custDataLst>
            </p:nvPr>
          </p:nvSpPr>
          <p:spPr bwMode="auto">
            <a:xfrm>
              <a:off x="7822406" y="1196578"/>
              <a:ext cx="58398" cy="98228"/>
            </a:xfrm>
            <a:custGeom>
              <a:avLst/>
              <a:gdLst/>
              <a:ahLst/>
              <a:cxnLst/>
              <a:rect l="0" t="0" r="0" b="0"/>
              <a:pathLst>
                <a:path w="58398" h="98228">
                  <a:moveTo>
                    <a:pt x="0" y="0"/>
                  </a:moveTo>
                  <a:lnTo>
                    <a:pt x="0" y="0"/>
                  </a:lnTo>
                  <a:lnTo>
                    <a:pt x="9481" y="0"/>
                  </a:lnTo>
                  <a:lnTo>
                    <a:pt x="19427" y="5292"/>
                  </a:lnTo>
                  <a:lnTo>
                    <a:pt x="51985" y="35607"/>
                  </a:lnTo>
                  <a:lnTo>
                    <a:pt x="57831" y="44930"/>
                  </a:lnTo>
                  <a:lnTo>
                    <a:pt x="58397" y="49797"/>
                  </a:lnTo>
                  <a:lnTo>
                    <a:pt x="56381" y="60497"/>
                  </a:lnTo>
                  <a:lnTo>
                    <a:pt x="35719" y="982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3" name="SMARTInkShape-3322"/>
            <p:cNvSpPr/>
            <p:nvPr>
              <p:custDataLst>
                <p:tags r:id="rId257"/>
              </p:custDataLst>
            </p:nvPr>
          </p:nvSpPr>
          <p:spPr bwMode="auto">
            <a:xfrm>
              <a:off x="8009930" y="1143000"/>
              <a:ext cx="80368" cy="22601"/>
            </a:xfrm>
            <a:custGeom>
              <a:avLst/>
              <a:gdLst/>
              <a:ahLst/>
              <a:cxnLst/>
              <a:rect l="0" t="0" r="0" b="0"/>
              <a:pathLst>
                <a:path w="80368" h="22601">
                  <a:moveTo>
                    <a:pt x="0" y="17859"/>
                  </a:moveTo>
                  <a:lnTo>
                    <a:pt x="0" y="17859"/>
                  </a:lnTo>
                  <a:lnTo>
                    <a:pt x="4740" y="22600"/>
                  </a:lnTo>
                  <a:lnTo>
                    <a:pt x="15005" y="22281"/>
                  </a:lnTo>
                  <a:lnTo>
                    <a:pt x="8036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4" name="SMARTInkShape-3323"/>
            <p:cNvSpPr/>
            <p:nvPr>
              <p:custDataLst>
                <p:tags r:id="rId258"/>
              </p:custDataLst>
            </p:nvPr>
          </p:nvSpPr>
          <p:spPr bwMode="auto">
            <a:xfrm>
              <a:off x="8143915" y="803672"/>
              <a:ext cx="80328" cy="428286"/>
            </a:xfrm>
            <a:custGeom>
              <a:avLst/>
              <a:gdLst/>
              <a:ahLst/>
              <a:cxnLst/>
              <a:rect l="0" t="0" r="0" b="0"/>
              <a:pathLst>
                <a:path w="80328" h="428286">
                  <a:moveTo>
                    <a:pt x="80327" y="0"/>
                  </a:moveTo>
                  <a:lnTo>
                    <a:pt x="80327" y="0"/>
                  </a:lnTo>
                  <a:lnTo>
                    <a:pt x="48476" y="992"/>
                  </a:lnTo>
                  <a:lnTo>
                    <a:pt x="37728" y="4740"/>
                  </a:lnTo>
                  <a:lnTo>
                    <a:pt x="7595" y="28679"/>
                  </a:lnTo>
                  <a:lnTo>
                    <a:pt x="3354" y="37882"/>
                  </a:lnTo>
                  <a:lnTo>
                    <a:pt x="2223" y="43114"/>
                  </a:lnTo>
                  <a:lnTo>
                    <a:pt x="5552" y="79035"/>
                  </a:lnTo>
                  <a:lnTo>
                    <a:pt x="3050" y="104777"/>
                  </a:lnTo>
                  <a:lnTo>
                    <a:pt x="10088" y="136599"/>
                  </a:lnTo>
                  <a:lnTo>
                    <a:pt x="15529" y="179380"/>
                  </a:lnTo>
                  <a:lnTo>
                    <a:pt x="15809" y="210693"/>
                  </a:lnTo>
                  <a:lnTo>
                    <a:pt x="12627" y="247761"/>
                  </a:lnTo>
                  <a:lnTo>
                    <a:pt x="7904" y="282095"/>
                  </a:lnTo>
                  <a:lnTo>
                    <a:pt x="3491" y="313891"/>
                  </a:lnTo>
                  <a:lnTo>
                    <a:pt x="1529" y="344559"/>
                  </a:lnTo>
                  <a:lnTo>
                    <a:pt x="658" y="374726"/>
                  </a:lnTo>
                  <a:lnTo>
                    <a:pt x="97" y="415553"/>
                  </a:lnTo>
                  <a:lnTo>
                    <a:pt x="0" y="424752"/>
                  </a:lnTo>
                  <a:lnTo>
                    <a:pt x="979" y="426043"/>
                  </a:lnTo>
                  <a:lnTo>
                    <a:pt x="4712" y="427477"/>
                  </a:lnTo>
                  <a:lnTo>
                    <a:pt x="12393" y="428285"/>
                  </a:lnTo>
                  <a:lnTo>
                    <a:pt x="56067" y="420503"/>
                  </a:lnTo>
                  <a:lnTo>
                    <a:pt x="80327" y="41969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5" name="SMARTInkShape-3324"/>
            <p:cNvSpPr/>
            <p:nvPr>
              <p:custDataLst>
                <p:tags r:id="rId259"/>
              </p:custDataLst>
            </p:nvPr>
          </p:nvSpPr>
          <p:spPr bwMode="auto">
            <a:xfrm>
              <a:off x="8268029" y="839782"/>
              <a:ext cx="63370" cy="156595"/>
            </a:xfrm>
            <a:custGeom>
              <a:avLst/>
              <a:gdLst/>
              <a:ahLst/>
              <a:cxnLst/>
              <a:rect l="0" t="0" r="0" b="0"/>
              <a:pathLst>
                <a:path w="63370" h="156595">
                  <a:moveTo>
                    <a:pt x="63369" y="115695"/>
                  </a:moveTo>
                  <a:lnTo>
                    <a:pt x="63369" y="115695"/>
                  </a:lnTo>
                  <a:lnTo>
                    <a:pt x="63369" y="94704"/>
                  </a:lnTo>
                  <a:lnTo>
                    <a:pt x="60723" y="88837"/>
                  </a:lnTo>
                  <a:lnTo>
                    <a:pt x="58629" y="85883"/>
                  </a:lnTo>
                  <a:lnTo>
                    <a:pt x="48363" y="82601"/>
                  </a:lnTo>
                  <a:lnTo>
                    <a:pt x="41459" y="81726"/>
                  </a:lnTo>
                  <a:lnTo>
                    <a:pt x="33880" y="86104"/>
                  </a:lnTo>
                  <a:lnTo>
                    <a:pt x="5620" y="120837"/>
                  </a:lnTo>
                  <a:lnTo>
                    <a:pt x="1057" y="128053"/>
                  </a:lnTo>
                  <a:lnTo>
                    <a:pt x="0" y="134847"/>
                  </a:lnTo>
                  <a:lnTo>
                    <a:pt x="1279" y="141361"/>
                  </a:lnTo>
                  <a:lnTo>
                    <a:pt x="4116" y="147689"/>
                  </a:lnTo>
                  <a:lnTo>
                    <a:pt x="8984" y="151907"/>
                  </a:lnTo>
                  <a:lnTo>
                    <a:pt x="22332" y="156594"/>
                  </a:lnTo>
                  <a:lnTo>
                    <a:pt x="29065" y="155859"/>
                  </a:lnTo>
                  <a:lnTo>
                    <a:pt x="41839" y="149751"/>
                  </a:lnTo>
                  <a:lnTo>
                    <a:pt x="55447" y="135156"/>
                  </a:lnTo>
                  <a:lnTo>
                    <a:pt x="61022" y="108783"/>
                  </a:lnTo>
                  <a:lnTo>
                    <a:pt x="59681" y="79219"/>
                  </a:lnTo>
                  <a:lnTo>
                    <a:pt x="53792" y="46897"/>
                  </a:lnTo>
                  <a:lnTo>
                    <a:pt x="34736" y="13951"/>
                  </a:lnTo>
                  <a:lnTo>
                    <a:pt x="22200" y="1683"/>
                  </a:lnTo>
                  <a:lnTo>
                    <a:pt x="17071" y="0"/>
                  </a:lnTo>
                  <a:lnTo>
                    <a:pt x="862" y="85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6" name="SMARTInkShape-3325"/>
            <p:cNvSpPr/>
            <p:nvPr>
              <p:custDataLst>
                <p:tags r:id="rId260"/>
              </p:custDataLst>
            </p:nvPr>
          </p:nvSpPr>
          <p:spPr bwMode="auto">
            <a:xfrm>
              <a:off x="8362376" y="779523"/>
              <a:ext cx="67250" cy="229533"/>
            </a:xfrm>
            <a:custGeom>
              <a:avLst/>
              <a:gdLst/>
              <a:ahLst/>
              <a:cxnLst/>
              <a:rect l="0" t="0" r="0" b="0"/>
              <a:pathLst>
                <a:path w="67250" h="229533">
                  <a:moveTo>
                    <a:pt x="4741" y="229532"/>
                  </a:moveTo>
                  <a:lnTo>
                    <a:pt x="4741" y="229532"/>
                  </a:lnTo>
                  <a:lnTo>
                    <a:pt x="3749" y="215274"/>
                  </a:lnTo>
                  <a:lnTo>
                    <a:pt x="0" y="204674"/>
                  </a:lnTo>
                  <a:lnTo>
                    <a:pt x="1793" y="163848"/>
                  </a:lnTo>
                  <a:lnTo>
                    <a:pt x="6076" y="129893"/>
                  </a:lnTo>
                  <a:lnTo>
                    <a:pt x="12279" y="93967"/>
                  </a:lnTo>
                  <a:lnTo>
                    <a:pt x="21652" y="54848"/>
                  </a:lnTo>
                  <a:lnTo>
                    <a:pt x="31564" y="15918"/>
                  </a:lnTo>
                  <a:lnTo>
                    <a:pt x="46650" y="0"/>
                  </a:lnTo>
                  <a:lnTo>
                    <a:pt x="49548" y="112"/>
                  </a:lnTo>
                  <a:lnTo>
                    <a:pt x="58059" y="2882"/>
                  </a:lnTo>
                  <a:lnTo>
                    <a:pt x="61122" y="6995"/>
                  </a:lnTo>
                  <a:lnTo>
                    <a:pt x="67249" y="3307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7" name="SMARTInkShape-3326"/>
            <p:cNvSpPr/>
            <p:nvPr>
              <p:custDataLst>
                <p:tags r:id="rId261"/>
              </p:custDataLst>
            </p:nvPr>
          </p:nvSpPr>
          <p:spPr bwMode="auto">
            <a:xfrm>
              <a:off x="8358188" y="920126"/>
              <a:ext cx="71438" cy="8563"/>
            </a:xfrm>
            <a:custGeom>
              <a:avLst/>
              <a:gdLst/>
              <a:ahLst/>
              <a:cxnLst/>
              <a:rect l="0" t="0" r="0" b="0"/>
              <a:pathLst>
                <a:path w="71438" h="8563">
                  <a:moveTo>
                    <a:pt x="0" y="8562"/>
                  </a:moveTo>
                  <a:lnTo>
                    <a:pt x="0" y="8562"/>
                  </a:lnTo>
                  <a:lnTo>
                    <a:pt x="9113" y="7569"/>
                  </a:lnTo>
                  <a:lnTo>
                    <a:pt x="47249" y="459"/>
                  </a:lnTo>
                  <a:lnTo>
                    <a:pt x="59363" y="0"/>
                  </a:lnTo>
                  <a:lnTo>
                    <a:pt x="63388" y="869"/>
                  </a:lnTo>
                  <a:lnTo>
                    <a:pt x="71437" y="856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8" name="SMARTInkShape-3327"/>
            <p:cNvSpPr/>
            <p:nvPr>
              <p:custDataLst>
                <p:tags r:id="rId262"/>
              </p:custDataLst>
            </p:nvPr>
          </p:nvSpPr>
          <p:spPr bwMode="auto">
            <a:xfrm>
              <a:off x="7875984" y="786768"/>
              <a:ext cx="89298" cy="311585"/>
            </a:xfrm>
            <a:custGeom>
              <a:avLst/>
              <a:gdLst/>
              <a:ahLst/>
              <a:cxnLst/>
              <a:rect l="0" t="0" r="0" b="0"/>
              <a:pathLst>
                <a:path w="89298" h="311585">
                  <a:moveTo>
                    <a:pt x="0" y="311584"/>
                  </a:moveTo>
                  <a:lnTo>
                    <a:pt x="0" y="311584"/>
                  </a:lnTo>
                  <a:lnTo>
                    <a:pt x="0" y="267764"/>
                  </a:lnTo>
                  <a:lnTo>
                    <a:pt x="993" y="246652"/>
                  </a:lnTo>
                  <a:lnTo>
                    <a:pt x="2646" y="220671"/>
                  </a:lnTo>
                  <a:lnTo>
                    <a:pt x="4741" y="191444"/>
                  </a:lnTo>
                  <a:lnTo>
                    <a:pt x="9714" y="151032"/>
                  </a:lnTo>
                  <a:lnTo>
                    <a:pt x="18092" y="108901"/>
                  </a:lnTo>
                  <a:lnTo>
                    <a:pt x="26858" y="73928"/>
                  </a:lnTo>
                  <a:lnTo>
                    <a:pt x="41681" y="34409"/>
                  </a:lnTo>
                  <a:lnTo>
                    <a:pt x="56557" y="9924"/>
                  </a:lnTo>
                  <a:lnTo>
                    <a:pt x="61517" y="6298"/>
                  </a:lnTo>
                  <a:lnTo>
                    <a:pt x="85051" y="0"/>
                  </a:lnTo>
                  <a:lnTo>
                    <a:pt x="86466" y="2658"/>
                  </a:lnTo>
                  <a:lnTo>
                    <a:pt x="89297" y="3476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9" name="SMARTInkShape-3328"/>
            <p:cNvSpPr/>
            <p:nvPr>
              <p:custDataLst>
                <p:tags r:id="rId263"/>
              </p:custDataLst>
            </p:nvPr>
          </p:nvSpPr>
          <p:spPr bwMode="auto">
            <a:xfrm>
              <a:off x="7849195" y="933545"/>
              <a:ext cx="125017" cy="21933"/>
            </a:xfrm>
            <a:custGeom>
              <a:avLst/>
              <a:gdLst/>
              <a:ahLst/>
              <a:cxnLst/>
              <a:rect l="0" t="0" r="0" b="0"/>
              <a:pathLst>
                <a:path w="125017" h="21933">
                  <a:moveTo>
                    <a:pt x="0" y="21932"/>
                  </a:moveTo>
                  <a:lnTo>
                    <a:pt x="0" y="21932"/>
                  </a:lnTo>
                  <a:lnTo>
                    <a:pt x="44121" y="3840"/>
                  </a:lnTo>
                  <a:lnTo>
                    <a:pt x="67235" y="0"/>
                  </a:lnTo>
                  <a:lnTo>
                    <a:pt x="106052" y="3340"/>
                  </a:lnTo>
                  <a:lnTo>
                    <a:pt x="125016" y="1300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0" name="SMARTInkShape-3329"/>
            <p:cNvSpPr/>
            <p:nvPr>
              <p:custDataLst>
                <p:tags r:id="rId264"/>
              </p:custDataLst>
            </p:nvPr>
          </p:nvSpPr>
          <p:spPr bwMode="auto">
            <a:xfrm>
              <a:off x="7670602" y="1103282"/>
              <a:ext cx="267891" cy="30789"/>
            </a:xfrm>
            <a:custGeom>
              <a:avLst/>
              <a:gdLst/>
              <a:ahLst/>
              <a:cxnLst/>
              <a:rect l="0" t="0" r="0" b="0"/>
              <a:pathLst>
                <a:path w="267891" h="30789">
                  <a:moveTo>
                    <a:pt x="0" y="30788"/>
                  </a:moveTo>
                  <a:lnTo>
                    <a:pt x="0" y="30788"/>
                  </a:lnTo>
                  <a:lnTo>
                    <a:pt x="4740" y="30788"/>
                  </a:lnTo>
                  <a:lnTo>
                    <a:pt x="47640" y="18359"/>
                  </a:lnTo>
                  <a:lnTo>
                    <a:pt x="78607" y="9797"/>
                  </a:lnTo>
                  <a:lnTo>
                    <a:pt x="118611" y="3930"/>
                  </a:lnTo>
                  <a:lnTo>
                    <a:pt x="144558" y="977"/>
                  </a:lnTo>
                  <a:lnTo>
                    <a:pt x="167809" y="0"/>
                  </a:lnTo>
                  <a:lnTo>
                    <a:pt x="209519" y="1560"/>
                  </a:lnTo>
                  <a:lnTo>
                    <a:pt x="267890" y="1292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1" name="SMARTInkShape-3330"/>
            <p:cNvSpPr/>
            <p:nvPr>
              <p:custDataLst>
                <p:tags r:id="rId265"/>
              </p:custDataLst>
            </p:nvPr>
          </p:nvSpPr>
          <p:spPr bwMode="auto">
            <a:xfrm>
              <a:off x="7737823" y="375479"/>
              <a:ext cx="209600" cy="249600"/>
            </a:xfrm>
            <a:custGeom>
              <a:avLst/>
              <a:gdLst/>
              <a:ahLst/>
              <a:cxnLst/>
              <a:rect l="0" t="0" r="0" b="0"/>
              <a:pathLst>
                <a:path w="209600" h="249600">
                  <a:moveTo>
                    <a:pt x="120302" y="26357"/>
                  </a:moveTo>
                  <a:lnTo>
                    <a:pt x="120302" y="26357"/>
                  </a:lnTo>
                  <a:lnTo>
                    <a:pt x="120302" y="4493"/>
                  </a:lnTo>
                  <a:lnTo>
                    <a:pt x="119310" y="2851"/>
                  </a:lnTo>
                  <a:lnTo>
                    <a:pt x="117656" y="1757"/>
                  </a:lnTo>
                  <a:lnTo>
                    <a:pt x="110588" y="216"/>
                  </a:lnTo>
                  <a:lnTo>
                    <a:pt x="107873" y="0"/>
                  </a:lnTo>
                  <a:lnTo>
                    <a:pt x="99565" y="5052"/>
                  </a:lnTo>
                  <a:lnTo>
                    <a:pt x="57662" y="45442"/>
                  </a:lnTo>
                  <a:lnTo>
                    <a:pt x="28255" y="87061"/>
                  </a:lnTo>
                  <a:lnTo>
                    <a:pt x="8198" y="128621"/>
                  </a:lnTo>
                  <a:lnTo>
                    <a:pt x="0" y="169764"/>
                  </a:lnTo>
                  <a:lnTo>
                    <a:pt x="27" y="182036"/>
                  </a:lnTo>
                  <a:lnTo>
                    <a:pt x="11785" y="214574"/>
                  </a:lnTo>
                  <a:lnTo>
                    <a:pt x="21140" y="227749"/>
                  </a:lnTo>
                  <a:lnTo>
                    <a:pt x="61265" y="246322"/>
                  </a:lnTo>
                  <a:lnTo>
                    <a:pt x="89764" y="247812"/>
                  </a:lnTo>
                  <a:lnTo>
                    <a:pt x="125475" y="240140"/>
                  </a:lnTo>
                  <a:lnTo>
                    <a:pt x="144429" y="233489"/>
                  </a:lnTo>
                  <a:lnTo>
                    <a:pt x="159468" y="223918"/>
                  </a:lnTo>
                  <a:lnTo>
                    <a:pt x="170121" y="210404"/>
                  </a:lnTo>
                  <a:lnTo>
                    <a:pt x="185044" y="186956"/>
                  </a:lnTo>
                  <a:lnTo>
                    <a:pt x="185291" y="182040"/>
                  </a:lnTo>
                  <a:lnTo>
                    <a:pt x="180274" y="171286"/>
                  </a:lnTo>
                  <a:lnTo>
                    <a:pt x="174076" y="165184"/>
                  </a:lnTo>
                  <a:lnTo>
                    <a:pt x="171035" y="163557"/>
                  </a:lnTo>
                  <a:lnTo>
                    <a:pt x="147791" y="161267"/>
                  </a:lnTo>
                  <a:lnTo>
                    <a:pt x="141605" y="161937"/>
                  </a:lnTo>
                  <a:lnTo>
                    <a:pt x="137480" y="163377"/>
                  </a:lnTo>
                  <a:lnTo>
                    <a:pt x="134731" y="165328"/>
                  </a:lnTo>
                  <a:lnTo>
                    <a:pt x="131676" y="170143"/>
                  </a:lnTo>
                  <a:lnTo>
                    <a:pt x="130861" y="172816"/>
                  </a:lnTo>
                  <a:lnTo>
                    <a:pt x="131310" y="175590"/>
                  </a:lnTo>
                  <a:lnTo>
                    <a:pt x="134455" y="181318"/>
                  </a:lnTo>
                  <a:lnTo>
                    <a:pt x="144452" y="184525"/>
                  </a:lnTo>
                  <a:lnTo>
                    <a:pt x="169380" y="187746"/>
                  </a:lnTo>
                  <a:lnTo>
                    <a:pt x="179381" y="194120"/>
                  </a:lnTo>
                  <a:lnTo>
                    <a:pt x="194657" y="208069"/>
                  </a:lnTo>
                  <a:lnTo>
                    <a:pt x="197996" y="219235"/>
                  </a:lnTo>
                  <a:lnTo>
                    <a:pt x="209599" y="24959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2" name="SMARTInkShape-3331"/>
            <p:cNvSpPr/>
            <p:nvPr>
              <p:custDataLst>
                <p:tags r:id="rId266"/>
              </p:custDataLst>
            </p:nvPr>
          </p:nvSpPr>
          <p:spPr bwMode="auto">
            <a:xfrm>
              <a:off x="8005227" y="329934"/>
              <a:ext cx="299383" cy="296899"/>
            </a:xfrm>
            <a:custGeom>
              <a:avLst/>
              <a:gdLst/>
              <a:ahLst/>
              <a:cxnLst/>
              <a:rect l="0" t="0" r="0" b="0"/>
              <a:pathLst>
                <a:path w="299383" h="296899">
                  <a:moveTo>
                    <a:pt x="31492" y="196918"/>
                  </a:moveTo>
                  <a:lnTo>
                    <a:pt x="31492" y="196918"/>
                  </a:lnTo>
                  <a:lnTo>
                    <a:pt x="14295" y="187823"/>
                  </a:lnTo>
                  <a:lnTo>
                    <a:pt x="6162" y="180408"/>
                  </a:lnTo>
                  <a:lnTo>
                    <a:pt x="5675" y="180951"/>
                  </a:lnTo>
                  <a:lnTo>
                    <a:pt x="4895" y="194241"/>
                  </a:lnTo>
                  <a:lnTo>
                    <a:pt x="0" y="229682"/>
                  </a:lnTo>
                  <a:lnTo>
                    <a:pt x="6506" y="272771"/>
                  </a:lnTo>
                  <a:lnTo>
                    <a:pt x="15756" y="290162"/>
                  </a:lnTo>
                  <a:lnTo>
                    <a:pt x="21002" y="294799"/>
                  </a:lnTo>
                  <a:lnTo>
                    <a:pt x="27475" y="296898"/>
                  </a:lnTo>
                  <a:lnTo>
                    <a:pt x="42605" y="296585"/>
                  </a:lnTo>
                  <a:lnTo>
                    <a:pt x="56605" y="290493"/>
                  </a:lnTo>
                  <a:lnTo>
                    <a:pt x="63117" y="286090"/>
                  </a:lnTo>
                  <a:lnTo>
                    <a:pt x="70352" y="275907"/>
                  </a:lnTo>
                  <a:lnTo>
                    <a:pt x="73567" y="260797"/>
                  </a:lnTo>
                  <a:lnTo>
                    <a:pt x="74385" y="223782"/>
                  </a:lnTo>
                  <a:lnTo>
                    <a:pt x="71061" y="209519"/>
                  </a:lnTo>
                  <a:lnTo>
                    <a:pt x="58870" y="186430"/>
                  </a:lnTo>
                  <a:lnTo>
                    <a:pt x="48290" y="177374"/>
                  </a:lnTo>
                  <a:lnTo>
                    <a:pt x="42690" y="174959"/>
                  </a:lnTo>
                  <a:lnTo>
                    <a:pt x="35981" y="175333"/>
                  </a:lnTo>
                  <a:lnTo>
                    <a:pt x="20589" y="181041"/>
                  </a:lnTo>
                  <a:lnTo>
                    <a:pt x="9117" y="190192"/>
                  </a:lnTo>
                  <a:lnTo>
                    <a:pt x="4669" y="195410"/>
                  </a:lnTo>
                  <a:lnTo>
                    <a:pt x="2696" y="200874"/>
                  </a:lnTo>
                  <a:lnTo>
                    <a:pt x="3149" y="212236"/>
                  </a:lnTo>
                  <a:lnTo>
                    <a:pt x="5651" y="217052"/>
                  </a:lnTo>
                  <a:lnTo>
                    <a:pt x="13723" y="225048"/>
                  </a:lnTo>
                  <a:lnTo>
                    <a:pt x="18654" y="226585"/>
                  </a:lnTo>
                  <a:lnTo>
                    <a:pt x="29424" y="225648"/>
                  </a:lnTo>
                  <a:lnTo>
                    <a:pt x="60628" y="208840"/>
                  </a:lnTo>
                  <a:lnTo>
                    <a:pt x="101336" y="183177"/>
                  </a:lnTo>
                  <a:lnTo>
                    <a:pt x="144008" y="164206"/>
                  </a:lnTo>
                  <a:lnTo>
                    <a:pt x="148175" y="163204"/>
                  </a:lnTo>
                  <a:lnTo>
                    <a:pt x="151944" y="163528"/>
                  </a:lnTo>
                  <a:lnTo>
                    <a:pt x="174319" y="170120"/>
                  </a:lnTo>
                  <a:lnTo>
                    <a:pt x="174352" y="165386"/>
                  </a:lnTo>
                  <a:lnTo>
                    <a:pt x="171714" y="160414"/>
                  </a:lnTo>
                  <a:lnTo>
                    <a:pt x="161937" y="149137"/>
                  </a:lnTo>
                  <a:lnTo>
                    <a:pt x="153628" y="145916"/>
                  </a:lnTo>
                  <a:lnTo>
                    <a:pt x="148635" y="145057"/>
                  </a:lnTo>
                  <a:lnTo>
                    <a:pt x="137795" y="146749"/>
                  </a:lnTo>
                  <a:lnTo>
                    <a:pt x="132126" y="148589"/>
                  </a:lnTo>
                  <a:lnTo>
                    <a:pt x="120536" y="158571"/>
                  </a:lnTo>
                  <a:lnTo>
                    <a:pt x="114667" y="165400"/>
                  </a:lnTo>
                  <a:lnTo>
                    <a:pt x="108146" y="183571"/>
                  </a:lnTo>
                  <a:lnTo>
                    <a:pt x="106407" y="193973"/>
                  </a:lnTo>
                  <a:lnTo>
                    <a:pt x="109767" y="216114"/>
                  </a:lnTo>
                  <a:lnTo>
                    <a:pt x="116882" y="235215"/>
                  </a:lnTo>
                  <a:lnTo>
                    <a:pt x="123352" y="243704"/>
                  </a:lnTo>
                  <a:lnTo>
                    <a:pt x="129534" y="247477"/>
                  </a:lnTo>
                  <a:lnTo>
                    <a:pt x="132572" y="248483"/>
                  </a:lnTo>
                  <a:lnTo>
                    <a:pt x="141239" y="246955"/>
                  </a:lnTo>
                  <a:lnTo>
                    <a:pt x="146328" y="245159"/>
                  </a:lnTo>
                  <a:lnTo>
                    <a:pt x="154630" y="232580"/>
                  </a:lnTo>
                  <a:lnTo>
                    <a:pt x="162234" y="205830"/>
                  </a:lnTo>
                  <a:lnTo>
                    <a:pt x="164805" y="165385"/>
                  </a:lnTo>
                  <a:lnTo>
                    <a:pt x="162510" y="153137"/>
                  </a:lnTo>
                  <a:lnTo>
                    <a:pt x="159175" y="146702"/>
                  </a:lnTo>
                  <a:lnTo>
                    <a:pt x="157298" y="139485"/>
                  </a:lnTo>
                  <a:lnTo>
                    <a:pt x="157034" y="139778"/>
                  </a:lnTo>
                  <a:lnTo>
                    <a:pt x="156538" y="177470"/>
                  </a:lnTo>
                  <a:lnTo>
                    <a:pt x="163580" y="220852"/>
                  </a:lnTo>
                  <a:lnTo>
                    <a:pt x="167533" y="240720"/>
                  </a:lnTo>
                  <a:lnTo>
                    <a:pt x="169810" y="246955"/>
                  </a:lnTo>
                  <a:lnTo>
                    <a:pt x="180280" y="256529"/>
                  </a:lnTo>
                  <a:lnTo>
                    <a:pt x="187238" y="260471"/>
                  </a:lnTo>
                  <a:lnTo>
                    <a:pt x="195846" y="259130"/>
                  </a:lnTo>
                  <a:lnTo>
                    <a:pt x="215994" y="247057"/>
                  </a:lnTo>
                  <a:lnTo>
                    <a:pt x="230240" y="231108"/>
                  </a:lnTo>
                  <a:lnTo>
                    <a:pt x="246485" y="197457"/>
                  </a:lnTo>
                  <a:lnTo>
                    <a:pt x="258574" y="157721"/>
                  </a:lnTo>
                  <a:lnTo>
                    <a:pt x="267398" y="117627"/>
                  </a:lnTo>
                  <a:lnTo>
                    <a:pt x="271054" y="75859"/>
                  </a:lnTo>
                  <a:lnTo>
                    <a:pt x="274555" y="45549"/>
                  </a:lnTo>
                  <a:lnTo>
                    <a:pt x="277433" y="19510"/>
                  </a:lnTo>
                  <a:lnTo>
                    <a:pt x="275406" y="4630"/>
                  </a:lnTo>
                  <a:lnTo>
                    <a:pt x="273476" y="1257"/>
                  </a:lnTo>
                  <a:lnTo>
                    <a:pt x="271198" y="0"/>
                  </a:lnTo>
                  <a:lnTo>
                    <a:pt x="268687" y="155"/>
                  </a:lnTo>
                  <a:lnTo>
                    <a:pt x="263250" y="5619"/>
                  </a:lnTo>
                  <a:lnTo>
                    <a:pt x="260411" y="9854"/>
                  </a:lnTo>
                  <a:lnTo>
                    <a:pt x="248727" y="49319"/>
                  </a:lnTo>
                  <a:lnTo>
                    <a:pt x="236864" y="92540"/>
                  </a:lnTo>
                  <a:lnTo>
                    <a:pt x="231909" y="126715"/>
                  </a:lnTo>
                  <a:lnTo>
                    <a:pt x="229706" y="161748"/>
                  </a:lnTo>
                  <a:lnTo>
                    <a:pt x="228728" y="194516"/>
                  </a:lnTo>
                  <a:lnTo>
                    <a:pt x="230822" y="230271"/>
                  </a:lnTo>
                  <a:lnTo>
                    <a:pt x="240420" y="260722"/>
                  </a:lnTo>
                  <a:lnTo>
                    <a:pt x="245191" y="267235"/>
                  </a:lnTo>
                  <a:lnTo>
                    <a:pt x="258430" y="277118"/>
                  </a:lnTo>
                  <a:lnTo>
                    <a:pt x="273137" y="283519"/>
                  </a:lnTo>
                  <a:lnTo>
                    <a:pt x="299382" y="2772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 name="SMARTInkShape-3332"/>
            <p:cNvSpPr/>
            <p:nvPr>
              <p:custDataLst>
                <p:tags r:id="rId267"/>
              </p:custDataLst>
            </p:nvPr>
          </p:nvSpPr>
          <p:spPr bwMode="auto">
            <a:xfrm>
              <a:off x="8367117" y="455414"/>
              <a:ext cx="1" cy="8931"/>
            </a:xfrm>
            <a:custGeom>
              <a:avLst/>
              <a:gdLst/>
              <a:ahLst/>
              <a:cxnLst/>
              <a:rect l="0" t="0" r="0" b="0"/>
              <a:pathLst>
                <a:path w="1" h="8931">
                  <a:moveTo>
                    <a:pt x="0" y="0"/>
                  </a:moveTo>
                  <a:lnTo>
                    <a:pt x="0" y="0"/>
                  </a:lnTo>
                  <a:lnTo>
                    <a:pt x="0"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 name="SMARTInkShape-3333"/>
            <p:cNvSpPr/>
            <p:nvPr>
              <p:custDataLst>
                <p:tags r:id="rId268"/>
              </p:custDataLst>
            </p:nvPr>
          </p:nvSpPr>
          <p:spPr bwMode="auto">
            <a:xfrm>
              <a:off x="8340328" y="535781"/>
              <a:ext cx="17861" cy="8931"/>
            </a:xfrm>
            <a:custGeom>
              <a:avLst/>
              <a:gdLst/>
              <a:ahLst/>
              <a:cxnLst/>
              <a:rect l="0" t="0" r="0" b="0"/>
              <a:pathLst>
                <a:path w="17861" h="8931">
                  <a:moveTo>
                    <a:pt x="0" y="8930"/>
                  </a:moveTo>
                  <a:lnTo>
                    <a:pt x="0" y="8930"/>
                  </a:lnTo>
                  <a:lnTo>
                    <a:pt x="4741" y="8930"/>
                  </a:lnTo>
                  <a:lnTo>
                    <a:pt x="6137" y="7938"/>
                  </a:lnTo>
                  <a:lnTo>
                    <a:pt x="7068" y="6284"/>
                  </a:lnTo>
                  <a:lnTo>
                    <a:pt x="7689" y="4189"/>
                  </a:lnTo>
                  <a:lnTo>
                    <a:pt x="9095" y="2793"/>
                  </a:lnTo>
                  <a:lnTo>
                    <a:pt x="1786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 name="SMARTInkShape-3334"/>
            <p:cNvSpPr/>
            <p:nvPr>
              <p:custDataLst>
                <p:tags r:id="rId269"/>
              </p:custDataLst>
            </p:nvPr>
          </p:nvSpPr>
          <p:spPr bwMode="auto">
            <a:xfrm>
              <a:off x="7690631" y="767179"/>
              <a:ext cx="122847" cy="300877"/>
            </a:xfrm>
            <a:custGeom>
              <a:avLst/>
              <a:gdLst/>
              <a:ahLst/>
              <a:cxnLst/>
              <a:rect l="0" t="0" r="0" b="0"/>
              <a:pathLst>
                <a:path w="122847" h="300877">
                  <a:moveTo>
                    <a:pt x="122846" y="215087"/>
                  </a:moveTo>
                  <a:lnTo>
                    <a:pt x="122846" y="215087"/>
                  </a:lnTo>
                  <a:lnTo>
                    <a:pt x="108710" y="191237"/>
                  </a:lnTo>
                  <a:lnTo>
                    <a:pt x="96037" y="156498"/>
                  </a:lnTo>
                  <a:lnTo>
                    <a:pt x="91748" y="150021"/>
                  </a:lnTo>
                  <a:lnTo>
                    <a:pt x="81243" y="146481"/>
                  </a:lnTo>
                  <a:lnTo>
                    <a:pt x="68636" y="145900"/>
                  </a:lnTo>
                  <a:lnTo>
                    <a:pt x="59727" y="148949"/>
                  </a:lnTo>
                  <a:lnTo>
                    <a:pt x="32021" y="172377"/>
                  </a:lnTo>
                  <a:lnTo>
                    <a:pt x="12815" y="216793"/>
                  </a:lnTo>
                  <a:lnTo>
                    <a:pt x="2711" y="244807"/>
                  </a:lnTo>
                  <a:lnTo>
                    <a:pt x="0" y="269637"/>
                  </a:lnTo>
                  <a:lnTo>
                    <a:pt x="1261" y="279234"/>
                  </a:lnTo>
                  <a:lnTo>
                    <a:pt x="7953" y="292545"/>
                  </a:lnTo>
                  <a:lnTo>
                    <a:pt x="13509" y="296491"/>
                  </a:lnTo>
                  <a:lnTo>
                    <a:pt x="27618" y="300876"/>
                  </a:lnTo>
                  <a:lnTo>
                    <a:pt x="34556" y="300061"/>
                  </a:lnTo>
                  <a:lnTo>
                    <a:pt x="52809" y="290425"/>
                  </a:lnTo>
                  <a:lnTo>
                    <a:pt x="67919" y="276876"/>
                  </a:lnTo>
                  <a:lnTo>
                    <a:pt x="93232" y="243206"/>
                  </a:lnTo>
                  <a:lnTo>
                    <a:pt x="108338" y="203795"/>
                  </a:lnTo>
                  <a:lnTo>
                    <a:pt x="117114" y="171392"/>
                  </a:lnTo>
                  <a:lnTo>
                    <a:pt x="115304" y="134120"/>
                  </a:lnTo>
                  <a:lnTo>
                    <a:pt x="114533" y="99396"/>
                  </a:lnTo>
                  <a:lnTo>
                    <a:pt x="106253" y="66103"/>
                  </a:lnTo>
                  <a:lnTo>
                    <a:pt x="90905" y="23270"/>
                  </a:lnTo>
                  <a:lnTo>
                    <a:pt x="78222" y="10441"/>
                  </a:lnTo>
                  <a:lnTo>
                    <a:pt x="69284" y="4242"/>
                  </a:lnTo>
                  <a:lnTo>
                    <a:pt x="51415" y="0"/>
                  </a:lnTo>
                  <a:lnTo>
                    <a:pt x="36528" y="1422"/>
                  </a:lnTo>
                  <a:lnTo>
                    <a:pt x="24619" y="97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 name="SMARTInkShape-3335"/>
            <p:cNvSpPr/>
            <p:nvPr>
              <p:custDataLst>
                <p:tags r:id="rId270"/>
              </p:custDataLst>
            </p:nvPr>
          </p:nvSpPr>
          <p:spPr bwMode="auto">
            <a:xfrm>
              <a:off x="8242102" y="1080492"/>
              <a:ext cx="160735" cy="26790"/>
            </a:xfrm>
            <a:custGeom>
              <a:avLst/>
              <a:gdLst/>
              <a:ahLst/>
              <a:cxnLst/>
              <a:rect l="0" t="0" r="0" b="0"/>
              <a:pathLst>
                <a:path w="160735" h="26790">
                  <a:moveTo>
                    <a:pt x="0" y="26789"/>
                  </a:moveTo>
                  <a:lnTo>
                    <a:pt x="0" y="26789"/>
                  </a:lnTo>
                  <a:lnTo>
                    <a:pt x="15250" y="25797"/>
                  </a:lnTo>
                  <a:lnTo>
                    <a:pt x="54410" y="14360"/>
                  </a:lnTo>
                  <a:lnTo>
                    <a:pt x="93913" y="6999"/>
                  </a:lnTo>
                  <a:lnTo>
                    <a:pt x="133092" y="1383"/>
                  </a:lnTo>
                  <a:lnTo>
                    <a:pt x="16073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7" name="SMARTInkShape-3336"/>
            <p:cNvSpPr/>
            <p:nvPr>
              <p:custDataLst>
                <p:tags r:id="rId271"/>
              </p:custDataLst>
            </p:nvPr>
          </p:nvSpPr>
          <p:spPr bwMode="auto">
            <a:xfrm>
              <a:off x="8244533" y="1141859"/>
              <a:ext cx="59710" cy="174893"/>
            </a:xfrm>
            <a:custGeom>
              <a:avLst/>
              <a:gdLst/>
              <a:ahLst/>
              <a:cxnLst/>
              <a:rect l="0" t="0" r="0" b="0"/>
              <a:pathLst>
                <a:path w="59710" h="174893">
                  <a:moveTo>
                    <a:pt x="51147" y="126157"/>
                  </a:moveTo>
                  <a:lnTo>
                    <a:pt x="51147" y="126157"/>
                  </a:lnTo>
                  <a:lnTo>
                    <a:pt x="58835" y="118468"/>
                  </a:lnTo>
                  <a:lnTo>
                    <a:pt x="59709" y="103373"/>
                  </a:lnTo>
                  <a:lnTo>
                    <a:pt x="55227" y="84790"/>
                  </a:lnTo>
                  <a:lnTo>
                    <a:pt x="47668" y="75360"/>
                  </a:lnTo>
                  <a:lnTo>
                    <a:pt x="42874" y="71456"/>
                  </a:lnTo>
                  <a:lnTo>
                    <a:pt x="38686" y="69846"/>
                  </a:lnTo>
                  <a:lnTo>
                    <a:pt x="34903" y="69765"/>
                  </a:lnTo>
                  <a:lnTo>
                    <a:pt x="31387" y="70703"/>
                  </a:lnTo>
                  <a:lnTo>
                    <a:pt x="8501" y="112962"/>
                  </a:lnTo>
                  <a:lnTo>
                    <a:pt x="807" y="133823"/>
                  </a:lnTo>
                  <a:lnTo>
                    <a:pt x="0" y="147423"/>
                  </a:lnTo>
                  <a:lnTo>
                    <a:pt x="2948" y="163390"/>
                  </a:lnTo>
                  <a:lnTo>
                    <a:pt x="7566" y="172470"/>
                  </a:lnTo>
                  <a:lnTo>
                    <a:pt x="10187" y="174892"/>
                  </a:lnTo>
                  <a:lnTo>
                    <a:pt x="13919" y="174522"/>
                  </a:lnTo>
                  <a:lnTo>
                    <a:pt x="23355" y="168819"/>
                  </a:lnTo>
                  <a:lnTo>
                    <a:pt x="31518" y="154378"/>
                  </a:lnTo>
                  <a:lnTo>
                    <a:pt x="44844" y="112769"/>
                  </a:lnTo>
                  <a:lnTo>
                    <a:pt x="48345" y="79196"/>
                  </a:lnTo>
                  <a:lnTo>
                    <a:pt x="48910" y="43770"/>
                  </a:lnTo>
                  <a:lnTo>
                    <a:pt x="45852" y="21410"/>
                  </a:lnTo>
                  <a:lnTo>
                    <a:pt x="41664" y="13661"/>
                  </a:lnTo>
                  <a:lnTo>
                    <a:pt x="29073" y="2406"/>
                  </a:lnTo>
                  <a:lnTo>
                    <a:pt x="23533" y="0"/>
                  </a:lnTo>
                  <a:lnTo>
                    <a:pt x="6498" y="114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 name="SMARTInkShape-3337"/>
            <p:cNvSpPr/>
            <p:nvPr>
              <p:custDataLst>
                <p:tags r:id="rId272"/>
              </p:custDataLst>
            </p:nvPr>
          </p:nvSpPr>
          <p:spPr bwMode="auto">
            <a:xfrm>
              <a:off x="8331398" y="1205617"/>
              <a:ext cx="53028" cy="107048"/>
            </a:xfrm>
            <a:custGeom>
              <a:avLst/>
              <a:gdLst/>
              <a:ahLst/>
              <a:cxnLst/>
              <a:rect l="0" t="0" r="0" b="0"/>
              <a:pathLst>
                <a:path w="53028" h="107048">
                  <a:moveTo>
                    <a:pt x="8930" y="8821"/>
                  </a:moveTo>
                  <a:lnTo>
                    <a:pt x="8930" y="8821"/>
                  </a:lnTo>
                  <a:lnTo>
                    <a:pt x="8930" y="4080"/>
                  </a:lnTo>
                  <a:lnTo>
                    <a:pt x="9922" y="2684"/>
                  </a:lnTo>
                  <a:lnTo>
                    <a:pt x="11576" y="1753"/>
                  </a:lnTo>
                  <a:lnTo>
                    <a:pt x="21290" y="442"/>
                  </a:lnTo>
                  <a:lnTo>
                    <a:pt x="37609" y="0"/>
                  </a:lnTo>
                  <a:lnTo>
                    <a:pt x="40948" y="1948"/>
                  </a:lnTo>
                  <a:lnTo>
                    <a:pt x="47303" y="9404"/>
                  </a:lnTo>
                  <a:lnTo>
                    <a:pt x="50790" y="16687"/>
                  </a:lnTo>
                  <a:lnTo>
                    <a:pt x="53027" y="34187"/>
                  </a:lnTo>
                  <a:lnTo>
                    <a:pt x="43934" y="55693"/>
                  </a:lnTo>
                  <a:lnTo>
                    <a:pt x="34079" y="67025"/>
                  </a:lnTo>
                  <a:lnTo>
                    <a:pt x="3432" y="94860"/>
                  </a:lnTo>
                  <a:lnTo>
                    <a:pt x="0" y="10704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 name="SMARTInkShape-3338"/>
            <p:cNvSpPr/>
            <p:nvPr>
              <p:custDataLst>
                <p:tags r:id="rId273"/>
              </p:custDataLst>
            </p:nvPr>
          </p:nvSpPr>
          <p:spPr bwMode="auto">
            <a:xfrm>
              <a:off x="8386694" y="1178719"/>
              <a:ext cx="25073" cy="116087"/>
            </a:xfrm>
            <a:custGeom>
              <a:avLst/>
              <a:gdLst/>
              <a:ahLst/>
              <a:cxnLst/>
              <a:rect l="0" t="0" r="0" b="0"/>
              <a:pathLst>
                <a:path w="25073" h="116087">
                  <a:moveTo>
                    <a:pt x="25072" y="0"/>
                  </a:moveTo>
                  <a:lnTo>
                    <a:pt x="25072" y="0"/>
                  </a:lnTo>
                  <a:lnTo>
                    <a:pt x="17943" y="8121"/>
                  </a:lnTo>
                  <a:lnTo>
                    <a:pt x="9841" y="24344"/>
                  </a:lnTo>
                  <a:lnTo>
                    <a:pt x="0" y="66179"/>
                  </a:lnTo>
                  <a:lnTo>
                    <a:pt x="3532" y="90384"/>
                  </a:lnTo>
                  <a:lnTo>
                    <a:pt x="16142" y="1160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 name="SMARTInkShape-3339"/>
            <p:cNvSpPr/>
            <p:nvPr>
              <p:custDataLst>
                <p:tags r:id="rId274"/>
              </p:custDataLst>
            </p:nvPr>
          </p:nvSpPr>
          <p:spPr bwMode="auto">
            <a:xfrm>
              <a:off x="8438555" y="1250156"/>
              <a:ext cx="8930" cy="107158"/>
            </a:xfrm>
            <a:custGeom>
              <a:avLst/>
              <a:gdLst/>
              <a:ahLst/>
              <a:cxnLst/>
              <a:rect l="0" t="0" r="0" b="0"/>
              <a:pathLst>
                <a:path w="8930" h="107158">
                  <a:moveTo>
                    <a:pt x="8929" y="0"/>
                  </a:moveTo>
                  <a:lnTo>
                    <a:pt x="8929" y="0"/>
                  </a:lnTo>
                  <a:lnTo>
                    <a:pt x="7937" y="39557"/>
                  </a:lnTo>
                  <a:lnTo>
                    <a:pt x="1861" y="74842"/>
                  </a:lnTo>
                  <a:lnTo>
                    <a:pt x="0" y="10715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 name="SMARTInkShape-3340"/>
            <p:cNvSpPr/>
            <p:nvPr>
              <p:custDataLst>
                <p:tags r:id="rId275"/>
              </p:custDataLst>
            </p:nvPr>
          </p:nvSpPr>
          <p:spPr bwMode="auto">
            <a:xfrm>
              <a:off x="8649208" y="809192"/>
              <a:ext cx="74889" cy="235069"/>
            </a:xfrm>
            <a:custGeom>
              <a:avLst/>
              <a:gdLst/>
              <a:ahLst/>
              <a:cxnLst/>
              <a:rect l="0" t="0" r="0" b="0"/>
              <a:pathLst>
                <a:path w="74889" h="235069">
                  <a:moveTo>
                    <a:pt x="66167" y="128425"/>
                  </a:moveTo>
                  <a:lnTo>
                    <a:pt x="66167" y="128425"/>
                  </a:lnTo>
                  <a:lnTo>
                    <a:pt x="61426" y="128425"/>
                  </a:lnTo>
                  <a:lnTo>
                    <a:pt x="60029" y="127433"/>
                  </a:lnTo>
                  <a:lnTo>
                    <a:pt x="59098" y="125779"/>
                  </a:lnTo>
                  <a:lnTo>
                    <a:pt x="58478" y="123685"/>
                  </a:lnTo>
                  <a:lnTo>
                    <a:pt x="57072" y="122288"/>
                  </a:lnTo>
                  <a:lnTo>
                    <a:pt x="52865" y="120737"/>
                  </a:lnTo>
                  <a:lnTo>
                    <a:pt x="40176" y="124604"/>
                  </a:lnTo>
                  <a:lnTo>
                    <a:pt x="23850" y="146255"/>
                  </a:lnTo>
                  <a:lnTo>
                    <a:pt x="7684" y="181997"/>
                  </a:lnTo>
                  <a:lnTo>
                    <a:pt x="0" y="206806"/>
                  </a:lnTo>
                  <a:lnTo>
                    <a:pt x="1372" y="217170"/>
                  </a:lnTo>
                  <a:lnTo>
                    <a:pt x="12462" y="233323"/>
                  </a:lnTo>
                  <a:lnTo>
                    <a:pt x="18458" y="235068"/>
                  </a:lnTo>
                  <a:lnTo>
                    <a:pt x="33056" y="231715"/>
                  </a:lnTo>
                  <a:lnTo>
                    <a:pt x="46821" y="218319"/>
                  </a:lnTo>
                  <a:lnTo>
                    <a:pt x="67086" y="182121"/>
                  </a:lnTo>
                  <a:lnTo>
                    <a:pt x="72723" y="159990"/>
                  </a:lnTo>
                  <a:lnTo>
                    <a:pt x="74393" y="117162"/>
                  </a:lnTo>
                  <a:lnTo>
                    <a:pt x="74888" y="74707"/>
                  </a:lnTo>
                  <a:lnTo>
                    <a:pt x="70295" y="41733"/>
                  </a:lnTo>
                  <a:lnTo>
                    <a:pt x="53169" y="13111"/>
                  </a:lnTo>
                  <a:lnTo>
                    <a:pt x="42861" y="2760"/>
                  </a:lnTo>
                  <a:lnTo>
                    <a:pt x="38724" y="0"/>
                  </a:lnTo>
                  <a:lnTo>
                    <a:pt x="34973" y="144"/>
                  </a:lnTo>
                  <a:lnTo>
                    <a:pt x="21519" y="1233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 name="SMARTInkShape-3341"/>
            <p:cNvSpPr/>
            <p:nvPr>
              <p:custDataLst>
                <p:tags r:id="rId276"/>
              </p:custDataLst>
            </p:nvPr>
          </p:nvSpPr>
          <p:spPr bwMode="auto">
            <a:xfrm>
              <a:off x="8777883" y="781580"/>
              <a:ext cx="107157" cy="254265"/>
            </a:xfrm>
            <a:custGeom>
              <a:avLst/>
              <a:gdLst/>
              <a:ahLst/>
              <a:cxnLst/>
              <a:rect l="0" t="0" r="0" b="0"/>
              <a:pathLst>
                <a:path w="107157" h="254265">
                  <a:moveTo>
                    <a:pt x="0" y="254264"/>
                  </a:moveTo>
                  <a:lnTo>
                    <a:pt x="0" y="254264"/>
                  </a:lnTo>
                  <a:lnTo>
                    <a:pt x="4741" y="213392"/>
                  </a:lnTo>
                  <a:lnTo>
                    <a:pt x="7688" y="177661"/>
                  </a:lnTo>
                  <a:lnTo>
                    <a:pt x="11023" y="144481"/>
                  </a:lnTo>
                  <a:lnTo>
                    <a:pt x="15814" y="107245"/>
                  </a:lnTo>
                  <a:lnTo>
                    <a:pt x="24088" y="63969"/>
                  </a:lnTo>
                  <a:lnTo>
                    <a:pt x="33816" y="27996"/>
                  </a:lnTo>
                  <a:lnTo>
                    <a:pt x="47833" y="5871"/>
                  </a:lnTo>
                  <a:lnTo>
                    <a:pt x="55324" y="0"/>
                  </a:lnTo>
                  <a:lnTo>
                    <a:pt x="59702" y="419"/>
                  </a:lnTo>
                  <a:lnTo>
                    <a:pt x="74355" y="9497"/>
                  </a:lnTo>
                  <a:lnTo>
                    <a:pt x="96614" y="29718"/>
                  </a:lnTo>
                  <a:lnTo>
                    <a:pt x="107156" y="5781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 name="SMARTInkShape-3342"/>
            <p:cNvSpPr/>
            <p:nvPr>
              <p:custDataLst>
                <p:tags r:id="rId277"/>
              </p:custDataLst>
            </p:nvPr>
          </p:nvSpPr>
          <p:spPr bwMode="auto">
            <a:xfrm>
              <a:off x="8777883" y="921650"/>
              <a:ext cx="142876" cy="15968"/>
            </a:xfrm>
            <a:custGeom>
              <a:avLst/>
              <a:gdLst/>
              <a:ahLst/>
              <a:cxnLst/>
              <a:rect l="0" t="0" r="0" b="0"/>
              <a:pathLst>
                <a:path w="142876" h="15968">
                  <a:moveTo>
                    <a:pt x="0" y="15967"/>
                  </a:moveTo>
                  <a:lnTo>
                    <a:pt x="0" y="15967"/>
                  </a:lnTo>
                  <a:lnTo>
                    <a:pt x="43526" y="6873"/>
                  </a:lnTo>
                  <a:lnTo>
                    <a:pt x="86208" y="1146"/>
                  </a:lnTo>
                  <a:lnTo>
                    <a:pt x="109768" y="0"/>
                  </a:lnTo>
                  <a:lnTo>
                    <a:pt x="142875" y="70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 name="SMARTInkShape-3343"/>
            <p:cNvSpPr/>
            <p:nvPr>
              <p:custDataLst>
                <p:tags r:id="rId278"/>
              </p:custDataLst>
            </p:nvPr>
          </p:nvSpPr>
          <p:spPr bwMode="auto">
            <a:xfrm>
              <a:off x="8643938" y="1098352"/>
              <a:ext cx="250032" cy="17860"/>
            </a:xfrm>
            <a:custGeom>
              <a:avLst/>
              <a:gdLst/>
              <a:ahLst/>
              <a:cxnLst/>
              <a:rect l="0" t="0" r="0" b="0"/>
              <a:pathLst>
                <a:path w="250032" h="17860">
                  <a:moveTo>
                    <a:pt x="0" y="17859"/>
                  </a:moveTo>
                  <a:lnTo>
                    <a:pt x="0" y="17859"/>
                  </a:lnTo>
                  <a:lnTo>
                    <a:pt x="42900" y="17859"/>
                  </a:lnTo>
                  <a:lnTo>
                    <a:pt x="82005" y="11722"/>
                  </a:lnTo>
                  <a:lnTo>
                    <a:pt x="126272" y="8765"/>
                  </a:lnTo>
                  <a:lnTo>
                    <a:pt x="148673" y="6835"/>
                  </a:lnTo>
                  <a:lnTo>
                    <a:pt x="192084" y="3038"/>
                  </a:lnTo>
                  <a:lnTo>
                    <a:pt x="250031"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 name="SMARTInkShape-3344"/>
            <p:cNvSpPr/>
            <p:nvPr>
              <p:custDataLst>
                <p:tags r:id="rId279"/>
              </p:custDataLst>
            </p:nvPr>
          </p:nvSpPr>
          <p:spPr bwMode="auto">
            <a:xfrm>
              <a:off x="8679656" y="1143000"/>
              <a:ext cx="80368" cy="194090"/>
            </a:xfrm>
            <a:custGeom>
              <a:avLst/>
              <a:gdLst/>
              <a:ahLst/>
              <a:cxnLst/>
              <a:rect l="0" t="0" r="0" b="0"/>
              <a:pathLst>
                <a:path w="80368" h="194090">
                  <a:moveTo>
                    <a:pt x="80367" y="107156"/>
                  </a:moveTo>
                  <a:lnTo>
                    <a:pt x="80367" y="107156"/>
                  </a:lnTo>
                  <a:lnTo>
                    <a:pt x="75627" y="102416"/>
                  </a:lnTo>
                  <a:lnTo>
                    <a:pt x="73299" y="97443"/>
                  </a:lnTo>
                  <a:lnTo>
                    <a:pt x="71805" y="90906"/>
                  </a:lnTo>
                  <a:lnTo>
                    <a:pt x="63782" y="81750"/>
                  </a:lnTo>
                  <a:lnTo>
                    <a:pt x="60428" y="80981"/>
                  </a:lnTo>
                  <a:lnTo>
                    <a:pt x="50191" y="80488"/>
                  </a:lnTo>
                  <a:lnTo>
                    <a:pt x="44466" y="83067"/>
                  </a:lnTo>
                  <a:lnTo>
                    <a:pt x="37623" y="89505"/>
                  </a:lnTo>
                  <a:lnTo>
                    <a:pt x="5055" y="131050"/>
                  </a:lnTo>
                  <a:lnTo>
                    <a:pt x="2247" y="140596"/>
                  </a:lnTo>
                  <a:lnTo>
                    <a:pt x="999" y="154761"/>
                  </a:lnTo>
                  <a:lnTo>
                    <a:pt x="5736" y="168332"/>
                  </a:lnTo>
                  <a:lnTo>
                    <a:pt x="20205" y="188473"/>
                  </a:lnTo>
                  <a:lnTo>
                    <a:pt x="29154" y="192906"/>
                  </a:lnTo>
                  <a:lnTo>
                    <a:pt x="34319" y="194089"/>
                  </a:lnTo>
                  <a:lnTo>
                    <a:pt x="45349" y="192756"/>
                  </a:lnTo>
                  <a:lnTo>
                    <a:pt x="51068" y="191012"/>
                  </a:lnTo>
                  <a:lnTo>
                    <a:pt x="55874" y="186873"/>
                  </a:lnTo>
                  <a:lnTo>
                    <a:pt x="73933" y="160024"/>
                  </a:lnTo>
                  <a:lnTo>
                    <a:pt x="78461" y="135278"/>
                  </a:lnTo>
                  <a:lnTo>
                    <a:pt x="76874" y="98158"/>
                  </a:lnTo>
                  <a:lnTo>
                    <a:pt x="71870" y="55532"/>
                  </a:lnTo>
                  <a:lnTo>
                    <a:pt x="63031" y="26665"/>
                  </a:lnTo>
                  <a:lnTo>
                    <a:pt x="55911" y="16785"/>
                  </a:lnTo>
                  <a:lnTo>
                    <a:pt x="37417" y="3160"/>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 name="SMARTInkShape-3345"/>
            <p:cNvSpPr/>
            <p:nvPr>
              <p:custDataLst>
                <p:tags r:id="rId280"/>
              </p:custDataLst>
            </p:nvPr>
          </p:nvSpPr>
          <p:spPr bwMode="auto">
            <a:xfrm>
              <a:off x="8786813" y="1196946"/>
              <a:ext cx="35243" cy="100210"/>
            </a:xfrm>
            <a:custGeom>
              <a:avLst/>
              <a:gdLst/>
              <a:ahLst/>
              <a:cxnLst/>
              <a:rect l="0" t="0" r="0" b="0"/>
              <a:pathLst>
                <a:path w="35243" h="100210">
                  <a:moveTo>
                    <a:pt x="17859" y="8562"/>
                  </a:moveTo>
                  <a:lnTo>
                    <a:pt x="17859" y="8562"/>
                  </a:lnTo>
                  <a:lnTo>
                    <a:pt x="22600" y="3821"/>
                  </a:lnTo>
                  <a:lnTo>
                    <a:pt x="27572" y="1494"/>
                  </a:lnTo>
                  <a:lnTo>
                    <a:pt x="34109" y="0"/>
                  </a:lnTo>
                  <a:lnTo>
                    <a:pt x="35242" y="18703"/>
                  </a:lnTo>
                  <a:lnTo>
                    <a:pt x="32861" y="30598"/>
                  </a:lnTo>
                  <a:lnTo>
                    <a:pt x="14323" y="69010"/>
                  </a:lnTo>
                  <a:lnTo>
                    <a:pt x="1387" y="100209"/>
                  </a:lnTo>
                  <a:lnTo>
                    <a:pt x="0" y="9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 name="SMARTInkShape-3346"/>
            <p:cNvSpPr/>
            <p:nvPr>
              <p:custDataLst>
                <p:tags r:id="rId281"/>
              </p:custDataLst>
            </p:nvPr>
          </p:nvSpPr>
          <p:spPr bwMode="auto">
            <a:xfrm>
              <a:off x="8823922" y="1187648"/>
              <a:ext cx="34329" cy="142876"/>
            </a:xfrm>
            <a:custGeom>
              <a:avLst/>
              <a:gdLst/>
              <a:ahLst/>
              <a:cxnLst/>
              <a:rect l="0" t="0" r="0" b="0"/>
              <a:pathLst>
                <a:path w="34329" h="142876">
                  <a:moveTo>
                    <a:pt x="34328" y="0"/>
                  </a:moveTo>
                  <a:lnTo>
                    <a:pt x="34328" y="0"/>
                  </a:lnTo>
                  <a:lnTo>
                    <a:pt x="17159" y="17170"/>
                  </a:lnTo>
                  <a:lnTo>
                    <a:pt x="5649" y="47641"/>
                  </a:lnTo>
                  <a:lnTo>
                    <a:pt x="0" y="83972"/>
                  </a:lnTo>
                  <a:lnTo>
                    <a:pt x="13" y="116934"/>
                  </a:lnTo>
                  <a:lnTo>
                    <a:pt x="1529" y="122604"/>
                  </a:lnTo>
                  <a:lnTo>
                    <a:pt x="3533" y="126385"/>
                  </a:lnTo>
                  <a:lnTo>
                    <a:pt x="25398"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 name="SMARTInkShape-3347"/>
            <p:cNvSpPr/>
            <p:nvPr>
              <p:custDataLst>
                <p:tags r:id="rId282"/>
              </p:custDataLst>
            </p:nvPr>
          </p:nvSpPr>
          <p:spPr bwMode="auto">
            <a:xfrm>
              <a:off x="8867180" y="1276945"/>
              <a:ext cx="17860" cy="133947"/>
            </a:xfrm>
            <a:custGeom>
              <a:avLst/>
              <a:gdLst/>
              <a:ahLst/>
              <a:cxnLst/>
              <a:rect l="0" t="0" r="0" b="0"/>
              <a:pathLst>
                <a:path w="17860" h="133947">
                  <a:moveTo>
                    <a:pt x="17859" y="0"/>
                  </a:moveTo>
                  <a:lnTo>
                    <a:pt x="17859" y="0"/>
                  </a:lnTo>
                  <a:lnTo>
                    <a:pt x="15213" y="29141"/>
                  </a:lnTo>
                  <a:lnTo>
                    <a:pt x="10170" y="67713"/>
                  </a:lnTo>
                  <a:lnTo>
                    <a:pt x="4557" y="106604"/>
                  </a:lnTo>
                  <a:lnTo>
                    <a:pt x="0" y="13394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 name="SMARTInkShape-3348"/>
            <p:cNvSpPr/>
            <p:nvPr>
              <p:custDataLst>
                <p:tags r:id="rId283"/>
              </p:custDataLst>
            </p:nvPr>
          </p:nvSpPr>
          <p:spPr bwMode="auto">
            <a:xfrm>
              <a:off x="8826619" y="1295247"/>
              <a:ext cx="165577" cy="155000"/>
            </a:xfrm>
            <a:custGeom>
              <a:avLst/>
              <a:gdLst/>
              <a:ahLst/>
              <a:cxnLst/>
              <a:rect l="0" t="0" r="0" b="0"/>
              <a:pathLst>
                <a:path w="165577" h="155000">
                  <a:moveTo>
                    <a:pt x="13772" y="35276"/>
                  </a:moveTo>
                  <a:lnTo>
                    <a:pt x="13772" y="35276"/>
                  </a:lnTo>
                  <a:lnTo>
                    <a:pt x="13772" y="30536"/>
                  </a:lnTo>
                  <a:lnTo>
                    <a:pt x="18512" y="18107"/>
                  </a:lnTo>
                  <a:lnTo>
                    <a:pt x="20901" y="14901"/>
                  </a:lnTo>
                  <a:lnTo>
                    <a:pt x="28010" y="9395"/>
                  </a:lnTo>
                  <a:lnTo>
                    <a:pt x="30022" y="4591"/>
                  </a:lnTo>
                  <a:lnTo>
                    <a:pt x="31550" y="2913"/>
                  </a:lnTo>
                  <a:lnTo>
                    <a:pt x="39178" y="0"/>
                  </a:lnTo>
                  <a:lnTo>
                    <a:pt x="53554" y="6774"/>
                  </a:lnTo>
                  <a:lnTo>
                    <a:pt x="74818" y="20560"/>
                  </a:lnTo>
                  <a:lnTo>
                    <a:pt x="77289" y="26458"/>
                  </a:lnTo>
                  <a:lnTo>
                    <a:pt x="77389" y="43594"/>
                  </a:lnTo>
                  <a:lnTo>
                    <a:pt x="74128" y="56502"/>
                  </a:lnTo>
                  <a:lnTo>
                    <a:pt x="51163" y="93572"/>
                  </a:lnTo>
                  <a:lnTo>
                    <a:pt x="26706" y="119241"/>
                  </a:lnTo>
                  <a:lnTo>
                    <a:pt x="2877" y="139910"/>
                  </a:lnTo>
                  <a:lnTo>
                    <a:pt x="555" y="143727"/>
                  </a:lnTo>
                  <a:lnTo>
                    <a:pt x="0" y="147264"/>
                  </a:lnTo>
                  <a:lnTo>
                    <a:pt x="621" y="150615"/>
                  </a:lnTo>
                  <a:lnTo>
                    <a:pt x="2028" y="153841"/>
                  </a:lnTo>
                  <a:lnTo>
                    <a:pt x="6935" y="154999"/>
                  </a:lnTo>
                  <a:lnTo>
                    <a:pt x="43326" y="149729"/>
                  </a:lnTo>
                  <a:lnTo>
                    <a:pt x="83991" y="139133"/>
                  </a:lnTo>
                  <a:lnTo>
                    <a:pt x="124840" y="134615"/>
                  </a:lnTo>
                  <a:lnTo>
                    <a:pt x="142482" y="132840"/>
                  </a:lnTo>
                  <a:lnTo>
                    <a:pt x="165576" y="12457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81" name="SMARTInkShape-3349"/>
          <p:cNvSpPr/>
          <p:nvPr>
            <p:custDataLst>
              <p:tags r:id="rId3"/>
            </p:custDataLst>
          </p:nvPr>
        </p:nvSpPr>
        <p:spPr bwMode="auto">
          <a:xfrm>
            <a:off x="8920758" y="759023"/>
            <a:ext cx="121545" cy="491134"/>
          </a:xfrm>
          <a:custGeom>
            <a:avLst/>
            <a:gdLst/>
            <a:ahLst/>
            <a:cxnLst/>
            <a:rect l="0" t="0" r="0" b="0"/>
            <a:pathLst>
              <a:path w="121545" h="491134">
                <a:moveTo>
                  <a:pt x="0" y="0"/>
                </a:moveTo>
                <a:lnTo>
                  <a:pt x="0" y="0"/>
                </a:lnTo>
                <a:lnTo>
                  <a:pt x="28516" y="1985"/>
                </a:lnTo>
                <a:lnTo>
                  <a:pt x="69741" y="15377"/>
                </a:lnTo>
                <a:lnTo>
                  <a:pt x="73283" y="19181"/>
                </a:lnTo>
                <a:lnTo>
                  <a:pt x="77218" y="31346"/>
                </a:lnTo>
                <a:lnTo>
                  <a:pt x="74694" y="59669"/>
                </a:lnTo>
                <a:lnTo>
                  <a:pt x="64951" y="96490"/>
                </a:lnTo>
                <a:lnTo>
                  <a:pt x="59294" y="131851"/>
                </a:lnTo>
                <a:lnTo>
                  <a:pt x="56119" y="168733"/>
                </a:lnTo>
                <a:lnTo>
                  <a:pt x="55700" y="207946"/>
                </a:lnTo>
                <a:lnTo>
                  <a:pt x="56976" y="230904"/>
                </a:lnTo>
                <a:lnTo>
                  <a:pt x="60050" y="274273"/>
                </a:lnTo>
                <a:lnTo>
                  <a:pt x="62771" y="315423"/>
                </a:lnTo>
                <a:lnTo>
                  <a:pt x="70413" y="348451"/>
                </a:lnTo>
                <a:lnTo>
                  <a:pt x="84804" y="387782"/>
                </a:lnTo>
                <a:lnTo>
                  <a:pt x="101635" y="424020"/>
                </a:lnTo>
                <a:lnTo>
                  <a:pt x="121544" y="463187"/>
                </a:lnTo>
                <a:lnTo>
                  <a:pt x="119725" y="468533"/>
                </a:lnTo>
                <a:lnTo>
                  <a:pt x="109766" y="479766"/>
                </a:lnTo>
                <a:lnTo>
                  <a:pt x="95417" y="486081"/>
                </a:lnTo>
                <a:lnTo>
                  <a:pt x="35719" y="49113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89" name="SMARTInkShape-Group962"/>
          <p:cNvGrpSpPr/>
          <p:nvPr/>
        </p:nvGrpSpPr>
        <p:grpSpPr>
          <a:xfrm>
            <a:off x="348258" y="1677589"/>
            <a:ext cx="366118" cy="739894"/>
            <a:chOff x="348258" y="1677589"/>
            <a:chExt cx="366118" cy="739894"/>
          </a:xfrm>
        </p:grpSpPr>
        <p:sp>
          <p:nvSpPr>
            <p:cNvPr id="82" name="SMARTInkShape-3350"/>
            <p:cNvSpPr/>
            <p:nvPr>
              <p:custDataLst>
                <p:tags r:id="rId244"/>
              </p:custDataLst>
            </p:nvPr>
          </p:nvSpPr>
          <p:spPr bwMode="auto">
            <a:xfrm>
              <a:off x="546612" y="2206293"/>
              <a:ext cx="114186" cy="133286"/>
            </a:xfrm>
            <a:custGeom>
              <a:avLst/>
              <a:gdLst/>
              <a:ahLst/>
              <a:cxnLst/>
              <a:rect l="0" t="0" r="0" b="0"/>
              <a:pathLst>
                <a:path w="114186" h="133286">
                  <a:moveTo>
                    <a:pt x="60607" y="52918"/>
                  </a:moveTo>
                  <a:lnTo>
                    <a:pt x="60607" y="52918"/>
                  </a:lnTo>
                  <a:lnTo>
                    <a:pt x="60607" y="10614"/>
                  </a:lnTo>
                  <a:lnTo>
                    <a:pt x="60607" y="6856"/>
                  </a:lnTo>
                  <a:lnTo>
                    <a:pt x="59615" y="4351"/>
                  </a:lnTo>
                  <a:lnTo>
                    <a:pt x="57961" y="2681"/>
                  </a:lnTo>
                  <a:lnTo>
                    <a:pt x="55866" y="1567"/>
                  </a:lnTo>
                  <a:lnTo>
                    <a:pt x="43438" y="0"/>
                  </a:lnTo>
                  <a:lnTo>
                    <a:pt x="27187" y="4276"/>
                  </a:lnTo>
                  <a:lnTo>
                    <a:pt x="18303" y="17078"/>
                  </a:lnTo>
                  <a:lnTo>
                    <a:pt x="4515" y="57634"/>
                  </a:lnTo>
                  <a:lnTo>
                    <a:pt x="0" y="87388"/>
                  </a:lnTo>
                  <a:lnTo>
                    <a:pt x="4236" y="103295"/>
                  </a:lnTo>
                  <a:lnTo>
                    <a:pt x="13643" y="120195"/>
                  </a:lnTo>
                  <a:lnTo>
                    <a:pt x="16399" y="121582"/>
                  </a:lnTo>
                  <a:lnTo>
                    <a:pt x="24753" y="123123"/>
                  </a:lnTo>
                  <a:lnTo>
                    <a:pt x="35081" y="118516"/>
                  </a:lnTo>
                  <a:lnTo>
                    <a:pt x="45293" y="109854"/>
                  </a:lnTo>
                  <a:lnTo>
                    <a:pt x="53139" y="99389"/>
                  </a:lnTo>
                  <a:lnTo>
                    <a:pt x="57288" y="88124"/>
                  </a:lnTo>
                  <a:lnTo>
                    <a:pt x="60170" y="46530"/>
                  </a:lnTo>
                  <a:lnTo>
                    <a:pt x="60596" y="2827"/>
                  </a:lnTo>
                  <a:lnTo>
                    <a:pt x="61598" y="43306"/>
                  </a:lnTo>
                  <a:lnTo>
                    <a:pt x="67736" y="81269"/>
                  </a:lnTo>
                  <a:lnTo>
                    <a:pt x="81344" y="116028"/>
                  </a:lnTo>
                  <a:lnTo>
                    <a:pt x="90659" y="130576"/>
                  </a:lnTo>
                  <a:lnTo>
                    <a:pt x="114185" y="1332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 name="SMARTInkShape-3351"/>
            <p:cNvSpPr/>
            <p:nvPr>
              <p:custDataLst>
                <p:tags r:id="rId245"/>
              </p:custDataLst>
            </p:nvPr>
          </p:nvSpPr>
          <p:spPr bwMode="auto">
            <a:xfrm>
              <a:off x="375047" y="2154325"/>
              <a:ext cx="125017" cy="263158"/>
            </a:xfrm>
            <a:custGeom>
              <a:avLst/>
              <a:gdLst/>
              <a:ahLst/>
              <a:cxnLst/>
              <a:rect l="0" t="0" r="0" b="0"/>
              <a:pathLst>
                <a:path w="125017" h="263158">
                  <a:moveTo>
                    <a:pt x="125016" y="95956"/>
                  </a:moveTo>
                  <a:lnTo>
                    <a:pt x="125016" y="95956"/>
                  </a:lnTo>
                  <a:lnTo>
                    <a:pt x="120275" y="95956"/>
                  </a:lnTo>
                  <a:lnTo>
                    <a:pt x="118879" y="94964"/>
                  </a:lnTo>
                  <a:lnTo>
                    <a:pt x="117948" y="93310"/>
                  </a:lnTo>
                  <a:lnTo>
                    <a:pt x="117327" y="91216"/>
                  </a:lnTo>
                  <a:lnTo>
                    <a:pt x="115921" y="89819"/>
                  </a:lnTo>
                  <a:lnTo>
                    <a:pt x="107556" y="87135"/>
                  </a:lnTo>
                  <a:lnTo>
                    <a:pt x="86176" y="87029"/>
                  </a:lnTo>
                  <a:lnTo>
                    <a:pt x="48331" y="99456"/>
                  </a:lnTo>
                  <a:lnTo>
                    <a:pt x="38678" y="110410"/>
                  </a:lnTo>
                  <a:lnTo>
                    <a:pt x="16081" y="149270"/>
                  </a:lnTo>
                  <a:lnTo>
                    <a:pt x="5131" y="191330"/>
                  </a:lnTo>
                  <a:lnTo>
                    <a:pt x="7744" y="235810"/>
                  </a:lnTo>
                  <a:lnTo>
                    <a:pt x="9395" y="248402"/>
                  </a:lnTo>
                  <a:lnTo>
                    <a:pt x="13436" y="257306"/>
                  </a:lnTo>
                  <a:lnTo>
                    <a:pt x="16895" y="260078"/>
                  </a:lnTo>
                  <a:lnTo>
                    <a:pt x="26030" y="263157"/>
                  </a:lnTo>
                  <a:lnTo>
                    <a:pt x="39350" y="256588"/>
                  </a:lnTo>
                  <a:lnTo>
                    <a:pt x="60938" y="236155"/>
                  </a:lnTo>
                  <a:lnTo>
                    <a:pt x="86010" y="197843"/>
                  </a:lnTo>
                  <a:lnTo>
                    <a:pt x="102943" y="169477"/>
                  </a:lnTo>
                  <a:lnTo>
                    <a:pt x="111751" y="133836"/>
                  </a:lnTo>
                  <a:lnTo>
                    <a:pt x="114801" y="92848"/>
                  </a:lnTo>
                  <a:lnTo>
                    <a:pt x="114713" y="58104"/>
                  </a:lnTo>
                  <a:lnTo>
                    <a:pt x="111176" y="45068"/>
                  </a:lnTo>
                  <a:lnTo>
                    <a:pt x="98866" y="27410"/>
                  </a:lnTo>
                  <a:lnTo>
                    <a:pt x="77911" y="14351"/>
                  </a:lnTo>
                  <a:lnTo>
                    <a:pt x="44163" y="2042"/>
                  </a:lnTo>
                  <a:lnTo>
                    <a:pt x="19700" y="0"/>
                  </a:lnTo>
                  <a:lnTo>
                    <a:pt x="9417" y="3038"/>
                  </a:lnTo>
                  <a:lnTo>
                    <a:pt x="6278" y="5237"/>
                  </a:lnTo>
                  <a:lnTo>
                    <a:pt x="0" y="155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 name="SMARTInkShape-3352"/>
            <p:cNvSpPr/>
            <p:nvPr>
              <p:custDataLst>
                <p:tags r:id="rId246"/>
              </p:custDataLst>
            </p:nvPr>
          </p:nvSpPr>
          <p:spPr bwMode="auto">
            <a:xfrm>
              <a:off x="375047" y="2027039"/>
              <a:ext cx="303610" cy="80368"/>
            </a:xfrm>
            <a:custGeom>
              <a:avLst/>
              <a:gdLst/>
              <a:ahLst/>
              <a:cxnLst/>
              <a:rect l="0" t="0" r="0" b="0"/>
              <a:pathLst>
                <a:path w="303610" h="80368">
                  <a:moveTo>
                    <a:pt x="0" y="80367"/>
                  </a:moveTo>
                  <a:lnTo>
                    <a:pt x="0" y="80367"/>
                  </a:lnTo>
                  <a:lnTo>
                    <a:pt x="43728" y="58999"/>
                  </a:lnTo>
                  <a:lnTo>
                    <a:pt x="84435" y="41994"/>
                  </a:lnTo>
                  <a:lnTo>
                    <a:pt x="125551" y="26831"/>
                  </a:lnTo>
                  <a:lnTo>
                    <a:pt x="165582" y="11912"/>
                  </a:lnTo>
                  <a:lnTo>
                    <a:pt x="201638" y="3970"/>
                  </a:lnTo>
                  <a:lnTo>
                    <a:pt x="244588" y="784"/>
                  </a:lnTo>
                  <a:lnTo>
                    <a:pt x="284225" y="103"/>
                  </a:lnTo>
                  <a:lnTo>
                    <a:pt x="30360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5" name="SMARTInkShape-3353"/>
            <p:cNvSpPr/>
            <p:nvPr>
              <p:custDataLst>
                <p:tags r:id="rId247"/>
              </p:custDataLst>
            </p:nvPr>
          </p:nvSpPr>
          <p:spPr bwMode="auto">
            <a:xfrm>
              <a:off x="714375" y="1884164"/>
              <a:ext cx="1" cy="107157"/>
            </a:xfrm>
            <a:custGeom>
              <a:avLst/>
              <a:gdLst/>
              <a:ahLst/>
              <a:cxnLst/>
              <a:rect l="0" t="0" r="0" b="0"/>
              <a:pathLst>
                <a:path w="1" h="107157">
                  <a:moveTo>
                    <a:pt x="0" y="0"/>
                  </a:moveTo>
                  <a:lnTo>
                    <a:pt x="0" y="0"/>
                  </a:lnTo>
                  <a:lnTo>
                    <a:pt x="0" y="41982"/>
                  </a:lnTo>
                  <a:lnTo>
                    <a:pt x="0" y="1071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 name="SMARTInkShape-3354"/>
            <p:cNvSpPr/>
            <p:nvPr>
              <p:custDataLst>
                <p:tags r:id="rId248"/>
              </p:custDataLst>
            </p:nvPr>
          </p:nvSpPr>
          <p:spPr bwMode="auto">
            <a:xfrm>
              <a:off x="598304" y="1771863"/>
              <a:ext cx="62494" cy="159813"/>
            </a:xfrm>
            <a:custGeom>
              <a:avLst/>
              <a:gdLst/>
              <a:ahLst/>
              <a:cxnLst/>
              <a:rect l="0" t="0" r="0" b="0"/>
              <a:pathLst>
                <a:path w="62494" h="159813">
                  <a:moveTo>
                    <a:pt x="53563" y="5145"/>
                  </a:moveTo>
                  <a:lnTo>
                    <a:pt x="53563" y="5145"/>
                  </a:lnTo>
                  <a:lnTo>
                    <a:pt x="48823" y="5145"/>
                  </a:lnTo>
                  <a:lnTo>
                    <a:pt x="43850" y="2499"/>
                  </a:lnTo>
                  <a:lnTo>
                    <a:pt x="41134" y="404"/>
                  </a:lnTo>
                  <a:lnTo>
                    <a:pt x="37340" y="0"/>
                  </a:lnTo>
                  <a:lnTo>
                    <a:pt x="27832" y="2197"/>
                  </a:lnTo>
                  <a:lnTo>
                    <a:pt x="16063" y="9012"/>
                  </a:lnTo>
                  <a:lnTo>
                    <a:pt x="6292" y="26796"/>
                  </a:lnTo>
                  <a:lnTo>
                    <a:pt x="1231" y="53335"/>
                  </a:lnTo>
                  <a:lnTo>
                    <a:pt x="95" y="95561"/>
                  </a:lnTo>
                  <a:lnTo>
                    <a:pt x="0" y="114641"/>
                  </a:lnTo>
                  <a:lnTo>
                    <a:pt x="9080" y="144179"/>
                  </a:lnTo>
                  <a:lnTo>
                    <a:pt x="13288" y="150612"/>
                  </a:lnTo>
                  <a:lnTo>
                    <a:pt x="30716" y="159812"/>
                  </a:lnTo>
                  <a:lnTo>
                    <a:pt x="62493" y="15695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7" name="SMARTInkShape-3355"/>
            <p:cNvSpPr/>
            <p:nvPr>
              <p:custDataLst>
                <p:tags r:id="rId249"/>
              </p:custDataLst>
            </p:nvPr>
          </p:nvSpPr>
          <p:spPr bwMode="auto">
            <a:xfrm>
              <a:off x="526852" y="1803797"/>
              <a:ext cx="78585" cy="151806"/>
            </a:xfrm>
            <a:custGeom>
              <a:avLst/>
              <a:gdLst/>
              <a:ahLst/>
              <a:cxnLst/>
              <a:rect l="0" t="0" r="0" b="0"/>
              <a:pathLst>
                <a:path w="78585" h="151806">
                  <a:moveTo>
                    <a:pt x="35718" y="0"/>
                  </a:moveTo>
                  <a:lnTo>
                    <a:pt x="35718" y="0"/>
                  </a:lnTo>
                  <a:lnTo>
                    <a:pt x="45199" y="0"/>
                  </a:lnTo>
                  <a:lnTo>
                    <a:pt x="52500" y="2646"/>
                  </a:lnTo>
                  <a:lnTo>
                    <a:pt x="55836" y="4740"/>
                  </a:lnTo>
                  <a:lnTo>
                    <a:pt x="65271" y="17169"/>
                  </a:lnTo>
                  <a:lnTo>
                    <a:pt x="77693" y="42303"/>
                  </a:lnTo>
                  <a:lnTo>
                    <a:pt x="78584" y="46062"/>
                  </a:lnTo>
                  <a:lnTo>
                    <a:pt x="74283" y="58175"/>
                  </a:lnTo>
                  <a:lnTo>
                    <a:pt x="51182" y="100492"/>
                  </a:lnTo>
                  <a:lnTo>
                    <a:pt x="34032" y="124912"/>
                  </a:lnTo>
                  <a:lnTo>
                    <a:pt x="0" y="1518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8" name="SMARTInkShape-3356"/>
            <p:cNvSpPr/>
            <p:nvPr>
              <p:custDataLst>
                <p:tags r:id="rId250"/>
              </p:custDataLst>
            </p:nvPr>
          </p:nvSpPr>
          <p:spPr bwMode="auto">
            <a:xfrm>
              <a:off x="348258" y="1677589"/>
              <a:ext cx="151806" cy="325435"/>
            </a:xfrm>
            <a:custGeom>
              <a:avLst/>
              <a:gdLst/>
              <a:ahLst/>
              <a:cxnLst/>
              <a:rect l="0" t="0" r="0" b="0"/>
              <a:pathLst>
                <a:path w="151806" h="325435">
                  <a:moveTo>
                    <a:pt x="151805" y="179786"/>
                  </a:moveTo>
                  <a:lnTo>
                    <a:pt x="151805" y="179786"/>
                  </a:lnTo>
                  <a:lnTo>
                    <a:pt x="144116" y="179786"/>
                  </a:lnTo>
                  <a:lnTo>
                    <a:pt x="143702" y="178794"/>
                  </a:lnTo>
                  <a:lnTo>
                    <a:pt x="143243" y="175046"/>
                  </a:lnTo>
                  <a:lnTo>
                    <a:pt x="142128" y="174641"/>
                  </a:lnTo>
                  <a:lnTo>
                    <a:pt x="138243" y="176838"/>
                  </a:lnTo>
                  <a:lnTo>
                    <a:pt x="135819" y="176828"/>
                  </a:lnTo>
                  <a:lnTo>
                    <a:pt x="130478" y="174172"/>
                  </a:lnTo>
                  <a:lnTo>
                    <a:pt x="119506" y="174976"/>
                  </a:lnTo>
                  <a:lnTo>
                    <a:pt x="106692" y="178640"/>
                  </a:lnTo>
                  <a:lnTo>
                    <a:pt x="70560" y="201958"/>
                  </a:lnTo>
                  <a:lnTo>
                    <a:pt x="52216" y="219869"/>
                  </a:lnTo>
                  <a:lnTo>
                    <a:pt x="33347" y="260728"/>
                  </a:lnTo>
                  <a:lnTo>
                    <a:pt x="28732" y="287112"/>
                  </a:lnTo>
                  <a:lnTo>
                    <a:pt x="30069" y="294001"/>
                  </a:lnTo>
                  <a:lnTo>
                    <a:pt x="36846" y="304301"/>
                  </a:lnTo>
                  <a:lnTo>
                    <a:pt x="56392" y="325332"/>
                  </a:lnTo>
                  <a:lnTo>
                    <a:pt x="60415" y="325434"/>
                  </a:lnTo>
                  <a:lnTo>
                    <a:pt x="86829" y="310924"/>
                  </a:lnTo>
                  <a:lnTo>
                    <a:pt x="117343" y="277533"/>
                  </a:lnTo>
                  <a:lnTo>
                    <a:pt x="133719" y="241055"/>
                  </a:lnTo>
                  <a:lnTo>
                    <a:pt x="141066" y="215811"/>
                  </a:lnTo>
                  <a:lnTo>
                    <a:pt x="142716" y="177788"/>
                  </a:lnTo>
                  <a:lnTo>
                    <a:pt x="135715" y="144665"/>
                  </a:lnTo>
                  <a:lnTo>
                    <a:pt x="121880" y="102315"/>
                  </a:lnTo>
                  <a:lnTo>
                    <a:pt x="108117" y="63280"/>
                  </a:lnTo>
                  <a:lnTo>
                    <a:pt x="81439" y="23672"/>
                  </a:lnTo>
                  <a:lnTo>
                    <a:pt x="67945" y="10191"/>
                  </a:lnTo>
                  <a:lnTo>
                    <a:pt x="52026" y="892"/>
                  </a:lnTo>
                  <a:lnTo>
                    <a:pt x="44606" y="0"/>
                  </a:lnTo>
                  <a:lnTo>
                    <a:pt x="31070" y="4300"/>
                  </a:lnTo>
                  <a:lnTo>
                    <a:pt x="0" y="2798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15" name="SMARTInkShape-Group963"/>
          <p:cNvGrpSpPr/>
          <p:nvPr/>
        </p:nvGrpSpPr>
        <p:grpSpPr>
          <a:xfrm>
            <a:off x="276820" y="2573619"/>
            <a:ext cx="571502" cy="3409349"/>
            <a:chOff x="276820" y="2573619"/>
            <a:chExt cx="571502" cy="3409349"/>
          </a:xfrm>
        </p:grpSpPr>
        <p:sp>
          <p:nvSpPr>
            <p:cNvPr id="90" name="SMARTInkShape-3357"/>
            <p:cNvSpPr/>
            <p:nvPr>
              <p:custDataLst>
                <p:tags r:id="rId219"/>
              </p:custDataLst>
            </p:nvPr>
          </p:nvSpPr>
          <p:spPr bwMode="auto">
            <a:xfrm>
              <a:off x="491133" y="3571875"/>
              <a:ext cx="125017" cy="140626"/>
            </a:xfrm>
            <a:custGeom>
              <a:avLst/>
              <a:gdLst/>
              <a:ahLst/>
              <a:cxnLst/>
              <a:rect l="0" t="0" r="0" b="0"/>
              <a:pathLst>
                <a:path w="125017" h="140626">
                  <a:moveTo>
                    <a:pt x="0" y="35719"/>
                  </a:moveTo>
                  <a:lnTo>
                    <a:pt x="0" y="35719"/>
                  </a:lnTo>
                  <a:lnTo>
                    <a:pt x="0" y="23290"/>
                  </a:lnTo>
                  <a:lnTo>
                    <a:pt x="992" y="22472"/>
                  </a:lnTo>
                  <a:lnTo>
                    <a:pt x="2646" y="22919"/>
                  </a:lnTo>
                  <a:lnTo>
                    <a:pt x="4740" y="24209"/>
                  </a:lnTo>
                  <a:lnTo>
                    <a:pt x="7068" y="30934"/>
                  </a:lnTo>
                  <a:lnTo>
                    <a:pt x="15834" y="75231"/>
                  </a:lnTo>
                  <a:lnTo>
                    <a:pt x="17681" y="116713"/>
                  </a:lnTo>
                  <a:lnTo>
                    <a:pt x="17849" y="140625"/>
                  </a:lnTo>
                  <a:lnTo>
                    <a:pt x="17858" y="114871"/>
                  </a:lnTo>
                  <a:lnTo>
                    <a:pt x="20505" y="107939"/>
                  </a:lnTo>
                  <a:lnTo>
                    <a:pt x="23996" y="101551"/>
                  </a:lnTo>
                  <a:lnTo>
                    <a:pt x="26237" y="89365"/>
                  </a:lnTo>
                  <a:lnTo>
                    <a:pt x="26421" y="86366"/>
                  </a:lnTo>
                  <a:lnTo>
                    <a:pt x="29271" y="80387"/>
                  </a:lnTo>
                  <a:lnTo>
                    <a:pt x="31420" y="77404"/>
                  </a:lnTo>
                  <a:lnTo>
                    <a:pt x="36454" y="74089"/>
                  </a:lnTo>
                  <a:lnTo>
                    <a:pt x="39186" y="73206"/>
                  </a:lnTo>
                  <a:lnTo>
                    <a:pt x="41007" y="73608"/>
                  </a:lnTo>
                  <a:lnTo>
                    <a:pt x="42220" y="74869"/>
                  </a:lnTo>
                  <a:lnTo>
                    <a:pt x="43030" y="76702"/>
                  </a:lnTo>
                  <a:lnTo>
                    <a:pt x="73701" y="116407"/>
                  </a:lnTo>
                  <a:lnTo>
                    <a:pt x="82365" y="127143"/>
                  </a:lnTo>
                  <a:lnTo>
                    <a:pt x="86216" y="135221"/>
                  </a:lnTo>
                  <a:lnTo>
                    <a:pt x="89227" y="137773"/>
                  </a:lnTo>
                  <a:lnTo>
                    <a:pt x="97865" y="140607"/>
                  </a:lnTo>
                  <a:lnTo>
                    <a:pt x="101954" y="140371"/>
                  </a:lnTo>
                  <a:lnTo>
                    <a:pt x="109144" y="137463"/>
                  </a:lnTo>
                  <a:lnTo>
                    <a:pt x="111458" y="133314"/>
                  </a:lnTo>
                  <a:lnTo>
                    <a:pt x="115172" y="105267"/>
                  </a:lnTo>
                  <a:lnTo>
                    <a:pt x="115905" y="66324"/>
                  </a:lnTo>
                  <a:lnTo>
                    <a:pt x="116070" y="21693"/>
                  </a:lnTo>
                  <a:lnTo>
                    <a:pt x="12501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1" name="SMARTInkShape-3358"/>
            <p:cNvSpPr/>
            <p:nvPr>
              <p:custDataLst>
                <p:tags r:id="rId220"/>
              </p:custDataLst>
            </p:nvPr>
          </p:nvSpPr>
          <p:spPr bwMode="auto">
            <a:xfrm>
              <a:off x="276820" y="3471538"/>
              <a:ext cx="176777" cy="371546"/>
            </a:xfrm>
            <a:custGeom>
              <a:avLst/>
              <a:gdLst/>
              <a:ahLst/>
              <a:cxnLst/>
              <a:rect l="0" t="0" r="0" b="0"/>
              <a:pathLst>
                <a:path w="176777" h="371546">
                  <a:moveTo>
                    <a:pt x="151805" y="198564"/>
                  </a:moveTo>
                  <a:lnTo>
                    <a:pt x="151805" y="198564"/>
                  </a:lnTo>
                  <a:lnTo>
                    <a:pt x="151805" y="186135"/>
                  </a:lnTo>
                  <a:lnTo>
                    <a:pt x="149821" y="183332"/>
                  </a:lnTo>
                  <a:lnTo>
                    <a:pt x="128472" y="166783"/>
                  </a:lnTo>
                  <a:lnTo>
                    <a:pt x="122252" y="164595"/>
                  </a:lnTo>
                  <a:lnTo>
                    <a:pt x="113535" y="166269"/>
                  </a:lnTo>
                  <a:lnTo>
                    <a:pt x="108432" y="168104"/>
                  </a:lnTo>
                  <a:lnTo>
                    <a:pt x="100117" y="178080"/>
                  </a:lnTo>
                  <a:lnTo>
                    <a:pt x="93114" y="195413"/>
                  </a:lnTo>
                  <a:lnTo>
                    <a:pt x="83593" y="234671"/>
                  </a:lnTo>
                  <a:lnTo>
                    <a:pt x="74133" y="278309"/>
                  </a:lnTo>
                  <a:lnTo>
                    <a:pt x="74882" y="318104"/>
                  </a:lnTo>
                  <a:lnTo>
                    <a:pt x="84025" y="358216"/>
                  </a:lnTo>
                  <a:lnTo>
                    <a:pt x="87767" y="364530"/>
                  </a:lnTo>
                  <a:lnTo>
                    <a:pt x="92246" y="368739"/>
                  </a:lnTo>
                  <a:lnTo>
                    <a:pt x="97216" y="371545"/>
                  </a:lnTo>
                  <a:lnTo>
                    <a:pt x="103506" y="371431"/>
                  </a:lnTo>
                  <a:lnTo>
                    <a:pt x="118433" y="366013"/>
                  </a:lnTo>
                  <a:lnTo>
                    <a:pt x="132343" y="351699"/>
                  </a:lnTo>
                  <a:lnTo>
                    <a:pt x="152701" y="314912"/>
                  </a:lnTo>
                  <a:lnTo>
                    <a:pt x="166277" y="278983"/>
                  </a:lnTo>
                  <a:lnTo>
                    <a:pt x="174504" y="248188"/>
                  </a:lnTo>
                  <a:lnTo>
                    <a:pt x="176776" y="215327"/>
                  </a:lnTo>
                  <a:lnTo>
                    <a:pt x="173315" y="172001"/>
                  </a:lnTo>
                  <a:lnTo>
                    <a:pt x="166006" y="134028"/>
                  </a:lnTo>
                  <a:lnTo>
                    <a:pt x="152816" y="92901"/>
                  </a:lnTo>
                  <a:lnTo>
                    <a:pt x="136340" y="54036"/>
                  </a:lnTo>
                  <a:lnTo>
                    <a:pt x="105893" y="10989"/>
                  </a:lnTo>
                  <a:lnTo>
                    <a:pt x="81537" y="0"/>
                  </a:lnTo>
                  <a:lnTo>
                    <a:pt x="60382" y="1503"/>
                  </a:lnTo>
                  <a:lnTo>
                    <a:pt x="39735" y="8786"/>
                  </a:lnTo>
                  <a:lnTo>
                    <a:pt x="23944" y="18637"/>
                  </a:lnTo>
                  <a:lnTo>
                    <a:pt x="0" y="646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2" name="SMARTInkShape-3359"/>
            <p:cNvSpPr/>
            <p:nvPr>
              <p:custDataLst>
                <p:tags r:id="rId221"/>
              </p:custDataLst>
            </p:nvPr>
          </p:nvSpPr>
          <p:spPr bwMode="auto">
            <a:xfrm>
              <a:off x="660797" y="3643313"/>
              <a:ext cx="1" cy="133946"/>
            </a:xfrm>
            <a:custGeom>
              <a:avLst/>
              <a:gdLst/>
              <a:ahLst/>
              <a:cxnLst/>
              <a:rect l="0" t="0" r="0" b="0"/>
              <a:pathLst>
                <a:path w="1" h="133946">
                  <a:moveTo>
                    <a:pt x="0" y="0"/>
                  </a:moveTo>
                  <a:lnTo>
                    <a:pt x="0" y="0"/>
                  </a:lnTo>
                  <a:lnTo>
                    <a:pt x="0" y="38583"/>
                  </a:lnTo>
                  <a:lnTo>
                    <a:pt x="0" y="76229"/>
                  </a:lnTo>
                  <a:lnTo>
                    <a:pt x="0" y="1339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3" name="SMARTInkShape-3360"/>
            <p:cNvSpPr/>
            <p:nvPr>
              <p:custDataLst>
                <p:tags r:id="rId222"/>
              </p:custDataLst>
            </p:nvPr>
          </p:nvSpPr>
          <p:spPr bwMode="auto">
            <a:xfrm>
              <a:off x="321469" y="3821906"/>
              <a:ext cx="339329" cy="125017"/>
            </a:xfrm>
            <a:custGeom>
              <a:avLst/>
              <a:gdLst/>
              <a:ahLst/>
              <a:cxnLst/>
              <a:rect l="0" t="0" r="0" b="0"/>
              <a:pathLst>
                <a:path w="339329" h="125017">
                  <a:moveTo>
                    <a:pt x="0" y="125016"/>
                  </a:moveTo>
                  <a:lnTo>
                    <a:pt x="0" y="125016"/>
                  </a:lnTo>
                  <a:lnTo>
                    <a:pt x="23352" y="103648"/>
                  </a:lnTo>
                  <a:lnTo>
                    <a:pt x="67767" y="82566"/>
                  </a:lnTo>
                  <a:lnTo>
                    <a:pt x="102541" y="68341"/>
                  </a:lnTo>
                  <a:lnTo>
                    <a:pt x="141963" y="54142"/>
                  </a:lnTo>
                  <a:lnTo>
                    <a:pt x="169394" y="47462"/>
                  </a:lnTo>
                  <a:lnTo>
                    <a:pt x="205329" y="40464"/>
                  </a:lnTo>
                  <a:lnTo>
                    <a:pt x="247228" y="29527"/>
                  </a:lnTo>
                  <a:lnTo>
                    <a:pt x="289570" y="19592"/>
                  </a:lnTo>
                  <a:lnTo>
                    <a:pt x="320239" y="11072"/>
                  </a:lnTo>
                  <a:lnTo>
                    <a:pt x="33932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4" name="SMARTInkShape-3361"/>
            <p:cNvSpPr/>
            <p:nvPr>
              <p:custDataLst>
                <p:tags r:id="rId223"/>
              </p:custDataLst>
            </p:nvPr>
          </p:nvSpPr>
          <p:spPr bwMode="auto">
            <a:xfrm>
              <a:off x="357188" y="3965677"/>
              <a:ext cx="106095" cy="310614"/>
            </a:xfrm>
            <a:custGeom>
              <a:avLst/>
              <a:gdLst/>
              <a:ahLst/>
              <a:cxnLst/>
              <a:rect l="0" t="0" r="0" b="0"/>
              <a:pathLst>
                <a:path w="106095" h="310614">
                  <a:moveTo>
                    <a:pt x="98226" y="133050"/>
                  </a:moveTo>
                  <a:lnTo>
                    <a:pt x="98226" y="133050"/>
                  </a:lnTo>
                  <a:lnTo>
                    <a:pt x="98226" y="128309"/>
                  </a:lnTo>
                  <a:lnTo>
                    <a:pt x="95580" y="123336"/>
                  </a:lnTo>
                  <a:lnTo>
                    <a:pt x="93486" y="120621"/>
                  </a:lnTo>
                  <a:lnTo>
                    <a:pt x="90105" y="119803"/>
                  </a:lnTo>
                  <a:lnTo>
                    <a:pt x="69547" y="123356"/>
                  </a:lnTo>
                  <a:lnTo>
                    <a:pt x="66208" y="125595"/>
                  </a:lnTo>
                  <a:lnTo>
                    <a:pt x="59853" y="133374"/>
                  </a:lnTo>
                  <a:lnTo>
                    <a:pt x="41551" y="175924"/>
                  </a:lnTo>
                  <a:lnTo>
                    <a:pt x="31604" y="217632"/>
                  </a:lnTo>
                  <a:lnTo>
                    <a:pt x="29208" y="258432"/>
                  </a:lnTo>
                  <a:lnTo>
                    <a:pt x="39405" y="302958"/>
                  </a:lnTo>
                  <a:lnTo>
                    <a:pt x="44130" y="307837"/>
                  </a:lnTo>
                  <a:lnTo>
                    <a:pt x="50256" y="310098"/>
                  </a:lnTo>
                  <a:lnTo>
                    <a:pt x="57316" y="310613"/>
                  </a:lnTo>
                  <a:lnTo>
                    <a:pt x="64007" y="307980"/>
                  </a:lnTo>
                  <a:lnTo>
                    <a:pt x="76734" y="297117"/>
                  </a:lnTo>
                  <a:lnTo>
                    <a:pt x="95055" y="269526"/>
                  </a:lnTo>
                  <a:lnTo>
                    <a:pt x="103570" y="231475"/>
                  </a:lnTo>
                  <a:lnTo>
                    <a:pt x="106094" y="193521"/>
                  </a:lnTo>
                  <a:lnTo>
                    <a:pt x="104038" y="158603"/>
                  </a:lnTo>
                  <a:lnTo>
                    <a:pt x="99817" y="121586"/>
                  </a:lnTo>
                  <a:lnTo>
                    <a:pt x="90870" y="83020"/>
                  </a:lnTo>
                  <a:lnTo>
                    <a:pt x="73218" y="40228"/>
                  </a:lnTo>
                  <a:lnTo>
                    <a:pt x="64291" y="24327"/>
                  </a:lnTo>
                  <a:lnTo>
                    <a:pt x="50402" y="7337"/>
                  </a:lnTo>
                  <a:lnTo>
                    <a:pt x="42531" y="2609"/>
                  </a:lnTo>
                  <a:lnTo>
                    <a:pt x="25848" y="0"/>
                  </a:lnTo>
                  <a:lnTo>
                    <a:pt x="18224" y="3670"/>
                  </a:lnTo>
                  <a:lnTo>
                    <a:pt x="4461" y="18332"/>
                  </a:lnTo>
                  <a:lnTo>
                    <a:pt x="990" y="26805"/>
                  </a:lnTo>
                  <a:lnTo>
                    <a:pt x="0" y="6161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5" name="SMARTInkShape-3362"/>
            <p:cNvSpPr/>
            <p:nvPr>
              <p:custDataLst>
                <p:tags r:id="rId224"/>
              </p:custDataLst>
            </p:nvPr>
          </p:nvSpPr>
          <p:spPr bwMode="auto">
            <a:xfrm>
              <a:off x="529335" y="4006866"/>
              <a:ext cx="113604" cy="234737"/>
            </a:xfrm>
            <a:custGeom>
              <a:avLst/>
              <a:gdLst/>
              <a:ahLst/>
              <a:cxnLst/>
              <a:rect l="0" t="0" r="0" b="0"/>
              <a:pathLst>
                <a:path w="113604" h="234737">
                  <a:moveTo>
                    <a:pt x="60024" y="65072"/>
                  </a:moveTo>
                  <a:lnTo>
                    <a:pt x="60024" y="65072"/>
                  </a:lnTo>
                  <a:lnTo>
                    <a:pt x="60024" y="47902"/>
                  </a:lnTo>
                  <a:lnTo>
                    <a:pt x="59032" y="44695"/>
                  </a:lnTo>
                  <a:lnTo>
                    <a:pt x="57379" y="42558"/>
                  </a:lnTo>
                  <a:lnTo>
                    <a:pt x="43801" y="32708"/>
                  </a:lnTo>
                  <a:lnTo>
                    <a:pt x="34293" y="30844"/>
                  </a:lnTo>
                  <a:lnTo>
                    <a:pt x="23453" y="35307"/>
                  </a:lnTo>
                  <a:lnTo>
                    <a:pt x="17784" y="39275"/>
                  </a:lnTo>
                  <a:lnTo>
                    <a:pt x="8840" y="51622"/>
                  </a:lnTo>
                  <a:lnTo>
                    <a:pt x="2549" y="68024"/>
                  </a:lnTo>
                  <a:lnTo>
                    <a:pt x="0" y="99570"/>
                  </a:lnTo>
                  <a:lnTo>
                    <a:pt x="6080" y="132068"/>
                  </a:lnTo>
                  <a:lnTo>
                    <a:pt x="14882" y="148095"/>
                  </a:lnTo>
                  <a:lnTo>
                    <a:pt x="20008" y="152170"/>
                  </a:lnTo>
                  <a:lnTo>
                    <a:pt x="25409" y="153896"/>
                  </a:lnTo>
                  <a:lnTo>
                    <a:pt x="35710" y="153166"/>
                  </a:lnTo>
                  <a:lnTo>
                    <a:pt x="43596" y="149535"/>
                  </a:lnTo>
                  <a:lnTo>
                    <a:pt x="50408" y="139321"/>
                  </a:lnTo>
                  <a:lnTo>
                    <a:pt x="55750" y="123868"/>
                  </a:lnTo>
                  <a:lnTo>
                    <a:pt x="59750" y="91863"/>
                  </a:lnTo>
                  <a:lnTo>
                    <a:pt x="64794" y="52394"/>
                  </a:lnTo>
                  <a:lnTo>
                    <a:pt x="60849" y="9909"/>
                  </a:lnTo>
                  <a:lnTo>
                    <a:pt x="60269" y="0"/>
                  </a:lnTo>
                  <a:lnTo>
                    <a:pt x="60057" y="31551"/>
                  </a:lnTo>
                  <a:lnTo>
                    <a:pt x="61031" y="61087"/>
                  </a:lnTo>
                  <a:lnTo>
                    <a:pt x="64771" y="94059"/>
                  </a:lnTo>
                  <a:lnTo>
                    <a:pt x="69120" y="136208"/>
                  </a:lnTo>
                  <a:lnTo>
                    <a:pt x="76534" y="176377"/>
                  </a:lnTo>
                  <a:lnTo>
                    <a:pt x="113603" y="23473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6" name="SMARTInkShape-3363"/>
            <p:cNvSpPr/>
            <p:nvPr>
              <p:custDataLst>
                <p:tags r:id="rId225"/>
              </p:custDataLst>
            </p:nvPr>
          </p:nvSpPr>
          <p:spPr bwMode="auto">
            <a:xfrm>
              <a:off x="339328" y="4426135"/>
              <a:ext cx="133947" cy="329304"/>
            </a:xfrm>
            <a:custGeom>
              <a:avLst/>
              <a:gdLst/>
              <a:ahLst/>
              <a:cxnLst/>
              <a:rect l="0" t="0" r="0" b="0"/>
              <a:pathLst>
                <a:path w="133947" h="329304">
                  <a:moveTo>
                    <a:pt x="133946" y="208373"/>
                  </a:moveTo>
                  <a:lnTo>
                    <a:pt x="133946" y="208373"/>
                  </a:lnTo>
                  <a:lnTo>
                    <a:pt x="126257" y="200684"/>
                  </a:lnTo>
                  <a:lnTo>
                    <a:pt x="112696" y="179434"/>
                  </a:lnTo>
                  <a:lnTo>
                    <a:pt x="94576" y="169922"/>
                  </a:lnTo>
                  <a:lnTo>
                    <a:pt x="75097" y="165561"/>
                  </a:lnTo>
                  <a:lnTo>
                    <a:pt x="68916" y="166933"/>
                  </a:lnTo>
                  <a:lnTo>
                    <a:pt x="47384" y="180747"/>
                  </a:lnTo>
                  <a:lnTo>
                    <a:pt x="43496" y="184003"/>
                  </a:lnTo>
                  <a:lnTo>
                    <a:pt x="33283" y="207546"/>
                  </a:lnTo>
                  <a:lnTo>
                    <a:pt x="22927" y="250065"/>
                  </a:lnTo>
                  <a:lnTo>
                    <a:pt x="28378" y="288156"/>
                  </a:lnTo>
                  <a:lnTo>
                    <a:pt x="34441" y="305348"/>
                  </a:lnTo>
                  <a:lnTo>
                    <a:pt x="43750" y="319603"/>
                  </a:lnTo>
                  <a:lnTo>
                    <a:pt x="50003" y="324198"/>
                  </a:lnTo>
                  <a:lnTo>
                    <a:pt x="64888" y="329303"/>
                  </a:lnTo>
                  <a:lnTo>
                    <a:pt x="73024" y="327688"/>
                  </a:lnTo>
                  <a:lnTo>
                    <a:pt x="90002" y="317957"/>
                  </a:lnTo>
                  <a:lnTo>
                    <a:pt x="111555" y="291003"/>
                  </a:lnTo>
                  <a:lnTo>
                    <a:pt x="121027" y="262621"/>
                  </a:lnTo>
                  <a:lnTo>
                    <a:pt x="123243" y="233806"/>
                  </a:lnTo>
                  <a:lnTo>
                    <a:pt x="124228" y="199833"/>
                  </a:lnTo>
                  <a:lnTo>
                    <a:pt x="124666" y="168197"/>
                  </a:lnTo>
                  <a:lnTo>
                    <a:pt x="120172" y="127236"/>
                  </a:lnTo>
                  <a:lnTo>
                    <a:pt x="112556" y="85224"/>
                  </a:lnTo>
                  <a:lnTo>
                    <a:pt x="99276" y="46097"/>
                  </a:lnTo>
                  <a:lnTo>
                    <a:pt x="87513" y="14109"/>
                  </a:lnTo>
                  <a:lnTo>
                    <a:pt x="82155" y="7426"/>
                  </a:lnTo>
                  <a:lnTo>
                    <a:pt x="68263" y="0"/>
                  </a:lnTo>
                  <a:lnTo>
                    <a:pt x="49522" y="1992"/>
                  </a:lnTo>
                  <a:lnTo>
                    <a:pt x="24595" y="11624"/>
                  </a:lnTo>
                  <a:lnTo>
                    <a:pt x="19373" y="14699"/>
                  </a:lnTo>
                  <a:lnTo>
                    <a:pt x="10926" y="26053"/>
                  </a:lnTo>
                  <a:lnTo>
                    <a:pt x="4856" y="40029"/>
                  </a:lnTo>
                  <a:lnTo>
                    <a:pt x="0" y="6549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7" name="SMARTInkShape-3364"/>
            <p:cNvSpPr/>
            <p:nvPr>
              <p:custDataLst>
                <p:tags r:id="rId226"/>
              </p:custDataLst>
            </p:nvPr>
          </p:nvSpPr>
          <p:spPr bwMode="auto">
            <a:xfrm>
              <a:off x="535781" y="4518422"/>
              <a:ext cx="125017" cy="166209"/>
            </a:xfrm>
            <a:custGeom>
              <a:avLst/>
              <a:gdLst/>
              <a:ahLst/>
              <a:cxnLst/>
              <a:rect l="0" t="0" r="0" b="0"/>
              <a:pathLst>
                <a:path w="125017" h="166209">
                  <a:moveTo>
                    <a:pt x="0" y="26789"/>
                  </a:moveTo>
                  <a:lnTo>
                    <a:pt x="0" y="26789"/>
                  </a:lnTo>
                  <a:lnTo>
                    <a:pt x="7689" y="19100"/>
                  </a:lnTo>
                  <a:lnTo>
                    <a:pt x="13303" y="27708"/>
                  </a:lnTo>
                  <a:lnTo>
                    <a:pt x="10823" y="68789"/>
                  </a:lnTo>
                  <a:lnTo>
                    <a:pt x="9491" y="105269"/>
                  </a:lnTo>
                  <a:lnTo>
                    <a:pt x="9096" y="143087"/>
                  </a:lnTo>
                  <a:lnTo>
                    <a:pt x="8945" y="166208"/>
                  </a:lnTo>
                  <a:lnTo>
                    <a:pt x="8937" y="163828"/>
                  </a:lnTo>
                  <a:lnTo>
                    <a:pt x="11579" y="159463"/>
                  </a:lnTo>
                  <a:lnTo>
                    <a:pt x="15068" y="154216"/>
                  </a:lnTo>
                  <a:lnTo>
                    <a:pt x="30881" y="112324"/>
                  </a:lnTo>
                  <a:lnTo>
                    <a:pt x="41635" y="91494"/>
                  </a:lnTo>
                  <a:lnTo>
                    <a:pt x="42640" y="87784"/>
                  </a:lnTo>
                  <a:lnTo>
                    <a:pt x="45294" y="86304"/>
                  </a:lnTo>
                  <a:lnTo>
                    <a:pt x="53534" y="87305"/>
                  </a:lnTo>
                  <a:lnTo>
                    <a:pt x="61166" y="93703"/>
                  </a:lnTo>
                  <a:lnTo>
                    <a:pt x="84343" y="118650"/>
                  </a:lnTo>
                  <a:lnTo>
                    <a:pt x="103760" y="131735"/>
                  </a:lnTo>
                  <a:lnTo>
                    <a:pt x="110939" y="130317"/>
                  </a:lnTo>
                  <a:lnTo>
                    <a:pt x="122235" y="126063"/>
                  </a:lnTo>
                  <a:lnTo>
                    <a:pt x="124192" y="106364"/>
                  </a:lnTo>
                  <a:lnTo>
                    <a:pt x="120031" y="65911"/>
                  </a:lnTo>
                  <a:lnTo>
                    <a:pt x="116606" y="27335"/>
                  </a:lnTo>
                  <a:lnTo>
                    <a:pt x="117309" y="16117"/>
                  </a:lnTo>
                  <a:lnTo>
                    <a:pt x="12501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8" name="SMARTInkShape-3365"/>
            <p:cNvSpPr/>
            <p:nvPr>
              <p:custDataLst>
                <p:tags r:id="rId227"/>
              </p:custDataLst>
            </p:nvPr>
          </p:nvSpPr>
          <p:spPr bwMode="auto">
            <a:xfrm>
              <a:off x="714375" y="4599266"/>
              <a:ext cx="107157" cy="86839"/>
            </a:xfrm>
            <a:custGeom>
              <a:avLst/>
              <a:gdLst/>
              <a:ahLst/>
              <a:cxnLst/>
              <a:rect l="0" t="0" r="0" b="0"/>
              <a:pathLst>
                <a:path w="107157" h="86839">
                  <a:moveTo>
                    <a:pt x="0" y="17382"/>
                  </a:moveTo>
                  <a:lnTo>
                    <a:pt x="0" y="17382"/>
                  </a:lnTo>
                  <a:lnTo>
                    <a:pt x="0" y="1132"/>
                  </a:lnTo>
                  <a:lnTo>
                    <a:pt x="992" y="596"/>
                  </a:lnTo>
                  <a:lnTo>
                    <a:pt x="4741" y="0"/>
                  </a:lnTo>
                  <a:lnTo>
                    <a:pt x="34976" y="8645"/>
                  </a:lnTo>
                  <a:lnTo>
                    <a:pt x="51962" y="18008"/>
                  </a:lnTo>
                  <a:lnTo>
                    <a:pt x="57821" y="23614"/>
                  </a:lnTo>
                  <a:lnTo>
                    <a:pt x="60425" y="29412"/>
                  </a:lnTo>
                  <a:lnTo>
                    <a:pt x="60127" y="32347"/>
                  </a:lnTo>
                  <a:lnTo>
                    <a:pt x="45156" y="56640"/>
                  </a:lnTo>
                  <a:lnTo>
                    <a:pt x="24118" y="82132"/>
                  </a:lnTo>
                  <a:lnTo>
                    <a:pt x="24016" y="84361"/>
                  </a:lnTo>
                  <a:lnTo>
                    <a:pt x="25933" y="85848"/>
                  </a:lnTo>
                  <a:lnTo>
                    <a:pt x="29195" y="86838"/>
                  </a:lnTo>
                  <a:lnTo>
                    <a:pt x="38111" y="85293"/>
                  </a:lnTo>
                  <a:lnTo>
                    <a:pt x="77081" y="67336"/>
                  </a:lnTo>
                  <a:lnTo>
                    <a:pt x="107156" y="441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9" name="SMARTInkShape-3366"/>
            <p:cNvSpPr/>
            <p:nvPr>
              <p:custDataLst>
                <p:tags r:id="rId228"/>
              </p:custDataLst>
            </p:nvPr>
          </p:nvSpPr>
          <p:spPr bwMode="auto">
            <a:xfrm>
              <a:off x="366117" y="4705945"/>
              <a:ext cx="428626" cy="129757"/>
            </a:xfrm>
            <a:custGeom>
              <a:avLst/>
              <a:gdLst/>
              <a:ahLst/>
              <a:cxnLst/>
              <a:rect l="0" t="0" r="0" b="0"/>
              <a:pathLst>
                <a:path w="428626" h="129757">
                  <a:moveTo>
                    <a:pt x="0" y="125016"/>
                  </a:moveTo>
                  <a:lnTo>
                    <a:pt x="0" y="125016"/>
                  </a:lnTo>
                  <a:lnTo>
                    <a:pt x="0" y="129756"/>
                  </a:lnTo>
                  <a:lnTo>
                    <a:pt x="10584" y="129437"/>
                  </a:lnTo>
                  <a:lnTo>
                    <a:pt x="53796" y="117477"/>
                  </a:lnTo>
                  <a:lnTo>
                    <a:pt x="91986" y="99971"/>
                  </a:lnTo>
                  <a:lnTo>
                    <a:pt x="125813" y="87168"/>
                  </a:lnTo>
                  <a:lnTo>
                    <a:pt x="160971" y="73452"/>
                  </a:lnTo>
                  <a:lnTo>
                    <a:pt x="196523" y="60459"/>
                  </a:lnTo>
                  <a:lnTo>
                    <a:pt x="228235" y="47707"/>
                  </a:lnTo>
                  <a:lnTo>
                    <a:pt x="253360" y="38750"/>
                  </a:lnTo>
                  <a:lnTo>
                    <a:pt x="282016" y="28810"/>
                  </a:lnTo>
                  <a:lnTo>
                    <a:pt x="321794" y="15120"/>
                  </a:lnTo>
                  <a:lnTo>
                    <a:pt x="352371" y="6720"/>
                  </a:lnTo>
                  <a:lnTo>
                    <a:pt x="385805" y="2987"/>
                  </a:lnTo>
                  <a:lnTo>
                    <a:pt x="42862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0" name="SMARTInkShape-3367"/>
            <p:cNvSpPr/>
            <p:nvPr>
              <p:custDataLst>
                <p:tags r:id="rId229"/>
              </p:custDataLst>
            </p:nvPr>
          </p:nvSpPr>
          <p:spPr bwMode="auto">
            <a:xfrm>
              <a:off x="392906" y="4768935"/>
              <a:ext cx="187525" cy="355957"/>
            </a:xfrm>
            <a:custGeom>
              <a:avLst/>
              <a:gdLst/>
              <a:ahLst/>
              <a:cxnLst/>
              <a:rect l="0" t="0" r="0" b="0"/>
              <a:pathLst>
                <a:path w="187525" h="355957">
                  <a:moveTo>
                    <a:pt x="187524" y="133463"/>
                  </a:moveTo>
                  <a:lnTo>
                    <a:pt x="187524" y="133463"/>
                  </a:lnTo>
                  <a:lnTo>
                    <a:pt x="179403" y="126334"/>
                  </a:lnTo>
                  <a:lnTo>
                    <a:pt x="170354" y="121035"/>
                  </a:lnTo>
                  <a:lnTo>
                    <a:pt x="165164" y="120217"/>
                  </a:lnTo>
                  <a:lnTo>
                    <a:pt x="136722" y="123769"/>
                  </a:lnTo>
                  <a:lnTo>
                    <a:pt x="124927" y="129485"/>
                  </a:lnTo>
                  <a:lnTo>
                    <a:pt x="112078" y="141617"/>
                  </a:lnTo>
                  <a:lnTo>
                    <a:pt x="88110" y="182291"/>
                  </a:lnTo>
                  <a:lnTo>
                    <a:pt x="79576" y="205703"/>
                  </a:lnTo>
                  <a:lnTo>
                    <a:pt x="70910" y="232225"/>
                  </a:lnTo>
                  <a:lnTo>
                    <a:pt x="63927" y="269631"/>
                  </a:lnTo>
                  <a:lnTo>
                    <a:pt x="65574" y="310070"/>
                  </a:lnTo>
                  <a:lnTo>
                    <a:pt x="70816" y="333002"/>
                  </a:lnTo>
                  <a:lnTo>
                    <a:pt x="79761" y="349808"/>
                  </a:lnTo>
                  <a:lnTo>
                    <a:pt x="84924" y="354092"/>
                  </a:lnTo>
                  <a:lnTo>
                    <a:pt x="90350" y="355956"/>
                  </a:lnTo>
                  <a:lnTo>
                    <a:pt x="102664" y="355380"/>
                  </a:lnTo>
                  <a:lnTo>
                    <a:pt x="118058" y="351817"/>
                  </a:lnTo>
                  <a:lnTo>
                    <a:pt x="132176" y="336343"/>
                  </a:lnTo>
                  <a:lnTo>
                    <a:pt x="151281" y="302386"/>
                  </a:lnTo>
                  <a:lnTo>
                    <a:pt x="170774" y="260096"/>
                  </a:lnTo>
                  <a:lnTo>
                    <a:pt x="181017" y="232169"/>
                  </a:lnTo>
                  <a:lnTo>
                    <a:pt x="181986" y="192877"/>
                  </a:lnTo>
                  <a:lnTo>
                    <a:pt x="180856" y="167119"/>
                  </a:lnTo>
                  <a:lnTo>
                    <a:pt x="176953" y="127916"/>
                  </a:lnTo>
                  <a:lnTo>
                    <a:pt x="174524" y="111906"/>
                  </a:lnTo>
                  <a:lnTo>
                    <a:pt x="153303" y="67658"/>
                  </a:lnTo>
                  <a:lnTo>
                    <a:pt x="125682" y="24841"/>
                  </a:lnTo>
                  <a:lnTo>
                    <a:pt x="106791" y="5812"/>
                  </a:lnTo>
                  <a:lnTo>
                    <a:pt x="83843" y="0"/>
                  </a:lnTo>
                  <a:lnTo>
                    <a:pt x="60084" y="1716"/>
                  </a:lnTo>
                  <a:lnTo>
                    <a:pt x="42910" y="9094"/>
                  </a:lnTo>
                  <a:lnTo>
                    <a:pt x="22085" y="24404"/>
                  </a:lnTo>
                  <a:lnTo>
                    <a:pt x="8087" y="41508"/>
                  </a:lnTo>
                  <a:lnTo>
                    <a:pt x="0" y="798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1" name="SMARTInkShape-3368"/>
            <p:cNvSpPr/>
            <p:nvPr>
              <p:custDataLst>
                <p:tags r:id="rId230"/>
              </p:custDataLst>
            </p:nvPr>
          </p:nvSpPr>
          <p:spPr bwMode="auto">
            <a:xfrm>
              <a:off x="662527" y="4845691"/>
              <a:ext cx="69709" cy="135545"/>
            </a:xfrm>
            <a:custGeom>
              <a:avLst/>
              <a:gdLst/>
              <a:ahLst/>
              <a:cxnLst/>
              <a:rect l="0" t="0" r="0" b="0"/>
              <a:pathLst>
                <a:path w="69709" h="135545">
                  <a:moveTo>
                    <a:pt x="42918" y="101356"/>
                  </a:moveTo>
                  <a:lnTo>
                    <a:pt x="42918" y="101356"/>
                  </a:lnTo>
                  <a:lnTo>
                    <a:pt x="41926" y="86106"/>
                  </a:lnTo>
                  <a:lnTo>
                    <a:pt x="30490" y="46945"/>
                  </a:lnTo>
                  <a:lnTo>
                    <a:pt x="23128" y="8311"/>
                  </a:lnTo>
                  <a:lnTo>
                    <a:pt x="20795" y="3607"/>
                  </a:lnTo>
                  <a:lnTo>
                    <a:pt x="18248" y="2456"/>
                  </a:lnTo>
                  <a:lnTo>
                    <a:pt x="15557" y="3672"/>
                  </a:lnTo>
                  <a:lnTo>
                    <a:pt x="12771" y="6468"/>
                  </a:lnTo>
                  <a:lnTo>
                    <a:pt x="4110" y="29364"/>
                  </a:lnTo>
                  <a:lnTo>
                    <a:pt x="0" y="66024"/>
                  </a:lnTo>
                  <a:lnTo>
                    <a:pt x="3523" y="108305"/>
                  </a:lnTo>
                  <a:lnTo>
                    <a:pt x="10857" y="126934"/>
                  </a:lnTo>
                  <a:lnTo>
                    <a:pt x="15591" y="133290"/>
                  </a:lnTo>
                  <a:lnTo>
                    <a:pt x="19739" y="135544"/>
                  </a:lnTo>
                  <a:lnTo>
                    <a:pt x="23497" y="135062"/>
                  </a:lnTo>
                  <a:lnTo>
                    <a:pt x="26994" y="132756"/>
                  </a:lnTo>
                  <a:lnTo>
                    <a:pt x="36657" y="115290"/>
                  </a:lnTo>
                  <a:lnTo>
                    <a:pt x="50057" y="74773"/>
                  </a:lnTo>
                  <a:lnTo>
                    <a:pt x="45358" y="33781"/>
                  </a:lnTo>
                  <a:lnTo>
                    <a:pt x="43240" y="0"/>
                  </a:lnTo>
                  <a:lnTo>
                    <a:pt x="43974" y="33158"/>
                  </a:lnTo>
                  <a:lnTo>
                    <a:pt x="55356" y="72372"/>
                  </a:lnTo>
                  <a:lnTo>
                    <a:pt x="69708" y="1102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2" name="SMARTInkShape-3369"/>
            <p:cNvSpPr/>
            <p:nvPr>
              <p:custDataLst>
                <p:tags r:id="rId231"/>
              </p:custDataLst>
            </p:nvPr>
          </p:nvSpPr>
          <p:spPr bwMode="auto">
            <a:xfrm>
              <a:off x="348258" y="5319843"/>
              <a:ext cx="167200" cy="356429"/>
            </a:xfrm>
            <a:custGeom>
              <a:avLst/>
              <a:gdLst/>
              <a:ahLst/>
              <a:cxnLst/>
              <a:rect l="0" t="0" r="0" b="0"/>
              <a:pathLst>
                <a:path w="167200" h="356429">
                  <a:moveTo>
                    <a:pt x="125016" y="180845"/>
                  </a:moveTo>
                  <a:lnTo>
                    <a:pt x="125016" y="180845"/>
                  </a:lnTo>
                  <a:lnTo>
                    <a:pt x="120275" y="176104"/>
                  </a:lnTo>
                  <a:lnTo>
                    <a:pt x="117887" y="175699"/>
                  </a:lnTo>
                  <a:lnTo>
                    <a:pt x="115302" y="176423"/>
                  </a:lnTo>
                  <a:lnTo>
                    <a:pt x="104278" y="184826"/>
                  </a:lnTo>
                  <a:lnTo>
                    <a:pt x="91090" y="199884"/>
                  </a:lnTo>
                  <a:lnTo>
                    <a:pt x="73004" y="236970"/>
                  </a:lnTo>
                  <a:lnTo>
                    <a:pt x="58444" y="273658"/>
                  </a:lnTo>
                  <a:lnTo>
                    <a:pt x="56012" y="309658"/>
                  </a:lnTo>
                  <a:lnTo>
                    <a:pt x="61134" y="338074"/>
                  </a:lnTo>
                  <a:lnTo>
                    <a:pt x="66197" y="349282"/>
                  </a:lnTo>
                  <a:lnTo>
                    <a:pt x="69928" y="352667"/>
                  </a:lnTo>
                  <a:lnTo>
                    <a:pt x="79366" y="356428"/>
                  </a:lnTo>
                  <a:lnTo>
                    <a:pt x="90175" y="355455"/>
                  </a:lnTo>
                  <a:lnTo>
                    <a:pt x="110062" y="346682"/>
                  </a:lnTo>
                  <a:lnTo>
                    <a:pt x="124323" y="336902"/>
                  </a:lnTo>
                  <a:lnTo>
                    <a:pt x="133968" y="325940"/>
                  </a:lnTo>
                  <a:lnTo>
                    <a:pt x="154381" y="281347"/>
                  </a:lnTo>
                  <a:lnTo>
                    <a:pt x="164695" y="240278"/>
                  </a:lnTo>
                  <a:lnTo>
                    <a:pt x="167199" y="198564"/>
                  </a:lnTo>
                  <a:lnTo>
                    <a:pt x="164269" y="159285"/>
                  </a:lnTo>
                  <a:lnTo>
                    <a:pt x="157041" y="116248"/>
                  </a:lnTo>
                  <a:lnTo>
                    <a:pt x="143875" y="79905"/>
                  </a:lnTo>
                  <a:lnTo>
                    <a:pt x="121649" y="40190"/>
                  </a:lnTo>
                  <a:lnTo>
                    <a:pt x="104064" y="19665"/>
                  </a:lnTo>
                  <a:lnTo>
                    <a:pt x="92222" y="10652"/>
                  </a:lnTo>
                  <a:lnTo>
                    <a:pt x="64918" y="0"/>
                  </a:lnTo>
                  <a:lnTo>
                    <a:pt x="45720" y="1580"/>
                  </a:lnTo>
                  <a:lnTo>
                    <a:pt x="28257" y="8898"/>
                  </a:lnTo>
                  <a:lnTo>
                    <a:pt x="13882" y="18765"/>
                  </a:lnTo>
                  <a:lnTo>
                    <a:pt x="6170" y="29765"/>
                  </a:lnTo>
                  <a:lnTo>
                    <a:pt x="1828" y="47114"/>
                  </a:lnTo>
                  <a:lnTo>
                    <a:pt x="0" y="647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3" name="SMARTInkShape-3370"/>
            <p:cNvSpPr/>
            <p:nvPr>
              <p:custDataLst>
                <p:tags r:id="rId232"/>
              </p:custDataLst>
            </p:nvPr>
          </p:nvSpPr>
          <p:spPr bwMode="auto">
            <a:xfrm>
              <a:off x="553641" y="5357813"/>
              <a:ext cx="132441" cy="192445"/>
            </a:xfrm>
            <a:custGeom>
              <a:avLst/>
              <a:gdLst/>
              <a:ahLst/>
              <a:cxnLst/>
              <a:rect l="0" t="0" r="0" b="0"/>
              <a:pathLst>
                <a:path w="132441" h="192445">
                  <a:moveTo>
                    <a:pt x="0" y="53578"/>
                  </a:moveTo>
                  <a:lnTo>
                    <a:pt x="0" y="53578"/>
                  </a:lnTo>
                  <a:lnTo>
                    <a:pt x="7688" y="38201"/>
                  </a:lnTo>
                  <a:lnTo>
                    <a:pt x="8102" y="39358"/>
                  </a:lnTo>
                  <a:lnTo>
                    <a:pt x="14994" y="81576"/>
                  </a:lnTo>
                  <a:lnTo>
                    <a:pt x="17010" y="118207"/>
                  </a:lnTo>
                  <a:lnTo>
                    <a:pt x="17747" y="161209"/>
                  </a:lnTo>
                  <a:lnTo>
                    <a:pt x="25538" y="192444"/>
                  </a:lnTo>
                  <a:lnTo>
                    <a:pt x="33845" y="151517"/>
                  </a:lnTo>
                  <a:lnTo>
                    <a:pt x="47770" y="119416"/>
                  </a:lnTo>
                  <a:lnTo>
                    <a:pt x="53642" y="112604"/>
                  </a:lnTo>
                  <a:lnTo>
                    <a:pt x="56597" y="110788"/>
                  </a:lnTo>
                  <a:lnTo>
                    <a:pt x="58567" y="110569"/>
                  </a:lnTo>
                  <a:lnTo>
                    <a:pt x="59881" y="111416"/>
                  </a:lnTo>
                  <a:lnTo>
                    <a:pt x="73463" y="135366"/>
                  </a:lnTo>
                  <a:lnTo>
                    <a:pt x="88484" y="150872"/>
                  </a:lnTo>
                  <a:lnTo>
                    <a:pt x="101834" y="156351"/>
                  </a:lnTo>
                  <a:lnTo>
                    <a:pt x="115705" y="157793"/>
                  </a:lnTo>
                  <a:lnTo>
                    <a:pt x="125177" y="155127"/>
                  </a:lnTo>
                  <a:lnTo>
                    <a:pt x="128100" y="152035"/>
                  </a:lnTo>
                  <a:lnTo>
                    <a:pt x="131347" y="143308"/>
                  </a:lnTo>
                  <a:lnTo>
                    <a:pt x="132440" y="101141"/>
                  </a:lnTo>
                  <a:lnTo>
                    <a:pt x="126664" y="66457"/>
                  </a:lnTo>
                  <a:lnTo>
                    <a:pt x="116153" y="22542"/>
                  </a:lnTo>
                  <a:lnTo>
                    <a:pt x="10715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4" name="SMARTInkShape-3371"/>
            <p:cNvSpPr/>
            <p:nvPr>
              <p:custDataLst>
                <p:tags r:id="rId233"/>
              </p:custDataLst>
            </p:nvPr>
          </p:nvSpPr>
          <p:spPr bwMode="auto">
            <a:xfrm>
              <a:off x="705445" y="5431477"/>
              <a:ext cx="77080" cy="131719"/>
            </a:xfrm>
            <a:custGeom>
              <a:avLst/>
              <a:gdLst/>
              <a:ahLst/>
              <a:cxnLst/>
              <a:rect l="0" t="0" r="0" b="0"/>
              <a:pathLst>
                <a:path w="77080" h="131719">
                  <a:moveTo>
                    <a:pt x="0" y="51351"/>
                  </a:moveTo>
                  <a:lnTo>
                    <a:pt x="0" y="51351"/>
                  </a:lnTo>
                  <a:lnTo>
                    <a:pt x="993" y="28991"/>
                  </a:lnTo>
                  <a:lnTo>
                    <a:pt x="4741" y="17931"/>
                  </a:lnTo>
                  <a:lnTo>
                    <a:pt x="12360" y="9048"/>
                  </a:lnTo>
                  <a:lnTo>
                    <a:pt x="21369" y="2784"/>
                  </a:lnTo>
                  <a:lnTo>
                    <a:pt x="28680" y="0"/>
                  </a:lnTo>
                  <a:lnTo>
                    <a:pt x="32018" y="1242"/>
                  </a:lnTo>
                  <a:lnTo>
                    <a:pt x="38374" y="7913"/>
                  </a:lnTo>
                  <a:lnTo>
                    <a:pt x="41860" y="17494"/>
                  </a:lnTo>
                  <a:lnTo>
                    <a:pt x="42790" y="22826"/>
                  </a:lnTo>
                  <a:lnTo>
                    <a:pt x="38531" y="36689"/>
                  </a:lnTo>
                  <a:lnTo>
                    <a:pt x="19788" y="66589"/>
                  </a:lnTo>
                  <a:lnTo>
                    <a:pt x="20138" y="67463"/>
                  </a:lnTo>
                  <a:lnTo>
                    <a:pt x="21363" y="68045"/>
                  </a:lnTo>
                  <a:lnTo>
                    <a:pt x="23172" y="68434"/>
                  </a:lnTo>
                  <a:lnTo>
                    <a:pt x="24378" y="67700"/>
                  </a:lnTo>
                  <a:lnTo>
                    <a:pt x="25182" y="66219"/>
                  </a:lnTo>
                  <a:lnTo>
                    <a:pt x="25717" y="64240"/>
                  </a:lnTo>
                  <a:lnTo>
                    <a:pt x="28059" y="62920"/>
                  </a:lnTo>
                  <a:lnTo>
                    <a:pt x="51553" y="60628"/>
                  </a:lnTo>
                  <a:lnTo>
                    <a:pt x="68743" y="65124"/>
                  </a:lnTo>
                  <a:lnTo>
                    <a:pt x="72618" y="67478"/>
                  </a:lnTo>
                  <a:lnTo>
                    <a:pt x="76923" y="72740"/>
                  </a:lnTo>
                  <a:lnTo>
                    <a:pt x="77079" y="75532"/>
                  </a:lnTo>
                  <a:lnTo>
                    <a:pt x="74607" y="81281"/>
                  </a:lnTo>
                  <a:lnTo>
                    <a:pt x="67636" y="90095"/>
                  </a:lnTo>
                  <a:lnTo>
                    <a:pt x="25236" y="118987"/>
                  </a:lnTo>
                  <a:lnTo>
                    <a:pt x="0" y="1317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5" name="SMARTInkShape-3372"/>
            <p:cNvSpPr/>
            <p:nvPr>
              <p:custDataLst>
                <p:tags r:id="rId234"/>
              </p:custDataLst>
            </p:nvPr>
          </p:nvSpPr>
          <p:spPr bwMode="auto">
            <a:xfrm>
              <a:off x="428625" y="5554266"/>
              <a:ext cx="419697" cy="169665"/>
            </a:xfrm>
            <a:custGeom>
              <a:avLst/>
              <a:gdLst/>
              <a:ahLst/>
              <a:cxnLst/>
              <a:rect l="0" t="0" r="0" b="0"/>
              <a:pathLst>
                <a:path w="419697" h="169665">
                  <a:moveTo>
                    <a:pt x="0" y="169664"/>
                  </a:moveTo>
                  <a:lnTo>
                    <a:pt x="0" y="169664"/>
                  </a:lnTo>
                  <a:lnTo>
                    <a:pt x="4741" y="169664"/>
                  </a:lnTo>
                  <a:lnTo>
                    <a:pt x="44587" y="150236"/>
                  </a:lnTo>
                  <a:lnTo>
                    <a:pt x="80355" y="132423"/>
                  </a:lnTo>
                  <a:lnTo>
                    <a:pt x="123213" y="112220"/>
                  </a:lnTo>
                  <a:lnTo>
                    <a:pt x="158106" y="94986"/>
                  </a:lnTo>
                  <a:lnTo>
                    <a:pt x="193580" y="78304"/>
                  </a:lnTo>
                  <a:lnTo>
                    <a:pt x="229226" y="65644"/>
                  </a:lnTo>
                  <a:lnTo>
                    <a:pt x="263931" y="49767"/>
                  </a:lnTo>
                  <a:lnTo>
                    <a:pt x="305473" y="29269"/>
                  </a:lnTo>
                  <a:lnTo>
                    <a:pt x="346862" y="15372"/>
                  </a:lnTo>
                  <a:lnTo>
                    <a:pt x="388846" y="3073"/>
                  </a:lnTo>
                  <a:lnTo>
                    <a:pt x="41969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6" name="SMARTInkShape-3373"/>
            <p:cNvSpPr/>
            <p:nvPr>
              <p:custDataLst>
                <p:tags r:id="rId235"/>
              </p:custDataLst>
            </p:nvPr>
          </p:nvSpPr>
          <p:spPr bwMode="auto">
            <a:xfrm>
              <a:off x="419695" y="5672985"/>
              <a:ext cx="196455" cy="309983"/>
            </a:xfrm>
            <a:custGeom>
              <a:avLst/>
              <a:gdLst/>
              <a:ahLst/>
              <a:cxnLst/>
              <a:rect l="0" t="0" r="0" b="0"/>
              <a:pathLst>
                <a:path w="196455" h="309983">
                  <a:moveTo>
                    <a:pt x="196454" y="140242"/>
                  </a:moveTo>
                  <a:lnTo>
                    <a:pt x="196454" y="140242"/>
                  </a:lnTo>
                  <a:lnTo>
                    <a:pt x="153263" y="97050"/>
                  </a:lnTo>
                  <a:lnTo>
                    <a:pt x="147816" y="94580"/>
                  </a:lnTo>
                  <a:lnTo>
                    <a:pt x="136472" y="94482"/>
                  </a:lnTo>
                  <a:lnTo>
                    <a:pt x="114189" y="104745"/>
                  </a:lnTo>
                  <a:lnTo>
                    <a:pt x="74771" y="137545"/>
                  </a:lnTo>
                  <a:lnTo>
                    <a:pt x="51665" y="168262"/>
                  </a:lnTo>
                  <a:lnTo>
                    <a:pt x="36517" y="205639"/>
                  </a:lnTo>
                  <a:lnTo>
                    <a:pt x="27026" y="241969"/>
                  </a:lnTo>
                  <a:lnTo>
                    <a:pt x="22926" y="266814"/>
                  </a:lnTo>
                  <a:lnTo>
                    <a:pt x="24411" y="284469"/>
                  </a:lnTo>
                  <a:lnTo>
                    <a:pt x="31024" y="298931"/>
                  </a:lnTo>
                  <a:lnTo>
                    <a:pt x="35566" y="305566"/>
                  </a:lnTo>
                  <a:lnTo>
                    <a:pt x="41570" y="308997"/>
                  </a:lnTo>
                  <a:lnTo>
                    <a:pt x="76398" y="309982"/>
                  </a:lnTo>
                  <a:lnTo>
                    <a:pt x="91502" y="299356"/>
                  </a:lnTo>
                  <a:lnTo>
                    <a:pt x="107144" y="280412"/>
                  </a:lnTo>
                  <a:lnTo>
                    <a:pt x="130710" y="235765"/>
                  </a:lnTo>
                  <a:lnTo>
                    <a:pt x="145213" y="192735"/>
                  </a:lnTo>
                  <a:lnTo>
                    <a:pt x="146229" y="162580"/>
                  </a:lnTo>
                  <a:lnTo>
                    <a:pt x="143374" y="131318"/>
                  </a:lnTo>
                  <a:lnTo>
                    <a:pt x="136188" y="92398"/>
                  </a:lnTo>
                  <a:lnTo>
                    <a:pt x="122225" y="52077"/>
                  </a:lnTo>
                  <a:lnTo>
                    <a:pt x="95875" y="14567"/>
                  </a:lnTo>
                  <a:lnTo>
                    <a:pt x="87921" y="5672"/>
                  </a:lnTo>
                  <a:lnTo>
                    <a:pt x="73141" y="1058"/>
                  </a:lnTo>
                  <a:lnTo>
                    <a:pt x="55328" y="0"/>
                  </a:lnTo>
                  <a:lnTo>
                    <a:pt x="40796" y="2836"/>
                  </a:lnTo>
                  <a:lnTo>
                    <a:pt x="16718" y="19492"/>
                  </a:lnTo>
                  <a:lnTo>
                    <a:pt x="0" y="5987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7" name="SMARTInkShape-3374"/>
            <p:cNvSpPr/>
            <p:nvPr>
              <p:custDataLst>
                <p:tags r:id="rId236"/>
              </p:custDataLst>
            </p:nvPr>
          </p:nvSpPr>
          <p:spPr bwMode="auto">
            <a:xfrm>
              <a:off x="627607" y="5730905"/>
              <a:ext cx="131418" cy="171619"/>
            </a:xfrm>
            <a:custGeom>
              <a:avLst/>
              <a:gdLst/>
              <a:ahLst/>
              <a:cxnLst/>
              <a:rect l="0" t="0" r="0" b="0"/>
              <a:pathLst>
                <a:path w="131418" h="171619">
                  <a:moveTo>
                    <a:pt x="95698" y="73392"/>
                  </a:moveTo>
                  <a:lnTo>
                    <a:pt x="95698" y="73392"/>
                  </a:lnTo>
                  <a:lnTo>
                    <a:pt x="94706" y="52997"/>
                  </a:lnTo>
                  <a:lnTo>
                    <a:pt x="80467" y="11731"/>
                  </a:lnTo>
                  <a:lnTo>
                    <a:pt x="74707" y="2000"/>
                  </a:lnTo>
                  <a:lnTo>
                    <a:pt x="69798" y="0"/>
                  </a:lnTo>
                  <a:lnTo>
                    <a:pt x="56405" y="424"/>
                  </a:lnTo>
                  <a:lnTo>
                    <a:pt x="43177" y="6566"/>
                  </a:lnTo>
                  <a:lnTo>
                    <a:pt x="30683" y="16902"/>
                  </a:lnTo>
                  <a:lnTo>
                    <a:pt x="13485" y="40449"/>
                  </a:lnTo>
                  <a:lnTo>
                    <a:pt x="929" y="78166"/>
                  </a:lnTo>
                  <a:lnTo>
                    <a:pt x="0" y="94365"/>
                  </a:lnTo>
                  <a:lnTo>
                    <a:pt x="6048" y="123813"/>
                  </a:lnTo>
                  <a:lnTo>
                    <a:pt x="26210" y="154164"/>
                  </a:lnTo>
                  <a:lnTo>
                    <a:pt x="38025" y="158900"/>
                  </a:lnTo>
                  <a:lnTo>
                    <a:pt x="45343" y="160163"/>
                  </a:lnTo>
                  <a:lnTo>
                    <a:pt x="52206" y="159020"/>
                  </a:lnTo>
                  <a:lnTo>
                    <a:pt x="70354" y="148924"/>
                  </a:lnTo>
                  <a:lnTo>
                    <a:pt x="78812" y="142349"/>
                  </a:lnTo>
                  <a:lnTo>
                    <a:pt x="89151" y="123590"/>
                  </a:lnTo>
                  <a:lnTo>
                    <a:pt x="93758" y="99179"/>
                  </a:lnTo>
                  <a:lnTo>
                    <a:pt x="90383" y="63614"/>
                  </a:lnTo>
                  <a:lnTo>
                    <a:pt x="81345" y="23394"/>
                  </a:lnTo>
                  <a:lnTo>
                    <a:pt x="78877" y="9740"/>
                  </a:lnTo>
                  <a:lnTo>
                    <a:pt x="78531" y="9129"/>
                  </a:lnTo>
                  <a:lnTo>
                    <a:pt x="78300" y="9714"/>
                  </a:lnTo>
                  <a:lnTo>
                    <a:pt x="84967" y="54006"/>
                  </a:lnTo>
                  <a:lnTo>
                    <a:pt x="88880" y="87161"/>
                  </a:lnTo>
                  <a:lnTo>
                    <a:pt x="98969" y="125758"/>
                  </a:lnTo>
                  <a:lnTo>
                    <a:pt x="109058" y="147267"/>
                  </a:lnTo>
                  <a:lnTo>
                    <a:pt x="131417" y="1716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8" name="SMARTInkShape-3375"/>
            <p:cNvSpPr/>
            <p:nvPr>
              <p:custDataLst>
                <p:tags r:id="rId237"/>
              </p:custDataLst>
            </p:nvPr>
          </p:nvSpPr>
          <p:spPr bwMode="auto">
            <a:xfrm>
              <a:off x="598289" y="2732484"/>
              <a:ext cx="107157" cy="97544"/>
            </a:xfrm>
            <a:custGeom>
              <a:avLst/>
              <a:gdLst/>
              <a:ahLst/>
              <a:cxnLst/>
              <a:rect l="0" t="0" r="0" b="0"/>
              <a:pathLst>
                <a:path w="107157" h="97544">
                  <a:moveTo>
                    <a:pt x="0" y="0"/>
                  </a:moveTo>
                  <a:lnTo>
                    <a:pt x="0" y="0"/>
                  </a:lnTo>
                  <a:lnTo>
                    <a:pt x="20991" y="0"/>
                  </a:lnTo>
                  <a:lnTo>
                    <a:pt x="23916" y="1985"/>
                  </a:lnTo>
                  <a:lnTo>
                    <a:pt x="29812" y="9481"/>
                  </a:lnTo>
                  <a:lnTo>
                    <a:pt x="33969" y="20117"/>
                  </a:lnTo>
                  <a:lnTo>
                    <a:pt x="30460" y="39034"/>
                  </a:lnTo>
                  <a:lnTo>
                    <a:pt x="12765" y="82197"/>
                  </a:lnTo>
                  <a:lnTo>
                    <a:pt x="9435" y="95920"/>
                  </a:lnTo>
                  <a:lnTo>
                    <a:pt x="11251" y="96689"/>
                  </a:lnTo>
                  <a:lnTo>
                    <a:pt x="18560" y="97543"/>
                  </a:lnTo>
                  <a:lnTo>
                    <a:pt x="55665" y="85738"/>
                  </a:lnTo>
                  <a:lnTo>
                    <a:pt x="81720" y="74007"/>
                  </a:lnTo>
                  <a:lnTo>
                    <a:pt x="107156" y="714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9" name="SMARTInkShape-3376"/>
            <p:cNvSpPr/>
            <p:nvPr>
              <p:custDataLst>
                <p:tags r:id="rId238"/>
              </p:custDataLst>
            </p:nvPr>
          </p:nvSpPr>
          <p:spPr bwMode="auto">
            <a:xfrm>
              <a:off x="330399" y="2875359"/>
              <a:ext cx="339329" cy="107158"/>
            </a:xfrm>
            <a:custGeom>
              <a:avLst/>
              <a:gdLst/>
              <a:ahLst/>
              <a:cxnLst/>
              <a:rect l="0" t="0" r="0" b="0"/>
              <a:pathLst>
                <a:path w="339329" h="107158">
                  <a:moveTo>
                    <a:pt x="0" y="107157"/>
                  </a:moveTo>
                  <a:lnTo>
                    <a:pt x="0" y="107157"/>
                  </a:lnTo>
                  <a:lnTo>
                    <a:pt x="9113" y="106164"/>
                  </a:lnTo>
                  <a:lnTo>
                    <a:pt x="37519" y="94797"/>
                  </a:lnTo>
                  <a:lnTo>
                    <a:pt x="81274" y="73737"/>
                  </a:lnTo>
                  <a:lnTo>
                    <a:pt x="123430" y="57597"/>
                  </a:lnTo>
                  <a:lnTo>
                    <a:pt x="164714" y="46550"/>
                  </a:lnTo>
                  <a:lnTo>
                    <a:pt x="203376" y="37895"/>
                  </a:lnTo>
                  <a:lnTo>
                    <a:pt x="240705" y="26631"/>
                  </a:lnTo>
                  <a:lnTo>
                    <a:pt x="281482" y="14852"/>
                  </a:lnTo>
                  <a:lnTo>
                    <a:pt x="324544" y="2642"/>
                  </a:lnTo>
                  <a:lnTo>
                    <a:pt x="33932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0" name="SMARTInkShape-3377"/>
            <p:cNvSpPr/>
            <p:nvPr>
              <p:custDataLst>
                <p:tags r:id="rId239"/>
              </p:custDataLst>
            </p:nvPr>
          </p:nvSpPr>
          <p:spPr bwMode="auto">
            <a:xfrm>
              <a:off x="321469" y="2987610"/>
              <a:ext cx="125016" cy="286586"/>
            </a:xfrm>
            <a:custGeom>
              <a:avLst/>
              <a:gdLst/>
              <a:ahLst/>
              <a:cxnLst/>
              <a:rect l="0" t="0" r="0" b="0"/>
              <a:pathLst>
                <a:path w="125016" h="286586">
                  <a:moveTo>
                    <a:pt x="125015" y="146710"/>
                  </a:moveTo>
                  <a:lnTo>
                    <a:pt x="125015" y="146710"/>
                  </a:lnTo>
                  <a:lnTo>
                    <a:pt x="115921" y="129514"/>
                  </a:lnTo>
                  <a:lnTo>
                    <a:pt x="111713" y="124846"/>
                  </a:lnTo>
                  <a:lnTo>
                    <a:pt x="106536" y="122110"/>
                  </a:lnTo>
                  <a:lnTo>
                    <a:pt x="95127" y="120353"/>
                  </a:lnTo>
                  <a:lnTo>
                    <a:pt x="86596" y="125405"/>
                  </a:lnTo>
                  <a:lnTo>
                    <a:pt x="77183" y="134265"/>
                  </a:lnTo>
                  <a:lnTo>
                    <a:pt x="55155" y="171395"/>
                  </a:lnTo>
                  <a:lnTo>
                    <a:pt x="43021" y="194924"/>
                  </a:lnTo>
                  <a:lnTo>
                    <a:pt x="37882" y="228685"/>
                  </a:lnTo>
                  <a:lnTo>
                    <a:pt x="42283" y="268295"/>
                  </a:lnTo>
                  <a:lnTo>
                    <a:pt x="43597" y="279462"/>
                  </a:lnTo>
                  <a:lnTo>
                    <a:pt x="46924" y="282836"/>
                  </a:lnTo>
                  <a:lnTo>
                    <a:pt x="58558" y="286585"/>
                  </a:lnTo>
                  <a:lnTo>
                    <a:pt x="64836" y="285601"/>
                  </a:lnTo>
                  <a:lnTo>
                    <a:pt x="77102" y="279215"/>
                  </a:lnTo>
                  <a:lnTo>
                    <a:pt x="90424" y="264464"/>
                  </a:lnTo>
                  <a:lnTo>
                    <a:pt x="109951" y="233581"/>
                  </a:lnTo>
                  <a:lnTo>
                    <a:pt x="121746" y="192937"/>
                  </a:lnTo>
                  <a:lnTo>
                    <a:pt x="124047" y="157100"/>
                  </a:lnTo>
                  <a:lnTo>
                    <a:pt x="122083" y="114070"/>
                  </a:lnTo>
                  <a:lnTo>
                    <a:pt x="117863" y="76185"/>
                  </a:lnTo>
                  <a:lnTo>
                    <a:pt x="114891" y="53850"/>
                  </a:lnTo>
                  <a:lnTo>
                    <a:pt x="91332" y="12100"/>
                  </a:lnTo>
                  <a:lnTo>
                    <a:pt x="83708" y="6368"/>
                  </a:lnTo>
                  <a:lnTo>
                    <a:pt x="64654" y="0"/>
                  </a:lnTo>
                  <a:lnTo>
                    <a:pt x="55009" y="1278"/>
                  </a:lnTo>
                  <a:lnTo>
                    <a:pt x="36355" y="10636"/>
                  </a:lnTo>
                  <a:lnTo>
                    <a:pt x="18599" y="27899"/>
                  </a:lnTo>
                  <a:lnTo>
                    <a:pt x="0" y="7527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1" name="SMARTInkShape-3378"/>
            <p:cNvSpPr/>
            <p:nvPr>
              <p:custDataLst>
                <p:tags r:id="rId240"/>
              </p:custDataLst>
            </p:nvPr>
          </p:nvSpPr>
          <p:spPr bwMode="auto">
            <a:xfrm>
              <a:off x="531707" y="3039853"/>
              <a:ext cx="102302" cy="174836"/>
            </a:xfrm>
            <a:custGeom>
              <a:avLst/>
              <a:gdLst/>
              <a:ahLst/>
              <a:cxnLst/>
              <a:rect l="0" t="0" r="0" b="0"/>
              <a:pathLst>
                <a:path w="102302" h="174836">
                  <a:moveTo>
                    <a:pt x="57652" y="67678"/>
                  </a:moveTo>
                  <a:lnTo>
                    <a:pt x="57652" y="67678"/>
                  </a:lnTo>
                  <a:lnTo>
                    <a:pt x="36662" y="28645"/>
                  </a:lnTo>
                  <a:lnTo>
                    <a:pt x="23684" y="0"/>
                  </a:lnTo>
                  <a:lnTo>
                    <a:pt x="21116" y="732"/>
                  </a:lnTo>
                  <a:lnTo>
                    <a:pt x="12971" y="6835"/>
                  </a:lnTo>
                  <a:lnTo>
                    <a:pt x="8029" y="18809"/>
                  </a:lnTo>
                  <a:lnTo>
                    <a:pt x="115" y="55489"/>
                  </a:lnTo>
                  <a:lnTo>
                    <a:pt x="0" y="72513"/>
                  </a:lnTo>
                  <a:lnTo>
                    <a:pt x="6362" y="116389"/>
                  </a:lnTo>
                  <a:lnTo>
                    <a:pt x="8576" y="120988"/>
                  </a:lnTo>
                  <a:lnTo>
                    <a:pt x="11044" y="123062"/>
                  </a:lnTo>
                  <a:lnTo>
                    <a:pt x="13682" y="123452"/>
                  </a:lnTo>
                  <a:lnTo>
                    <a:pt x="16433" y="122720"/>
                  </a:lnTo>
                  <a:lnTo>
                    <a:pt x="22135" y="113969"/>
                  </a:lnTo>
                  <a:lnTo>
                    <a:pt x="39811" y="72330"/>
                  </a:lnTo>
                  <a:lnTo>
                    <a:pt x="42781" y="67803"/>
                  </a:lnTo>
                  <a:lnTo>
                    <a:pt x="46962" y="47210"/>
                  </a:lnTo>
                  <a:lnTo>
                    <a:pt x="48375" y="24683"/>
                  </a:lnTo>
                  <a:lnTo>
                    <a:pt x="58416" y="63146"/>
                  </a:lnTo>
                  <a:lnTo>
                    <a:pt x="68511" y="106723"/>
                  </a:lnTo>
                  <a:lnTo>
                    <a:pt x="82711" y="142346"/>
                  </a:lnTo>
                  <a:lnTo>
                    <a:pt x="102301" y="17483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2" name="SMARTInkShape-3379"/>
            <p:cNvSpPr/>
            <p:nvPr>
              <p:custDataLst>
                <p:tags r:id="rId241"/>
              </p:custDataLst>
            </p:nvPr>
          </p:nvSpPr>
          <p:spPr bwMode="auto">
            <a:xfrm>
              <a:off x="528829" y="2634258"/>
              <a:ext cx="33742" cy="142876"/>
            </a:xfrm>
            <a:custGeom>
              <a:avLst/>
              <a:gdLst/>
              <a:ahLst/>
              <a:cxnLst/>
              <a:rect l="0" t="0" r="0" b="0"/>
              <a:pathLst>
                <a:path w="33742" h="142876">
                  <a:moveTo>
                    <a:pt x="24812" y="0"/>
                  </a:moveTo>
                  <a:lnTo>
                    <a:pt x="24812" y="0"/>
                  </a:lnTo>
                  <a:lnTo>
                    <a:pt x="24812" y="4740"/>
                  </a:lnTo>
                  <a:lnTo>
                    <a:pt x="8030" y="40164"/>
                  </a:lnTo>
                  <a:lnTo>
                    <a:pt x="0" y="84222"/>
                  </a:lnTo>
                  <a:lnTo>
                    <a:pt x="4193" y="104901"/>
                  </a:lnTo>
                  <a:lnTo>
                    <a:pt x="12671" y="122029"/>
                  </a:lnTo>
                  <a:lnTo>
                    <a:pt x="33741"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3" name="SMARTInkShape-3380"/>
            <p:cNvSpPr/>
            <p:nvPr>
              <p:custDataLst>
                <p:tags r:id="rId242"/>
              </p:custDataLst>
            </p:nvPr>
          </p:nvSpPr>
          <p:spPr bwMode="auto">
            <a:xfrm>
              <a:off x="455414" y="2659038"/>
              <a:ext cx="65549" cy="153815"/>
            </a:xfrm>
            <a:custGeom>
              <a:avLst/>
              <a:gdLst/>
              <a:ahLst/>
              <a:cxnLst/>
              <a:rect l="0" t="0" r="0" b="0"/>
              <a:pathLst>
                <a:path w="65549" h="153815">
                  <a:moveTo>
                    <a:pt x="0" y="19868"/>
                  </a:moveTo>
                  <a:lnTo>
                    <a:pt x="0" y="19868"/>
                  </a:lnTo>
                  <a:lnTo>
                    <a:pt x="7129" y="11747"/>
                  </a:lnTo>
                  <a:lnTo>
                    <a:pt x="12429" y="2699"/>
                  </a:lnTo>
                  <a:lnTo>
                    <a:pt x="16224" y="485"/>
                  </a:lnTo>
                  <a:lnTo>
                    <a:pt x="20738" y="0"/>
                  </a:lnTo>
                  <a:lnTo>
                    <a:pt x="30053" y="2108"/>
                  </a:lnTo>
                  <a:lnTo>
                    <a:pt x="37500" y="6352"/>
                  </a:lnTo>
                  <a:lnTo>
                    <a:pt x="60489" y="36830"/>
                  </a:lnTo>
                  <a:lnTo>
                    <a:pt x="64138" y="43082"/>
                  </a:lnTo>
                  <a:lnTo>
                    <a:pt x="65548" y="60613"/>
                  </a:lnTo>
                  <a:lnTo>
                    <a:pt x="62867" y="78657"/>
                  </a:lnTo>
                  <a:lnTo>
                    <a:pt x="50415" y="103616"/>
                  </a:lnTo>
                  <a:lnTo>
                    <a:pt x="17860" y="15381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4" name="SMARTInkShape-3381"/>
            <p:cNvSpPr/>
            <p:nvPr>
              <p:custDataLst>
                <p:tags r:id="rId243"/>
              </p:custDataLst>
            </p:nvPr>
          </p:nvSpPr>
          <p:spPr bwMode="auto">
            <a:xfrm>
              <a:off x="285750" y="2573619"/>
              <a:ext cx="114310" cy="322987"/>
            </a:xfrm>
            <a:custGeom>
              <a:avLst/>
              <a:gdLst/>
              <a:ahLst/>
              <a:cxnLst/>
              <a:rect l="0" t="0" r="0" b="0"/>
              <a:pathLst>
                <a:path w="114310" h="322987">
                  <a:moveTo>
                    <a:pt x="107156" y="141006"/>
                  </a:moveTo>
                  <a:lnTo>
                    <a:pt x="107156" y="141006"/>
                  </a:lnTo>
                  <a:lnTo>
                    <a:pt x="107156" y="136265"/>
                  </a:lnTo>
                  <a:lnTo>
                    <a:pt x="106164" y="134869"/>
                  </a:lnTo>
                  <a:lnTo>
                    <a:pt x="104511" y="133938"/>
                  </a:lnTo>
                  <a:lnTo>
                    <a:pt x="94728" y="132444"/>
                  </a:lnTo>
                  <a:lnTo>
                    <a:pt x="76685" y="136925"/>
                  </a:lnTo>
                  <a:lnTo>
                    <a:pt x="63517" y="147130"/>
                  </a:lnTo>
                  <a:lnTo>
                    <a:pt x="38895" y="182675"/>
                  </a:lnTo>
                  <a:lnTo>
                    <a:pt x="25737" y="222842"/>
                  </a:lnTo>
                  <a:lnTo>
                    <a:pt x="19416" y="252642"/>
                  </a:lnTo>
                  <a:lnTo>
                    <a:pt x="23061" y="281019"/>
                  </a:lnTo>
                  <a:lnTo>
                    <a:pt x="35165" y="309822"/>
                  </a:lnTo>
                  <a:lnTo>
                    <a:pt x="40311" y="316058"/>
                  </a:lnTo>
                  <a:lnTo>
                    <a:pt x="51320" y="322986"/>
                  </a:lnTo>
                  <a:lnTo>
                    <a:pt x="57033" y="322850"/>
                  </a:lnTo>
                  <a:lnTo>
                    <a:pt x="68674" y="317406"/>
                  </a:lnTo>
                  <a:lnTo>
                    <a:pt x="81643" y="303185"/>
                  </a:lnTo>
                  <a:lnTo>
                    <a:pt x="94914" y="265352"/>
                  </a:lnTo>
                  <a:lnTo>
                    <a:pt x="104080" y="227348"/>
                  </a:lnTo>
                  <a:lnTo>
                    <a:pt x="112088" y="192386"/>
                  </a:lnTo>
                  <a:lnTo>
                    <a:pt x="114309" y="158550"/>
                  </a:lnTo>
                  <a:lnTo>
                    <a:pt x="112650" y="125652"/>
                  </a:lnTo>
                  <a:lnTo>
                    <a:pt x="108784" y="81886"/>
                  </a:lnTo>
                  <a:lnTo>
                    <a:pt x="105895" y="57184"/>
                  </a:lnTo>
                  <a:lnTo>
                    <a:pt x="87872" y="17072"/>
                  </a:lnTo>
                  <a:lnTo>
                    <a:pt x="82394" y="7782"/>
                  </a:lnTo>
                  <a:lnTo>
                    <a:pt x="75765" y="2580"/>
                  </a:lnTo>
                  <a:lnTo>
                    <a:pt x="68370" y="105"/>
                  </a:lnTo>
                  <a:lnTo>
                    <a:pt x="52215" y="0"/>
                  </a:lnTo>
                  <a:lnTo>
                    <a:pt x="35113" y="3261"/>
                  </a:lnTo>
                  <a:lnTo>
                    <a:pt x="20236" y="13310"/>
                  </a:lnTo>
                  <a:lnTo>
                    <a:pt x="0" y="3385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16" name="SMARTInkShape-3382"/>
          <p:cNvSpPr/>
          <p:nvPr>
            <p:custDataLst>
              <p:tags r:id="rId4"/>
            </p:custDataLst>
          </p:nvPr>
        </p:nvSpPr>
        <p:spPr bwMode="auto">
          <a:xfrm>
            <a:off x="8242102" y="1432535"/>
            <a:ext cx="217194" cy="22862"/>
          </a:xfrm>
          <a:custGeom>
            <a:avLst/>
            <a:gdLst/>
            <a:ahLst/>
            <a:cxnLst/>
            <a:rect l="0" t="0" r="0" b="0"/>
            <a:pathLst>
              <a:path w="217194" h="22862">
                <a:moveTo>
                  <a:pt x="0" y="5145"/>
                </a:moveTo>
                <a:lnTo>
                  <a:pt x="0" y="5145"/>
                </a:lnTo>
                <a:lnTo>
                  <a:pt x="38583" y="4153"/>
                </a:lnTo>
                <a:lnTo>
                  <a:pt x="70191" y="0"/>
                </a:lnTo>
                <a:lnTo>
                  <a:pt x="104692" y="3179"/>
                </a:lnTo>
                <a:lnTo>
                  <a:pt x="140050" y="5555"/>
                </a:lnTo>
                <a:lnTo>
                  <a:pt x="179615" y="14743"/>
                </a:lnTo>
                <a:lnTo>
                  <a:pt x="190954" y="19333"/>
                </a:lnTo>
                <a:lnTo>
                  <a:pt x="217144" y="22682"/>
                </a:lnTo>
                <a:lnTo>
                  <a:pt x="217193" y="22789"/>
                </a:lnTo>
                <a:lnTo>
                  <a:pt x="216232" y="22861"/>
                </a:lnTo>
                <a:lnTo>
                  <a:pt x="206570" y="16839"/>
                </a:lnTo>
                <a:lnTo>
                  <a:pt x="187523" y="1407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7" name="SMARTInkShape-3383"/>
          <p:cNvSpPr/>
          <p:nvPr>
            <p:custDataLst>
              <p:tags r:id="rId5"/>
            </p:custDataLst>
          </p:nvPr>
        </p:nvSpPr>
        <p:spPr bwMode="auto">
          <a:xfrm>
            <a:off x="8652867" y="1536274"/>
            <a:ext cx="266651" cy="62141"/>
          </a:xfrm>
          <a:custGeom>
            <a:avLst/>
            <a:gdLst/>
            <a:ahLst/>
            <a:cxnLst/>
            <a:rect l="0" t="0" r="0" b="0"/>
            <a:pathLst>
              <a:path w="266651" h="62141">
                <a:moveTo>
                  <a:pt x="258961" y="8562"/>
                </a:moveTo>
                <a:lnTo>
                  <a:pt x="258961" y="8562"/>
                </a:lnTo>
                <a:lnTo>
                  <a:pt x="258961" y="3822"/>
                </a:lnTo>
                <a:lnTo>
                  <a:pt x="259953" y="2425"/>
                </a:lnTo>
                <a:lnTo>
                  <a:pt x="261607" y="1494"/>
                </a:lnTo>
                <a:lnTo>
                  <a:pt x="266650" y="0"/>
                </a:lnTo>
                <a:lnTo>
                  <a:pt x="226227" y="9394"/>
                </a:lnTo>
                <a:lnTo>
                  <a:pt x="183116" y="20384"/>
                </a:lnTo>
                <a:lnTo>
                  <a:pt x="140576" y="33562"/>
                </a:lnTo>
                <a:lnTo>
                  <a:pt x="99537" y="46904"/>
                </a:lnTo>
                <a:lnTo>
                  <a:pt x="67720" y="53053"/>
                </a:lnTo>
                <a:lnTo>
                  <a:pt x="0" y="6214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20" name="SMARTInkShape-Group966"/>
          <p:cNvGrpSpPr/>
          <p:nvPr/>
        </p:nvGrpSpPr>
        <p:grpSpPr>
          <a:xfrm>
            <a:off x="182816" y="1705570"/>
            <a:ext cx="192232" cy="3429001"/>
            <a:chOff x="182816" y="1705570"/>
            <a:chExt cx="192232" cy="3429001"/>
          </a:xfrm>
        </p:grpSpPr>
        <p:sp>
          <p:nvSpPr>
            <p:cNvPr id="118" name="SMARTInkShape-3384"/>
            <p:cNvSpPr/>
            <p:nvPr>
              <p:custDataLst>
                <p:tags r:id="rId217"/>
              </p:custDataLst>
            </p:nvPr>
          </p:nvSpPr>
          <p:spPr bwMode="auto">
            <a:xfrm>
              <a:off x="182816" y="1705570"/>
              <a:ext cx="94005" cy="3429001"/>
            </a:xfrm>
            <a:custGeom>
              <a:avLst/>
              <a:gdLst/>
              <a:ahLst/>
              <a:cxnLst/>
              <a:rect l="0" t="0" r="0" b="0"/>
              <a:pathLst>
                <a:path w="94005" h="3429001">
                  <a:moveTo>
                    <a:pt x="22567" y="0"/>
                  </a:moveTo>
                  <a:lnTo>
                    <a:pt x="22567" y="0"/>
                  </a:lnTo>
                  <a:lnTo>
                    <a:pt x="17827" y="4741"/>
                  </a:lnTo>
                  <a:lnTo>
                    <a:pt x="15499" y="12360"/>
                  </a:lnTo>
                  <a:lnTo>
                    <a:pt x="11155" y="37882"/>
                  </a:lnTo>
                  <a:lnTo>
                    <a:pt x="7573" y="50571"/>
                  </a:lnTo>
                  <a:lnTo>
                    <a:pt x="5274" y="93701"/>
                  </a:lnTo>
                  <a:lnTo>
                    <a:pt x="4875" y="135250"/>
                  </a:lnTo>
                  <a:lnTo>
                    <a:pt x="3790" y="167268"/>
                  </a:lnTo>
                  <a:lnTo>
                    <a:pt x="0" y="207956"/>
                  </a:lnTo>
                  <a:lnTo>
                    <a:pt x="1769" y="251786"/>
                  </a:lnTo>
                  <a:lnTo>
                    <a:pt x="2749" y="272037"/>
                  </a:lnTo>
                  <a:lnTo>
                    <a:pt x="3402" y="297444"/>
                  </a:lnTo>
                  <a:lnTo>
                    <a:pt x="3837" y="326288"/>
                  </a:lnTo>
                  <a:lnTo>
                    <a:pt x="4321" y="368921"/>
                  </a:lnTo>
                  <a:lnTo>
                    <a:pt x="4536" y="404074"/>
                  </a:lnTo>
                  <a:lnTo>
                    <a:pt x="4631" y="442849"/>
                  </a:lnTo>
                  <a:lnTo>
                    <a:pt x="4674" y="475296"/>
                  </a:lnTo>
                  <a:lnTo>
                    <a:pt x="4698" y="513230"/>
                  </a:lnTo>
                  <a:lnTo>
                    <a:pt x="4706" y="557454"/>
                  </a:lnTo>
                  <a:lnTo>
                    <a:pt x="7353" y="591385"/>
                  </a:lnTo>
                  <a:lnTo>
                    <a:pt x="10844" y="628955"/>
                  </a:lnTo>
                  <a:lnTo>
                    <a:pt x="11817" y="673411"/>
                  </a:lnTo>
                  <a:lnTo>
                    <a:pt x="7255" y="717562"/>
                  </a:lnTo>
                  <a:lnTo>
                    <a:pt x="5462" y="762062"/>
                  </a:lnTo>
                  <a:lnTo>
                    <a:pt x="4931" y="805675"/>
                  </a:lnTo>
                  <a:lnTo>
                    <a:pt x="4774" y="845166"/>
                  </a:lnTo>
                  <a:lnTo>
                    <a:pt x="4727" y="887845"/>
                  </a:lnTo>
                  <a:lnTo>
                    <a:pt x="4716" y="917150"/>
                  </a:lnTo>
                  <a:lnTo>
                    <a:pt x="4711" y="959940"/>
                  </a:lnTo>
                  <a:lnTo>
                    <a:pt x="4710" y="985241"/>
                  </a:lnTo>
                  <a:lnTo>
                    <a:pt x="4709" y="1029229"/>
                  </a:lnTo>
                  <a:lnTo>
                    <a:pt x="5700" y="1067630"/>
                  </a:lnTo>
                  <a:lnTo>
                    <a:pt x="9448" y="1101234"/>
                  </a:lnTo>
                  <a:lnTo>
                    <a:pt x="10845" y="1128055"/>
                  </a:lnTo>
                  <a:lnTo>
                    <a:pt x="11775" y="1161810"/>
                  </a:lnTo>
                  <a:lnTo>
                    <a:pt x="12396" y="1200189"/>
                  </a:lnTo>
                  <a:lnTo>
                    <a:pt x="12810" y="1231727"/>
                  </a:lnTo>
                  <a:lnTo>
                    <a:pt x="13086" y="1258706"/>
                  </a:lnTo>
                  <a:lnTo>
                    <a:pt x="13269" y="1282646"/>
                  </a:lnTo>
                  <a:lnTo>
                    <a:pt x="13474" y="1325119"/>
                  </a:lnTo>
                  <a:lnTo>
                    <a:pt x="13565" y="1363841"/>
                  </a:lnTo>
                  <a:lnTo>
                    <a:pt x="13605" y="1400893"/>
                  </a:lnTo>
                  <a:lnTo>
                    <a:pt x="13623" y="1437205"/>
                  </a:lnTo>
                  <a:lnTo>
                    <a:pt x="13631" y="1473188"/>
                  </a:lnTo>
                  <a:lnTo>
                    <a:pt x="13634" y="1509024"/>
                  </a:lnTo>
                  <a:lnTo>
                    <a:pt x="13636" y="1544794"/>
                  </a:lnTo>
                  <a:lnTo>
                    <a:pt x="13637" y="1581529"/>
                  </a:lnTo>
                  <a:lnTo>
                    <a:pt x="13637" y="1621006"/>
                  </a:lnTo>
                  <a:lnTo>
                    <a:pt x="13637" y="1656411"/>
                  </a:lnTo>
                  <a:lnTo>
                    <a:pt x="14629" y="1689675"/>
                  </a:lnTo>
                  <a:lnTo>
                    <a:pt x="18378" y="1724303"/>
                  </a:lnTo>
                  <a:lnTo>
                    <a:pt x="20705" y="1759536"/>
                  </a:lnTo>
                  <a:lnTo>
                    <a:pt x="21739" y="1796032"/>
                  </a:lnTo>
                  <a:lnTo>
                    <a:pt x="22199" y="1835403"/>
                  </a:lnTo>
                  <a:lnTo>
                    <a:pt x="22403" y="1873407"/>
                  </a:lnTo>
                  <a:lnTo>
                    <a:pt x="22494" y="1910141"/>
                  </a:lnTo>
                  <a:lnTo>
                    <a:pt x="22535" y="1946311"/>
                  </a:lnTo>
                  <a:lnTo>
                    <a:pt x="22553" y="1982230"/>
                  </a:lnTo>
                  <a:lnTo>
                    <a:pt x="22561" y="2019030"/>
                  </a:lnTo>
                  <a:lnTo>
                    <a:pt x="22564" y="2058537"/>
                  </a:lnTo>
                  <a:lnTo>
                    <a:pt x="25212" y="2096601"/>
                  </a:lnTo>
                  <a:lnTo>
                    <a:pt x="28703" y="2134354"/>
                  </a:lnTo>
                  <a:lnTo>
                    <a:pt x="30255" y="2174284"/>
                  </a:lnTo>
                  <a:lnTo>
                    <a:pt x="30945" y="2212536"/>
                  </a:lnTo>
                  <a:lnTo>
                    <a:pt x="31251" y="2250373"/>
                  </a:lnTo>
                  <a:lnTo>
                    <a:pt x="31388" y="2290340"/>
                  </a:lnTo>
                  <a:lnTo>
                    <a:pt x="31448" y="2331255"/>
                  </a:lnTo>
                  <a:lnTo>
                    <a:pt x="31475" y="2371598"/>
                  </a:lnTo>
                  <a:lnTo>
                    <a:pt x="31487" y="2409371"/>
                  </a:lnTo>
                  <a:lnTo>
                    <a:pt x="31492" y="2446004"/>
                  </a:lnTo>
                  <a:lnTo>
                    <a:pt x="31495" y="2481136"/>
                  </a:lnTo>
                  <a:lnTo>
                    <a:pt x="31496" y="2513287"/>
                  </a:lnTo>
                  <a:lnTo>
                    <a:pt x="34142" y="2546759"/>
                  </a:lnTo>
                  <a:lnTo>
                    <a:pt x="37633" y="2580487"/>
                  </a:lnTo>
                  <a:lnTo>
                    <a:pt x="39185" y="2612013"/>
                  </a:lnTo>
                  <a:lnTo>
                    <a:pt x="44799" y="2652912"/>
                  </a:lnTo>
                  <a:lnTo>
                    <a:pt x="48006" y="2694907"/>
                  </a:lnTo>
                  <a:lnTo>
                    <a:pt x="53696" y="2734028"/>
                  </a:lnTo>
                  <a:lnTo>
                    <a:pt x="61666" y="2775496"/>
                  </a:lnTo>
                  <a:lnTo>
                    <a:pt x="65571" y="2814461"/>
                  </a:lnTo>
                  <a:lnTo>
                    <a:pt x="69130" y="2854908"/>
                  </a:lnTo>
                  <a:lnTo>
                    <a:pt x="71469" y="2879585"/>
                  </a:lnTo>
                  <a:lnTo>
                    <a:pt x="76712" y="2920232"/>
                  </a:lnTo>
                  <a:lnTo>
                    <a:pt x="81358" y="2952850"/>
                  </a:lnTo>
                  <a:lnTo>
                    <a:pt x="84966" y="2991916"/>
                  </a:lnTo>
                  <a:lnTo>
                    <a:pt x="89326" y="3026712"/>
                  </a:lnTo>
                  <a:lnTo>
                    <a:pt x="91925" y="3060036"/>
                  </a:lnTo>
                  <a:lnTo>
                    <a:pt x="93080" y="3093368"/>
                  </a:lnTo>
                  <a:lnTo>
                    <a:pt x="93594" y="3131333"/>
                  </a:lnTo>
                  <a:lnTo>
                    <a:pt x="93822" y="3163420"/>
                  </a:lnTo>
                  <a:lnTo>
                    <a:pt x="93950" y="3206443"/>
                  </a:lnTo>
                  <a:lnTo>
                    <a:pt x="93988" y="3245317"/>
                  </a:lnTo>
                  <a:lnTo>
                    <a:pt x="94000" y="3280979"/>
                  </a:lnTo>
                  <a:lnTo>
                    <a:pt x="94003" y="3322965"/>
                  </a:lnTo>
                  <a:lnTo>
                    <a:pt x="94004" y="3366824"/>
                  </a:lnTo>
                  <a:lnTo>
                    <a:pt x="94004" y="342900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9" name="SMARTInkShape-3385"/>
            <p:cNvSpPr/>
            <p:nvPr>
              <p:custDataLst>
                <p:tags r:id="rId218"/>
              </p:custDataLst>
            </p:nvPr>
          </p:nvSpPr>
          <p:spPr bwMode="auto">
            <a:xfrm>
              <a:off x="312539" y="4938117"/>
              <a:ext cx="62509" cy="178595"/>
            </a:xfrm>
            <a:custGeom>
              <a:avLst/>
              <a:gdLst/>
              <a:ahLst/>
              <a:cxnLst/>
              <a:rect l="0" t="0" r="0" b="0"/>
              <a:pathLst>
                <a:path w="62509" h="178595">
                  <a:moveTo>
                    <a:pt x="62508" y="0"/>
                  </a:moveTo>
                  <a:lnTo>
                    <a:pt x="62508" y="0"/>
                  </a:lnTo>
                  <a:lnTo>
                    <a:pt x="62508" y="4741"/>
                  </a:lnTo>
                  <a:lnTo>
                    <a:pt x="49242" y="44739"/>
                  </a:lnTo>
                  <a:lnTo>
                    <a:pt x="39175" y="88993"/>
                  </a:lnTo>
                  <a:lnTo>
                    <a:pt x="24238" y="132121"/>
                  </a:lnTo>
                  <a:lnTo>
                    <a:pt x="0" y="17859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27" name="SMARTInkShape-Group967"/>
          <p:cNvGrpSpPr/>
          <p:nvPr/>
        </p:nvGrpSpPr>
        <p:grpSpPr>
          <a:xfrm>
            <a:off x="857250" y="1682566"/>
            <a:ext cx="508993" cy="393863"/>
            <a:chOff x="857250" y="1682566"/>
            <a:chExt cx="508993" cy="393863"/>
          </a:xfrm>
        </p:grpSpPr>
        <p:sp>
          <p:nvSpPr>
            <p:cNvPr id="121" name="SMARTInkShape-3386"/>
            <p:cNvSpPr/>
            <p:nvPr>
              <p:custDataLst>
                <p:tags r:id="rId211"/>
              </p:custDataLst>
            </p:nvPr>
          </p:nvSpPr>
          <p:spPr bwMode="auto">
            <a:xfrm>
              <a:off x="857250" y="1941527"/>
              <a:ext cx="89298" cy="14076"/>
            </a:xfrm>
            <a:custGeom>
              <a:avLst/>
              <a:gdLst/>
              <a:ahLst/>
              <a:cxnLst/>
              <a:rect l="0" t="0" r="0" b="0"/>
              <a:pathLst>
                <a:path w="89298" h="14076">
                  <a:moveTo>
                    <a:pt x="0" y="5145"/>
                  </a:moveTo>
                  <a:lnTo>
                    <a:pt x="0" y="5145"/>
                  </a:lnTo>
                  <a:lnTo>
                    <a:pt x="37182" y="4153"/>
                  </a:lnTo>
                  <a:lnTo>
                    <a:pt x="55114" y="0"/>
                  </a:lnTo>
                  <a:lnTo>
                    <a:pt x="77003" y="5555"/>
                  </a:lnTo>
                  <a:lnTo>
                    <a:pt x="89297" y="140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2" name="SMARTInkShape-3387"/>
            <p:cNvSpPr/>
            <p:nvPr>
              <p:custDataLst>
                <p:tags r:id="rId212"/>
              </p:custDataLst>
            </p:nvPr>
          </p:nvSpPr>
          <p:spPr bwMode="auto">
            <a:xfrm>
              <a:off x="857250" y="2035969"/>
              <a:ext cx="142876" cy="40460"/>
            </a:xfrm>
            <a:custGeom>
              <a:avLst/>
              <a:gdLst/>
              <a:ahLst/>
              <a:cxnLst/>
              <a:rect l="0" t="0" r="0" b="0"/>
              <a:pathLst>
                <a:path w="142876" h="40460">
                  <a:moveTo>
                    <a:pt x="0" y="35719"/>
                  </a:moveTo>
                  <a:lnTo>
                    <a:pt x="0" y="35719"/>
                  </a:lnTo>
                  <a:lnTo>
                    <a:pt x="0" y="40459"/>
                  </a:lnTo>
                  <a:lnTo>
                    <a:pt x="10583" y="40141"/>
                  </a:lnTo>
                  <a:lnTo>
                    <a:pt x="47659" y="29172"/>
                  </a:lnTo>
                  <a:lnTo>
                    <a:pt x="91362" y="12846"/>
                  </a:lnTo>
                  <a:lnTo>
                    <a:pt x="14287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3" name="SMARTInkShape-3388"/>
            <p:cNvSpPr/>
            <p:nvPr>
              <p:custDataLst>
                <p:tags r:id="rId213"/>
              </p:custDataLst>
            </p:nvPr>
          </p:nvSpPr>
          <p:spPr bwMode="auto">
            <a:xfrm>
              <a:off x="1169789" y="1848445"/>
              <a:ext cx="77117" cy="147329"/>
            </a:xfrm>
            <a:custGeom>
              <a:avLst/>
              <a:gdLst/>
              <a:ahLst/>
              <a:cxnLst/>
              <a:rect l="0" t="0" r="0" b="0"/>
              <a:pathLst>
                <a:path w="77117" h="147329">
                  <a:moveTo>
                    <a:pt x="0" y="0"/>
                  </a:moveTo>
                  <a:lnTo>
                    <a:pt x="0" y="0"/>
                  </a:lnTo>
                  <a:lnTo>
                    <a:pt x="23353" y="993"/>
                  </a:lnTo>
                  <a:lnTo>
                    <a:pt x="44292" y="7129"/>
                  </a:lnTo>
                  <a:lnTo>
                    <a:pt x="58654" y="16224"/>
                  </a:lnTo>
                  <a:lnTo>
                    <a:pt x="69394" y="25731"/>
                  </a:lnTo>
                  <a:lnTo>
                    <a:pt x="75490" y="36572"/>
                  </a:lnTo>
                  <a:lnTo>
                    <a:pt x="77116" y="42241"/>
                  </a:lnTo>
                  <a:lnTo>
                    <a:pt x="74664" y="64440"/>
                  </a:lnTo>
                  <a:lnTo>
                    <a:pt x="59292" y="96138"/>
                  </a:lnTo>
                  <a:lnTo>
                    <a:pt x="29222" y="131047"/>
                  </a:lnTo>
                  <a:lnTo>
                    <a:pt x="20264" y="137618"/>
                  </a:lnTo>
                  <a:lnTo>
                    <a:pt x="9642" y="143963"/>
                  </a:lnTo>
                  <a:lnTo>
                    <a:pt x="6428" y="146577"/>
                  </a:lnTo>
                  <a:lnTo>
                    <a:pt x="4285" y="147328"/>
                  </a:lnTo>
                  <a:lnTo>
                    <a:pt x="0"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4" name="SMARTInkShape-3389"/>
            <p:cNvSpPr/>
            <p:nvPr>
              <p:custDataLst>
                <p:tags r:id="rId214"/>
              </p:custDataLst>
            </p:nvPr>
          </p:nvSpPr>
          <p:spPr bwMode="auto">
            <a:xfrm>
              <a:off x="1252494" y="1813968"/>
              <a:ext cx="86960" cy="143586"/>
            </a:xfrm>
            <a:custGeom>
              <a:avLst/>
              <a:gdLst/>
              <a:ahLst/>
              <a:cxnLst/>
              <a:rect l="0" t="0" r="0" b="0"/>
              <a:pathLst>
                <a:path w="86960" h="143586">
                  <a:moveTo>
                    <a:pt x="42311" y="7688"/>
                  </a:moveTo>
                  <a:lnTo>
                    <a:pt x="42311" y="7688"/>
                  </a:lnTo>
                  <a:lnTo>
                    <a:pt x="42311" y="2948"/>
                  </a:lnTo>
                  <a:lnTo>
                    <a:pt x="41319" y="1551"/>
                  </a:lnTo>
                  <a:lnTo>
                    <a:pt x="39665" y="620"/>
                  </a:lnTo>
                  <a:lnTo>
                    <a:pt x="37570" y="0"/>
                  </a:lnTo>
                  <a:lnTo>
                    <a:pt x="35182" y="578"/>
                  </a:lnTo>
                  <a:lnTo>
                    <a:pt x="29882" y="3867"/>
                  </a:lnTo>
                  <a:lnTo>
                    <a:pt x="28072" y="6133"/>
                  </a:lnTo>
                  <a:lnTo>
                    <a:pt x="11503" y="43091"/>
                  </a:lnTo>
                  <a:lnTo>
                    <a:pt x="2204" y="72087"/>
                  </a:lnTo>
                  <a:lnTo>
                    <a:pt x="0" y="108239"/>
                  </a:lnTo>
                  <a:lnTo>
                    <a:pt x="3001" y="125469"/>
                  </a:lnTo>
                  <a:lnTo>
                    <a:pt x="7174" y="131849"/>
                  </a:lnTo>
                  <a:lnTo>
                    <a:pt x="19749" y="141584"/>
                  </a:lnTo>
                  <a:lnTo>
                    <a:pt x="26278" y="143585"/>
                  </a:lnTo>
                  <a:lnTo>
                    <a:pt x="57042" y="142086"/>
                  </a:lnTo>
                  <a:lnTo>
                    <a:pt x="75008" y="137027"/>
                  </a:lnTo>
                  <a:lnTo>
                    <a:pt x="78992" y="134594"/>
                  </a:lnTo>
                  <a:lnTo>
                    <a:pt x="86959" y="12377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5" name="SMARTInkShape-3390"/>
            <p:cNvSpPr/>
            <p:nvPr>
              <p:custDataLst>
                <p:tags r:id="rId215"/>
              </p:custDataLst>
            </p:nvPr>
          </p:nvSpPr>
          <p:spPr bwMode="auto">
            <a:xfrm>
              <a:off x="1366242" y="1893094"/>
              <a:ext cx="1" cy="89298"/>
            </a:xfrm>
            <a:custGeom>
              <a:avLst/>
              <a:gdLst/>
              <a:ahLst/>
              <a:cxnLst/>
              <a:rect l="0" t="0" r="0" b="0"/>
              <a:pathLst>
                <a:path w="1" h="89298">
                  <a:moveTo>
                    <a:pt x="0" y="0"/>
                  </a:moveTo>
                  <a:lnTo>
                    <a:pt x="0" y="0"/>
                  </a:lnTo>
                  <a:lnTo>
                    <a:pt x="0" y="41108"/>
                  </a:lnTo>
                  <a:lnTo>
                    <a:pt x="0" y="89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6" name="SMARTInkShape-3391"/>
            <p:cNvSpPr/>
            <p:nvPr>
              <p:custDataLst>
                <p:tags r:id="rId216"/>
              </p:custDataLst>
            </p:nvPr>
          </p:nvSpPr>
          <p:spPr bwMode="auto">
            <a:xfrm>
              <a:off x="1214556" y="1682566"/>
              <a:ext cx="26530" cy="49667"/>
            </a:xfrm>
            <a:custGeom>
              <a:avLst/>
              <a:gdLst/>
              <a:ahLst/>
              <a:cxnLst/>
              <a:rect l="0" t="0" r="0" b="0"/>
              <a:pathLst>
                <a:path w="26530" h="49667">
                  <a:moveTo>
                    <a:pt x="17741" y="5145"/>
                  </a:moveTo>
                  <a:lnTo>
                    <a:pt x="17741" y="5145"/>
                  </a:lnTo>
                  <a:lnTo>
                    <a:pt x="13001" y="5145"/>
                  </a:lnTo>
                  <a:lnTo>
                    <a:pt x="11604" y="4153"/>
                  </a:lnTo>
                  <a:lnTo>
                    <a:pt x="10673" y="2499"/>
                  </a:lnTo>
                  <a:lnTo>
                    <a:pt x="10053" y="405"/>
                  </a:lnTo>
                  <a:lnTo>
                    <a:pt x="8647" y="0"/>
                  </a:lnTo>
                  <a:lnTo>
                    <a:pt x="1232" y="4271"/>
                  </a:lnTo>
                  <a:lnTo>
                    <a:pt x="0" y="32874"/>
                  </a:lnTo>
                  <a:lnTo>
                    <a:pt x="953" y="35537"/>
                  </a:lnTo>
                  <a:lnTo>
                    <a:pt x="2580" y="37313"/>
                  </a:lnTo>
                  <a:lnTo>
                    <a:pt x="4657" y="38496"/>
                  </a:lnTo>
                  <a:lnTo>
                    <a:pt x="6042" y="40277"/>
                  </a:lnTo>
                  <a:lnTo>
                    <a:pt x="8446" y="48344"/>
                  </a:lnTo>
                  <a:lnTo>
                    <a:pt x="9560" y="48827"/>
                  </a:lnTo>
                  <a:lnTo>
                    <a:pt x="21208" y="49666"/>
                  </a:lnTo>
                  <a:lnTo>
                    <a:pt x="23029" y="47724"/>
                  </a:lnTo>
                  <a:lnTo>
                    <a:pt x="25052" y="40275"/>
                  </a:lnTo>
                  <a:lnTo>
                    <a:pt x="26529" y="12549"/>
                  </a:lnTo>
                  <a:lnTo>
                    <a:pt x="25584" y="10081"/>
                  </a:lnTo>
                  <a:lnTo>
                    <a:pt x="23962" y="8435"/>
                  </a:lnTo>
                  <a:lnTo>
                    <a:pt x="19514" y="6607"/>
                  </a:lnTo>
                  <a:lnTo>
                    <a:pt x="14229" y="5795"/>
                  </a:lnTo>
                  <a:lnTo>
                    <a:pt x="12423" y="8555"/>
                  </a:lnTo>
                  <a:lnTo>
                    <a:pt x="8811" y="319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28" name="SMARTInkShape-3392"/>
          <p:cNvSpPr/>
          <p:nvPr>
            <p:custDataLst>
              <p:tags r:id="rId6"/>
            </p:custDataLst>
          </p:nvPr>
        </p:nvSpPr>
        <p:spPr bwMode="auto">
          <a:xfrm>
            <a:off x="223242" y="3330773"/>
            <a:ext cx="98228" cy="7690"/>
          </a:xfrm>
          <a:custGeom>
            <a:avLst/>
            <a:gdLst/>
            <a:ahLst/>
            <a:cxnLst/>
            <a:rect l="0" t="0" r="0" b="0"/>
            <a:pathLst>
              <a:path w="98228" h="7690">
                <a:moveTo>
                  <a:pt x="0" y="0"/>
                </a:moveTo>
                <a:lnTo>
                  <a:pt x="0" y="0"/>
                </a:lnTo>
                <a:lnTo>
                  <a:pt x="4741" y="0"/>
                </a:lnTo>
                <a:lnTo>
                  <a:pt x="9714" y="2646"/>
                </a:lnTo>
                <a:lnTo>
                  <a:pt x="12429" y="4741"/>
                </a:lnTo>
                <a:lnTo>
                  <a:pt x="30472" y="7689"/>
                </a:lnTo>
                <a:lnTo>
                  <a:pt x="9822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31" name="SMARTInkShape-Group969"/>
          <p:cNvGrpSpPr/>
          <p:nvPr/>
        </p:nvGrpSpPr>
        <p:grpSpPr>
          <a:xfrm>
            <a:off x="634008" y="3178969"/>
            <a:ext cx="544712" cy="116087"/>
            <a:chOff x="634008" y="3178969"/>
            <a:chExt cx="544712" cy="116087"/>
          </a:xfrm>
        </p:grpSpPr>
        <p:sp>
          <p:nvSpPr>
            <p:cNvPr id="129" name="SMARTInkShape-3393"/>
            <p:cNvSpPr/>
            <p:nvPr>
              <p:custDataLst>
                <p:tags r:id="rId209"/>
              </p:custDataLst>
            </p:nvPr>
          </p:nvSpPr>
          <p:spPr bwMode="auto">
            <a:xfrm>
              <a:off x="946547" y="3178969"/>
              <a:ext cx="232173" cy="44649"/>
            </a:xfrm>
            <a:custGeom>
              <a:avLst/>
              <a:gdLst/>
              <a:ahLst/>
              <a:cxnLst/>
              <a:rect l="0" t="0" r="0" b="0"/>
              <a:pathLst>
                <a:path w="232173" h="44649">
                  <a:moveTo>
                    <a:pt x="0" y="44648"/>
                  </a:moveTo>
                  <a:lnTo>
                    <a:pt x="0" y="44648"/>
                  </a:lnTo>
                  <a:lnTo>
                    <a:pt x="34432" y="42002"/>
                  </a:lnTo>
                  <a:lnTo>
                    <a:pt x="78349" y="36960"/>
                  </a:lnTo>
                  <a:lnTo>
                    <a:pt x="120780" y="26605"/>
                  </a:lnTo>
                  <a:lnTo>
                    <a:pt x="153891" y="19101"/>
                  </a:lnTo>
                  <a:lnTo>
                    <a:pt x="23217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0" name="SMARTInkShape-3394"/>
            <p:cNvSpPr/>
            <p:nvPr>
              <p:custDataLst>
                <p:tags r:id="rId210"/>
              </p:custDataLst>
            </p:nvPr>
          </p:nvSpPr>
          <p:spPr bwMode="auto">
            <a:xfrm>
              <a:off x="634008" y="3223617"/>
              <a:ext cx="160735" cy="71439"/>
            </a:xfrm>
            <a:custGeom>
              <a:avLst/>
              <a:gdLst/>
              <a:ahLst/>
              <a:cxnLst/>
              <a:rect l="0" t="0" r="0" b="0"/>
              <a:pathLst>
                <a:path w="160735" h="71439">
                  <a:moveTo>
                    <a:pt x="0" y="71438"/>
                  </a:moveTo>
                  <a:lnTo>
                    <a:pt x="0" y="71438"/>
                  </a:lnTo>
                  <a:lnTo>
                    <a:pt x="12429" y="71438"/>
                  </a:lnTo>
                  <a:lnTo>
                    <a:pt x="53831" y="53346"/>
                  </a:lnTo>
                  <a:lnTo>
                    <a:pt x="96387" y="28631"/>
                  </a:lnTo>
                  <a:lnTo>
                    <a:pt x="135897" y="10506"/>
                  </a:lnTo>
                  <a:lnTo>
                    <a:pt x="16073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32" name="SMARTInkShape-3395"/>
          <p:cNvSpPr/>
          <p:nvPr>
            <p:custDataLst>
              <p:tags r:id="rId7"/>
            </p:custDataLst>
          </p:nvPr>
        </p:nvSpPr>
        <p:spPr bwMode="auto">
          <a:xfrm>
            <a:off x="3475399" y="4066793"/>
            <a:ext cx="87547" cy="486285"/>
          </a:xfrm>
          <a:custGeom>
            <a:avLst/>
            <a:gdLst/>
            <a:ahLst/>
            <a:cxnLst/>
            <a:rect l="0" t="0" r="0" b="0"/>
            <a:pathLst>
              <a:path w="87547" h="486285">
                <a:moveTo>
                  <a:pt x="87546" y="5145"/>
                </a:moveTo>
                <a:lnTo>
                  <a:pt x="87546" y="5145"/>
                </a:lnTo>
                <a:lnTo>
                  <a:pt x="87546" y="404"/>
                </a:lnTo>
                <a:lnTo>
                  <a:pt x="85562" y="0"/>
                </a:lnTo>
                <a:lnTo>
                  <a:pt x="78065" y="2197"/>
                </a:lnTo>
                <a:lnTo>
                  <a:pt x="52931" y="17828"/>
                </a:lnTo>
                <a:lnTo>
                  <a:pt x="44878" y="29297"/>
                </a:lnTo>
                <a:lnTo>
                  <a:pt x="37642" y="44823"/>
                </a:lnTo>
                <a:lnTo>
                  <a:pt x="34452" y="83216"/>
                </a:lnTo>
                <a:lnTo>
                  <a:pt x="34064" y="113464"/>
                </a:lnTo>
                <a:lnTo>
                  <a:pt x="34011" y="147213"/>
                </a:lnTo>
                <a:lnTo>
                  <a:pt x="33977" y="188613"/>
                </a:lnTo>
                <a:lnTo>
                  <a:pt x="33972" y="216663"/>
                </a:lnTo>
                <a:lnTo>
                  <a:pt x="31324" y="256911"/>
                </a:lnTo>
                <a:lnTo>
                  <a:pt x="26840" y="299603"/>
                </a:lnTo>
                <a:lnTo>
                  <a:pt x="21539" y="331807"/>
                </a:lnTo>
                <a:lnTo>
                  <a:pt x="15877" y="361994"/>
                </a:lnTo>
                <a:lnTo>
                  <a:pt x="7110" y="401589"/>
                </a:lnTo>
                <a:lnTo>
                  <a:pt x="0" y="441634"/>
                </a:lnTo>
                <a:lnTo>
                  <a:pt x="6092" y="481963"/>
                </a:lnTo>
                <a:lnTo>
                  <a:pt x="8438" y="483758"/>
                </a:lnTo>
                <a:lnTo>
                  <a:pt x="21222" y="486284"/>
                </a:lnTo>
                <a:lnTo>
                  <a:pt x="38570" y="486040"/>
                </a:lnTo>
                <a:lnTo>
                  <a:pt x="87546" y="4784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3" name="SMARTInkShape-3396"/>
          <p:cNvSpPr/>
          <p:nvPr>
            <p:custDataLst>
              <p:tags r:id="rId8"/>
            </p:custDataLst>
          </p:nvPr>
        </p:nvSpPr>
        <p:spPr bwMode="auto">
          <a:xfrm>
            <a:off x="4348758" y="4019600"/>
            <a:ext cx="124984" cy="570260"/>
          </a:xfrm>
          <a:custGeom>
            <a:avLst/>
            <a:gdLst/>
            <a:ahLst/>
            <a:cxnLst/>
            <a:rect l="0" t="0" r="0" b="0"/>
            <a:pathLst>
              <a:path w="124984" h="570260">
                <a:moveTo>
                  <a:pt x="62508" y="7689"/>
                </a:moveTo>
                <a:lnTo>
                  <a:pt x="62508" y="7689"/>
                </a:lnTo>
                <a:lnTo>
                  <a:pt x="62508" y="2948"/>
                </a:lnTo>
                <a:lnTo>
                  <a:pt x="63500" y="1552"/>
                </a:lnTo>
                <a:lnTo>
                  <a:pt x="65153" y="621"/>
                </a:lnTo>
                <a:lnTo>
                  <a:pt x="67248" y="0"/>
                </a:lnTo>
                <a:lnTo>
                  <a:pt x="91186" y="6557"/>
                </a:lnTo>
                <a:lnTo>
                  <a:pt x="105622" y="16834"/>
                </a:lnTo>
                <a:lnTo>
                  <a:pt x="117726" y="37188"/>
                </a:lnTo>
                <a:lnTo>
                  <a:pt x="122856" y="66810"/>
                </a:lnTo>
                <a:lnTo>
                  <a:pt x="121409" y="99780"/>
                </a:lnTo>
                <a:lnTo>
                  <a:pt x="118452" y="137915"/>
                </a:lnTo>
                <a:lnTo>
                  <a:pt x="117138" y="171401"/>
                </a:lnTo>
                <a:lnTo>
                  <a:pt x="116553" y="202820"/>
                </a:lnTo>
                <a:lnTo>
                  <a:pt x="116225" y="243106"/>
                </a:lnTo>
                <a:lnTo>
                  <a:pt x="116127" y="279187"/>
                </a:lnTo>
                <a:lnTo>
                  <a:pt x="116098" y="321297"/>
                </a:lnTo>
                <a:lnTo>
                  <a:pt x="116088" y="365749"/>
                </a:lnTo>
                <a:lnTo>
                  <a:pt x="118732" y="396353"/>
                </a:lnTo>
                <a:lnTo>
                  <a:pt x="122223" y="432444"/>
                </a:lnTo>
                <a:lnTo>
                  <a:pt x="124188" y="476067"/>
                </a:lnTo>
                <a:lnTo>
                  <a:pt x="124770" y="516994"/>
                </a:lnTo>
                <a:lnTo>
                  <a:pt x="124983" y="556826"/>
                </a:lnTo>
                <a:lnTo>
                  <a:pt x="124002" y="561304"/>
                </a:lnTo>
                <a:lnTo>
                  <a:pt x="122355" y="564289"/>
                </a:lnTo>
                <a:lnTo>
                  <a:pt x="117324" y="569080"/>
                </a:lnTo>
                <a:lnTo>
                  <a:pt x="73625" y="562088"/>
                </a:lnTo>
                <a:lnTo>
                  <a:pt x="35044" y="562547"/>
                </a:lnTo>
                <a:lnTo>
                  <a:pt x="0" y="5702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44" name="SMARTInkShape-Group972"/>
          <p:cNvGrpSpPr/>
          <p:nvPr/>
        </p:nvGrpSpPr>
        <p:grpSpPr>
          <a:xfrm>
            <a:off x="3437930" y="4607719"/>
            <a:ext cx="517923" cy="982266"/>
            <a:chOff x="3437930" y="4607719"/>
            <a:chExt cx="517923" cy="982266"/>
          </a:xfrm>
        </p:grpSpPr>
        <p:sp>
          <p:nvSpPr>
            <p:cNvPr id="134" name="SMARTInkShape-3397"/>
            <p:cNvSpPr/>
            <p:nvPr>
              <p:custDataLst>
                <p:tags r:id="rId199"/>
              </p:custDataLst>
            </p:nvPr>
          </p:nvSpPr>
          <p:spPr bwMode="auto">
            <a:xfrm>
              <a:off x="3545086" y="5268516"/>
              <a:ext cx="35720" cy="80368"/>
            </a:xfrm>
            <a:custGeom>
              <a:avLst/>
              <a:gdLst/>
              <a:ahLst/>
              <a:cxnLst/>
              <a:rect l="0" t="0" r="0" b="0"/>
              <a:pathLst>
                <a:path w="35720" h="80368">
                  <a:moveTo>
                    <a:pt x="0" y="80367"/>
                  </a:moveTo>
                  <a:lnTo>
                    <a:pt x="0" y="80367"/>
                  </a:lnTo>
                  <a:lnTo>
                    <a:pt x="0" y="75626"/>
                  </a:lnTo>
                  <a:lnTo>
                    <a:pt x="4740" y="63197"/>
                  </a:lnTo>
                  <a:lnTo>
                    <a:pt x="25731" y="23032"/>
                  </a:lnTo>
                  <a:lnTo>
                    <a:pt x="3571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5" name="SMARTInkShape-3398"/>
            <p:cNvSpPr/>
            <p:nvPr>
              <p:custDataLst>
                <p:tags r:id="rId200"/>
              </p:custDataLst>
            </p:nvPr>
          </p:nvSpPr>
          <p:spPr bwMode="auto">
            <a:xfrm>
              <a:off x="3634383" y="5080992"/>
              <a:ext cx="17860" cy="62509"/>
            </a:xfrm>
            <a:custGeom>
              <a:avLst/>
              <a:gdLst/>
              <a:ahLst/>
              <a:cxnLst/>
              <a:rect l="0" t="0" r="0" b="0"/>
              <a:pathLst>
                <a:path w="17860" h="62509">
                  <a:moveTo>
                    <a:pt x="0" y="62508"/>
                  </a:moveTo>
                  <a:lnTo>
                    <a:pt x="0" y="62508"/>
                  </a:lnTo>
                  <a:lnTo>
                    <a:pt x="0" y="54819"/>
                  </a:lnTo>
                  <a:lnTo>
                    <a:pt x="14239" y="10934"/>
                  </a:lnTo>
                  <a:lnTo>
                    <a:pt x="1785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6" name="SMARTInkShape-3399"/>
            <p:cNvSpPr/>
            <p:nvPr>
              <p:custDataLst>
                <p:tags r:id="rId201"/>
              </p:custDataLst>
            </p:nvPr>
          </p:nvSpPr>
          <p:spPr bwMode="auto">
            <a:xfrm>
              <a:off x="3714750" y="4839891"/>
              <a:ext cx="53579" cy="116087"/>
            </a:xfrm>
            <a:custGeom>
              <a:avLst/>
              <a:gdLst/>
              <a:ahLst/>
              <a:cxnLst/>
              <a:rect l="0" t="0" r="0" b="0"/>
              <a:pathLst>
                <a:path w="53579" h="116087">
                  <a:moveTo>
                    <a:pt x="0" y="116086"/>
                  </a:moveTo>
                  <a:lnTo>
                    <a:pt x="0" y="116086"/>
                  </a:lnTo>
                  <a:lnTo>
                    <a:pt x="0" y="111345"/>
                  </a:lnTo>
                  <a:lnTo>
                    <a:pt x="2646" y="106371"/>
                  </a:lnTo>
                  <a:lnTo>
                    <a:pt x="4740" y="103657"/>
                  </a:lnTo>
                  <a:lnTo>
                    <a:pt x="7068" y="95348"/>
                  </a:lnTo>
                  <a:lnTo>
                    <a:pt x="7689" y="90354"/>
                  </a:lnTo>
                  <a:lnTo>
                    <a:pt x="13670" y="79514"/>
                  </a:lnTo>
                  <a:lnTo>
                    <a:pt x="20958" y="68082"/>
                  </a:lnTo>
                  <a:lnTo>
                    <a:pt x="38551" y="27564"/>
                  </a:lnTo>
                  <a:lnTo>
                    <a:pt x="5357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7" name="SMARTInkShape-3400"/>
            <p:cNvSpPr/>
            <p:nvPr>
              <p:custDataLst>
                <p:tags r:id="rId202"/>
              </p:custDataLst>
            </p:nvPr>
          </p:nvSpPr>
          <p:spPr bwMode="auto">
            <a:xfrm>
              <a:off x="3804047" y="4607719"/>
              <a:ext cx="44649" cy="133946"/>
            </a:xfrm>
            <a:custGeom>
              <a:avLst/>
              <a:gdLst/>
              <a:ahLst/>
              <a:cxnLst/>
              <a:rect l="0" t="0" r="0" b="0"/>
              <a:pathLst>
                <a:path w="44649" h="133946">
                  <a:moveTo>
                    <a:pt x="0" y="133945"/>
                  </a:moveTo>
                  <a:lnTo>
                    <a:pt x="0" y="133945"/>
                  </a:lnTo>
                  <a:lnTo>
                    <a:pt x="0" y="119723"/>
                  </a:lnTo>
                  <a:lnTo>
                    <a:pt x="20117" y="75713"/>
                  </a:lnTo>
                  <a:lnTo>
                    <a:pt x="41580" y="35861"/>
                  </a:lnTo>
                  <a:lnTo>
                    <a:pt x="4464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8" name="SMARTInkShape-3401"/>
            <p:cNvSpPr/>
            <p:nvPr>
              <p:custDataLst>
                <p:tags r:id="rId203"/>
              </p:custDataLst>
            </p:nvPr>
          </p:nvSpPr>
          <p:spPr bwMode="auto">
            <a:xfrm>
              <a:off x="3733850" y="4618991"/>
              <a:ext cx="114846" cy="149463"/>
            </a:xfrm>
            <a:custGeom>
              <a:avLst/>
              <a:gdLst/>
              <a:ahLst/>
              <a:cxnLst/>
              <a:rect l="0" t="0" r="0" b="0"/>
              <a:pathLst>
                <a:path w="114846" h="149463">
                  <a:moveTo>
                    <a:pt x="7689" y="86954"/>
                  </a:moveTo>
                  <a:lnTo>
                    <a:pt x="7689" y="86954"/>
                  </a:lnTo>
                  <a:lnTo>
                    <a:pt x="7689" y="91694"/>
                  </a:lnTo>
                  <a:lnTo>
                    <a:pt x="6697" y="93091"/>
                  </a:lnTo>
                  <a:lnTo>
                    <a:pt x="5043" y="94022"/>
                  </a:lnTo>
                  <a:lnTo>
                    <a:pt x="0" y="95516"/>
                  </a:lnTo>
                  <a:lnTo>
                    <a:pt x="3868" y="95775"/>
                  </a:lnTo>
                  <a:lnTo>
                    <a:pt x="16038" y="86371"/>
                  </a:lnTo>
                  <a:lnTo>
                    <a:pt x="50791" y="45561"/>
                  </a:lnTo>
                  <a:lnTo>
                    <a:pt x="82629" y="9519"/>
                  </a:lnTo>
                  <a:lnTo>
                    <a:pt x="84438" y="5565"/>
                  </a:lnTo>
                  <a:lnTo>
                    <a:pt x="86636" y="2929"/>
                  </a:lnTo>
                  <a:lnTo>
                    <a:pt x="91725" y="0"/>
                  </a:lnTo>
                  <a:lnTo>
                    <a:pt x="93478" y="212"/>
                  </a:lnTo>
                  <a:lnTo>
                    <a:pt x="94648" y="1345"/>
                  </a:lnTo>
                  <a:lnTo>
                    <a:pt x="95947" y="5249"/>
                  </a:lnTo>
                  <a:lnTo>
                    <a:pt x="102040" y="33887"/>
                  </a:lnTo>
                  <a:lnTo>
                    <a:pt x="97848" y="62976"/>
                  </a:lnTo>
                  <a:lnTo>
                    <a:pt x="103293" y="97431"/>
                  </a:lnTo>
                  <a:lnTo>
                    <a:pt x="114845" y="14946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9" name="SMARTInkShape-3402"/>
            <p:cNvSpPr/>
            <p:nvPr>
              <p:custDataLst>
                <p:tags r:id="rId204"/>
              </p:custDataLst>
            </p:nvPr>
          </p:nvSpPr>
          <p:spPr bwMode="auto">
            <a:xfrm>
              <a:off x="3795117" y="4950832"/>
              <a:ext cx="44464" cy="94442"/>
            </a:xfrm>
            <a:custGeom>
              <a:avLst/>
              <a:gdLst/>
              <a:ahLst/>
              <a:cxnLst/>
              <a:rect l="0" t="0" r="0" b="0"/>
              <a:pathLst>
                <a:path w="44464" h="94442">
                  <a:moveTo>
                    <a:pt x="0" y="5145"/>
                  </a:moveTo>
                  <a:lnTo>
                    <a:pt x="0" y="5145"/>
                  </a:lnTo>
                  <a:lnTo>
                    <a:pt x="4741" y="404"/>
                  </a:lnTo>
                  <a:lnTo>
                    <a:pt x="7129" y="0"/>
                  </a:lnTo>
                  <a:lnTo>
                    <a:pt x="9714" y="723"/>
                  </a:lnTo>
                  <a:lnTo>
                    <a:pt x="12429" y="2197"/>
                  </a:lnTo>
                  <a:lnTo>
                    <a:pt x="33926" y="7402"/>
                  </a:lnTo>
                  <a:lnTo>
                    <a:pt x="37500" y="9626"/>
                  </a:lnTo>
                  <a:lnTo>
                    <a:pt x="39883" y="12101"/>
                  </a:lnTo>
                  <a:lnTo>
                    <a:pt x="42531" y="17497"/>
                  </a:lnTo>
                  <a:lnTo>
                    <a:pt x="44463" y="42638"/>
                  </a:lnTo>
                  <a:lnTo>
                    <a:pt x="35113" y="61894"/>
                  </a:lnTo>
                  <a:lnTo>
                    <a:pt x="8930" y="9444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0" name="SMARTInkShape-3403"/>
            <p:cNvSpPr/>
            <p:nvPr>
              <p:custDataLst>
                <p:tags r:id="rId205"/>
              </p:custDataLst>
            </p:nvPr>
          </p:nvSpPr>
          <p:spPr bwMode="auto">
            <a:xfrm>
              <a:off x="3849172" y="4893837"/>
              <a:ext cx="62032" cy="95852"/>
            </a:xfrm>
            <a:custGeom>
              <a:avLst/>
              <a:gdLst/>
              <a:ahLst/>
              <a:cxnLst/>
              <a:rect l="0" t="0" r="0" b="0"/>
              <a:pathLst>
                <a:path w="62032" h="95852">
                  <a:moveTo>
                    <a:pt x="17383" y="8561"/>
                  </a:moveTo>
                  <a:lnTo>
                    <a:pt x="17383" y="8561"/>
                  </a:lnTo>
                  <a:lnTo>
                    <a:pt x="17383" y="3821"/>
                  </a:lnTo>
                  <a:lnTo>
                    <a:pt x="16391" y="2425"/>
                  </a:lnTo>
                  <a:lnTo>
                    <a:pt x="14737" y="1493"/>
                  </a:lnTo>
                  <a:lnTo>
                    <a:pt x="4954" y="0"/>
                  </a:lnTo>
                  <a:lnTo>
                    <a:pt x="3144" y="869"/>
                  </a:lnTo>
                  <a:lnTo>
                    <a:pt x="1937" y="2441"/>
                  </a:lnTo>
                  <a:lnTo>
                    <a:pt x="0" y="7352"/>
                  </a:lnTo>
                  <a:lnTo>
                    <a:pt x="543" y="50012"/>
                  </a:lnTo>
                  <a:lnTo>
                    <a:pt x="6661" y="70783"/>
                  </a:lnTo>
                  <a:lnTo>
                    <a:pt x="11956" y="80202"/>
                  </a:lnTo>
                  <a:lnTo>
                    <a:pt x="25256" y="91083"/>
                  </a:lnTo>
                  <a:lnTo>
                    <a:pt x="37024" y="95851"/>
                  </a:lnTo>
                  <a:lnTo>
                    <a:pt x="40398" y="94536"/>
                  </a:lnTo>
                  <a:lnTo>
                    <a:pt x="62031" y="7106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1" name="SMARTInkShape-3404"/>
            <p:cNvSpPr/>
            <p:nvPr>
              <p:custDataLst>
                <p:tags r:id="rId206"/>
              </p:custDataLst>
            </p:nvPr>
          </p:nvSpPr>
          <p:spPr bwMode="auto">
            <a:xfrm>
              <a:off x="3937992" y="4920258"/>
              <a:ext cx="17861" cy="66335"/>
            </a:xfrm>
            <a:custGeom>
              <a:avLst/>
              <a:gdLst/>
              <a:ahLst/>
              <a:cxnLst/>
              <a:rect l="0" t="0" r="0" b="0"/>
              <a:pathLst>
                <a:path w="17861" h="66335">
                  <a:moveTo>
                    <a:pt x="0" y="0"/>
                  </a:moveTo>
                  <a:lnTo>
                    <a:pt x="0" y="0"/>
                  </a:lnTo>
                  <a:lnTo>
                    <a:pt x="4741" y="4740"/>
                  </a:lnTo>
                  <a:lnTo>
                    <a:pt x="7068" y="9713"/>
                  </a:lnTo>
                  <a:lnTo>
                    <a:pt x="8881" y="52495"/>
                  </a:lnTo>
                  <a:lnTo>
                    <a:pt x="8920" y="65270"/>
                  </a:lnTo>
                  <a:lnTo>
                    <a:pt x="9916" y="66334"/>
                  </a:lnTo>
                  <a:lnTo>
                    <a:pt x="17860" y="625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2" name="SMARTInkShape-3405"/>
            <p:cNvSpPr/>
            <p:nvPr>
              <p:custDataLst>
                <p:tags r:id="rId207"/>
              </p:custDataLst>
            </p:nvPr>
          </p:nvSpPr>
          <p:spPr bwMode="auto">
            <a:xfrm>
              <a:off x="3437930" y="5518547"/>
              <a:ext cx="35719" cy="71438"/>
            </a:xfrm>
            <a:custGeom>
              <a:avLst/>
              <a:gdLst/>
              <a:ahLst/>
              <a:cxnLst/>
              <a:rect l="0" t="0" r="0" b="0"/>
              <a:pathLst>
                <a:path w="35719" h="71438">
                  <a:moveTo>
                    <a:pt x="0" y="71437"/>
                  </a:moveTo>
                  <a:lnTo>
                    <a:pt x="0" y="71437"/>
                  </a:lnTo>
                  <a:lnTo>
                    <a:pt x="0" y="59009"/>
                  </a:lnTo>
                  <a:lnTo>
                    <a:pt x="3571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3" name="SMARTInkShape-3406"/>
            <p:cNvSpPr/>
            <p:nvPr>
              <p:custDataLst>
                <p:tags r:id="rId208"/>
              </p:custDataLst>
            </p:nvPr>
          </p:nvSpPr>
          <p:spPr bwMode="auto">
            <a:xfrm>
              <a:off x="3814218" y="4813469"/>
              <a:ext cx="23840" cy="42705"/>
            </a:xfrm>
            <a:custGeom>
              <a:avLst/>
              <a:gdLst/>
              <a:ahLst/>
              <a:cxnLst/>
              <a:rect l="0" t="0" r="0" b="0"/>
              <a:pathLst>
                <a:path w="23840" h="42705">
                  <a:moveTo>
                    <a:pt x="7688" y="8562"/>
                  </a:moveTo>
                  <a:lnTo>
                    <a:pt x="7688" y="8562"/>
                  </a:lnTo>
                  <a:lnTo>
                    <a:pt x="7688" y="0"/>
                  </a:lnTo>
                  <a:lnTo>
                    <a:pt x="2948" y="4482"/>
                  </a:lnTo>
                  <a:lnTo>
                    <a:pt x="0" y="26315"/>
                  </a:lnTo>
                  <a:lnTo>
                    <a:pt x="578" y="32303"/>
                  </a:lnTo>
                  <a:lnTo>
                    <a:pt x="1956" y="36296"/>
                  </a:lnTo>
                  <a:lnTo>
                    <a:pt x="3867" y="38957"/>
                  </a:lnTo>
                  <a:lnTo>
                    <a:pt x="8635" y="41915"/>
                  </a:lnTo>
                  <a:lnTo>
                    <a:pt x="11297" y="42704"/>
                  </a:lnTo>
                  <a:lnTo>
                    <a:pt x="14063" y="41245"/>
                  </a:lnTo>
                  <a:lnTo>
                    <a:pt x="19782" y="34332"/>
                  </a:lnTo>
                  <a:lnTo>
                    <a:pt x="22985" y="27292"/>
                  </a:lnTo>
                  <a:lnTo>
                    <a:pt x="23839" y="24025"/>
                  </a:lnTo>
                  <a:lnTo>
                    <a:pt x="22142" y="15104"/>
                  </a:lnTo>
                  <a:lnTo>
                    <a:pt x="20301" y="9947"/>
                  </a:lnTo>
                  <a:lnTo>
                    <a:pt x="18081" y="7501"/>
                  </a:lnTo>
                  <a:lnTo>
                    <a:pt x="15609" y="6863"/>
                  </a:lnTo>
                  <a:lnTo>
                    <a:pt x="12969" y="7429"/>
                  </a:lnTo>
                  <a:lnTo>
                    <a:pt x="11209" y="8799"/>
                  </a:lnTo>
                  <a:lnTo>
                    <a:pt x="9253" y="12967"/>
                  </a:lnTo>
                  <a:lnTo>
                    <a:pt x="9724" y="14475"/>
                  </a:lnTo>
                  <a:lnTo>
                    <a:pt x="16618" y="1749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54" name="SMARTInkShape-Group973"/>
          <p:cNvGrpSpPr/>
          <p:nvPr/>
        </p:nvGrpSpPr>
        <p:grpSpPr>
          <a:xfrm>
            <a:off x="4134445" y="3308016"/>
            <a:ext cx="401837" cy="844290"/>
            <a:chOff x="4134445" y="3308016"/>
            <a:chExt cx="401837" cy="844290"/>
          </a:xfrm>
        </p:grpSpPr>
        <p:sp>
          <p:nvSpPr>
            <p:cNvPr id="145" name="SMARTInkShape-3407"/>
            <p:cNvSpPr/>
            <p:nvPr>
              <p:custDataLst>
                <p:tags r:id="rId190"/>
              </p:custDataLst>
            </p:nvPr>
          </p:nvSpPr>
          <p:spPr bwMode="auto">
            <a:xfrm>
              <a:off x="4375690" y="3710194"/>
              <a:ext cx="25297" cy="44326"/>
            </a:xfrm>
            <a:custGeom>
              <a:avLst/>
              <a:gdLst/>
              <a:ahLst/>
              <a:cxnLst/>
              <a:rect l="0" t="0" r="0" b="0"/>
              <a:pathLst>
                <a:path w="25297" h="44326">
                  <a:moveTo>
                    <a:pt x="8787" y="13486"/>
                  </a:moveTo>
                  <a:lnTo>
                    <a:pt x="8787" y="13486"/>
                  </a:lnTo>
                  <a:lnTo>
                    <a:pt x="8787" y="34735"/>
                  </a:lnTo>
                  <a:lnTo>
                    <a:pt x="11432" y="40458"/>
                  </a:lnTo>
                  <a:lnTo>
                    <a:pt x="13527" y="43374"/>
                  </a:lnTo>
                  <a:lnTo>
                    <a:pt x="14923" y="44325"/>
                  </a:lnTo>
                  <a:lnTo>
                    <a:pt x="15854" y="43967"/>
                  </a:lnTo>
                  <a:lnTo>
                    <a:pt x="17881" y="40924"/>
                  </a:lnTo>
                  <a:lnTo>
                    <a:pt x="23608" y="33632"/>
                  </a:lnTo>
                  <a:lnTo>
                    <a:pt x="25296" y="28062"/>
                  </a:lnTo>
                  <a:lnTo>
                    <a:pt x="18839" y="7534"/>
                  </a:lnTo>
                  <a:lnTo>
                    <a:pt x="13309" y="698"/>
                  </a:lnTo>
                  <a:lnTo>
                    <a:pt x="10809" y="0"/>
                  </a:lnTo>
                  <a:lnTo>
                    <a:pt x="8151" y="526"/>
                  </a:lnTo>
                  <a:lnTo>
                    <a:pt x="5386" y="1869"/>
                  </a:lnTo>
                  <a:lnTo>
                    <a:pt x="3543" y="3757"/>
                  </a:lnTo>
                  <a:lnTo>
                    <a:pt x="1495" y="8500"/>
                  </a:lnTo>
                  <a:lnTo>
                    <a:pt x="0" y="33165"/>
                  </a:lnTo>
                  <a:lnTo>
                    <a:pt x="945" y="35535"/>
                  </a:lnTo>
                  <a:lnTo>
                    <a:pt x="2567" y="37115"/>
                  </a:lnTo>
                  <a:lnTo>
                    <a:pt x="4640" y="38168"/>
                  </a:lnTo>
                  <a:lnTo>
                    <a:pt x="7014" y="37878"/>
                  </a:lnTo>
                  <a:lnTo>
                    <a:pt x="12298" y="34910"/>
                  </a:lnTo>
                  <a:lnTo>
                    <a:pt x="20852" y="22920"/>
                  </a:lnTo>
                  <a:lnTo>
                    <a:pt x="21791" y="18783"/>
                  </a:lnTo>
                  <a:lnTo>
                    <a:pt x="21425" y="15033"/>
                  </a:lnTo>
                  <a:lnTo>
                    <a:pt x="20189" y="11541"/>
                  </a:lnTo>
                  <a:lnTo>
                    <a:pt x="18372" y="9212"/>
                  </a:lnTo>
                  <a:lnTo>
                    <a:pt x="13708" y="6625"/>
                  </a:lnTo>
                  <a:lnTo>
                    <a:pt x="12068" y="6928"/>
                  </a:lnTo>
                  <a:lnTo>
                    <a:pt x="10974" y="8122"/>
                  </a:lnTo>
                  <a:lnTo>
                    <a:pt x="9219" y="12426"/>
                  </a:lnTo>
                  <a:lnTo>
                    <a:pt x="17716" y="224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6" name="SMARTInkShape-3408"/>
            <p:cNvSpPr/>
            <p:nvPr>
              <p:custDataLst>
                <p:tags r:id="rId191"/>
              </p:custDataLst>
            </p:nvPr>
          </p:nvSpPr>
          <p:spPr bwMode="auto">
            <a:xfrm>
              <a:off x="4500563" y="3768328"/>
              <a:ext cx="35719" cy="91447"/>
            </a:xfrm>
            <a:custGeom>
              <a:avLst/>
              <a:gdLst/>
              <a:ahLst/>
              <a:cxnLst/>
              <a:rect l="0" t="0" r="0" b="0"/>
              <a:pathLst>
                <a:path w="35719" h="91447">
                  <a:moveTo>
                    <a:pt x="0" y="0"/>
                  </a:moveTo>
                  <a:lnTo>
                    <a:pt x="0" y="0"/>
                  </a:lnTo>
                  <a:lnTo>
                    <a:pt x="0" y="4741"/>
                  </a:lnTo>
                  <a:lnTo>
                    <a:pt x="15445" y="49372"/>
                  </a:lnTo>
                  <a:lnTo>
                    <a:pt x="24670" y="80181"/>
                  </a:lnTo>
                  <a:lnTo>
                    <a:pt x="30146" y="89545"/>
                  </a:lnTo>
                  <a:lnTo>
                    <a:pt x="32004" y="91446"/>
                  </a:lnTo>
                  <a:lnTo>
                    <a:pt x="35718" y="89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7" name="SMARTInkShape-3409"/>
            <p:cNvSpPr/>
            <p:nvPr>
              <p:custDataLst>
                <p:tags r:id="rId192"/>
              </p:custDataLst>
            </p:nvPr>
          </p:nvSpPr>
          <p:spPr bwMode="auto">
            <a:xfrm>
              <a:off x="4349999" y="3786188"/>
              <a:ext cx="104488" cy="152774"/>
            </a:xfrm>
            <a:custGeom>
              <a:avLst/>
              <a:gdLst/>
              <a:ahLst/>
              <a:cxnLst/>
              <a:rect l="0" t="0" r="0" b="0"/>
              <a:pathLst>
                <a:path w="104488" h="152774">
                  <a:moveTo>
                    <a:pt x="7689" y="62507"/>
                  </a:moveTo>
                  <a:lnTo>
                    <a:pt x="7689" y="62507"/>
                  </a:lnTo>
                  <a:lnTo>
                    <a:pt x="2948" y="62507"/>
                  </a:lnTo>
                  <a:lnTo>
                    <a:pt x="1552" y="61515"/>
                  </a:lnTo>
                  <a:lnTo>
                    <a:pt x="621" y="59861"/>
                  </a:lnTo>
                  <a:lnTo>
                    <a:pt x="0" y="57767"/>
                  </a:lnTo>
                  <a:lnTo>
                    <a:pt x="578" y="56370"/>
                  </a:lnTo>
                  <a:lnTo>
                    <a:pt x="1956" y="55440"/>
                  </a:lnTo>
                  <a:lnTo>
                    <a:pt x="3867" y="54819"/>
                  </a:lnTo>
                  <a:lnTo>
                    <a:pt x="5141" y="55397"/>
                  </a:lnTo>
                  <a:lnTo>
                    <a:pt x="5990" y="56775"/>
                  </a:lnTo>
                  <a:lnTo>
                    <a:pt x="19739" y="99566"/>
                  </a:lnTo>
                  <a:lnTo>
                    <a:pt x="26030" y="142053"/>
                  </a:lnTo>
                  <a:lnTo>
                    <a:pt x="30062" y="151770"/>
                  </a:lnTo>
                  <a:lnTo>
                    <a:pt x="31534" y="152773"/>
                  </a:lnTo>
                  <a:lnTo>
                    <a:pt x="32515" y="151458"/>
                  </a:lnTo>
                  <a:lnTo>
                    <a:pt x="39103" y="113779"/>
                  </a:lnTo>
                  <a:lnTo>
                    <a:pt x="44148" y="70658"/>
                  </a:lnTo>
                  <a:lnTo>
                    <a:pt x="45885" y="67941"/>
                  </a:lnTo>
                  <a:lnTo>
                    <a:pt x="48036" y="66130"/>
                  </a:lnTo>
                  <a:lnTo>
                    <a:pt x="50462" y="66907"/>
                  </a:lnTo>
                  <a:lnTo>
                    <a:pt x="58616" y="75496"/>
                  </a:lnTo>
                  <a:lnTo>
                    <a:pt x="82315" y="86076"/>
                  </a:lnTo>
                  <a:lnTo>
                    <a:pt x="89804" y="87865"/>
                  </a:lnTo>
                  <a:lnTo>
                    <a:pt x="92198" y="87350"/>
                  </a:lnTo>
                  <a:lnTo>
                    <a:pt x="93794" y="86014"/>
                  </a:lnTo>
                  <a:lnTo>
                    <a:pt x="101095" y="72001"/>
                  </a:lnTo>
                  <a:lnTo>
                    <a:pt x="104487" y="51099"/>
                  </a:lnTo>
                  <a:lnTo>
                    <a:pt x="100751" y="30795"/>
                  </a:lnTo>
                  <a:lnTo>
                    <a:pt x="8805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8" name="SMARTInkShape-3410"/>
            <p:cNvSpPr/>
            <p:nvPr>
              <p:custDataLst>
                <p:tags r:id="rId193"/>
              </p:custDataLst>
            </p:nvPr>
          </p:nvSpPr>
          <p:spPr bwMode="auto">
            <a:xfrm>
              <a:off x="4446984" y="3308016"/>
              <a:ext cx="79603" cy="129915"/>
            </a:xfrm>
            <a:custGeom>
              <a:avLst/>
              <a:gdLst/>
              <a:ahLst/>
              <a:cxnLst/>
              <a:rect l="0" t="0" r="0" b="0"/>
              <a:pathLst>
                <a:path w="79603" h="129915">
                  <a:moveTo>
                    <a:pt x="0" y="76336"/>
                  </a:moveTo>
                  <a:lnTo>
                    <a:pt x="0" y="76336"/>
                  </a:lnTo>
                  <a:lnTo>
                    <a:pt x="0" y="71595"/>
                  </a:lnTo>
                  <a:lnTo>
                    <a:pt x="35495" y="32279"/>
                  </a:lnTo>
                  <a:lnTo>
                    <a:pt x="67293" y="2808"/>
                  </a:lnTo>
                  <a:lnTo>
                    <a:pt x="71651" y="528"/>
                  </a:lnTo>
                  <a:lnTo>
                    <a:pt x="74557" y="0"/>
                  </a:lnTo>
                  <a:lnTo>
                    <a:pt x="76494" y="641"/>
                  </a:lnTo>
                  <a:lnTo>
                    <a:pt x="77785" y="2060"/>
                  </a:lnTo>
                  <a:lnTo>
                    <a:pt x="79602" y="13538"/>
                  </a:lnTo>
                  <a:lnTo>
                    <a:pt x="74080" y="52613"/>
                  </a:lnTo>
                  <a:lnTo>
                    <a:pt x="71960" y="87230"/>
                  </a:lnTo>
                  <a:lnTo>
                    <a:pt x="71438" y="12991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9" name="SMARTInkShape-3411"/>
            <p:cNvSpPr/>
            <p:nvPr>
              <p:custDataLst>
                <p:tags r:id="rId194"/>
              </p:custDataLst>
            </p:nvPr>
          </p:nvSpPr>
          <p:spPr bwMode="auto">
            <a:xfrm>
              <a:off x="4134445" y="4089797"/>
              <a:ext cx="35720" cy="62509"/>
            </a:xfrm>
            <a:custGeom>
              <a:avLst/>
              <a:gdLst/>
              <a:ahLst/>
              <a:cxnLst/>
              <a:rect l="0" t="0" r="0" b="0"/>
              <a:pathLst>
                <a:path w="35720" h="62509">
                  <a:moveTo>
                    <a:pt x="0" y="62508"/>
                  </a:moveTo>
                  <a:lnTo>
                    <a:pt x="0" y="62508"/>
                  </a:lnTo>
                  <a:lnTo>
                    <a:pt x="12429" y="50079"/>
                  </a:lnTo>
                  <a:lnTo>
                    <a:pt x="3571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0" name="SMARTInkShape-3412"/>
            <p:cNvSpPr/>
            <p:nvPr>
              <p:custDataLst>
                <p:tags r:id="rId195"/>
              </p:custDataLst>
            </p:nvPr>
          </p:nvSpPr>
          <p:spPr bwMode="auto">
            <a:xfrm>
              <a:off x="4214813" y="3955852"/>
              <a:ext cx="35719" cy="62508"/>
            </a:xfrm>
            <a:custGeom>
              <a:avLst/>
              <a:gdLst/>
              <a:ahLst/>
              <a:cxnLst/>
              <a:rect l="0" t="0" r="0" b="0"/>
              <a:pathLst>
                <a:path w="35719" h="62508">
                  <a:moveTo>
                    <a:pt x="0" y="62507"/>
                  </a:moveTo>
                  <a:lnTo>
                    <a:pt x="0" y="62507"/>
                  </a:lnTo>
                  <a:lnTo>
                    <a:pt x="0" y="57767"/>
                  </a:lnTo>
                  <a:lnTo>
                    <a:pt x="2645" y="52794"/>
                  </a:lnTo>
                  <a:lnTo>
                    <a:pt x="6136" y="47276"/>
                  </a:lnTo>
                  <a:lnTo>
                    <a:pt x="7688" y="41516"/>
                  </a:lnTo>
                  <a:lnTo>
                    <a:pt x="3571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1" name="SMARTInkShape-3413"/>
            <p:cNvSpPr/>
            <p:nvPr>
              <p:custDataLst>
                <p:tags r:id="rId196"/>
              </p:custDataLst>
            </p:nvPr>
          </p:nvSpPr>
          <p:spPr bwMode="auto">
            <a:xfrm>
              <a:off x="4268391" y="3857625"/>
              <a:ext cx="35719" cy="71439"/>
            </a:xfrm>
            <a:custGeom>
              <a:avLst/>
              <a:gdLst/>
              <a:ahLst/>
              <a:cxnLst/>
              <a:rect l="0" t="0" r="0" b="0"/>
              <a:pathLst>
                <a:path w="35719" h="71439">
                  <a:moveTo>
                    <a:pt x="0" y="71438"/>
                  </a:moveTo>
                  <a:lnTo>
                    <a:pt x="0" y="71438"/>
                  </a:lnTo>
                  <a:lnTo>
                    <a:pt x="0" y="61956"/>
                  </a:lnTo>
                  <a:lnTo>
                    <a:pt x="23065" y="21768"/>
                  </a:lnTo>
                  <a:lnTo>
                    <a:pt x="3571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2" name="SMARTInkShape-3414"/>
            <p:cNvSpPr/>
            <p:nvPr>
              <p:custDataLst>
                <p:tags r:id="rId197"/>
              </p:custDataLst>
            </p:nvPr>
          </p:nvSpPr>
          <p:spPr bwMode="auto">
            <a:xfrm>
              <a:off x="4375547" y="3687961"/>
              <a:ext cx="8931" cy="26790"/>
            </a:xfrm>
            <a:custGeom>
              <a:avLst/>
              <a:gdLst/>
              <a:ahLst/>
              <a:cxnLst/>
              <a:rect l="0" t="0" r="0" b="0"/>
              <a:pathLst>
                <a:path w="8931" h="26790">
                  <a:moveTo>
                    <a:pt x="0" y="26789"/>
                  </a:moveTo>
                  <a:lnTo>
                    <a:pt x="0" y="26789"/>
                  </a:lnTo>
                  <a:lnTo>
                    <a:pt x="0" y="17308"/>
                  </a:lnTo>
                  <a:lnTo>
                    <a:pt x="893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3" name="SMARTInkShape-3415"/>
            <p:cNvSpPr/>
            <p:nvPr>
              <p:custDataLst>
                <p:tags r:id="rId198"/>
              </p:custDataLst>
            </p:nvPr>
          </p:nvSpPr>
          <p:spPr bwMode="auto">
            <a:xfrm>
              <a:off x="4446984" y="3312914"/>
              <a:ext cx="89298" cy="232173"/>
            </a:xfrm>
            <a:custGeom>
              <a:avLst/>
              <a:gdLst/>
              <a:ahLst/>
              <a:cxnLst/>
              <a:rect l="0" t="0" r="0" b="0"/>
              <a:pathLst>
                <a:path w="89298" h="232173">
                  <a:moveTo>
                    <a:pt x="0" y="232172"/>
                  </a:moveTo>
                  <a:lnTo>
                    <a:pt x="0" y="232172"/>
                  </a:lnTo>
                  <a:lnTo>
                    <a:pt x="993" y="217914"/>
                  </a:lnTo>
                  <a:lnTo>
                    <a:pt x="13670" y="180232"/>
                  </a:lnTo>
                  <a:lnTo>
                    <a:pt x="37997" y="136649"/>
                  </a:lnTo>
                  <a:lnTo>
                    <a:pt x="55241" y="94020"/>
                  </a:lnTo>
                  <a:lnTo>
                    <a:pt x="68202" y="55503"/>
                  </a:lnTo>
                  <a:lnTo>
                    <a:pt x="86636" y="11863"/>
                  </a:lnTo>
                  <a:lnTo>
                    <a:pt x="8929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57" name="SMARTInkShape-Group974"/>
          <p:cNvGrpSpPr/>
          <p:nvPr/>
        </p:nvGrpSpPr>
        <p:grpSpPr>
          <a:xfrm>
            <a:off x="776992" y="3732688"/>
            <a:ext cx="187415" cy="142797"/>
            <a:chOff x="776992" y="3732688"/>
            <a:chExt cx="187415" cy="142797"/>
          </a:xfrm>
        </p:grpSpPr>
        <p:sp>
          <p:nvSpPr>
            <p:cNvPr id="155" name="SMARTInkShape-3416"/>
            <p:cNvSpPr/>
            <p:nvPr>
              <p:custDataLst>
                <p:tags r:id="rId188"/>
              </p:custDataLst>
            </p:nvPr>
          </p:nvSpPr>
          <p:spPr bwMode="auto">
            <a:xfrm>
              <a:off x="785813" y="3848695"/>
              <a:ext cx="178594" cy="26790"/>
            </a:xfrm>
            <a:custGeom>
              <a:avLst/>
              <a:gdLst/>
              <a:ahLst/>
              <a:cxnLst/>
              <a:rect l="0" t="0" r="0" b="0"/>
              <a:pathLst>
                <a:path w="178594" h="26790">
                  <a:moveTo>
                    <a:pt x="0" y="26789"/>
                  </a:moveTo>
                  <a:lnTo>
                    <a:pt x="0" y="26789"/>
                  </a:lnTo>
                  <a:lnTo>
                    <a:pt x="34338" y="22049"/>
                  </a:lnTo>
                  <a:lnTo>
                    <a:pt x="72157" y="12550"/>
                  </a:lnTo>
                  <a:lnTo>
                    <a:pt x="114170" y="9645"/>
                  </a:lnTo>
                  <a:lnTo>
                    <a:pt x="139661" y="6496"/>
                  </a:lnTo>
                  <a:lnTo>
                    <a:pt x="152360" y="3880"/>
                  </a:lnTo>
                  <a:lnTo>
                    <a:pt x="165088" y="6000"/>
                  </a:lnTo>
                  <a:lnTo>
                    <a:pt x="17859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6" name="SMARTInkShape-3417"/>
            <p:cNvSpPr/>
            <p:nvPr>
              <p:custDataLst>
                <p:tags r:id="rId189"/>
              </p:custDataLst>
            </p:nvPr>
          </p:nvSpPr>
          <p:spPr bwMode="auto">
            <a:xfrm>
              <a:off x="776992" y="3732688"/>
              <a:ext cx="144844" cy="26711"/>
            </a:xfrm>
            <a:custGeom>
              <a:avLst/>
              <a:gdLst/>
              <a:ahLst/>
              <a:cxnLst/>
              <a:rect l="0" t="0" r="0" b="0"/>
              <a:pathLst>
                <a:path w="144844" h="26711">
                  <a:moveTo>
                    <a:pt x="8821" y="17781"/>
                  </a:moveTo>
                  <a:lnTo>
                    <a:pt x="8821" y="17781"/>
                  </a:lnTo>
                  <a:lnTo>
                    <a:pt x="4080" y="17781"/>
                  </a:lnTo>
                  <a:lnTo>
                    <a:pt x="2684" y="16789"/>
                  </a:lnTo>
                  <a:lnTo>
                    <a:pt x="1753" y="15135"/>
                  </a:lnTo>
                  <a:lnTo>
                    <a:pt x="136" y="8686"/>
                  </a:lnTo>
                  <a:lnTo>
                    <a:pt x="0" y="4478"/>
                  </a:lnTo>
                  <a:lnTo>
                    <a:pt x="1948" y="2959"/>
                  </a:lnTo>
                  <a:lnTo>
                    <a:pt x="14171" y="821"/>
                  </a:lnTo>
                  <a:lnTo>
                    <a:pt x="54853" y="0"/>
                  </a:lnTo>
                  <a:lnTo>
                    <a:pt x="89461" y="2582"/>
                  </a:lnTo>
                  <a:lnTo>
                    <a:pt x="131888" y="14162"/>
                  </a:lnTo>
                  <a:lnTo>
                    <a:pt x="144393" y="16708"/>
                  </a:lnTo>
                  <a:lnTo>
                    <a:pt x="144843" y="17066"/>
                  </a:lnTo>
                  <a:lnTo>
                    <a:pt x="144151" y="17304"/>
                  </a:lnTo>
                  <a:lnTo>
                    <a:pt x="133836" y="2671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58" name="SMARTInkShape-3418"/>
          <p:cNvSpPr/>
          <p:nvPr>
            <p:custDataLst>
              <p:tags r:id="rId9"/>
            </p:custDataLst>
          </p:nvPr>
        </p:nvSpPr>
        <p:spPr bwMode="auto">
          <a:xfrm>
            <a:off x="8219925" y="1634133"/>
            <a:ext cx="665300" cy="124828"/>
          </a:xfrm>
          <a:custGeom>
            <a:avLst/>
            <a:gdLst/>
            <a:ahLst/>
            <a:cxnLst/>
            <a:rect l="0" t="0" r="0" b="0"/>
            <a:pathLst>
              <a:path w="665300" h="124828">
                <a:moveTo>
                  <a:pt x="13247" y="0"/>
                </a:moveTo>
                <a:lnTo>
                  <a:pt x="13247" y="0"/>
                </a:lnTo>
                <a:lnTo>
                  <a:pt x="8506" y="0"/>
                </a:lnTo>
                <a:lnTo>
                  <a:pt x="3533" y="2646"/>
                </a:lnTo>
                <a:lnTo>
                  <a:pt x="818" y="4740"/>
                </a:lnTo>
                <a:lnTo>
                  <a:pt x="0" y="6137"/>
                </a:lnTo>
                <a:lnTo>
                  <a:pt x="447" y="7068"/>
                </a:lnTo>
                <a:lnTo>
                  <a:pt x="17775" y="13302"/>
                </a:lnTo>
                <a:lnTo>
                  <a:pt x="55599" y="16509"/>
                </a:lnTo>
                <a:lnTo>
                  <a:pt x="90288" y="17459"/>
                </a:lnTo>
                <a:lnTo>
                  <a:pt x="124158" y="17741"/>
                </a:lnTo>
                <a:lnTo>
                  <a:pt x="159329" y="22564"/>
                </a:lnTo>
                <a:lnTo>
                  <a:pt x="196242" y="24911"/>
                </a:lnTo>
                <a:lnTo>
                  <a:pt x="238446" y="26947"/>
                </a:lnTo>
                <a:lnTo>
                  <a:pt x="273739" y="31158"/>
                </a:lnTo>
                <a:lnTo>
                  <a:pt x="305962" y="36338"/>
                </a:lnTo>
                <a:lnTo>
                  <a:pt x="341780" y="42939"/>
                </a:lnTo>
                <a:lnTo>
                  <a:pt x="365222" y="47478"/>
                </a:lnTo>
                <a:lnTo>
                  <a:pt x="390771" y="52488"/>
                </a:lnTo>
                <a:lnTo>
                  <a:pt x="432390" y="63346"/>
                </a:lnTo>
                <a:lnTo>
                  <a:pt x="466431" y="73794"/>
                </a:lnTo>
                <a:lnTo>
                  <a:pt x="506916" y="85254"/>
                </a:lnTo>
                <a:lnTo>
                  <a:pt x="543165" y="95926"/>
                </a:lnTo>
                <a:lnTo>
                  <a:pt x="580818" y="105803"/>
                </a:lnTo>
                <a:lnTo>
                  <a:pt x="622939" y="117779"/>
                </a:lnTo>
                <a:lnTo>
                  <a:pt x="646622" y="124827"/>
                </a:lnTo>
                <a:lnTo>
                  <a:pt x="608817" y="108781"/>
                </a:lnTo>
                <a:lnTo>
                  <a:pt x="567332" y="99279"/>
                </a:lnTo>
                <a:lnTo>
                  <a:pt x="531697" y="93733"/>
                </a:lnTo>
                <a:lnTo>
                  <a:pt x="489322" y="90611"/>
                </a:lnTo>
                <a:lnTo>
                  <a:pt x="451632" y="89686"/>
                </a:lnTo>
                <a:lnTo>
                  <a:pt x="415329" y="89412"/>
                </a:lnTo>
                <a:lnTo>
                  <a:pt x="376791" y="86685"/>
                </a:lnTo>
                <a:lnTo>
                  <a:pt x="333953" y="82239"/>
                </a:lnTo>
                <a:lnTo>
                  <a:pt x="292486" y="78276"/>
                </a:lnTo>
                <a:lnTo>
                  <a:pt x="255065" y="73463"/>
                </a:lnTo>
                <a:lnTo>
                  <a:pt x="216197" y="72038"/>
                </a:lnTo>
                <a:lnTo>
                  <a:pt x="175906" y="68969"/>
                </a:lnTo>
                <a:lnTo>
                  <a:pt x="146064" y="64387"/>
                </a:lnTo>
                <a:lnTo>
                  <a:pt x="103034" y="59043"/>
                </a:lnTo>
                <a:lnTo>
                  <a:pt x="67373" y="56007"/>
                </a:lnTo>
                <a:lnTo>
                  <a:pt x="32922" y="51652"/>
                </a:lnTo>
                <a:lnTo>
                  <a:pt x="22983" y="47761"/>
                </a:lnTo>
                <a:lnTo>
                  <a:pt x="21722" y="46723"/>
                </a:lnTo>
                <a:lnTo>
                  <a:pt x="21873" y="46031"/>
                </a:lnTo>
                <a:lnTo>
                  <a:pt x="56770" y="38785"/>
                </a:lnTo>
                <a:lnTo>
                  <a:pt x="91186" y="36627"/>
                </a:lnTo>
                <a:lnTo>
                  <a:pt x="126518" y="36980"/>
                </a:lnTo>
                <a:lnTo>
                  <a:pt x="150241" y="40579"/>
                </a:lnTo>
                <a:lnTo>
                  <a:pt x="173037" y="41935"/>
                </a:lnTo>
                <a:lnTo>
                  <a:pt x="203117" y="42839"/>
                </a:lnTo>
                <a:lnTo>
                  <a:pt x="238054" y="43442"/>
                </a:lnTo>
                <a:lnTo>
                  <a:pt x="266306" y="43844"/>
                </a:lnTo>
                <a:lnTo>
                  <a:pt x="310926" y="44291"/>
                </a:lnTo>
                <a:lnTo>
                  <a:pt x="347293" y="47135"/>
                </a:lnTo>
                <a:lnTo>
                  <a:pt x="384954" y="50715"/>
                </a:lnTo>
                <a:lnTo>
                  <a:pt x="408887" y="51669"/>
                </a:lnTo>
                <a:lnTo>
                  <a:pt x="434765" y="52305"/>
                </a:lnTo>
                <a:lnTo>
                  <a:pt x="474101" y="53012"/>
                </a:lnTo>
                <a:lnTo>
                  <a:pt x="505805" y="53326"/>
                </a:lnTo>
                <a:lnTo>
                  <a:pt x="536432" y="53466"/>
                </a:lnTo>
                <a:lnTo>
                  <a:pt x="577164" y="53528"/>
                </a:lnTo>
                <a:lnTo>
                  <a:pt x="617095" y="53556"/>
                </a:lnTo>
                <a:lnTo>
                  <a:pt x="653461" y="50928"/>
                </a:lnTo>
                <a:lnTo>
                  <a:pt x="663903" y="47439"/>
                </a:lnTo>
                <a:lnTo>
                  <a:pt x="665299" y="46509"/>
                </a:lnTo>
                <a:lnTo>
                  <a:pt x="665237" y="45888"/>
                </a:lnTo>
                <a:lnTo>
                  <a:pt x="627226" y="45016"/>
                </a:lnTo>
                <a:lnTo>
                  <a:pt x="589395" y="44757"/>
                </a:lnTo>
                <a:lnTo>
                  <a:pt x="558370" y="44697"/>
                </a:lnTo>
                <a:lnTo>
                  <a:pt x="525399" y="45662"/>
                </a:lnTo>
                <a:lnTo>
                  <a:pt x="490102" y="50791"/>
                </a:lnTo>
                <a:lnTo>
                  <a:pt x="456824" y="52752"/>
                </a:lnTo>
                <a:lnTo>
                  <a:pt x="423382" y="53211"/>
                </a:lnTo>
                <a:lnTo>
                  <a:pt x="388013" y="50769"/>
                </a:lnTo>
                <a:lnTo>
                  <a:pt x="354435" y="47369"/>
                </a:lnTo>
                <a:lnTo>
                  <a:pt x="326282" y="45857"/>
                </a:lnTo>
                <a:lnTo>
                  <a:pt x="287312" y="42540"/>
                </a:lnTo>
                <a:lnTo>
                  <a:pt x="247171" y="38750"/>
                </a:lnTo>
                <a:lnTo>
                  <a:pt x="202586" y="36317"/>
                </a:lnTo>
                <a:lnTo>
                  <a:pt x="179631" y="35837"/>
                </a:lnTo>
                <a:lnTo>
                  <a:pt x="179732" y="36790"/>
                </a:lnTo>
                <a:lnTo>
                  <a:pt x="185136" y="40494"/>
                </a:lnTo>
                <a:lnTo>
                  <a:pt x="196798" y="40156"/>
                </a:lnTo>
                <a:lnTo>
                  <a:pt x="228036" y="37033"/>
                </a:lnTo>
                <a:lnTo>
                  <a:pt x="259522" y="37295"/>
                </a:lnTo>
                <a:lnTo>
                  <a:pt x="296665" y="40719"/>
                </a:lnTo>
                <a:lnTo>
                  <a:pt x="322247" y="43021"/>
                </a:lnTo>
                <a:lnTo>
                  <a:pt x="352200" y="45548"/>
                </a:lnTo>
                <a:lnTo>
                  <a:pt x="385068" y="48224"/>
                </a:lnTo>
                <a:lnTo>
                  <a:pt x="411940" y="50009"/>
                </a:lnTo>
                <a:lnTo>
                  <a:pt x="455027" y="51992"/>
                </a:lnTo>
                <a:lnTo>
                  <a:pt x="488068" y="52873"/>
                </a:lnTo>
                <a:lnTo>
                  <a:pt x="519950" y="54257"/>
                </a:lnTo>
                <a:lnTo>
                  <a:pt x="560579" y="58179"/>
                </a:lnTo>
                <a:lnTo>
                  <a:pt x="599634" y="65966"/>
                </a:lnTo>
                <a:lnTo>
                  <a:pt x="642882" y="70356"/>
                </a:lnTo>
                <a:lnTo>
                  <a:pt x="658871" y="70957"/>
                </a:lnTo>
                <a:lnTo>
                  <a:pt x="660952" y="70125"/>
                </a:lnTo>
                <a:lnTo>
                  <a:pt x="659363" y="68578"/>
                </a:lnTo>
                <a:lnTo>
                  <a:pt x="635425" y="58966"/>
                </a:lnTo>
                <a:lnTo>
                  <a:pt x="605936" y="55175"/>
                </a:lnTo>
                <a:lnTo>
                  <a:pt x="584983" y="52658"/>
                </a:lnTo>
                <a:lnTo>
                  <a:pt x="557122" y="48996"/>
                </a:lnTo>
                <a:lnTo>
                  <a:pt x="524659" y="44570"/>
                </a:lnTo>
                <a:lnTo>
                  <a:pt x="498055" y="42612"/>
                </a:lnTo>
                <a:lnTo>
                  <a:pt x="455267" y="43082"/>
                </a:lnTo>
                <a:lnTo>
                  <a:pt x="419714" y="43952"/>
                </a:lnTo>
                <a:lnTo>
                  <a:pt x="387375" y="44339"/>
                </a:lnTo>
                <a:lnTo>
                  <a:pt x="356466" y="44511"/>
                </a:lnTo>
                <a:lnTo>
                  <a:pt x="315914" y="44607"/>
                </a:lnTo>
                <a:lnTo>
                  <a:pt x="273786" y="44640"/>
                </a:lnTo>
                <a:lnTo>
                  <a:pt x="248863" y="45638"/>
                </a:lnTo>
                <a:lnTo>
                  <a:pt x="244738" y="47292"/>
                </a:lnTo>
                <a:lnTo>
                  <a:pt x="241989" y="49388"/>
                </a:lnTo>
                <a:lnTo>
                  <a:pt x="244124" y="51776"/>
                </a:lnTo>
                <a:lnTo>
                  <a:pt x="278713" y="62740"/>
                </a:lnTo>
                <a:lnTo>
                  <a:pt x="316138" y="68860"/>
                </a:lnTo>
                <a:lnTo>
                  <a:pt x="359599" y="75669"/>
                </a:lnTo>
                <a:lnTo>
                  <a:pt x="391746" y="80925"/>
                </a:lnTo>
                <a:lnTo>
                  <a:pt x="427531" y="86568"/>
                </a:lnTo>
                <a:lnTo>
                  <a:pt x="464412" y="95323"/>
                </a:lnTo>
                <a:lnTo>
                  <a:pt x="504380" y="1071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9" name="SMARTInkShape-3419"/>
          <p:cNvSpPr/>
          <p:nvPr>
            <p:custDataLst>
              <p:tags r:id="rId10"/>
            </p:custDataLst>
          </p:nvPr>
        </p:nvSpPr>
        <p:spPr bwMode="auto">
          <a:xfrm>
            <a:off x="261047" y="6045398"/>
            <a:ext cx="551556" cy="69619"/>
          </a:xfrm>
          <a:custGeom>
            <a:avLst/>
            <a:gdLst/>
            <a:ahLst/>
            <a:cxnLst/>
            <a:rect l="0" t="0" r="0" b="0"/>
            <a:pathLst>
              <a:path w="551556" h="69619">
                <a:moveTo>
                  <a:pt x="33633" y="0"/>
                </a:moveTo>
                <a:lnTo>
                  <a:pt x="33633" y="0"/>
                </a:lnTo>
                <a:lnTo>
                  <a:pt x="8473" y="27805"/>
                </a:lnTo>
                <a:lnTo>
                  <a:pt x="0" y="41322"/>
                </a:lnTo>
                <a:lnTo>
                  <a:pt x="297" y="42431"/>
                </a:lnTo>
                <a:lnTo>
                  <a:pt x="1487" y="43170"/>
                </a:lnTo>
                <a:lnTo>
                  <a:pt x="3273" y="43663"/>
                </a:lnTo>
                <a:lnTo>
                  <a:pt x="16087" y="51587"/>
                </a:lnTo>
                <a:lnTo>
                  <a:pt x="60662" y="60594"/>
                </a:lnTo>
                <a:lnTo>
                  <a:pt x="103244" y="62130"/>
                </a:lnTo>
                <a:lnTo>
                  <a:pt x="135016" y="62340"/>
                </a:lnTo>
                <a:lnTo>
                  <a:pt x="166997" y="62433"/>
                </a:lnTo>
                <a:lnTo>
                  <a:pt x="207314" y="62486"/>
                </a:lnTo>
                <a:lnTo>
                  <a:pt x="243403" y="62501"/>
                </a:lnTo>
                <a:lnTo>
                  <a:pt x="275373" y="63498"/>
                </a:lnTo>
                <a:lnTo>
                  <a:pt x="314391" y="68644"/>
                </a:lnTo>
                <a:lnTo>
                  <a:pt x="351528" y="69618"/>
                </a:lnTo>
                <a:lnTo>
                  <a:pt x="387667" y="65056"/>
                </a:lnTo>
                <a:lnTo>
                  <a:pt x="422518" y="63263"/>
                </a:lnTo>
                <a:lnTo>
                  <a:pt x="466755" y="62657"/>
                </a:lnTo>
                <a:lnTo>
                  <a:pt x="502947" y="59907"/>
                </a:lnTo>
                <a:lnTo>
                  <a:pt x="546735" y="53826"/>
                </a:lnTo>
                <a:lnTo>
                  <a:pt x="551555" y="5357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162" name="SMARTInkShape-Group977"/>
          <p:cNvGrpSpPr/>
          <p:nvPr/>
        </p:nvGrpSpPr>
        <p:grpSpPr>
          <a:xfrm>
            <a:off x="205383" y="5129692"/>
            <a:ext cx="668354" cy="969286"/>
            <a:chOff x="205383" y="5129692"/>
            <a:chExt cx="668354" cy="969286"/>
          </a:xfrm>
        </p:grpSpPr>
        <p:sp>
          <p:nvSpPr>
            <p:cNvPr id="160" name="SMARTInkShape-3420"/>
            <p:cNvSpPr/>
            <p:nvPr>
              <p:custDataLst>
                <p:tags r:id="rId186"/>
              </p:custDataLst>
            </p:nvPr>
          </p:nvSpPr>
          <p:spPr bwMode="auto">
            <a:xfrm>
              <a:off x="276820" y="5129692"/>
              <a:ext cx="596917" cy="969286"/>
            </a:xfrm>
            <a:custGeom>
              <a:avLst/>
              <a:gdLst/>
              <a:ahLst/>
              <a:cxnLst/>
              <a:rect l="0" t="0" r="0" b="0"/>
              <a:pathLst>
                <a:path w="596917" h="969286">
                  <a:moveTo>
                    <a:pt x="0" y="94175"/>
                  </a:moveTo>
                  <a:lnTo>
                    <a:pt x="0" y="94175"/>
                  </a:lnTo>
                  <a:lnTo>
                    <a:pt x="0" y="89435"/>
                  </a:lnTo>
                  <a:lnTo>
                    <a:pt x="14222" y="77006"/>
                  </a:lnTo>
                  <a:lnTo>
                    <a:pt x="55284" y="51061"/>
                  </a:lnTo>
                  <a:lnTo>
                    <a:pt x="76133" y="38957"/>
                  </a:lnTo>
                  <a:lnTo>
                    <a:pt x="116205" y="32115"/>
                  </a:lnTo>
                  <a:lnTo>
                    <a:pt x="153604" y="25957"/>
                  </a:lnTo>
                  <a:lnTo>
                    <a:pt x="196111" y="23374"/>
                  </a:lnTo>
                  <a:lnTo>
                    <a:pt x="227059" y="23020"/>
                  </a:lnTo>
                  <a:lnTo>
                    <a:pt x="260658" y="22863"/>
                  </a:lnTo>
                  <a:lnTo>
                    <a:pt x="292788" y="22793"/>
                  </a:lnTo>
                  <a:lnTo>
                    <a:pt x="330831" y="22754"/>
                  </a:lnTo>
                  <a:lnTo>
                    <a:pt x="370943" y="22741"/>
                  </a:lnTo>
                  <a:lnTo>
                    <a:pt x="405361" y="22738"/>
                  </a:lnTo>
                  <a:lnTo>
                    <a:pt x="444425" y="16601"/>
                  </a:lnTo>
                  <a:lnTo>
                    <a:pt x="472279" y="11714"/>
                  </a:lnTo>
                  <a:lnTo>
                    <a:pt x="490838" y="6904"/>
                  </a:lnTo>
                  <a:lnTo>
                    <a:pt x="501916" y="4786"/>
                  </a:lnTo>
                  <a:lnTo>
                    <a:pt x="510147" y="538"/>
                  </a:lnTo>
                  <a:lnTo>
                    <a:pt x="514723" y="0"/>
                  </a:lnTo>
                  <a:lnTo>
                    <a:pt x="532617" y="4040"/>
                  </a:lnTo>
                  <a:lnTo>
                    <a:pt x="539584" y="9370"/>
                  </a:lnTo>
                  <a:lnTo>
                    <a:pt x="542433" y="14481"/>
                  </a:lnTo>
                  <a:lnTo>
                    <a:pt x="544691" y="20060"/>
                  </a:lnTo>
                  <a:lnTo>
                    <a:pt x="570403" y="60755"/>
                  </a:lnTo>
                  <a:lnTo>
                    <a:pt x="579442" y="83347"/>
                  </a:lnTo>
                  <a:lnTo>
                    <a:pt x="587107" y="120295"/>
                  </a:lnTo>
                  <a:lnTo>
                    <a:pt x="593655" y="156551"/>
                  </a:lnTo>
                  <a:lnTo>
                    <a:pt x="596916" y="183433"/>
                  </a:lnTo>
                  <a:lnTo>
                    <a:pt x="591881" y="227304"/>
                  </a:lnTo>
                  <a:lnTo>
                    <a:pt x="590107" y="267345"/>
                  </a:lnTo>
                  <a:lnTo>
                    <a:pt x="589581" y="304786"/>
                  </a:lnTo>
                  <a:lnTo>
                    <a:pt x="589425" y="342007"/>
                  </a:lnTo>
                  <a:lnTo>
                    <a:pt x="589379" y="383022"/>
                  </a:lnTo>
                  <a:lnTo>
                    <a:pt x="589366" y="420751"/>
                  </a:lnTo>
                  <a:lnTo>
                    <a:pt x="589362" y="457065"/>
                  </a:lnTo>
                  <a:lnTo>
                    <a:pt x="589360" y="492960"/>
                  </a:lnTo>
                  <a:lnTo>
                    <a:pt x="589360" y="528731"/>
                  </a:lnTo>
                  <a:lnTo>
                    <a:pt x="589360" y="564466"/>
                  </a:lnTo>
                  <a:lnTo>
                    <a:pt x="589360" y="600188"/>
                  </a:lnTo>
                  <a:lnTo>
                    <a:pt x="589360" y="635909"/>
                  </a:lnTo>
                  <a:lnTo>
                    <a:pt x="588368" y="670636"/>
                  </a:lnTo>
                  <a:lnTo>
                    <a:pt x="582292" y="712185"/>
                  </a:lnTo>
                  <a:lnTo>
                    <a:pt x="576057" y="753576"/>
                  </a:lnTo>
                  <a:lnTo>
                    <a:pt x="571408" y="792399"/>
                  </a:lnTo>
                  <a:lnTo>
                    <a:pt x="565630" y="830664"/>
                  </a:lnTo>
                  <a:lnTo>
                    <a:pt x="563175" y="871715"/>
                  </a:lnTo>
                  <a:lnTo>
                    <a:pt x="562594" y="893391"/>
                  </a:lnTo>
                  <a:lnTo>
                    <a:pt x="562581" y="891567"/>
                  </a:lnTo>
                  <a:lnTo>
                    <a:pt x="561586" y="890684"/>
                  </a:lnTo>
                  <a:lnTo>
                    <a:pt x="545402" y="884410"/>
                  </a:lnTo>
                  <a:lnTo>
                    <a:pt x="526828" y="887244"/>
                  </a:lnTo>
                  <a:lnTo>
                    <a:pt x="488480" y="902643"/>
                  </a:lnTo>
                  <a:lnTo>
                    <a:pt x="450990" y="923411"/>
                  </a:lnTo>
                  <a:lnTo>
                    <a:pt x="411656" y="943466"/>
                  </a:lnTo>
                  <a:lnTo>
                    <a:pt x="366118" y="9692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1" name="SMARTInkShape-3421"/>
            <p:cNvSpPr/>
            <p:nvPr>
              <p:custDataLst>
                <p:tags r:id="rId187"/>
              </p:custDataLst>
            </p:nvPr>
          </p:nvSpPr>
          <p:spPr bwMode="auto">
            <a:xfrm>
              <a:off x="205383" y="5287616"/>
              <a:ext cx="62509" cy="808933"/>
            </a:xfrm>
            <a:custGeom>
              <a:avLst/>
              <a:gdLst/>
              <a:ahLst/>
              <a:cxnLst/>
              <a:rect l="0" t="0" r="0" b="0"/>
              <a:pathLst>
                <a:path w="62509" h="808933">
                  <a:moveTo>
                    <a:pt x="62508" y="7689"/>
                  </a:moveTo>
                  <a:lnTo>
                    <a:pt x="62508" y="7689"/>
                  </a:lnTo>
                  <a:lnTo>
                    <a:pt x="62508" y="0"/>
                  </a:lnTo>
                  <a:lnTo>
                    <a:pt x="57767" y="3867"/>
                  </a:lnTo>
                  <a:lnTo>
                    <a:pt x="53413" y="41587"/>
                  </a:lnTo>
                  <a:lnTo>
                    <a:pt x="46694" y="76492"/>
                  </a:lnTo>
                  <a:lnTo>
                    <a:pt x="39412" y="112962"/>
                  </a:lnTo>
                  <a:lnTo>
                    <a:pt x="35821" y="155739"/>
                  </a:lnTo>
                  <a:lnTo>
                    <a:pt x="31465" y="188582"/>
                  </a:lnTo>
                  <a:lnTo>
                    <a:pt x="28867" y="223023"/>
                  </a:lnTo>
                  <a:lnTo>
                    <a:pt x="27713" y="258174"/>
                  </a:lnTo>
                  <a:lnTo>
                    <a:pt x="27199" y="293640"/>
                  </a:lnTo>
                  <a:lnTo>
                    <a:pt x="26971" y="331893"/>
                  </a:lnTo>
                  <a:lnTo>
                    <a:pt x="25878" y="372045"/>
                  </a:lnTo>
                  <a:lnTo>
                    <a:pt x="22085" y="413041"/>
                  </a:lnTo>
                  <a:lnTo>
                    <a:pt x="19737" y="451767"/>
                  </a:lnTo>
                  <a:lnTo>
                    <a:pt x="18694" y="488822"/>
                  </a:lnTo>
                  <a:lnTo>
                    <a:pt x="18230" y="525135"/>
                  </a:lnTo>
                  <a:lnTo>
                    <a:pt x="18024" y="561118"/>
                  </a:lnTo>
                  <a:lnTo>
                    <a:pt x="17933" y="595962"/>
                  </a:lnTo>
                  <a:lnTo>
                    <a:pt x="17892" y="627985"/>
                  </a:lnTo>
                  <a:lnTo>
                    <a:pt x="13129" y="669163"/>
                  </a:lnTo>
                  <a:lnTo>
                    <a:pt x="10174" y="711240"/>
                  </a:lnTo>
                  <a:lnTo>
                    <a:pt x="6837" y="743050"/>
                  </a:lnTo>
                  <a:lnTo>
                    <a:pt x="2026" y="781198"/>
                  </a:lnTo>
                  <a:lnTo>
                    <a:pt x="267" y="808932"/>
                  </a:lnTo>
                  <a:lnTo>
                    <a:pt x="0" y="79350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69" name="SMARTInkShape-Group978"/>
          <p:cNvGrpSpPr/>
          <p:nvPr/>
        </p:nvGrpSpPr>
        <p:grpSpPr>
          <a:xfrm>
            <a:off x="7575048" y="2085764"/>
            <a:ext cx="550969" cy="1128925"/>
            <a:chOff x="7575048" y="2085764"/>
            <a:chExt cx="550969" cy="1128925"/>
          </a:xfrm>
        </p:grpSpPr>
        <p:sp>
          <p:nvSpPr>
            <p:cNvPr id="163" name="SMARTInkShape-3422"/>
            <p:cNvSpPr/>
            <p:nvPr>
              <p:custDataLst>
                <p:tags r:id="rId180"/>
              </p:custDataLst>
            </p:nvPr>
          </p:nvSpPr>
          <p:spPr bwMode="auto">
            <a:xfrm>
              <a:off x="7833876" y="2915471"/>
              <a:ext cx="211773" cy="299218"/>
            </a:xfrm>
            <a:custGeom>
              <a:avLst/>
              <a:gdLst/>
              <a:ahLst/>
              <a:cxnLst/>
              <a:rect l="0" t="0" r="0" b="0"/>
              <a:pathLst>
                <a:path w="211773" h="299218">
                  <a:moveTo>
                    <a:pt x="104616" y="84904"/>
                  </a:moveTo>
                  <a:lnTo>
                    <a:pt x="104616" y="84904"/>
                  </a:lnTo>
                  <a:lnTo>
                    <a:pt x="104616" y="80163"/>
                  </a:lnTo>
                  <a:lnTo>
                    <a:pt x="117863" y="46749"/>
                  </a:lnTo>
                  <a:lnTo>
                    <a:pt x="116126" y="38842"/>
                  </a:lnTo>
                  <a:lnTo>
                    <a:pt x="100089" y="19332"/>
                  </a:lnTo>
                  <a:lnTo>
                    <a:pt x="76486" y="4180"/>
                  </a:lnTo>
                  <a:lnTo>
                    <a:pt x="67011" y="4299"/>
                  </a:lnTo>
                  <a:lnTo>
                    <a:pt x="45900" y="12368"/>
                  </a:lnTo>
                  <a:lnTo>
                    <a:pt x="21183" y="33646"/>
                  </a:lnTo>
                  <a:lnTo>
                    <a:pt x="6032" y="58802"/>
                  </a:lnTo>
                  <a:lnTo>
                    <a:pt x="0" y="94589"/>
                  </a:lnTo>
                  <a:lnTo>
                    <a:pt x="2953" y="136611"/>
                  </a:lnTo>
                  <a:lnTo>
                    <a:pt x="14852" y="171000"/>
                  </a:lnTo>
                  <a:lnTo>
                    <a:pt x="26205" y="190561"/>
                  </a:lnTo>
                  <a:lnTo>
                    <a:pt x="33490" y="193045"/>
                  </a:lnTo>
                  <a:lnTo>
                    <a:pt x="54815" y="193159"/>
                  </a:lnTo>
                  <a:lnTo>
                    <a:pt x="72891" y="184611"/>
                  </a:lnTo>
                  <a:lnTo>
                    <a:pt x="87540" y="168906"/>
                  </a:lnTo>
                  <a:lnTo>
                    <a:pt x="105950" y="134157"/>
                  </a:lnTo>
                  <a:lnTo>
                    <a:pt x="118130" y="101151"/>
                  </a:lnTo>
                  <a:lnTo>
                    <a:pt x="128023" y="57968"/>
                  </a:lnTo>
                  <a:lnTo>
                    <a:pt x="137609" y="17847"/>
                  </a:lnTo>
                  <a:lnTo>
                    <a:pt x="139797" y="0"/>
                  </a:lnTo>
                  <a:lnTo>
                    <a:pt x="134092" y="33112"/>
                  </a:lnTo>
                  <a:lnTo>
                    <a:pt x="133194" y="77165"/>
                  </a:lnTo>
                  <a:lnTo>
                    <a:pt x="137779" y="115243"/>
                  </a:lnTo>
                  <a:lnTo>
                    <a:pt x="142476" y="155279"/>
                  </a:lnTo>
                  <a:lnTo>
                    <a:pt x="155500" y="199858"/>
                  </a:lnTo>
                  <a:lnTo>
                    <a:pt x="174879" y="237931"/>
                  </a:lnTo>
                  <a:lnTo>
                    <a:pt x="196012" y="278872"/>
                  </a:lnTo>
                  <a:lnTo>
                    <a:pt x="211772" y="29921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4" name="SMARTInkShape-3423"/>
            <p:cNvSpPr/>
            <p:nvPr>
              <p:custDataLst>
                <p:tags r:id="rId181"/>
              </p:custDataLst>
            </p:nvPr>
          </p:nvSpPr>
          <p:spPr bwMode="auto">
            <a:xfrm>
              <a:off x="7581305" y="2750473"/>
              <a:ext cx="196454" cy="406311"/>
            </a:xfrm>
            <a:custGeom>
              <a:avLst/>
              <a:gdLst/>
              <a:ahLst/>
              <a:cxnLst/>
              <a:rect l="0" t="0" r="0" b="0"/>
              <a:pathLst>
                <a:path w="196454" h="406311">
                  <a:moveTo>
                    <a:pt x="196453" y="258832"/>
                  </a:moveTo>
                  <a:lnTo>
                    <a:pt x="196453" y="258832"/>
                  </a:lnTo>
                  <a:lnTo>
                    <a:pt x="166949" y="231974"/>
                  </a:lnTo>
                  <a:lnTo>
                    <a:pt x="140575" y="220123"/>
                  </a:lnTo>
                  <a:lnTo>
                    <a:pt x="120144" y="215943"/>
                  </a:lnTo>
                  <a:lnTo>
                    <a:pt x="99699" y="225549"/>
                  </a:lnTo>
                  <a:lnTo>
                    <a:pt x="60374" y="254572"/>
                  </a:lnTo>
                  <a:lnTo>
                    <a:pt x="39827" y="278075"/>
                  </a:lnTo>
                  <a:lnTo>
                    <a:pt x="29937" y="311041"/>
                  </a:lnTo>
                  <a:lnTo>
                    <a:pt x="23228" y="348512"/>
                  </a:lnTo>
                  <a:lnTo>
                    <a:pt x="20245" y="371781"/>
                  </a:lnTo>
                  <a:lnTo>
                    <a:pt x="23418" y="380764"/>
                  </a:lnTo>
                  <a:lnTo>
                    <a:pt x="37528" y="396037"/>
                  </a:lnTo>
                  <a:lnTo>
                    <a:pt x="51736" y="404148"/>
                  </a:lnTo>
                  <a:lnTo>
                    <a:pt x="58303" y="406310"/>
                  </a:lnTo>
                  <a:lnTo>
                    <a:pt x="84121" y="395485"/>
                  </a:lnTo>
                  <a:lnTo>
                    <a:pt x="121828" y="369436"/>
                  </a:lnTo>
                  <a:lnTo>
                    <a:pt x="148198" y="342856"/>
                  </a:lnTo>
                  <a:lnTo>
                    <a:pt x="160454" y="306759"/>
                  </a:lnTo>
                  <a:lnTo>
                    <a:pt x="166500" y="281854"/>
                  </a:lnTo>
                  <a:lnTo>
                    <a:pt x="173219" y="240952"/>
                  </a:lnTo>
                  <a:lnTo>
                    <a:pt x="176204" y="206237"/>
                  </a:lnTo>
                  <a:lnTo>
                    <a:pt x="177531" y="174271"/>
                  </a:lnTo>
                  <a:lnTo>
                    <a:pt x="172829" y="132944"/>
                  </a:lnTo>
                  <a:lnTo>
                    <a:pt x="164126" y="90765"/>
                  </a:lnTo>
                  <a:lnTo>
                    <a:pt x="148068" y="50284"/>
                  </a:lnTo>
                  <a:lnTo>
                    <a:pt x="136584" y="29222"/>
                  </a:lnTo>
                  <a:lnTo>
                    <a:pt x="109481" y="5370"/>
                  </a:lnTo>
                  <a:lnTo>
                    <a:pt x="90330" y="0"/>
                  </a:lnTo>
                  <a:lnTo>
                    <a:pt x="57522" y="2555"/>
                  </a:lnTo>
                  <a:lnTo>
                    <a:pt x="44301" y="4637"/>
                  </a:lnTo>
                  <a:lnTo>
                    <a:pt x="0" y="355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5" name="SMARTInkShape-3424"/>
            <p:cNvSpPr/>
            <p:nvPr>
              <p:custDataLst>
                <p:tags r:id="rId182"/>
              </p:custDataLst>
            </p:nvPr>
          </p:nvSpPr>
          <p:spPr bwMode="auto">
            <a:xfrm>
              <a:off x="7661672" y="2644714"/>
              <a:ext cx="446485" cy="78842"/>
            </a:xfrm>
            <a:custGeom>
              <a:avLst/>
              <a:gdLst/>
              <a:ahLst/>
              <a:cxnLst/>
              <a:rect l="0" t="0" r="0" b="0"/>
              <a:pathLst>
                <a:path w="446485" h="78842">
                  <a:moveTo>
                    <a:pt x="0" y="78841"/>
                  </a:moveTo>
                  <a:lnTo>
                    <a:pt x="0" y="78841"/>
                  </a:lnTo>
                  <a:lnTo>
                    <a:pt x="0" y="74100"/>
                  </a:lnTo>
                  <a:lnTo>
                    <a:pt x="16782" y="46613"/>
                  </a:lnTo>
                  <a:lnTo>
                    <a:pt x="40721" y="21570"/>
                  </a:lnTo>
                  <a:lnTo>
                    <a:pt x="55801" y="10062"/>
                  </a:lnTo>
                  <a:lnTo>
                    <a:pt x="72426" y="3624"/>
                  </a:lnTo>
                  <a:lnTo>
                    <a:pt x="114394" y="0"/>
                  </a:lnTo>
                  <a:lnTo>
                    <a:pt x="154029" y="144"/>
                  </a:lnTo>
                  <a:lnTo>
                    <a:pt x="197664" y="4811"/>
                  </a:lnTo>
                  <a:lnTo>
                    <a:pt x="237822" y="8620"/>
                  </a:lnTo>
                  <a:lnTo>
                    <a:pt x="260744" y="12183"/>
                  </a:lnTo>
                  <a:lnTo>
                    <a:pt x="286938" y="16543"/>
                  </a:lnTo>
                  <a:lnTo>
                    <a:pt x="323981" y="21387"/>
                  </a:lnTo>
                  <a:lnTo>
                    <a:pt x="355328" y="25525"/>
                  </a:lnTo>
                  <a:lnTo>
                    <a:pt x="395718" y="33978"/>
                  </a:lnTo>
                  <a:lnTo>
                    <a:pt x="446484" y="4312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6" name="SMARTInkShape-3425"/>
            <p:cNvSpPr/>
            <p:nvPr>
              <p:custDataLst>
                <p:tags r:id="rId183"/>
              </p:custDataLst>
            </p:nvPr>
          </p:nvSpPr>
          <p:spPr bwMode="auto">
            <a:xfrm>
              <a:off x="7875984" y="2379082"/>
              <a:ext cx="250033" cy="23005"/>
            </a:xfrm>
            <a:custGeom>
              <a:avLst/>
              <a:gdLst/>
              <a:ahLst/>
              <a:cxnLst/>
              <a:rect l="0" t="0" r="0" b="0"/>
              <a:pathLst>
                <a:path w="250033" h="23005">
                  <a:moveTo>
                    <a:pt x="0" y="5145"/>
                  </a:moveTo>
                  <a:lnTo>
                    <a:pt x="0" y="5145"/>
                  </a:lnTo>
                  <a:lnTo>
                    <a:pt x="34339" y="5145"/>
                  </a:lnTo>
                  <a:lnTo>
                    <a:pt x="76321" y="5145"/>
                  </a:lnTo>
                  <a:lnTo>
                    <a:pt x="116316" y="4152"/>
                  </a:lnTo>
                  <a:lnTo>
                    <a:pt x="146912" y="0"/>
                  </a:lnTo>
                  <a:lnTo>
                    <a:pt x="179727" y="2196"/>
                  </a:lnTo>
                  <a:lnTo>
                    <a:pt x="218286" y="9011"/>
                  </a:lnTo>
                  <a:lnTo>
                    <a:pt x="250032" y="230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7" name="SMARTInkShape-3426"/>
            <p:cNvSpPr/>
            <p:nvPr>
              <p:custDataLst>
                <p:tags r:id="rId184"/>
              </p:custDataLst>
            </p:nvPr>
          </p:nvSpPr>
          <p:spPr bwMode="auto">
            <a:xfrm>
              <a:off x="7884914" y="2085764"/>
              <a:ext cx="187525" cy="512776"/>
            </a:xfrm>
            <a:custGeom>
              <a:avLst/>
              <a:gdLst/>
              <a:ahLst/>
              <a:cxnLst/>
              <a:rect l="0" t="0" r="0" b="0"/>
              <a:pathLst>
                <a:path w="187525" h="512776">
                  <a:moveTo>
                    <a:pt x="0" y="512775"/>
                  </a:moveTo>
                  <a:lnTo>
                    <a:pt x="0" y="512775"/>
                  </a:lnTo>
                  <a:lnTo>
                    <a:pt x="4741" y="508034"/>
                  </a:lnTo>
                  <a:lnTo>
                    <a:pt x="15231" y="481301"/>
                  </a:lnTo>
                  <a:lnTo>
                    <a:pt x="22923" y="443146"/>
                  </a:lnTo>
                  <a:lnTo>
                    <a:pt x="25071" y="411384"/>
                  </a:lnTo>
                  <a:lnTo>
                    <a:pt x="26025" y="372131"/>
                  </a:lnTo>
                  <a:lnTo>
                    <a:pt x="27442" y="331204"/>
                  </a:lnTo>
                  <a:lnTo>
                    <a:pt x="31378" y="296478"/>
                  </a:lnTo>
                  <a:lnTo>
                    <a:pt x="33789" y="264507"/>
                  </a:lnTo>
                  <a:lnTo>
                    <a:pt x="34862" y="228801"/>
                  </a:lnTo>
                  <a:lnTo>
                    <a:pt x="35147" y="205389"/>
                  </a:lnTo>
                  <a:lnTo>
                    <a:pt x="35337" y="179859"/>
                  </a:lnTo>
                  <a:lnTo>
                    <a:pt x="35549" y="140908"/>
                  </a:lnTo>
                  <a:lnTo>
                    <a:pt x="36636" y="109376"/>
                  </a:lnTo>
                  <a:lnTo>
                    <a:pt x="40426" y="78825"/>
                  </a:lnTo>
                  <a:lnTo>
                    <a:pt x="52878" y="38475"/>
                  </a:lnTo>
                  <a:lnTo>
                    <a:pt x="66165" y="18871"/>
                  </a:lnTo>
                  <a:lnTo>
                    <a:pt x="73876" y="10865"/>
                  </a:lnTo>
                  <a:lnTo>
                    <a:pt x="95672" y="1969"/>
                  </a:lnTo>
                  <a:lnTo>
                    <a:pt x="119912" y="0"/>
                  </a:lnTo>
                  <a:lnTo>
                    <a:pt x="140607" y="5740"/>
                  </a:lnTo>
                  <a:lnTo>
                    <a:pt x="157080" y="20197"/>
                  </a:lnTo>
                  <a:lnTo>
                    <a:pt x="170025" y="40844"/>
                  </a:lnTo>
                  <a:lnTo>
                    <a:pt x="187524" y="9308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8" name="SMARTInkShape-3427"/>
            <p:cNvSpPr/>
            <p:nvPr>
              <p:custDataLst>
                <p:tags r:id="rId185"/>
              </p:custDataLst>
            </p:nvPr>
          </p:nvSpPr>
          <p:spPr bwMode="auto">
            <a:xfrm>
              <a:off x="7575048" y="2086002"/>
              <a:ext cx="238430" cy="529513"/>
            </a:xfrm>
            <a:custGeom>
              <a:avLst/>
              <a:gdLst/>
              <a:ahLst/>
              <a:cxnLst/>
              <a:rect l="0" t="0" r="0" b="0"/>
              <a:pathLst>
                <a:path w="238430" h="529513">
                  <a:moveTo>
                    <a:pt x="238429" y="244646"/>
                  </a:moveTo>
                  <a:lnTo>
                    <a:pt x="238429" y="244646"/>
                  </a:lnTo>
                  <a:lnTo>
                    <a:pt x="217691" y="226555"/>
                  </a:lnTo>
                  <a:lnTo>
                    <a:pt x="212697" y="223655"/>
                  </a:lnTo>
                  <a:lnTo>
                    <a:pt x="181967" y="224316"/>
                  </a:lnTo>
                  <a:lnTo>
                    <a:pt x="147519" y="238918"/>
                  </a:lnTo>
                  <a:lnTo>
                    <a:pt x="111705" y="259960"/>
                  </a:lnTo>
                  <a:lnTo>
                    <a:pt x="72543" y="295076"/>
                  </a:lnTo>
                  <a:lnTo>
                    <a:pt x="45698" y="326155"/>
                  </a:lnTo>
                  <a:lnTo>
                    <a:pt x="22574" y="366362"/>
                  </a:lnTo>
                  <a:lnTo>
                    <a:pt x="6351" y="401757"/>
                  </a:lnTo>
                  <a:lnTo>
                    <a:pt x="0" y="435837"/>
                  </a:lnTo>
                  <a:lnTo>
                    <a:pt x="2860" y="471069"/>
                  </a:lnTo>
                  <a:lnTo>
                    <a:pt x="9991" y="497164"/>
                  </a:lnTo>
                  <a:lnTo>
                    <a:pt x="28751" y="513642"/>
                  </a:lnTo>
                  <a:lnTo>
                    <a:pt x="54950" y="526919"/>
                  </a:lnTo>
                  <a:lnTo>
                    <a:pt x="79823" y="529512"/>
                  </a:lnTo>
                  <a:lnTo>
                    <a:pt x="98815" y="524712"/>
                  </a:lnTo>
                  <a:lnTo>
                    <a:pt x="106657" y="520653"/>
                  </a:lnTo>
                  <a:lnTo>
                    <a:pt x="146138" y="481759"/>
                  </a:lnTo>
                  <a:lnTo>
                    <a:pt x="171837" y="440469"/>
                  </a:lnTo>
                  <a:lnTo>
                    <a:pt x="185736" y="403099"/>
                  </a:lnTo>
                  <a:lnTo>
                    <a:pt x="192851" y="360380"/>
                  </a:lnTo>
                  <a:lnTo>
                    <a:pt x="196137" y="333708"/>
                  </a:lnTo>
                  <a:lnTo>
                    <a:pt x="199320" y="309974"/>
                  </a:lnTo>
                  <a:lnTo>
                    <a:pt x="205503" y="267728"/>
                  </a:lnTo>
                  <a:lnTo>
                    <a:pt x="208912" y="229108"/>
                  </a:lnTo>
                  <a:lnTo>
                    <a:pt x="208443" y="186147"/>
                  </a:lnTo>
                  <a:lnTo>
                    <a:pt x="205539" y="158022"/>
                  </a:lnTo>
                  <a:lnTo>
                    <a:pt x="201620" y="127365"/>
                  </a:lnTo>
                  <a:lnTo>
                    <a:pt x="194619" y="88011"/>
                  </a:lnTo>
                  <a:lnTo>
                    <a:pt x="187207" y="63906"/>
                  </a:lnTo>
                  <a:lnTo>
                    <a:pt x="166281" y="32262"/>
                  </a:lnTo>
                  <a:lnTo>
                    <a:pt x="148921" y="15692"/>
                  </a:lnTo>
                  <a:lnTo>
                    <a:pt x="134155" y="7951"/>
                  </a:lnTo>
                  <a:lnTo>
                    <a:pt x="99935" y="0"/>
                  </a:lnTo>
                  <a:lnTo>
                    <a:pt x="60701" y="5196"/>
                  </a:lnTo>
                  <a:lnTo>
                    <a:pt x="44344" y="11224"/>
                  </a:lnTo>
                  <a:lnTo>
                    <a:pt x="24116" y="303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74" name="SMARTInkShape-Group979"/>
          <p:cNvGrpSpPr/>
          <p:nvPr/>
        </p:nvGrpSpPr>
        <p:grpSpPr>
          <a:xfrm>
            <a:off x="8072438" y="1638454"/>
            <a:ext cx="732235" cy="718985"/>
            <a:chOff x="8072438" y="1638454"/>
            <a:chExt cx="732235" cy="718985"/>
          </a:xfrm>
        </p:grpSpPr>
        <p:sp>
          <p:nvSpPr>
            <p:cNvPr id="170" name="SMARTInkShape-3428"/>
            <p:cNvSpPr/>
            <p:nvPr>
              <p:custDataLst>
                <p:tags r:id="rId176"/>
              </p:custDataLst>
            </p:nvPr>
          </p:nvSpPr>
          <p:spPr bwMode="auto">
            <a:xfrm>
              <a:off x="8609459" y="1763017"/>
              <a:ext cx="195214" cy="192586"/>
            </a:xfrm>
            <a:custGeom>
              <a:avLst/>
              <a:gdLst/>
              <a:ahLst/>
              <a:cxnLst/>
              <a:rect l="0" t="0" r="0" b="0"/>
              <a:pathLst>
                <a:path w="195214" h="192586">
                  <a:moveTo>
                    <a:pt x="7689" y="76499"/>
                  </a:moveTo>
                  <a:lnTo>
                    <a:pt x="7689" y="76499"/>
                  </a:lnTo>
                  <a:lnTo>
                    <a:pt x="0" y="76499"/>
                  </a:lnTo>
                  <a:lnTo>
                    <a:pt x="37637" y="37669"/>
                  </a:lnTo>
                  <a:lnTo>
                    <a:pt x="64850" y="15715"/>
                  </a:lnTo>
                  <a:lnTo>
                    <a:pt x="87664" y="4835"/>
                  </a:lnTo>
                  <a:lnTo>
                    <a:pt x="114340" y="0"/>
                  </a:lnTo>
                  <a:lnTo>
                    <a:pt x="125423" y="1687"/>
                  </a:lnTo>
                  <a:lnTo>
                    <a:pt x="143028" y="11499"/>
                  </a:lnTo>
                  <a:lnTo>
                    <a:pt x="154822" y="33719"/>
                  </a:lnTo>
                  <a:lnTo>
                    <a:pt x="167039" y="77052"/>
                  </a:lnTo>
                  <a:lnTo>
                    <a:pt x="174297" y="118665"/>
                  </a:lnTo>
                  <a:lnTo>
                    <a:pt x="195213" y="1925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1" name="SMARTInkShape-3429"/>
            <p:cNvSpPr/>
            <p:nvPr>
              <p:custDataLst>
                <p:tags r:id="rId177"/>
              </p:custDataLst>
            </p:nvPr>
          </p:nvSpPr>
          <p:spPr bwMode="auto">
            <a:xfrm>
              <a:off x="8331398" y="1723430"/>
              <a:ext cx="472101" cy="634009"/>
            </a:xfrm>
            <a:custGeom>
              <a:avLst/>
              <a:gdLst/>
              <a:ahLst/>
              <a:cxnLst/>
              <a:rect l="0" t="0" r="0" b="0"/>
              <a:pathLst>
                <a:path w="472101" h="634009">
                  <a:moveTo>
                    <a:pt x="0" y="634008"/>
                  </a:moveTo>
                  <a:lnTo>
                    <a:pt x="0" y="634008"/>
                  </a:lnTo>
                  <a:lnTo>
                    <a:pt x="29599" y="599669"/>
                  </a:lnTo>
                  <a:lnTo>
                    <a:pt x="59126" y="559876"/>
                  </a:lnTo>
                  <a:lnTo>
                    <a:pt x="78113" y="533985"/>
                  </a:lnTo>
                  <a:lnTo>
                    <a:pt x="107147" y="491988"/>
                  </a:lnTo>
                  <a:lnTo>
                    <a:pt x="129972" y="456786"/>
                  </a:lnTo>
                  <a:lnTo>
                    <a:pt x="150039" y="424604"/>
                  </a:lnTo>
                  <a:lnTo>
                    <a:pt x="182109" y="380536"/>
                  </a:lnTo>
                  <a:lnTo>
                    <a:pt x="201773" y="354894"/>
                  </a:lnTo>
                  <a:lnTo>
                    <a:pt x="234206" y="313173"/>
                  </a:lnTo>
                  <a:lnTo>
                    <a:pt x="260857" y="279086"/>
                  </a:lnTo>
                  <a:lnTo>
                    <a:pt x="293589" y="237583"/>
                  </a:lnTo>
                  <a:lnTo>
                    <a:pt x="328973" y="198166"/>
                  </a:lnTo>
                  <a:lnTo>
                    <a:pt x="356224" y="166457"/>
                  </a:lnTo>
                  <a:lnTo>
                    <a:pt x="389975" y="129357"/>
                  </a:lnTo>
                  <a:lnTo>
                    <a:pt x="421910" y="89162"/>
                  </a:lnTo>
                  <a:lnTo>
                    <a:pt x="453206" y="49325"/>
                  </a:lnTo>
                  <a:lnTo>
                    <a:pt x="464355" y="34820"/>
                  </a:lnTo>
                  <a:lnTo>
                    <a:pt x="470631" y="16491"/>
                  </a:lnTo>
                  <a:lnTo>
                    <a:pt x="472100" y="7990"/>
                  </a:lnTo>
                  <a:lnTo>
                    <a:pt x="471499" y="5327"/>
                  </a:lnTo>
                  <a:lnTo>
                    <a:pt x="470106" y="3551"/>
                  </a:lnTo>
                  <a:lnTo>
                    <a:pt x="465913" y="1578"/>
                  </a:lnTo>
                  <a:lnTo>
                    <a:pt x="45541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2" name="SMARTInkShape-3430"/>
            <p:cNvSpPr/>
            <p:nvPr>
              <p:custDataLst>
                <p:tags r:id="rId178"/>
              </p:custDataLst>
            </p:nvPr>
          </p:nvSpPr>
          <p:spPr bwMode="auto">
            <a:xfrm>
              <a:off x="8105596" y="1638454"/>
              <a:ext cx="176196" cy="156414"/>
            </a:xfrm>
            <a:custGeom>
              <a:avLst/>
              <a:gdLst/>
              <a:ahLst/>
              <a:cxnLst/>
              <a:rect l="0" t="0" r="0" b="0"/>
              <a:pathLst>
                <a:path w="176196" h="156414">
                  <a:moveTo>
                    <a:pt x="11490" y="156413"/>
                  </a:moveTo>
                  <a:lnTo>
                    <a:pt x="11490" y="156413"/>
                  </a:lnTo>
                  <a:lnTo>
                    <a:pt x="2008" y="142192"/>
                  </a:lnTo>
                  <a:lnTo>
                    <a:pt x="208" y="137010"/>
                  </a:lnTo>
                  <a:lnTo>
                    <a:pt x="0" y="132564"/>
                  </a:lnTo>
                  <a:lnTo>
                    <a:pt x="3407" y="122993"/>
                  </a:lnTo>
                  <a:lnTo>
                    <a:pt x="27268" y="88843"/>
                  </a:lnTo>
                  <a:lnTo>
                    <a:pt x="69765" y="52042"/>
                  </a:lnTo>
                  <a:lnTo>
                    <a:pt x="102509" y="29136"/>
                  </a:lnTo>
                  <a:lnTo>
                    <a:pt x="144623" y="6915"/>
                  </a:lnTo>
                  <a:lnTo>
                    <a:pt x="163595" y="672"/>
                  </a:lnTo>
                  <a:lnTo>
                    <a:pt x="169448" y="0"/>
                  </a:lnTo>
                  <a:lnTo>
                    <a:pt x="173350" y="544"/>
                  </a:lnTo>
                  <a:lnTo>
                    <a:pt x="175951" y="1899"/>
                  </a:lnTo>
                  <a:lnTo>
                    <a:pt x="176195" y="16633"/>
                  </a:lnTo>
                  <a:lnTo>
                    <a:pt x="170755" y="52820"/>
                  </a:lnTo>
                  <a:lnTo>
                    <a:pt x="162859" y="89669"/>
                  </a:lnTo>
                  <a:lnTo>
                    <a:pt x="154365" y="12069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3" name="SMARTInkShape-3431"/>
            <p:cNvSpPr/>
            <p:nvPr>
              <p:custDataLst>
                <p:tags r:id="rId179"/>
              </p:custDataLst>
            </p:nvPr>
          </p:nvSpPr>
          <p:spPr bwMode="auto">
            <a:xfrm>
              <a:off x="8072438" y="1643063"/>
              <a:ext cx="186968" cy="553641"/>
            </a:xfrm>
            <a:custGeom>
              <a:avLst/>
              <a:gdLst/>
              <a:ahLst/>
              <a:cxnLst/>
              <a:rect l="0" t="0" r="0" b="0"/>
              <a:pathLst>
                <a:path w="186968" h="553641">
                  <a:moveTo>
                    <a:pt x="0" y="553640"/>
                  </a:moveTo>
                  <a:lnTo>
                    <a:pt x="0" y="553640"/>
                  </a:lnTo>
                  <a:lnTo>
                    <a:pt x="12428" y="516353"/>
                  </a:lnTo>
                  <a:lnTo>
                    <a:pt x="24907" y="480901"/>
                  </a:lnTo>
                  <a:lnTo>
                    <a:pt x="45452" y="436709"/>
                  </a:lnTo>
                  <a:lnTo>
                    <a:pt x="60100" y="398939"/>
                  </a:lnTo>
                  <a:lnTo>
                    <a:pt x="73369" y="358975"/>
                  </a:lnTo>
                  <a:lnTo>
                    <a:pt x="87223" y="319352"/>
                  </a:lnTo>
                  <a:lnTo>
                    <a:pt x="97611" y="276193"/>
                  </a:lnTo>
                  <a:lnTo>
                    <a:pt x="109619" y="237277"/>
                  </a:lnTo>
                  <a:lnTo>
                    <a:pt x="126714" y="192721"/>
                  </a:lnTo>
                  <a:lnTo>
                    <a:pt x="139645" y="152831"/>
                  </a:lnTo>
                  <a:lnTo>
                    <a:pt x="154400" y="110997"/>
                  </a:lnTo>
                  <a:lnTo>
                    <a:pt x="171389" y="69770"/>
                  </a:lnTo>
                  <a:lnTo>
                    <a:pt x="183307" y="31237"/>
                  </a:lnTo>
                  <a:lnTo>
                    <a:pt x="186967" y="7322"/>
                  </a:lnTo>
                  <a:lnTo>
                    <a:pt x="186160" y="4881"/>
                  </a:lnTo>
                  <a:lnTo>
                    <a:pt x="184631" y="3254"/>
                  </a:lnTo>
                  <a:lnTo>
                    <a:pt x="17859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77" name="SMARTInkShape-Group980"/>
          <p:cNvGrpSpPr/>
          <p:nvPr/>
        </p:nvGrpSpPr>
        <p:grpSpPr>
          <a:xfrm>
            <a:off x="3464725" y="4045149"/>
            <a:ext cx="1017878" cy="634008"/>
            <a:chOff x="3464725" y="4045149"/>
            <a:chExt cx="1017878" cy="634008"/>
          </a:xfrm>
        </p:grpSpPr>
        <p:sp>
          <p:nvSpPr>
            <p:cNvPr id="175" name="SMARTInkShape-3432"/>
            <p:cNvSpPr/>
            <p:nvPr>
              <p:custDataLst>
                <p:tags r:id="rId174"/>
              </p:custDataLst>
            </p:nvPr>
          </p:nvSpPr>
          <p:spPr bwMode="auto">
            <a:xfrm>
              <a:off x="3473648" y="4045149"/>
              <a:ext cx="1008955" cy="634008"/>
            </a:xfrm>
            <a:custGeom>
              <a:avLst/>
              <a:gdLst/>
              <a:ahLst/>
              <a:cxnLst/>
              <a:rect l="0" t="0" r="0" b="0"/>
              <a:pathLst>
                <a:path w="1008955" h="634008">
                  <a:moveTo>
                    <a:pt x="0" y="53578"/>
                  </a:moveTo>
                  <a:lnTo>
                    <a:pt x="0" y="53578"/>
                  </a:lnTo>
                  <a:lnTo>
                    <a:pt x="4741" y="53578"/>
                  </a:lnTo>
                  <a:lnTo>
                    <a:pt x="40165" y="34150"/>
                  </a:lnTo>
                  <a:lnTo>
                    <a:pt x="70001" y="21077"/>
                  </a:lnTo>
                  <a:lnTo>
                    <a:pt x="108821" y="18494"/>
                  </a:lnTo>
                  <a:lnTo>
                    <a:pt x="150975" y="18047"/>
                  </a:lnTo>
                  <a:lnTo>
                    <a:pt x="182758" y="17914"/>
                  </a:lnTo>
                  <a:lnTo>
                    <a:pt x="215502" y="17884"/>
                  </a:lnTo>
                  <a:lnTo>
                    <a:pt x="256293" y="16871"/>
                  </a:lnTo>
                  <a:lnTo>
                    <a:pt x="287872" y="13120"/>
                  </a:lnTo>
                  <a:lnTo>
                    <a:pt x="332067" y="9757"/>
                  </a:lnTo>
                  <a:lnTo>
                    <a:pt x="374899" y="9093"/>
                  </a:lnTo>
                  <a:lnTo>
                    <a:pt x="386888" y="9994"/>
                  </a:lnTo>
                  <a:lnTo>
                    <a:pt x="417522" y="17038"/>
                  </a:lnTo>
                  <a:lnTo>
                    <a:pt x="456888" y="17811"/>
                  </a:lnTo>
                  <a:lnTo>
                    <a:pt x="498721" y="17858"/>
                  </a:lnTo>
                  <a:lnTo>
                    <a:pt x="507073" y="15212"/>
                  </a:lnTo>
                  <a:lnTo>
                    <a:pt x="510689" y="13118"/>
                  </a:lnTo>
                  <a:lnTo>
                    <a:pt x="554955" y="9481"/>
                  </a:lnTo>
                  <a:lnTo>
                    <a:pt x="594861" y="2865"/>
                  </a:lnTo>
                  <a:lnTo>
                    <a:pt x="606026" y="1273"/>
                  </a:lnTo>
                  <a:lnTo>
                    <a:pt x="634544" y="7380"/>
                  </a:lnTo>
                  <a:lnTo>
                    <a:pt x="656105" y="14313"/>
                  </a:lnTo>
                  <a:lnTo>
                    <a:pt x="695151" y="17392"/>
                  </a:lnTo>
                  <a:lnTo>
                    <a:pt x="739256" y="17832"/>
                  </a:lnTo>
                  <a:lnTo>
                    <a:pt x="780625" y="17855"/>
                  </a:lnTo>
                  <a:lnTo>
                    <a:pt x="814262" y="8377"/>
                  </a:lnTo>
                  <a:lnTo>
                    <a:pt x="855814" y="1654"/>
                  </a:lnTo>
                  <a:lnTo>
                    <a:pt x="895331" y="326"/>
                  </a:lnTo>
                  <a:lnTo>
                    <a:pt x="934401" y="42"/>
                  </a:lnTo>
                  <a:lnTo>
                    <a:pt x="976525" y="3"/>
                  </a:lnTo>
                  <a:lnTo>
                    <a:pt x="989068" y="0"/>
                  </a:lnTo>
                  <a:lnTo>
                    <a:pt x="998697" y="7688"/>
                  </a:lnTo>
                  <a:lnTo>
                    <a:pt x="999491" y="11023"/>
                  </a:lnTo>
                  <a:lnTo>
                    <a:pt x="1000000" y="21249"/>
                  </a:lnTo>
                  <a:lnTo>
                    <a:pt x="1002715" y="26972"/>
                  </a:lnTo>
                  <a:lnTo>
                    <a:pt x="1004829" y="29888"/>
                  </a:lnTo>
                  <a:lnTo>
                    <a:pt x="1007803" y="43472"/>
                  </a:lnTo>
                  <a:lnTo>
                    <a:pt x="1002671" y="79105"/>
                  </a:lnTo>
                  <a:lnTo>
                    <a:pt x="1003274" y="121128"/>
                  </a:lnTo>
                  <a:lnTo>
                    <a:pt x="1007342" y="156936"/>
                  </a:lnTo>
                  <a:lnTo>
                    <a:pt x="1008717" y="200443"/>
                  </a:lnTo>
                  <a:lnTo>
                    <a:pt x="1008954" y="240189"/>
                  </a:lnTo>
                  <a:lnTo>
                    <a:pt x="1002899" y="280645"/>
                  </a:lnTo>
                  <a:lnTo>
                    <a:pt x="999955" y="323263"/>
                  </a:lnTo>
                  <a:lnTo>
                    <a:pt x="994232" y="363892"/>
                  </a:lnTo>
                  <a:lnTo>
                    <a:pt x="992545" y="395886"/>
                  </a:lnTo>
                  <a:lnTo>
                    <a:pt x="986855" y="433145"/>
                  </a:lnTo>
                  <a:lnTo>
                    <a:pt x="983626" y="467777"/>
                  </a:lnTo>
                  <a:lnTo>
                    <a:pt x="975377" y="511906"/>
                  </a:lnTo>
                  <a:lnTo>
                    <a:pt x="971295" y="527715"/>
                  </a:lnTo>
                  <a:lnTo>
                    <a:pt x="966448" y="544966"/>
                  </a:lnTo>
                  <a:lnTo>
                    <a:pt x="964321" y="555738"/>
                  </a:lnTo>
                  <a:lnTo>
                    <a:pt x="955880" y="578515"/>
                  </a:lnTo>
                  <a:lnTo>
                    <a:pt x="955477" y="605857"/>
                  </a:lnTo>
                  <a:lnTo>
                    <a:pt x="954485" y="606310"/>
                  </a:lnTo>
                  <a:lnTo>
                    <a:pt x="910288" y="607207"/>
                  </a:lnTo>
                  <a:lnTo>
                    <a:pt x="867141" y="599529"/>
                  </a:lnTo>
                  <a:lnTo>
                    <a:pt x="831680" y="598533"/>
                  </a:lnTo>
                  <a:lnTo>
                    <a:pt x="792338" y="598337"/>
                  </a:lnTo>
                  <a:lnTo>
                    <a:pt x="750145" y="597303"/>
                  </a:lnTo>
                  <a:lnTo>
                    <a:pt x="728129" y="591222"/>
                  </a:lnTo>
                  <a:lnTo>
                    <a:pt x="690964" y="589727"/>
                  </a:lnTo>
                  <a:lnTo>
                    <a:pt x="655695" y="588439"/>
                  </a:lnTo>
                  <a:lnTo>
                    <a:pt x="615960" y="583244"/>
                  </a:lnTo>
                  <a:lnTo>
                    <a:pt x="584894" y="582255"/>
                  </a:lnTo>
                  <a:lnTo>
                    <a:pt x="552318" y="585540"/>
                  </a:lnTo>
                  <a:lnTo>
                    <a:pt x="519980" y="587662"/>
                  </a:lnTo>
                  <a:lnTo>
                    <a:pt x="476529" y="588856"/>
                  </a:lnTo>
                  <a:lnTo>
                    <a:pt x="435773" y="589259"/>
                  </a:lnTo>
                  <a:lnTo>
                    <a:pt x="394355" y="595476"/>
                  </a:lnTo>
                  <a:lnTo>
                    <a:pt x="353248" y="597733"/>
                  </a:lnTo>
                  <a:lnTo>
                    <a:pt x="318648" y="595478"/>
                  </a:lnTo>
                  <a:lnTo>
                    <a:pt x="277639" y="591172"/>
                  </a:lnTo>
                  <a:lnTo>
                    <a:pt x="236523" y="589717"/>
                  </a:lnTo>
                  <a:lnTo>
                    <a:pt x="205663" y="592164"/>
                  </a:lnTo>
                  <a:lnTo>
                    <a:pt x="169789" y="596558"/>
                  </a:lnTo>
                  <a:lnTo>
                    <a:pt x="134001" y="601819"/>
                  </a:lnTo>
                  <a:lnTo>
                    <a:pt x="94606" y="610359"/>
                  </a:lnTo>
                  <a:lnTo>
                    <a:pt x="59341" y="614432"/>
                  </a:lnTo>
                  <a:lnTo>
                    <a:pt x="14761" y="624150"/>
                  </a:lnTo>
                  <a:lnTo>
                    <a:pt x="11521" y="624665"/>
                  </a:lnTo>
                  <a:lnTo>
                    <a:pt x="10658" y="625795"/>
                  </a:lnTo>
                  <a:lnTo>
                    <a:pt x="8930" y="63400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6" name="SMARTInkShape-3433"/>
            <p:cNvSpPr/>
            <p:nvPr>
              <p:custDataLst>
                <p:tags r:id="rId175"/>
              </p:custDataLst>
            </p:nvPr>
          </p:nvSpPr>
          <p:spPr bwMode="auto">
            <a:xfrm>
              <a:off x="3464725" y="4054110"/>
              <a:ext cx="35714" cy="566247"/>
            </a:xfrm>
            <a:custGeom>
              <a:avLst/>
              <a:gdLst/>
              <a:ahLst/>
              <a:cxnLst/>
              <a:rect l="0" t="0" r="0" b="0"/>
              <a:pathLst>
                <a:path w="35714" h="566247">
                  <a:moveTo>
                    <a:pt x="35713" y="8898"/>
                  </a:moveTo>
                  <a:lnTo>
                    <a:pt x="35713" y="8898"/>
                  </a:lnTo>
                  <a:lnTo>
                    <a:pt x="35713" y="0"/>
                  </a:lnTo>
                  <a:lnTo>
                    <a:pt x="29576" y="14233"/>
                  </a:lnTo>
                  <a:lnTo>
                    <a:pt x="27028" y="54745"/>
                  </a:lnTo>
                  <a:lnTo>
                    <a:pt x="26892" y="92774"/>
                  </a:lnTo>
                  <a:lnTo>
                    <a:pt x="24185" y="126213"/>
                  </a:lnTo>
                  <a:lnTo>
                    <a:pt x="19729" y="167350"/>
                  </a:lnTo>
                  <a:lnTo>
                    <a:pt x="17695" y="201360"/>
                  </a:lnTo>
                  <a:lnTo>
                    <a:pt x="15763" y="228487"/>
                  </a:lnTo>
                  <a:lnTo>
                    <a:pt x="13483" y="259470"/>
                  </a:lnTo>
                  <a:lnTo>
                    <a:pt x="10950" y="301834"/>
                  </a:lnTo>
                  <a:lnTo>
                    <a:pt x="9824" y="338521"/>
                  </a:lnTo>
                  <a:lnTo>
                    <a:pt x="9524" y="363584"/>
                  </a:lnTo>
                  <a:lnTo>
                    <a:pt x="9324" y="391207"/>
                  </a:lnTo>
                  <a:lnTo>
                    <a:pt x="9102" y="427190"/>
                  </a:lnTo>
                  <a:lnTo>
                    <a:pt x="4218" y="471201"/>
                  </a:lnTo>
                  <a:lnTo>
                    <a:pt x="550" y="513199"/>
                  </a:lnTo>
                  <a:lnTo>
                    <a:pt x="26" y="555266"/>
                  </a:lnTo>
                  <a:lnTo>
                    <a:pt x="0" y="566246"/>
                  </a:lnTo>
                  <a:lnTo>
                    <a:pt x="6131" y="523887"/>
                  </a:lnTo>
                  <a:lnTo>
                    <a:pt x="8923" y="50896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190" name="SMARTInkShape-Group982"/>
          <p:cNvGrpSpPr/>
          <p:nvPr/>
        </p:nvGrpSpPr>
        <p:grpSpPr>
          <a:xfrm>
            <a:off x="1848446" y="2098477"/>
            <a:ext cx="1668676" cy="585602"/>
            <a:chOff x="1848446" y="2098477"/>
            <a:chExt cx="1668676" cy="585602"/>
          </a:xfrm>
        </p:grpSpPr>
        <p:sp>
          <p:nvSpPr>
            <p:cNvPr id="178" name="SMARTInkShape-3434"/>
            <p:cNvSpPr/>
            <p:nvPr>
              <p:custDataLst>
                <p:tags r:id="rId162"/>
              </p:custDataLst>
            </p:nvPr>
          </p:nvSpPr>
          <p:spPr bwMode="auto">
            <a:xfrm>
              <a:off x="3429000" y="2098477"/>
              <a:ext cx="88122" cy="473274"/>
            </a:xfrm>
            <a:custGeom>
              <a:avLst/>
              <a:gdLst/>
              <a:ahLst/>
              <a:cxnLst/>
              <a:rect l="0" t="0" r="0" b="0"/>
              <a:pathLst>
                <a:path w="88122" h="473274">
                  <a:moveTo>
                    <a:pt x="8930" y="0"/>
                  </a:moveTo>
                  <a:lnTo>
                    <a:pt x="8930" y="0"/>
                  </a:lnTo>
                  <a:lnTo>
                    <a:pt x="22196" y="15250"/>
                  </a:lnTo>
                  <a:lnTo>
                    <a:pt x="38482" y="54410"/>
                  </a:lnTo>
                  <a:lnTo>
                    <a:pt x="50559" y="86300"/>
                  </a:lnTo>
                  <a:lnTo>
                    <a:pt x="59519" y="125450"/>
                  </a:lnTo>
                  <a:lnTo>
                    <a:pt x="74413" y="169917"/>
                  </a:lnTo>
                  <a:lnTo>
                    <a:pt x="80366" y="206156"/>
                  </a:lnTo>
                  <a:lnTo>
                    <a:pt x="85328" y="248391"/>
                  </a:lnTo>
                  <a:lnTo>
                    <a:pt x="88121" y="290886"/>
                  </a:lnTo>
                  <a:lnTo>
                    <a:pt x="87956" y="333022"/>
                  </a:lnTo>
                  <a:lnTo>
                    <a:pt x="81073" y="371084"/>
                  </a:lnTo>
                  <a:lnTo>
                    <a:pt x="65914" y="406504"/>
                  </a:lnTo>
                  <a:lnTo>
                    <a:pt x="30802" y="450112"/>
                  </a:lnTo>
                  <a:lnTo>
                    <a:pt x="0" y="47327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9" name="SMARTInkShape-3435"/>
            <p:cNvSpPr/>
            <p:nvPr>
              <p:custDataLst>
                <p:tags r:id="rId163"/>
              </p:custDataLst>
            </p:nvPr>
          </p:nvSpPr>
          <p:spPr bwMode="auto">
            <a:xfrm>
              <a:off x="3384352" y="2411016"/>
              <a:ext cx="8930" cy="85912"/>
            </a:xfrm>
            <a:custGeom>
              <a:avLst/>
              <a:gdLst/>
              <a:ahLst/>
              <a:cxnLst/>
              <a:rect l="0" t="0" r="0" b="0"/>
              <a:pathLst>
                <a:path w="8930" h="85912">
                  <a:moveTo>
                    <a:pt x="0" y="0"/>
                  </a:moveTo>
                  <a:lnTo>
                    <a:pt x="0" y="0"/>
                  </a:lnTo>
                  <a:lnTo>
                    <a:pt x="0" y="39292"/>
                  </a:lnTo>
                  <a:lnTo>
                    <a:pt x="0" y="83912"/>
                  </a:lnTo>
                  <a:lnTo>
                    <a:pt x="0" y="85707"/>
                  </a:lnTo>
                  <a:lnTo>
                    <a:pt x="992" y="85911"/>
                  </a:lnTo>
                  <a:lnTo>
                    <a:pt x="4740" y="83493"/>
                  </a:lnTo>
                  <a:lnTo>
                    <a:pt x="6136" y="81458"/>
                  </a:lnTo>
                  <a:lnTo>
                    <a:pt x="8929" y="7143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0" name="SMARTInkShape-3436"/>
            <p:cNvSpPr/>
            <p:nvPr>
              <p:custDataLst>
                <p:tags r:id="rId164"/>
              </p:custDataLst>
            </p:nvPr>
          </p:nvSpPr>
          <p:spPr bwMode="auto">
            <a:xfrm>
              <a:off x="3259778" y="2286000"/>
              <a:ext cx="79926" cy="193288"/>
            </a:xfrm>
            <a:custGeom>
              <a:avLst/>
              <a:gdLst/>
              <a:ahLst/>
              <a:cxnLst/>
              <a:rect l="0" t="0" r="0" b="0"/>
              <a:pathLst>
                <a:path w="79926" h="193288">
                  <a:moveTo>
                    <a:pt x="35277" y="0"/>
                  </a:moveTo>
                  <a:lnTo>
                    <a:pt x="35277" y="0"/>
                  </a:lnTo>
                  <a:lnTo>
                    <a:pt x="27155" y="10106"/>
                  </a:lnTo>
                  <a:lnTo>
                    <a:pt x="14901" y="34634"/>
                  </a:lnTo>
                  <a:lnTo>
                    <a:pt x="4592" y="77407"/>
                  </a:lnTo>
                  <a:lnTo>
                    <a:pt x="221" y="120204"/>
                  </a:lnTo>
                  <a:lnTo>
                    <a:pt x="0" y="130737"/>
                  </a:lnTo>
                  <a:lnTo>
                    <a:pt x="7692" y="153025"/>
                  </a:lnTo>
                  <a:lnTo>
                    <a:pt x="27402" y="185449"/>
                  </a:lnTo>
                  <a:lnTo>
                    <a:pt x="42360" y="191562"/>
                  </a:lnTo>
                  <a:lnTo>
                    <a:pt x="59261" y="193287"/>
                  </a:lnTo>
                  <a:lnTo>
                    <a:pt x="79925" y="18752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1" name="SMARTInkShape-3437"/>
            <p:cNvSpPr/>
            <p:nvPr>
              <p:custDataLst>
                <p:tags r:id="rId165"/>
              </p:custDataLst>
            </p:nvPr>
          </p:nvSpPr>
          <p:spPr bwMode="auto">
            <a:xfrm>
              <a:off x="3170039" y="2305101"/>
              <a:ext cx="89990" cy="186283"/>
            </a:xfrm>
            <a:custGeom>
              <a:avLst/>
              <a:gdLst/>
              <a:ahLst/>
              <a:cxnLst/>
              <a:rect l="0" t="0" r="0" b="0"/>
              <a:pathLst>
                <a:path w="89990" h="186283">
                  <a:moveTo>
                    <a:pt x="0" y="7688"/>
                  </a:moveTo>
                  <a:lnTo>
                    <a:pt x="0" y="7688"/>
                  </a:lnTo>
                  <a:lnTo>
                    <a:pt x="4740" y="2947"/>
                  </a:lnTo>
                  <a:lnTo>
                    <a:pt x="12359" y="620"/>
                  </a:lnTo>
                  <a:lnTo>
                    <a:pt x="17169" y="0"/>
                  </a:lnTo>
                  <a:lnTo>
                    <a:pt x="42901" y="8607"/>
                  </a:lnTo>
                  <a:lnTo>
                    <a:pt x="66179" y="23725"/>
                  </a:lnTo>
                  <a:lnTo>
                    <a:pt x="85644" y="54994"/>
                  </a:lnTo>
                  <a:lnTo>
                    <a:pt x="89989" y="71046"/>
                  </a:lnTo>
                  <a:lnTo>
                    <a:pt x="87620" y="85457"/>
                  </a:lnTo>
                  <a:lnTo>
                    <a:pt x="75130" y="118484"/>
                  </a:lnTo>
                  <a:lnTo>
                    <a:pt x="47840" y="154222"/>
                  </a:lnTo>
                  <a:lnTo>
                    <a:pt x="24097" y="176783"/>
                  </a:lnTo>
                  <a:lnTo>
                    <a:pt x="8930" y="18628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2" name="SMARTInkShape-3438"/>
            <p:cNvSpPr/>
            <p:nvPr>
              <p:custDataLst>
                <p:tags r:id="rId166"/>
              </p:custDataLst>
            </p:nvPr>
          </p:nvSpPr>
          <p:spPr bwMode="auto">
            <a:xfrm>
              <a:off x="3021880" y="2158976"/>
              <a:ext cx="130301" cy="374780"/>
            </a:xfrm>
            <a:custGeom>
              <a:avLst/>
              <a:gdLst/>
              <a:ahLst/>
              <a:cxnLst/>
              <a:rect l="0" t="0" r="0" b="0"/>
              <a:pathLst>
                <a:path w="130301" h="374780">
                  <a:moveTo>
                    <a:pt x="130300" y="19868"/>
                  </a:moveTo>
                  <a:lnTo>
                    <a:pt x="130300" y="19868"/>
                  </a:lnTo>
                  <a:lnTo>
                    <a:pt x="113130" y="2698"/>
                  </a:lnTo>
                  <a:lnTo>
                    <a:pt x="108932" y="484"/>
                  </a:lnTo>
                  <a:lnTo>
                    <a:pt x="105140" y="0"/>
                  </a:lnTo>
                  <a:lnTo>
                    <a:pt x="98282" y="2108"/>
                  </a:lnTo>
                  <a:lnTo>
                    <a:pt x="82770" y="14320"/>
                  </a:lnTo>
                  <a:lnTo>
                    <a:pt x="69033" y="41926"/>
                  </a:lnTo>
                  <a:lnTo>
                    <a:pt x="52799" y="83581"/>
                  </a:lnTo>
                  <a:lnTo>
                    <a:pt x="42914" y="109968"/>
                  </a:lnTo>
                  <a:lnTo>
                    <a:pt x="26639" y="149870"/>
                  </a:lnTo>
                  <a:lnTo>
                    <a:pt x="13783" y="185795"/>
                  </a:lnTo>
                  <a:lnTo>
                    <a:pt x="8966" y="207877"/>
                  </a:lnTo>
                  <a:lnTo>
                    <a:pt x="4762" y="231527"/>
                  </a:lnTo>
                  <a:lnTo>
                    <a:pt x="91" y="273681"/>
                  </a:lnTo>
                  <a:lnTo>
                    <a:pt x="0" y="311267"/>
                  </a:lnTo>
                  <a:lnTo>
                    <a:pt x="6574" y="344509"/>
                  </a:lnTo>
                  <a:lnTo>
                    <a:pt x="16110" y="365236"/>
                  </a:lnTo>
                  <a:lnTo>
                    <a:pt x="21431" y="372152"/>
                  </a:lnTo>
                  <a:lnTo>
                    <a:pt x="30931" y="374779"/>
                  </a:lnTo>
                  <a:lnTo>
                    <a:pt x="57363" y="372406"/>
                  </a:lnTo>
                  <a:lnTo>
                    <a:pt x="75724" y="364736"/>
                  </a:lnTo>
                  <a:lnTo>
                    <a:pt x="112440" y="34133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3" name="SMARTInkShape-3439"/>
            <p:cNvSpPr/>
            <p:nvPr>
              <p:custDataLst>
                <p:tags r:id="rId167"/>
              </p:custDataLst>
            </p:nvPr>
          </p:nvSpPr>
          <p:spPr bwMode="auto">
            <a:xfrm>
              <a:off x="2473523" y="2357546"/>
              <a:ext cx="130767" cy="224867"/>
            </a:xfrm>
            <a:custGeom>
              <a:avLst/>
              <a:gdLst/>
              <a:ahLst/>
              <a:cxnLst/>
              <a:rect l="0" t="0" r="0" b="0"/>
              <a:pathLst>
                <a:path w="130767" h="224867">
                  <a:moveTo>
                    <a:pt x="80368" y="8821"/>
                  </a:moveTo>
                  <a:lnTo>
                    <a:pt x="80368" y="8821"/>
                  </a:lnTo>
                  <a:lnTo>
                    <a:pt x="85512" y="8821"/>
                  </a:lnTo>
                  <a:lnTo>
                    <a:pt x="83316" y="8821"/>
                  </a:lnTo>
                  <a:lnTo>
                    <a:pt x="82333" y="7829"/>
                  </a:lnTo>
                  <a:lnTo>
                    <a:pt x="80627" y="1133"/>
                  </a:lnTo>
                  <a:lnTo>
                    <a:pt x="52585" y="0"/>
                  </a:lnTo>
                  <a:lnTo>
                    <a:pt x="40238" y="13169"/>
                  </a:lnTo>
                  <a:lnTo>
                    <a:pt x="17540" y="43084"/>
                  </a:lnTo>
                  <a:lnTo>
                    <a:pt x="15662" y="49522"/>
                  </a:lnTo>
                  <a:lnTo>
                    <a:pt x="16222" y="64614"/>
                  </a:lnTo>
                  <a:lnTo>
                    <a:pt x="36336" y="99325"/>
                  </a:lnTo>
                  <a:lnTo>
                    <a:pt x="56499" y="116183"/>
                  </a:lnTo>
                  <a:lnTo>
                    <a:pt x="90163" y="136544"/>
                  </a:lnTo>
                  <a:lnTo>
                    <a:pt x="122872" y="160609"/>
                  </a:lnTo>
                  <a:lnTo>
                    <a:pt x="129024" y="170871"/>
                  </a:lnTo>
                  <a:lnTo>
                    <a:pt x="130665" y="176386"/>
                  </a:lnTo>
                  <a:lnTo>
                    <a:pt x="130766" y="181054"/>
                  </a:lnTo>
                  <a:lnTo>
                    <a:pt x="128233" y="188888"/>
                  </a:lnTo>
                  <a:lnTo>
                    <a:pt x="107007" y="203616"/>
                  </a:lnTo>
                  <a:lnTo>
                    <a:pt x="74569" y="214097"/>
                  </a:lnTo>
                  <a:lnTo>
                    <a:pt x="36316" y="224866"/>
                  </a:lnTo>
                  <a:lnTo>
                    <a:pt x="21763" y="224565"/>
                  </a:lnTo>
                  <a:lnTo>
                    <a:pt x="16493" y="222104"/>
                  </a:lnTo>
                  <a:lnTo>
                    <a:pt x="0" y="20527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4" name="SMARTInkShape-3440"/>
            <p:cNvSpPr/>
            <p:nvPr>
              <p:custDataLst>
                <p:tags r:id="rId168"/>
              </p:custDataLst>
            </p:nvPr>
          </p:nvSpPr>
          <p:spPr bwMode="auto">
            <a:xfrm>
              <a:off x="2214563" y="2536031"/>
              <a:ext cx="142876" cy="44650"/>
            </a:xfrm>
            <a:custGeom>
              <a:avLst/>
              <a:gdLst/>
              <a:ahLst/>
              <a:cxnLst/>
              <a:rect l="0" t="0" r="0" b="0"/>
              <a:pathLst>
                <a:path w="142876" h="44650">
                  <a:moveTo>
                    <a:pt x="0" y="44649"/>
                  </a:moveTo>
                  <a:lnTo>
                    <a:pt x="0" y="44649"/>
                  </a:lnTo>
                  <a:lnTo>
                    <a:pt x="39556" y="34562"/>
                  </a:lnTo>
                  <a:lnTo>
                    <a:pt x="69549" y="21747"/>
                  </a:lnTo>
                  <a:lnTo>
                    <a:pt x="109636" y="8487"/>
                  </a:lnTo>
                  <a:lnTo>
                    <a:pt x="142875"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5" name="SMARTInkShape-3441"/>
            <p:cNvSpPr/>
            <p:nvPr>
              <p:custDataLst>
                <p:tags r:id="rId169"/>
              </p:custDataLst>
            </p:nvPr>
          </p:nvSpPr>
          <p:spPr bwMode="auto">
            <a:xfrm>
              <a:off x="2214563" y="2437914"/>
              <a:ext cx="125604" cy="26681"/>
            </a:xfrm>
            <a:custGeom>
              <a:avLst/>
              <a:gdLst/>
              <a:ahLst/>
              <a:cxnLst/>
              <a:rect l="0" t="0" r="0" b="0"/>
              <a:pathLst>
                <a:path w="125604" h="26681">
                  <a:moveTo>
                    <a:pt x="0" y="17750"/>
                  </a:moveTo>
                  <a:lnTo>
                    <a:pt x="0" y="17750"/>
                  </a:lnTo>
                  <a:lnTo>
                    <a:pt x="0" y="10062"/>
                  </a:lnTo>
                  <a:lnTo>
                    <a:pt x="41474" y="6223"/>
                  </a:lnTo>
                  <a:lnTo>
                    <a:pt x="79740" y="1141"/>
                  </a:lnTo>
                  <a:lnTo>
                    <a:pt x="119641" y="55"/>
                  </a:lnTo>
                  <a:lnTo>
                    <a:pt x="124409" y="0"/>
                  </a:lnTo>
                  <a:lnTo>
                    <a:pt x="125603" y="2941"/>
                  </a:lnTo>
                  <a:lnTo>
                    <a:pt x="116085" y="2668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6" name="SMARTInkShape-3442"/>
            <p:cNvSpPr/>
            <p:nvPr>
              <p:custDataLst>
                <p:tags r:id="rId170"/>
              </p:custDataLst>
            </p:nvPr>
          </p:nvSpPr>
          <p:spPr bwMode="auto">
            <a:xfrm>
              <a:off x="2089656" y="2500313"/>
              <a:ext cx="8822" cy="183766"/>
            </a:xfrm>
            <a:custGeom>
              <a:avLst/>
              <a:gdLst/>
              <a:ahLst/>
              <a:cxnLst/>
              <a:rect l="0" t="0" r="0" b="0"/>
              <a:pathLst>
                <a:path w="8822" h="183766">
                  <a:moveTo>
                    <a:pt x="8821" y="0"/>
                  </a:moveTo>
                  <a:lnTo>
                    <a:pt x="8821" y="0"/>
                  </a:lnTo>
                  <a:lnTo>
                    <a:pt x="8821" y="40164"/>
                  </a:lnTo>
                  <a:lnTo>
                    <a:pt x="8821" y="79481"/>
                  </a:lnTo>
                  <a:lnTo>
                    <a:pt x="6175" y="108416"/>
                  </a:lnTo>
                  <a:lnTo>
                    <a:pt x="1753" y="147878"/>
                  </a:lnTo>
                  <a:lnTo>
                    <a:pt x="0" y="183765"/>
                  </a:lnTo>
                  <a:lnTo>
                    <a:pt x="956" y="183033"/>
                  </a:lnTo>
                  <a:lnTo>
                    <a:pt x="8821" y="16966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7" name="SMARTInkShape-3443"/>
            <p:cNvSpPr/>
            <p:nvPr>
              <p:custDataLst>
                <p:tags r:id="rId171"/>
              </p:custDataLst>
            </p:nvPr>
          </p:nvSpPr>
          <p:spPr bwMode="auto">
            <a:xfrm>
              <a:off x="1848446" y="2368046"/>
              <a:ext cx="178348" cy="273699"/>
            </a:xfrm>
            <a:custGeom>
              <a:avLst/>
              <a:gdLst/>
              <a:ahLst/>
              <a:cxnLst/>
              <a:rect l="0" t="0" r="0" b="0"/>
              <a:pathLst>
                <a:path w="178348" h="273699">
                  <a:moveTo>
                    <a:pt x="0" y="34040"/>
                  </a:moveTo>
                  <a:lnTo>
                    <a:pt x="0" y="34040"/>
                  </a:lnTo>
                  <a:lnTo>
                    <a:pt x="0" y="16191"/>
                  </a:lnTo>
                  <a:lnTo>
                    <a:pt x="4740" y="20924"/>
                  </a:lnTo>
                  <a:lnTo>
                    <a:pt x="7067" y="25895"/>
                  </a:lnTo>
                  <a:lnTo>
                    <a:pt x="8766" y="62466"/>
                  </a:lnTo>
                  <a:lnTo>
                    <a:pt x="8907" y="105693"/>
                  </a:lnTo>
                  <a:lnTo>
                    <a:pt x="8925" y="143884"/>
                  </a:lnTo>
                  <a:lnTo>
                    <a:pt x="8928" y="184612"/>
                  </a:lnTo>
                  <a:lnTo>
                    <a:pt x="8929" y="226886"/>
                  </a:lnTo>
                  <a:lnTo>
                    <a:pt x="8929" y="270270"/>
                  </a:lnTo>
                  <a:lnTo>
                    <a:pt x="8929" y="273698"/>
                  </a:lnTo>
                  <a:lnTo>
                    <a:pt x="11575" y="271854"/>
                  </a:lnTo>
                  <a:lnTo>
                    <a:pt x="13670" y="269973"/>
                  </a:lnTo>
                  <a:lnTo>
                    <a:pt x="15997" y="265238"/>
                  </a:lnTo>
                  <a:lnTo>
                    <a:pt x="28834" y="221306"/>
                  </a:lnTo>
                  <a:lnTo>
                    <a:pt x="40949" y="184635"/>
                  </a:lnTo>
                  <a:lnTo>
                    <a:pt x="48901" y="145777"/>
                  </a:lnTo>
                  <a:lnTo>
                    <a:pt x="55608" y="117264"/>
                  </a:lnTo>
                  <a:lnTo>
                    <a:pt x="61144" y="107806"/>
                  </a:lnTo>
                  <a:lnTo>
                    <a:pt x="62591" y="107029"/>
                  </a:lnTo>
                  <a:lnTo>
                    <a:pt x="66844" y="106167"/>
                  </a:lnTo>
                  <a:lnTo>
                    <a:pt x="68375" y="106929"/>
                  </a:lnTo>
                  <a:lnTo>
                    <a:pt x="69395" y="108430"/>
                  </a:lnTo>
                  <a:lnTo>
                    <a:pt x="70832" y="115282"/>
                  </a:lnTo>
                  <a:lnTo>
                    <a:pt x="71034" y="117967"/>
                  </a:lnTo>
                  <a:lnTo>
                    <a:pt x="73904" y="123596"/>
                  </a:lnTo>
                  <a:lnTo>
                    <a:pt x="76058" y="126486"/>
                  </a:lnTo>
                  <a:lnTo>
                    <a:pt x="78452" y="134989"/>
                  </a:lnTo>
                  <a:lnTo>
                    <a:pt x="82844" y="161156"/>
                  </a:lnTo>
                  <a:lnTo>
                    <a:pt x="100152" y="205621"/>
                  </a:lnTo>
                  <a:lnTo>
                    <a:pt x="107726" y="219485"/>
                  </a:lnTo>
                  <a:lnTo>
                    <a:pt x="120337" y="234589"/>
                  </a:lnTo>
                  <a:lnTo>
                    <a:pt x="125582" y="237275"/>
                  </a:lnTo>
                  <a:lnTo>
                    <a:pt x="128369" y="237991"/>
                  </a:lnTo>
                  <a:lnTo>
                    <a:pt x="131220" y="237476"/>
                  </a:lnTo>
                  <a:lnTo>
                    <a:pt x="137033" y="234258"/>
                  </a:lnTo>
                  <a:lnTo>
                    <a:pt x="150625" y="217387"/>
                  </a:lnTo>
                  <a:lnTo>
                    <a:pt x="162479" y="174575"/>
                  </a:lnTo>
                  <a:lnTo>
                    <a:pt x="172275" y="136865"/>
                  </a:lnTo>
                  <a:lnTo>
                    <a:pt x="176721" y="102099"/>
                  </a:lnTo>
                  <a:lnTo>
                    <a:pt x="177761" y="70572"/>
                  </a:lnTo>
                  <a:lnTo>
                    <a:pt x="178347" y="27005"/>
                  </a:lnTo>
                  <a:lnTo>
                    <a:pt x="177491" y="11070"/>
                  </a:lnTo>
                  <a:lnTo>
                    <a:pt x="175874" y="6820"/>
                  </a:lnTo>
                  <a:lnTo>
                    <a:pt x="170890" y="0"/>
                  </a:lnTo>
                  <a:lnTo>
                    <a:pt x="169664" y="2511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8" name="SMARTInkShape-3444"/>
            <p:cNvSpPr/>
            <p:nvPr>
              <p:custDataLst>
                <p:tags r:id="rId172"/>
              </p:custDataLst>
            </p:nvPr>
          </p:nvSpPr>
          <p:spPr bwMode="auto">
            <a:xfrm>
              <a:off x="2683519" y="2259211"/>
              <a:ext cx="40037" cy="17860"/>
            </a:xfrm>
            <a:custGeom>
              <a:avLst/>
              <a:gdLst/>
              <a:ahLst/>
              <a:cxnLst/>
              <a:rect l="0" t="0" r="0" b="0"/>
              <a:pathLst>
                <a:path w="40037" h="17860">
                  <a:moveTo>
                    <a:pt x="13247" y="0"/>
                  </a:moveTo>
                  <a:lnTo>
                    <a:pt x="13247" y="0"/>
                  </a:lnTo>
                  <a:lnTo>
                    <a:pt x="8506" y="4740"/>
                  </a:lnTo>
                  <a:lnTo>
                    <a:pt x="3533" y="7068"/>
                  </a:lnTo>
                  <a:lnTo>
                    <a:pt x="818" y="7688"/>
                  </a:lnTo>
                  <a:lnTo>
                    <a:pt x="0" y="9094"/>
                  </a:lnTo>
                  <a:lnTo>
                    <a:pt x="447" y="11024"/>
                  </a:lnTo>
                  <a:lnTo>
                    <a:pt x="1737" y="13302"/>
                  </a:lnTo>
                  <a:lnTo>
                    <a:pt x="13754" y="15834"/>
                  </a:lnTo>
                  <a:lnTo>
                    <a:pt x="40036" y="1785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9" name="SMARTInkShape-3445"/>
            <p:cNvSpPr/>
            <p:nvPr>
              <p:custDataLst>
                <p:tags r:id="rId173"/>
              </p:custDataLst>
            </p:nvPr>
          </p:nvSpPr>
          <p:spPr bwMode="auto">
            <a:xfrm>
              <a:off x="2662351" y="2367608"/>
              <a:ext cx="248728" cy="192824"/>
            </a:xfrm>
            <a:custGeom>
              <a:avLst/>
              <a:gdLst/>
              <a:ahLst/>
              <a:cxnLst/>
              <a:rect l="0" t="0" r="0" b="0"/>
              <a:pathLst>
                <a:path w="248728" h="192824">
                  <a:moveTo>
                    <a:pt x="7626" y="7689"/>
                  </a:moveTo>
                  <a:lnTo>
                    <a:pt x="7626" y="7689"/>
                  </a:lnTo>
                  <a:lnTo>
                    <a:pt x="15314" y="0"/>
                  </a:lnTo>
                  <a:lnTo>
                    <a:pt x="4017" y="40895"/>
                  </a:lnTo>
                  <a:lnTo>
                    <a:pt x="273" y="78933"/>
                  </a:lnTo>
                  <a:lnTo>
                    <a:pt x="0" y="118812"/>
                  </a:lnTo>
                  <a:lnTo>
                    <a:pt x="5917" y="158354"/>
                  </a:lnTo>
                  <a:lnTo>
                    <a:pt x="11166" y="173208"/>
                  </a:lnTo>
                  <a:lnTo>
                    <a:pt x="19452" y="183118"/>
                  </a:lnTo>
                  <a:lnTo>
                    <a:pt x="28756" y="189837"/>
                  </a:lnTo>
                  <a:lnTo>
                    <a:pt x="36199" y="192823"/>
                  </a:lnTo>
                  <a:lnTo>
                    <a:pt x="40565" y="191635"/>
                  </a:lnTo>
                  <a:lnTo>
                    <a:pt x="50708" y="185023"/>
                  </a:lnTo>
                  <a:lnTo>
                    <a:pt x="59185" y="172825"/>
                  </a:lnTo>
                  <a:lnTo>
                    <a:pt x="78886" y="129575"/>
                  </a:lnTo>
                  <a:lnTo>
                    <a:pt x="87940" y="87129"/>
                  </a:lnTo>
                  <a:lnTo>
                    <a:pt x="96907" y="48424"/>
                  </a:lnTo>
                  <a:lnTo>
                    <a:pt x="102869" y="30755"/>
                  </a:lnTo>
                  <a:lnTo>
                    <a:pt x="108826" y="22901"/>
                  </a:lnTo>
                  <a:lnTo>
                    <a:pt x="111803" y="22791"/>
                  </a:lnTo>
                  <a:lnTo>
                    <a:pt x="114780" y="24703"/>
                  </a:lnTo>
                  <a:lnTo>
                    <a:pt x="117758" y="27961"/>
                  </a:lnTo>
                  <a:lnTo>
                    <a:pt x="121066" y="36873"/>
                  </a:lnTo>
                  <a:lnTo>
                    <a:pt x="125573" y="66276"/>
                  </a:lnTo>
                  <a:lnTo>
                    <a:pt x="131245" y="109992"/>
                  </a:lnTo>
                  <a:lnTo>
                    <a:pt x="124457" y="153411"/>
                  </a:lnTo>
                  <a:lnTo>
                    <a:pt x="124043" y="156790"/>
                  </a:lnTo>
                  <a:lnTo>
                    <a:pt x="123741" y="121969"/>
                  </a:lnTo>
                  <a:lnTo>
                    <a:pt x="128461" y="86970"/>
                  </a:lnTo>
                  <a:lnTo>
                    <a:pt x="136075" y="56815"/>
                  </a:lnTo>
                  <a:lnTo>
                    <a:pt x="146074" y="28531"/>
                  </a:lnTo>
                  <a:lnTo>
                    <a:pt x="157132" y="12652"/>
                  </a:lnTo>
                  <a:lnTo>
                    <a:pt x="162859" y="9014"/>
                  </a:lnTo>
                  <a:lnTo>
                    <a:pt x="168661" y="7580"/>
                  </a:lnTo>
                  <a:lnTo>
                    <a:pt x="174514" y="7616"/>
                  </a:lnTo>
                  <a:lnTo>
                    <a:pt x="179408" y="9625"/>
                  </a:lnTo>
                  <a:lnTo>
                    <a:pt x="187492" y="17148"/>
                  </a:lnTo>
                  <a:lnTo>
                    <a:pt x="202361" y="37281"/>
                  </a:lnTo>
                  <a:lnTo>
                    <a:pt x="210922" y="66812"/>
                  </a:lnTo>
                  <a:lnTo>
                    <a:pt x="217042" y="100443"/>
                  </a:lnTo>
                  <a:lnTo>
                    <a:pt x="223617" y="135555"/>
                  </a:lnTo>
                  <a:lnTo>
                    <a:pt x="229436" y="147599"/>
                  </a:lnTo>
                  <a:lnTo>
                    <a:pt x="232877" y="141309"/>
                  </a:lnTo>
                  <a:lnTo>
                    <a:pt x="248727" y="9698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191" name="SMARTInkShape-3446"/>
          <p:cNvSpPr/>
          <p:nvPr>
            <p:custDataLst>
              <p:tags r:id="rId11"/>
            </p:custDataLst>
          </p:nvPr>
        </p:nvSpPr>
        <p:spPr bwMode="auto">
          <a:xfrm>
            <a:off x="224486" y="3429000"/>
            <a:ext cx="52335" cy="846392"/>
          </a:xfrm>
          <a:custGeom>
            <a:avLst/>
            <a:gdLst/>
            <a:ahLst/>
            <a:cxnLst/>
            <a:rect l="0" t="0" r="0" b="0"/>
            <a:pathLst>
              <a:path w="52335" h="846392">
                <a:moveTo>
                  <a:pt x="52334" y="0"/>
                </a:moveTo>
                <a:lnTo>
                  <a:pt x="52334" y="0"/>
                </a:lnTo>
                <a:lnTo>
                  <a:pt x="52334" y="40139"/>
                </a:lnTo>
                <a:lnTo>
                  <a:pt x="49689" y="72311"/>
                </a:lnTo>
                <a:lnTo>
                  <a:pt x="44646" y="112069"/>
                </a:lnTo>
                <a:lnTo>
                  <a:pt x="43773" y="146425"/>
                </a:lnTo>
                <a:lnTo>
                  <a:pt x="38773" y="181740"/>
                </a:lnTo>
                <a:lnTo>
                  <a:pt x="35749" y="217339"/>
                </a:lnTo>
                <a:lnTo>
                  <a:pt x="35041" y="246416"/>
                </a:lnTo>
                <a:lnTo>
                  <a:pt x="33734" y="278190"/>
                </a:lnTo>
                <a:lnTo>
                  <a:pt x="29846" y="308848"/>
                </a:lnTo>
                <a:lnTo>
                  <a:pt x="27457" y="341657"/>
                </a:lnTo>
                <a:lnTo>
                  <a:pt x="26395" y="376082"/>
                </a:lnTo>
                <a:lnTo>
                  <a:pt x="25923" y="411225"/>
                </a:lnTo>
                <a:lnTo>
                  <a:pt x="25713" y="446689"/>
                </a:lnTo>
                <a:lnTo>
                  <a:pt x="24628" y="482294"/>
                </a:lnTo>
                <a:lnTo>
                  <a:pt x="20838" y="517962"/>
                </a:lnTo>
                <a:lnTo>
                  <a:pt x="18492" y="551012"/>
                </a:lnTo>
                <a:lnTo>
                  <a:pt x="17450" y="582238"/>
                </a:lnTo>
                <a:lnTo>
                  <a:pt x="16986" y="612653"/>
                </a:lnTo>
                <a:lnTo>
                  <a:pt x="14135" y="642707"/>
                </a:lnTo>
                <a:lnTo>
                  <a:pt x="9597" y="684872"/>
                </a:lnTo>
                <a:lnTo>
                  <a:pt x="8252" y="719855"/>
                </a:lnTo>
                <a:lnTo>
                  <a:pt x="7761" y="761362"/>
                </a:lnTo>
                <a:lnTo>
                  <a:pt x="6716" y="785513"/>
                </a:lnTo>
                <a:lnTo>
                  <a:pt x="0" y="818123"/>
                </a:lnTo>
                <a:lnTo>
                  <a:pt x="1955" y="827623"/>
                </a:lnTo>
                <a:lnTo>
                  <a:pt x="5988" y="838550"/>
                </a:lnTo>
                <a:lnTo>
                  <a:pt x="7351" y="846391"/>
                </a:lnTo>
                <a:lnTo>
                  <a:pt x="7686" y="83046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2" name="SMARTInkShape-3447"/>
          <p:cNvSpPr/>
          <p:nvPr>
            <p:custDataLst>
              <p:tags r:id="rId12"/>
            </p:custDataLst>
          </p:nvPr>
        </p:nvSpPr>
        <p:spPr bwMode="auto">
          <a:xfrm>
            <a:off x="241703" y="3296817"/>
            <a:ext cx="526251" cy="1069762"/>
          </a:xfrm>
          <a:custGeom>
            <a:avLst/>
            <a:gdLst/>
            <a:ahLst/>
            <a:cxnLst/>
            <a:rect l="0" t="0" r="0" b="0"/>
            <a:pathLst>
              <a:path w="526251" h="1069762">
                <a:moveTo>
                  <a:pt x="35117" y="60746"/>
                </a:moveTo>
                <a:lnTo>
                  <a:pt x="35117" y="60746"/>
                </a:lnTo>
                <a:lnTo>
                  <a:pt x="39858" y="65486"/>
                </a:lnTo>
                <a:lnTo>
                  <a:pt x="44831" y="67813"/>
                </a:lnTo>
                <a:lnTo>
                  <a:pt x="79428" y="74575"/>
                </a:lnTo>
                <a:lnTo>
                  <a:pt x="120710" y="68291"/>
                </a:lnTo>
                <a:lnTo>
                  <a:pt x="161681" y="60335"/>
                </a:lnTo>
                <a:lnTo>
                  <a:pt x="205749" y="48758"/>
                </a:lnTo>
                <a:lnTo>
                  <a:pt x="247820" y="44046"/>
                </a:lnTo>
                <a:lnTo>
                  <a:pt x="289057" y="43115"/>
                </a:lnTo>
                <a:lnTo>
                  <a:pt x="326380" y="47672"/>
                </a:lnTo>
                <a:lnTo>
                  <a:pt x="358704" y="52982"/>
                </a:lnTo>
                <a:lnTo>
                  <a:pt x="392033" y="67085"/>
                </a:lnTo>
                <a:lnTo>
                  <a:pt x="432973" y="69448"/>
                </a:lnTo>
                <a:lnTo>
                  <a:pt x="477399" y="69675"/>
                </a:lnTo>
                <a:lnTo>
                  <a:pt x="494795" y="69675"/>
                </a:lnTo>
                <a:lnTo>
                  <a:pt x="496350" y="70667"/>
                </a:lnTo>
                <a:lnTo>
                  <a:pt x="497387" y="72321"/>
                </a:lnTo>
                <a:lnTo>
                  <a:pt x="498078" y="74416"/>
                </a:lnTo>
                <a:lnTo>
                  <a:pt x="499532" y="75812"/>
                </a:lnTo>
                <a:lnTo>
                  <a:pt x="503792" y="77364"/>
                </a:lnTo>
                <a:lnTo>
                  <a:pt x="505325" y="78769"/>
                </a:lnTo>
                <a:lnTo>
                  <a:pt x="515279" y="96648"/>
                </a:lnTo>
                <a:lnTo>
                  <a:pt x="517201" y="129740"/>
                </a:lnTo>
                <a:lnTo>
                  <a:pt x="517297" y="166390"/>
                </a:lnTo>
                <a:lnTo>
                  <a:pt x="514670" y="205968"/>
                </a:lnTo>
                <a:lnTo>
                  <a:pt x="510251" y="240035"/>
                </a:lnTo>
                <a:lnTo>
                  <a:pt x="504018" y="282361"/>
                </a:lnTo>
                <a:lnTo>
                  <a:pt x="500361" y="326514"/>
                </a:lnTo>
                <a:lnTo>
                  <a:pt x="499580" y="371082"/>
                </a:lnTo>
                <a:lnTo>
                  <a:pt x="506614" y="405371"/>
                </a:lnTo>
                <a:lnTo>
                  <a:pt x="513707" y="449819"/>
                </a:lnTo>
                <a:lnTo>
                  <a:pt x="516607" y="489973"/>
                </a:lnTo>
                <a:lnTo>
                  <a:pt x="517109" y="528906"/>
                </a:lnTo>
                <a:lnTo>
                  <a:pt x="517258" y="572522"/>
                </a:lnTo>
                <a:lnTo>
                  <a:pt x="517293" y="612647"/>
                </a:lnTo>
                <a:lnTo>
                  <a:pt x="517308" y="653631"/>
                </a:lnTo>
                <a:lnTo>
                  <a:pt x="517317" y="692050"/>
                </a:lnTo>
                <a:lnTo>
                  <a:pt x="517319" y="734962"/>
                </a:lnTo>
                <a:lnTo>
                  <a:pt x="517320" y="777257"/>
                </a:lnTo>
                <a:lnTo>
                  <a:pt x="517321" y="814228"/>
                </a:lnTo>
                <a:lnTo>
                  <a:pt x="517321" y="848885"/>
                </a:lnTo>
                <a:lnTo>
                  <a:pt x="517321" y="882650"/>
                </a:lnTo>
                <a:lnTo>
                  <a:pt x="517321" y="918161"/>
                </a:lnTo>
                <a:lnTo>
                  <a:pt x="517321" y="958394"/>
                </a:lnTo>
                <a:lnTo>
                  <a:pt x="512580" y="995097"/>
                </a:lnTo>
                <a:lnTo>
                  <a:pt x="508759" y="1036277"/>
                </a:lnTo>
                <a:lnTo>
                  <a:pt x="508423" y="1058254"/>
                </a:lnTo>
                <a:lnTo>
                  <a:pt x="500705" y="1068329"/>
                </a:lnTo>
                <a:lnTo>
                  <a:pt x="497368" y="1069146"/>
                </a:lnTo>
                <a:lnTo>
                  <a:pt x="481451" y="1069761"/>
                </a:lnTo>
                <a:lnTo>
                  <a:pt x="473928" y="1067137"/>
                </a:lnTo>
                <a:lnTo>
                  <a:pt x="470533" y="1065048"/>
                </a:lnTo>
                <a:lnTo>
                  <a:pt x="431074" y="1058775"/>
                </a:lnTo>
                <a:lnTo>
                  <a:pt x="413504" y="1054978"/>
                </a:lnTo>
                <a:lnTo>
                  <a:pt x="374112" y="1052841"/>
                </a:lnTo>
                <a:lnTo>
                  <a:pt x="343148" y="1051215"/>
                </a:lnTo>
                <a:lnTo>
                  <a:pt x="310595" y="1047319"/>
                </a:lnTo>
                <a:lnTo>
                  <a:pt x="267443" y="1044287"/>
                </a:lnTo>
                <a:lnTo>
                  <a:pt x="236600" y="1040933"/>
                </a:lnTo>
                <a:lnTo>
                  <a:pt x="205032" y="1037126"/>
                </a:lnTo>
                <a:lnTo>
                  <a:pt x="164948" y="1034983"/>
                </a:lnTo>
                <a:lnTo>
                  <a:pt x="128928" y="1034348"/>
                </a:lnTo>
                <a:lnTo>
                  <a:pt x="92233" y="1036780"/>
                </a:lnTo>
                <a:lnTo>
                  <a:pt x="79354" y="1039249"/>
                </a:lnTo>
                <a:lnTo>
                  <a:pt x="59660" y="1034958"/>
                </a:lnTo>
                <a:lnTo>
                  <a:pt x="57432" y="1033674"/>
                </a:lnTo>
                <a:lnTo>
                  <a:pt x="55947" y="1031825"/>
                </a:lnTo>
                <a:lnTo>
                  <a:pt x="53563" y="1026469"/>
                </a:lnTo>
                <a:lnTo>
                  <a:pt x="50592" y="1028383"/>
                </a:lnTo>
                <a:lnTo>
                  <a:pt x="44430" y="1033748"/>
                </a:lnTo>
                <a:lnTo>
                  <a:pt x="30755" y="1034073"/>
                </a:lnTo>
                <a:lnTo>
                  <a:pt x="25572" y="1036723"/>
                </a:lnTo>
                <a:lnTo>
                  <a:pt x="17745" y="1042643"/>
                </a:lnTo>
                <a:lnTo>
                  <a:pt x="12662" y="1042902"/>
                </a:lnTo>
                <a:lnTo>
                  <a:pt x="11217" y="1041946"/>
                </a:lnTo>
                <a:lnTo>
                  <a:pt x="10254" y="1040317"/>
                </a:lnTo>
                <a:lnTo>
                  <a:pt x="2445" y="1001242"/>
                </a:lnTo>
                <a:lnTo>
                  <a:pt x="0" y="957921"/>
                </a:lnTo>
                <a:lnTo>
                  <a:pt x="2223" y="921888"/>
                </a:lnTo>
                <a:lnTo>
                  <a:pt x="9165" y="887068"/>
                </a:lnTo>
                <a:lnTo>
                  <a:pt x="17506" y="845332"/>
                </a:lnTo>
                <a:lnTo>
                  <a:pt x="26261" y="801546"/>
                </a:lnTo>
                <a:lnTo>
                  <a:pt x="32493" y="765091"/>
                </a:lnTo>
                <a:lnTo>
                  <a:pt x="34599" y="720774"/>
                </a:lnTo>
                <a:lnTo>
                  <a:pt x="34964" y="683501"/>
                </a:lnTo>
                <a:lnTo>
                  <a:pt x="28029" y="640183"/>
                </a:lnTo>
                <a:lnTo>
                  <a:pt x="26552" y="619482"/>
                </a:lnTo>
                <a:lnTo>
                  <a:pt x="25438" y="617783"/>
                </a:lnTo>
                <a:lnTo>
                  <a:pt x="23704" y="616651"/>
                </a:lnTo>
                <a:lnTo>
                  <a:pt x="17635" y="614519"/>
                </a:lnTo>
                <a:lnTo>
                  <a:pt x="23469" y="599162"/>
                </a:lnTo>
                <a:lnTo>
                  <a:pt x="25651" y="563202"/>
                </a:lnTo>
                <a:lnTo>
                  <a:pt x="23383" y="528444"/>
                </a:lnTo>
                <a:lnTo>
                  <a:pt x="20972" y="505745"/>
                </a:lnTo>
                <a:lnTo>
                  <a:pt x="23208" y="475812"/>
                </a:lnTo>
                <a:lnTo>
                  <a:pt x="27509" y="445311"/>
                </a:lnTo>
                <a:lnTo>
                  <a:pt x="33615" y="404269"/>
                </a:lnTo>
                <a:lnTo>
                  <a:pt x="40957" y="366212"/>
                </a:lnTo>
                <a:lnTo>
                  <a:pt x="43437" y="326357"/>
                </a:lnTo>
                <a:lnTo>
                  <a:pt x="43967" y="288208"/>
                </a:lnTo>
                <a:lnTo>
                  <a:pt x="44037" y="247649"/>
                </a:lnTo>
                <a:lnTo>
                  <a:pt x="44045" y="208275"/>
                </a:lnTo>
                <a:lnTo>
                  <a:pt x="44047" y="167739"/>
                </a:lnTo>
                <a:lnTo>
                  <a:pt x="45039" y="138114"/>
                </a:lnTo>
                <a:lnTo>
                  <a:pt x="51736" y="98887"/>
                </a:lnTo>
                <a:lnTo>
                  <a:pt x="59881" y="54781"/>
                </a:lnTo>
                <a:lnTo>
                  <a:pt x="61506" y="38070"/>
                </a:lnTo>
                <a:lnTo>
                  <a:pt x="60648" y="36699"/>
                </a:lnTo>
                <a:lnTo>
                  <a:pt x="59083" y="35785"/>
                </a:lnTo>
                <a:lnTo>
                  <a:pt x="53334" y="34063"/>
                </a:lnTo>
                <a:lnTo>
                  <a:pt x="53083" y="38729"/>
                </a:lnTo>
                <a:lnTo>
                  <a:pt x="55670" y="43684"/>
                </a:lnTo>
                <a:lnTo>
                  <a:pt x="61119" y="49194"/>
                </a:lnTo>
                <a:lnTo>
                  <a:pt x="70155" y="54950"/>
                </a:lnTo>
                <a:lnTo>
                  <a:pt x="95880" y="59028"/>
                </a:lnTo>
                <a:lnTo>
                  <a:pt x="128638" y="55496"/>
                </a:lnTo>
                <a:lnTo>
                  <a:pt x="168220" y="52906"/>
                </a:lnTo>
                <a:lnTo>
                  <a:pt x="205644" y="51039"/>
                </a:lnTo>
                <a:lnTo>
                  <a:pt x="249544" y="39415"/>
                </a:lnTo>
                <a:lnTo>
                  <a:pt x="285734" y="30833"/>
                </a:lnTo>
                <a:lnTo>
                  <a:pt x="318395" y="22007"/>
                </a:lnTo>
                <a:lnTo>
                  <a:pt x="361145" y="13107"/>
                </a:lnTo>
                <a:lnTo>
                  <a:pt x="402034" y="4187"/>
                </a:lnTo>
                <a:lnTo>
                  <a:pt x="439285" y="0"/>
                </a:lnTo>
                <a:lnTo>
                  <a:pt x="475458" y="3501"/>
                </a:lnTo>
                <a:lnTo>
                  <a:pt x="500857" y="7435"/>
                </a:lnTo>
                <a:lnTo>
                  <a:pt x="503368" y="9330"/>
                </a:lnTo>
                <a:lnTo>
                  <a:pt x="506158" y="14082"/>
                </a:lnTo>
                <a:lnTo>
                  <a:pt x="508097" y="28130"/>
                </a:lnTo>
                <a:lnTo>
                  <a:pt x="508383" y="54795"/>
                </a:lnTo>
                <a:lnTo>
                  <a:pt x="511033" y="60747"/>
                </a:lnTo>
                <a:lnTo>
                  <a:pt x="514526" y="66699"/>
                </a:lnTo>
                <a:lnTo>
                  <a:pt x="516493" y="76621"/>
                </a:lnTo>
                <a:lnTo>
                  <a:pt x="518067" y="91687"/>
                </a:lnTo>
                <a:lnTo>
                  <a:pt x="525684" y="122538"/>
                </a:lnTo>
                <a:lnTo>
                  <a:pt x="526176" y="165566"/>
                </a:lnTo>
                <a:lnTo>
                  <a:pt x="526228" y="200834"/>
                </a:lnTo>
                <a:lnTo>
                  <a:pt x="526244" y="238403"/>
                </a:lnTo>
                <a:lnTo>
                  <a:pt x="526247" y="269681"/>
                </a:lnTo>
                <a:lnTo>
                  <a:pt x="526249" y="306538"/>
                </a:lnTo>
                <a:lnTo>
                  <a:pt x="526250" y="350531"/>
                </a:lnTo>
                <a:lnTo>
                  <a:pt x="521510" y="387048"/>
                </a:lnTo>
                <a:lnTo>
                  <a:pt x="518562" y="416720"/>
                </a:lnTo>
                <a:lnTo>
                  <a:pt x="517872" y="456420"/>
                </a:lnTo>
                <a:lnTo>
                  <a:pt x="517688" y="482286"/>
                </a:lnTo>
                <a:lnTo>
                  <a:pt x="514838" y="526902"/>
                </a:lnTo>
                <a:lnTo>
                  <a:pt x="511256" y="569551"/>
                </a:lnTo>
                <a:lnTo>
                  <a:pt x="510301" y="593425"/>
                </a:lnTo>
                <a:lnTo>
                  <a:pt x="509664" y="618272"/>
                </a:lnTo>
                <a:lnTo>
                  <a:pt x="508248" y="646742"/>
                </a:lnTo>
                <a:lnTo>
                  <a:pt x="506311" y="677628"/>
                </a:lnTo>
                <a:lnTo>
                  <a:pt x="504028" y="710126"/>
                </a:lnTo>
                <a:lnTo>
                  <a:pt x="501513" y="737744"/>
                </a:lnTo>
                <a:lnTo>
                  <a:pt x="498845" y="762109"/>
                </a:lnTo>
                <a:lnTo>
                  <a:pt x="494226" y="806048"/>
                </a:lnTo>
                <a:lnTo>
                  <a:pt x="492174" y="848728"/>
                </a:lnTo>
                <a:lnTo>
                  <a:pt x="491261" y="882910"/>
                </a:lnTo>
                <a:lnTo>
                  <a:pt x="490748" y="924467"/>
                </a:lnTo>
                <a:lnTo>
                  <a:pt x="490596" y="961916"/>
                </a:lnTo>
                <a:lnTo>
                  <a:pt x="490533" y="1005419"/>
                </a:lnTo>
                <a:lnTo>
                  <a:pt x="490532" y="99836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209" name="SMARTInkShape-Group985"/>
          <p:cNvGrpSpPr/>
          <p:nvPr/>
        </p:nvGrpSpPr>
        <p:grpSpPr>
          <a:xfrm>
            <a:off x="1196578" y="3388587"/>
            <a:ext cx="1071564" cy="735667"/>
            <a:chOff x="1196578" y="3388587"/>
            <a:chExt cx="1071564" cy="735667"/>
          </a:xfrm>
        </p:grpSpPr>
        <p:sp>
          <p:nvSpPr>
            <p:cNvPr id="193" name="SMARTInkShape-3448"/>
            <p:cNvSpPr/>
            <p:nvPr>
              <p:custDataLst>
                <p:tags r:id="rId146"/>
              </p:custDataLst>
            </p:nvPr>
          </p:nvSpPr>
          <p:spPr bwMode="auto">
            <a:xfrm>
              <a:off x="1241376" y="3875361"/>
              <a:ext cx="104810" cy="248893"/>
            </a:xfrm>
            <a:custGeom>
              <a:avLst/>
              <a:gdLst/>
              <a:ahLst/>
              <a:cxnLst/>
              <a:rect l="0" t="0" r="0" b="0"/>
              <a:pathLst>
                <a:path w="104810" h="248893">
                  <a:moveTo>
                    <a:pt x="80218" y="116209"/>
                  </a:moveTo>
                  <a:lnTo>
                    <a:pt x="80218" y="116209"/>
                  </a:lnTo>
                  <a:lnTo>
                    <a:pt x="71656" y="116209"/>
                  </a:lnTo>
                  <a:lnTo>
                    <a:pt x="64232" y="103936"/>
                  </a:lnTo>
                  <a:lnTo>
                    <a:pt x="58892" y="100832"/>
                  </a:lnTo>
                  <a:lnTo>
                    <a:pt x="45567" y="99086"/>
                  </a:lnTo>
                  <a:lnTo>
                    <a:pt x="34721" y="103969"/>
                  </a:lnTo>
                  <a:lnTo>
                    <a:pt x="25270" y="111761"/>
                  </a:lnTo>
                  <a:lnTo>
                    <a:pt x="5576" y="149417"/>
                  </a:lnTo>
                  <a:lnTo>
                    <a:pt x="982" y="172856"/>
                  </a:lnTo>
                  <a:lnTo>
                    <a:pt x="0" y="212022"/>
                  </a:lnTo>
                  <a:lnTo>
                    <a:pt x="5209" y="228577"/>
                  </a:lnTo>
                  <a:lnTo>
                    <a:pt x="13146" y="240565"/>
                  </a:lnTo>
                  <a:lnTo>
                    <a:pt x="19981" y="245892"/>
                  </a:lnTo>
                  <a:lnTo>
                    <a:pt x="34148" y="248892"/>
                  </a:lnTo>
                  <a:lnTo>
                    <a:pt x="45190" y="244302"/>
                  </a:lnTo>
                  <a:lnTo>
                    <a:pt x="56712" y="234655"/>
                  </a:lnTo>
                  <a:lnTo>
                    <a:pt x="81471" y="200452"/>
                  </a:lnTo>
                  <a:lnTo>
                    <a:pt x="88382" y="172171"/>
                  </a:lnTo>
                  <a:lnTo>
                    <a:pt x="94760" y="138104"/>
                  </a:lnTo>
                  <a:lnTo>
                    <a:pt x="102937" y="101199"/>
                  </a:lnTo>
                  <a:lnTo>
                    <a:pt x="104809" y="63585"/>
                  </a:lnTo>
                  <a:lnTo>
                    <a:pt x="99520" y="20581"/>
                  </a:lnTo>
                  <a:lnTo>
                    <a:pt x="94419" y="4916"/>
                  </a:lnTo>
                  <a:lnTo>
                    <a:pt x="87701" y="1334"/>
                  </a:lnTo>
                  <a:lnTo>
                    <a:pt x="67007" y="0"/>
                  </a:lnTo>
                  <a:lnTo>
                    <a:pt x="36947" y="9568"/>
                  </a:lnTo>
                  <a:lnTo>
                    <a:pt x="8780" y="358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4" name="SMARTInkShape-3449"/>
            <p:cNvSpPr/>
            <p:nvPr>
              <p:custDataLst>
                <p:tags r:id="rId147"/>
              </p:custDataLst>
            </p:nvPr>
          </p:nvSpPr>
          <p:spPr bwMode="auto">
            <a:xfrm>
              <a:off x="1232297" y="3768328"/>
              <a:ext cx="336403" cy="53579"/>
            </a:xfrm>
            <a:custGeom>
              <a:avLst/>
              <a:gdLst/>
              <a:ahLst/>
              <a:cxnLst/>
              <a:rect l="0" t="0" r="0" b="0"/>
              <a:pathLst>
                <a:path w="336403" h="53579">
                  <a:moveTo>
                    <a:pt x="0" y="53578"/>
                  </a:moveTo>
                  <a:lnTo>
                    <a:pt x="0" y="53578"/>
                  </a:lnTo>
                  <a:lnTo>
                    <a:pt x="4740" y="48837"/>
                  </a:lnTo>
                  <a:lnTo>
                    <a:pt x="9714" y="46510"/>
                  </a:lnTo>
                  <a:lnTo>
                    <a:pt x="53353" y="44812"/>
                  </a:lnTo>
                  <a:lnTo>
                    <a:pt x="85592" y="44697"/>
                  </a:lnTo>
                  <a:lnTo>
                    <a:pt x="126564" y="42017"/>
                  </a:lnTo>
                  <a:lnTo>
                    <a:pt x="170123" y="37585"/>
                  </a:lnTo>
                  <a:lnTo>
                    <a:pt x="209157" y="33626"/>
                  </a:lnTo>
                  <a:lnTo>
                    <a:pt x="249013" y="23399"/>
                  </a:lnTo>
                  <a:lnTo>
                    <a:pt x="291686" y="11825"/>
                  </a:lnTo>
                  <a:lnTo>
                    <a:pt x="334939" y="779"/>
                  </a:lnTo>
                  <a:lnTo>
                    <a:pt x="336402" y="519"/>
                  </a:lnTo>
                  <a:lnTo>
                    <a:pt x="336385" y="346"/>
                  </a:lnTo>
                  <a:lnTo>
                    <a:pt x="32146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5" name="SMARTInkShape-3450"/>
            <p:cNvSpPr/>
            <p:nvPr>
              <p:custDataLst>
                <p:tags r:id="rId148"/>
              </p:custDataLst>
            </p:nvPr>
          </p:nvSpPr>
          <p:spPr bwMode="auto">
            <a:xfrm>
              <a:off x="1598414" y="3607594"/>
              <a:ext cx="8563" cy="120976"/>
            </a:xfrm>
            <a:custGeom>
              <a:avLst/>
              <a:gdLst/>
              <a:ahLst/>
              <a:cxnLst/>
              <a:rect l="0" t="0" r="0" b="0"/>
              <a:pathLst>
                <a:path w="8563" h="120976">
                  <a:moveTo>
                    <a:pt x="0" y="0"/>
                  </a:moveTo>
                  <a:lnTo>
                    <a:pt x="0" y="0"/>
                  </a:lnTo>
                  <a:lnTo>
                    <a:pt x="4741" y="4740"/>
                  </a:lnTo>
                  <a:lnTo>
                    <a:pt x="7068" y="12359"/>
                  </a:lnTo>
                  <a:lnTo>
                    <a:pt x="8562" y="47641"/>
                  </a:lnTo>
                  <a:lnTo>
                    <a:pt x="4080" y="83348"/>
                  </a:lnTo>
                  <a:lnTo>
                    <a:pt x="239" y="120975"/>
                  </a:lnTo>
                  <a:lnTo>
                    <a:pt x="0" y="1160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6" name="SMARTInkShape-3451"/>
            <p:cNvSpPr/>
            <p:nvPr>
              <p:custDataLst>
                <p:tags r:id="rId149"/>
              </p:custDataLst>
            </p:nvPr>
          </p:nvSpPr>
          <p:spPr bwMode="auto">
            <a:xfrm>
              <a:off x="1419821" y="3519756"/>
              <a:ext cx="116086" cy="156539"/>
            </a:xfrm>
            <a:custGeom>
              <a:avLst/>
              <a:gdLst/>
              <a:ahLst/>
              <a:cxnLst/>
              <a:rect l="0" t="0" r="0" b="0"/>
              <a:pathLst>
                <a:path w="116086" h="156539">
                  <a:moveTo>
                    <a:pt x="0" y="25330"/>
                  </a:moveTo>
                  <a:lnTo>
                    <a:pt x="0" y="25330"/>
                  </a:lnTo>
                  <a:lnTo>
                    <a:pt x="0" y="0"/>
                  </a:lnTo>
                  <a:lnTo>
                    <a:pt x="0" y="40072"/>
                  </a:lnTo>
                  <a:lnTo>
                    <a:pt x="0" y="83033"/>
                  </a:lnTo>
                  <a:lnTo>
                    <a:pt x="0" y="124785"/>
                  </a:lnTo>
                  <a:lnTo>
                    <a:pt x="992" y="139978"/>
                  </a:lnTo>
                  <a:lnTo>
                    <a:pt x="7688" y="156538"/>
                  </a:lnTo>
                  <a:lnTo>
                    <a:pt x="9094" y="155466"/>
                  </a:lnTo>
                  <a:lnTo>
                    <a:pt x="13302" y="148983"/>
                  </a:lnTo>
                  <a:lnTo>
                    <a:pt x="26972" y="106203"/>
                  </a:lnTo>
                  <a:lnTo>
                    <a:pt x="33991" y="79559"/>
                  </a:lnTo>
                  <a:lnTo>
                    <a:pt x="35559" y="77358"/>
                  </a:lnTo>
                  <a:lnTo>
                    <a:pt x="37596" y="76882"/>
                  </a:lnTo>
                  <a:lnTo>
                    <a:pt x="39947" y="77558"/>
                  </a:lnTo>
                  <a:lnTo>
                    <a:pt x="45204" y="83600"/>
                  </a:lnTo>
                  <a:lnTo>
                    <a:pt x="69624" y="122106"/>
                  </a:lnTo>
                  <a:lnTo>
                    <a:pt x="82985" y="142342"/>
                  </a:lnTo>
                  <a:lnTo>
                    <a:pt x="91783" y="146788"/>
                  </a:lnTo>
                  <a:lnTo>
                    <a:pt x="96907" y="147974"/>
                  </a:lnTo>
                  <a:lnTo>
                    <a:pt x="101316" y="147772"/>
                  </a:lnTo>
                  <a:lnTo>
                    <a:pt x="108860" y="144902"/>
                  </a:lnTo>
                  <a:lnTo>
                    <a:pt x="111268" y="141756"/>
                  </a:lnTo>
                  <a:lnTo>
                    <a:pt x="113944" y="132968"/>
                  </a:lnTo>
                  <a:lnTo>
                    <a:pt x="115451" y="97902"/>
                  </a:lnTo>
                  <a:lnTo>
                    <a:pt x="116030" y="55260"/>
                  </a:lnTo>
                  <a:lnTo>
                    <a:pt x="116085" y="431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7" name="SMARTInkShape-3452"/>
            <p:cNvSpPr/>
            <p:nvPr>
              <p:custDataLst>
                <p:tags r:id="rId150"/>
              </p:custDataLst>
            </p:nvPr>
          </p:nvSpPr>
          <p:spPr bwMode="auto">
            <a:xfrm>
              <a:off x="1196578" y="3428610"/>
              <a:ext cx="133801" cy="312916"/>
            </a:xfrm>
            <a:custGeom>
              <a:avLst/>
              <a:gdLst/>
              <a:ahLst/>
              <a:cxnLst/>
              <a:rect l="0" t="0" r="0" b="0"/>
              <a:pathLst>
                <a:path w="133801" h="312916">
                  <a:moveTo>
                    <a:pt x="125016" y="196843"/>
                  </a:moveTo>
                  <a:lnTo>
                    <a:pt x="125016" y="196843"/>
                  </a:lnTo>
                  <a:lnTo>
                    <a:pt x="125016" y="192102"/>
                  </a:lnTo>
                  <a:lnTo>
                    <a:pt x="124024" y="190706"/>
                  </a:lnTo>
                  <a:lnTo>
                    <a:pt x="122370" y="189775"/>
                  </a:lnTo>
                  <a:lnTo>
                    <a:pt x="116195" y="187946"/>
                  </a:lnTo>
                  <a:lnTo>
                    <a:pt x="107266" y="179093"/>
                  </a:lnTo>
                  <a:lnTo>
                    <a:pt x="107189" y="174276"/>
                  </a:lnTo>
                  <a:lnTo>
                    <a:pt x="106186" y="172869"/>
                  </a:lnTo>
                  <a:lnTo>
                    <a:pt x="104525" y="171930"/>
                  </a:lnTo>
                  <a:lnTo>
                    <a:pt x="98064" y="170301"/>
                  </a:lnTo>
                  <a:lnTo>
                    <a:pt x="84957" y="170064"/>
                  </a:lnTo>
                  <a:lnTo>
                    <a:pt x="79761" y="172704"/>
                  </a:lnTo>
                  <a:lnTo>
                    <a:pt x="76987" y="174797"/>
                  </a:lnTo>
                  <a:lnTo>
                    <a:pt x="73904" y="179769"/>
                  </a:lnTo>
                  <a:lnTo>
                    <a:pt x="71542" y="185286"/>
                  </a:lnTo>
                  <a:lnTo>
                    <a:pt x="39448" y="225974"/>
                  </a:lnTo>
                  <a:lnTo>
                    <a:pt x="30981" y="238437"/>
                  </a:lnTo>
                  <a:lnTo>
                    <a:pt x="27157" y="264382"/>
                  </a:lnTo>
                  <a:lnTo>
                    <a:pt x="26838" y="280065"/>
                  </a:lnTo>
                  <a:lnTo>
                    <a:pt x="29457" y="286086"/>
                  </a:lnTo>
                  <a:lnTo>
                    <a:pt x="32936" y="292069"/>
                  </a:lnTo>
                  <a:lnTo>
                    <a:pt x="35887" y="301015"/>
                  </a:lnTo>
                  <a:lnTo>
                    <a:pt x="43299" y="311164"/>
                  </a:lnTo>
                  <a:lnTo>
                    <a:pt x="46695" y="312145"/>
                  </a:lnTo>
                  <a:lnTo>
                    <a:pt x="69709" y="312915"/>
                  </a:lnTo>
                  <a:lnTo>
                    <a:pt x="89462" y="297482"/>
                  </a:lnTo>
                  <a:lnTo>
                    <a:pt x="95324" y="295150"/>
                  </a:lnTo>
                  <a:lnTo>
                    <a:pt x="101236" y="290806"/>
                  </a:lnTo>
                  <a:lnTo>
                    <a:pt x="110143" y="278042"/>
                  </a:lnTo>
                  <a:lnTo>
                    <a:pt x="125568" y="233788"/>
                  </a:lnTo>
                  <a:lnTo>
                    <a:pt x="131463" y="215066"/>
                  </a:lnTo>
                  <a:lnTo>
                    <a:pt x="133800" y="173052"/>
                  </a:lnTo>
                  <a:lnTo>
                    <a:pt x="132925" y="139117"/>
                  </a:lnTo>
                  <a:lnTo>
                    <a:pt x="126808" y="98710"/>
                  </a:lnTo>
                  <a:lnTo>
                    <a:pt x="115852" y="59976"/>
                  </a:lnTo>
                  <a:lnTo>
                    <a:pt x="104441" y="28959"/>
                  </a:lnTo>
                  <a:lnTo>
                    <a:pt x="99393" y="19436"/>
                  </a:lnTo>
                  <a:lnTo>
                    <a:pt x="85847" y="6209"/>
                  </a:lnTo>
                  <a:lnTo>
                    <a:pt x="78067" y="1293"/>
                  </a:lnTo>
                  <a:lnTo>
                    <a:pt x="69904" y="0"/>
                  </a:lnTo>
                  <a:lnTo>
                    <a:pt x="52897" y="3855"/>
                  </a:lnTo>
                  <a:lnTo>
                    <a:pt x="26587" y="17181"/>
                  </a:lnTo>
                  <a:lnTo>
                    <a:pt x="16778" y="28027"/>
                  </a:lnTo>
                  <a:lnTo>
                    <a:pt x="0" y="6289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8" name="SMARTInkShape-3453"/>
            <p:cNvSpPr/>
            <p:nvPr>
              <p:custDataLst>
                <p:tags r:id="rId151"/>
              </p:custDataLst>
            </p:nvPr>
          </p:nvSpPr>
          <p:spPr bwMode="auto">
            <a:xfrm>
              <a:off x="1945783" y="3388587"/>
              <a:ext cx="115263" cy="319454"/>
            </a:xfrm>
            <a:custGeom>
              <a:avLst/>
              <a:gdLst/>
              <a:ahLst/>
              <a:cxnLst/>
              <a:rect l="0" t="0" r="0" b="0"/>
              <a:pathLst>
                <a:path w="115263" h="319454">
                  <a:moveTo>
                    <a:pt x="90186" y="192218"/>
                  </a:moveTo>
                  <a:lnTo>
                    <a:pt x="90186" y="192218"/>
                  </a:lnTo>
                  <a:lnTo>
                    <a:pt x="85445" y="192218"/>
                  </a:lnTo>
                  <a:lnTo>
                    <a:pt x="84049" y="191226"/>
                  </a:lnTo>
                  <a:lnTo>
                    <a:pt x="83118" y="189572"/>
                  </a:lnTo>
                  <a:lnTo>
                    <a:pt x="81624" y="184529"/>
                  </a:lnTo>
                  <a:lnTo>
                    <a:pt x="68063" y="177396"/>
                  </a:lnTo>
                  <a:lnTo>
                    <a:pt x="61171" y="175709"/>
                  </a:lnTo>
                  <a:lnTo>
                    <a:pt x="42232" y="184239"/>
                  </a:lnTo>
                  <a:lnTo>
                    <a:pt x="22509" y="208816"/>
                  </a:lnTo>
                  <a:lnTo>
                    <a:pt x="4098" y="250713"/>
                  </a:lnTo>
                  <a:lnTo>
                    <a:pt x="0" y="275763"/>
                  </a:lnTo>
                  <a:lnTo>
                    <a:pt x="296" y="286610"/>
                  </a:lnTo>
                  <a:lnTo>
                    <a:pt x="8563" y="306599"/>
                  </a:lnTo>
                  <a:lnTo>
                    <a:pt x="14935" y="316097"/>
                  </a:lnTo>
                  <a:lnTo>
                    <a:pt x="23151" y="319453"/>
                  </a:lnTo>
                  <a:lnTo>
                    <a:pt x="32598" y="318713"/>
                  </a:lnTo>
                  <a:lnTo>
                    <a:pt x="50701" y="310945"/>
                  </a:lnTo>
                  <a:lnTo>
                    <a:pt x="68454" y="293432"/>
                  </a:lnTo>
                  <a:lnTo>
                    <a:pt x="90692" y="260021"/>
                  </a:lnTo>
                  <a:lnTo>
                    <a:pt x="103971" y="222683"/>
                  </a:lnTo>
                  <a:lnTo>
                    <a:pt x="111195" y="190214"/>
                  </a:lnTo>
                  <a:lnTo>
                    <a:pt x="115262" y="149621"/>
                  </a:lnTo>
                  <a:lnTo>
                    <a:pt x="114229" y="117723"/>
                  </a:lnTo>
                  <a:lnTo>
                    <a:pt x="111176" y="93937"/>
                  </a:lnTo>
                  <a:lnTo>
                    <a:pt x="107156" y="67166"/>
                  </a:lnTo>
                  <a:lnTo>
                    <a:pt x="89460" y="29483"/>
                  </a:lnTo>
                  <a:lnTo>
                    <a:pt x="68035" y="6782"/>
                  </a:lnTo>
                  <a:lnTo>
                    <a:pt x="59544" y="2117"/>
                  </a:lnTo>
                  <a:lnTo>
                    <a:pt x="51898" y="0"/>
                  </a:lnTo>
                  <a:lnTo>
                    <a:pt x="44817" y="3549"/>
                  </a:lnTo>
                  <a:lnTo>
                    <a:pt x="27354" y="28278"/>
                  </a:lnTo>
                  <a:lnTo>
                    <a:pt x="18748" y="4934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9" name="SMARTInkShape-3454"/>
            <p:cNvSpPr/>
            <p:nvPr>
              <p:custDataLst>
                <p:tags r:id="rId152"/>
              </p:custDataLst>
            </p:nvPr>
          </p:nvSpPr>
          <p:spPr bwMode="auto">
            <a:xfrm>
              <a:off x="2098477" y="3505877"/>
              <a:ext cx="68933" cy="132088"/>
            </a:xfrm>
            <a:custGeom>
              <a:avLst/>
              <a:gdLst/>
              <a:ahLst/>
              <a:cxnLst/>
              <a:rect l="0" t="0" r="0" b="0"/>
              <a:pathLst>
                <a:path w="68933" h="132088">
                  <a:moveTo>
                    <a:pt x="0" y="21350"/>
                  </a:moveTo>
                  <a:lnTo>
                    <a:pt x="0" y="21350"/>
                  </a:lnTo>
                  <a:lnTo>
                    <a:pt x="4740" y="11869"/>
                  </a:lnTo>
                  <a:lnTo>
                    <a:pt x="12359" y="4568"/>
                  </a:lnTo>
                  <a:lnTo>
                    <a:pt x="17169" y="1232"/>
                  </a:lnTo>
                  <a:lnTo>
                    <a:pt x="22360" y="0"/>
                  </a:lnTo>
                  <a:lnTo>
                    <a:pt x="33419" y="1278"/>
                  </a:lnTo>
                  <a:lnTo>
                    <a:pt x="44949" y="13090"/>
                  </a:lnTo>
                  <a:lnTo>
                    <a:pt x="63780" y="38790"/>
                  </a:lnTo>
                  <a:lnTo>
                    <a:pt x="68034" y="54567"/>
                  </a:lnTo>
                  <a:lnTo>
                    <a:pt x="68932" y="72824"/>
                  </a:lnTo>
                  <a:lnTo>
                    <a:pt x="66024" y="87552"/>
                  </a:lnTo>
                  <a:lnTo>
                    <a:pt x="56133" y="100713"/>
                  </a:lnTo>
                  <a:lnTo>
                    <a:pt x="24149" y="124221"/>
                  </a:lnTo>
                  <a:lnTo>
                    <a:pt x="12055" y="130901"/>
                  </a:lnTo>
                  <a:lnTo>
                    <a:pt x="8037" y="132087"/>
                  </a:lnTo>
                  <a:lnTo>
                    <a:pt x="0" y="12850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0" name="SMARTInkShape-3455"/>
            <p:cNvSpPr/>
            <p:nvPr>
              <p:custDataLst>
                <p:tags r:id="rId153"/>
              </p:custDataLst>
            </p:nvPr>
          </p:nvSpPr>
          <p:spPr bwMode="auto">
            <a:xfrm>
              <a:off x="2166160" y="3491508"/>
              <a:ext cx="39474" cy="133946"/>
            </a:xfrm>
            <a:custGeom>
              <a:avLst/>
              <a:gdLst/>
              <a:ahLst/>
              <a:cxnLst/>
              <a:rect l="0" t="0" r="0" b="0"/>
              <a:pathLst>
                <a:path w="39474" h="133946">
                  <a:moveTo>
                    <a:pt x="39473" y="0"/>
                  </a:moveTo>
                  <a:lnTo>
                    <a:pt x="39473" y="0"/>
                  </a:lnTo>
                  <a:lnTo>
                    <a:pt x="34732" y="0"/>
                  </a:lnTo>
                  <a:lnTo>
                    <a:pt x="22304" y="14221"/>
                  </a:lnTo>
                  <a:lnTo>
                    <a:pt x="7455" y="53814"/>
                  </a:lnTo>
                  <a:lnTo>
                    <a:pt x="0" y="91131"/>
                  </a:lnTo>
                  <a:lnTo>
                    <a:pt x="1424" y="108633"/>
                  </a:lnTo>
                  <a:lnTo>
                    <a:pt x="8010" y="123026"/>
                  </a:lnTo>
                  <a:lnTo>
                    <a:pt x="12545" y="129642"/>
                  </a:lnTo>
                  <a:lnTo>
                    <a:pt x="16560" y="133061"/>
                  </a:lnTo>
                  <a:lnTo>
                    <a:pt x="30543" y="1339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1" name="SMARTInkShape-3456"/>
            <p:cNvSpPr/>
            <p:nvPr>
              <p:custDataLst>
                <p:tags r:id="rId154"/>
              </p:custDataLst>
            </p:nvPr>
          </p:nvSpPr>
          <p:spPr bwMode="auto">
            <a:xfrm>
              <a:off x="2241352" y="3571875"/>
              <a:ext cx="1" cy="89298"/>
            </a:xfrm>
            <a:custGeom>
              <a:avLst/>
              <a:gdLst/>
              <a:ahLst/>
              <a:cxnLst/>
              <a:rect l="0" t="0" r="0" b="0"/>
              <a:pathLst>
                <a:path w="1" h="89298">
                  <a:moveTo>
                    <a:pt x="0" y="0"/>
                  </a:moveTo>
                  <a:lnTo>
                    <a:pt x="0" y="0"/>
                  </a:lnTo>
                  <a:lnTo>
                    <a:pt x="0" y="39699"/>
                  </a:lnTo>
                  <a:lnTo>
                    <a:pt x="0" y="89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2" name="SMARTInkShape-3457"/>
            <p:cNvSpPr/>
            <p:nvPr>
              <p:custDataLst>
                <p:tags r:id="rId155"/>
              </p:custDataLst>
            </p:nvPr>
          </p:nvSpPr>
          <p:spPr bwMode="auto">
            <a:xfrm>
              <a:off x="1964531" y="3715248"/>
              <a:ext cx="267911" cy="44151"/>
            </a:xfrm>
            <a:custGeom>
              <a:avLst/>
              <a:gdLst/>
              <a:ahLst/>
              <a:cxnLst/>
              <a:rect l="0" t="0" r="0" b="0"/>
              <a:pathLst>
                <a:path w="267911" h="44151">
                  <a:moveTo>
                    <a:pt x="0" y="44150"/>
                  </a:moveTo>
                  <a:lnTo>
                    <a:pt x="0" y="44150"/>
                  </a:lnTo>
                  <a:lnTo>
                    <a:pt x="42901" y="39410"/>
                  </a:lnTo>
                  <a:lnTo>
                    <a:pt x="77606" y="31791"/>
                  </a:lnTo>
                  <a:lnTo>
                    <a:pt x="116844" y="23774"/>
                  </a:lnTo>
                  <a:lnTo>
                    <a:pt x="155667" y="18269"/>
                  </a:lnTo>
                  <a:lnTo>
                    <a:pt x="198098" y="8023"/>
                  </a:lnTo>
                  <a:lnTo>
                    <a:pt x="239663" y="1185"/>
                  </a:lnTo>
                  <a:lnTo>
                    <a:pt x="262724" y="0"/>
                  </a:lnTo>
                  <a:lnTo>
                    <a:pt x="266431" y="827"/>
                  </a:lnTo>
                  <a:lnTo>
                    <a:pt x="267910" y="2370"/>
                  </a:lnTo>
                  <a:lnTo>
                    <a:pt x="267891" y="843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3" name="SMARTInkShape-3458"/>
            <p:cNvSpPr/>
            <p:nvPr>
              <p:custDataLst>
                <p:tags r:id="rId156"/>
              </p:custDataLst>
            </p:nvPr>
          </p:nvSpPr>
          <p:spPr bwMode="auto">
            <a:xfrm>
              <a:off x="1526977" y="4000500"/>
              <a:ext cx="8930" cy="89298"/>
            </a:xfrm>
            <a:custGeom>
              <a:avLst/>
              <a:gdLst/>
              <a:ahLst/>
              <a:cxnLst/>
              <a:rect l="0" t="0" r="0" b="0"/>
              <a:pathLst>
                <a:path w="8930" h="89298">
                  <a:moveTo>
                    <a:pt x="0" y="0"/>
                  </a:moveTo>
                  <a:lnTo>
                    <a:pt x="0" y="0"/>
                  </a:lnTo>
                  <a:lnTo>
                    <a:pt x="0" y="4740"/>
                  </a:lnTo>
                  <a:lnTo>
                    <a:pt x="2646" y="9713"/>
                  </a:lnTo>
                  <a:lnTo>
                    <a:pt x="4740" y="12429"/>
                  </a:lnTo>
                  <a:lnTo>
                    <a:pt x="8102" y="37181"/>
                  </a:lnTo>
                  <a:lnTo>
                    <a:pt x="8929" y="89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4" name="SMARTInkShape-3459"/>
            <p:cNvSpPr/>
            <p:nvPr>
              <p:custDataLst>
                <p:tags r:id="rId157"/>
              </p:custDataLst>
            </p:nvPr>
          </p:nvSpPr>
          <p:spPr bwMode="auto">
            <a:xfrm>
              <a:off x="1803797" y="3732609"/>
              <a:ext cx="8931" cy="1"/>
            </a:xfrm>
            <a:custGeom>
              <a:avLst/>
              <a:gdLst/>
              <a:ahLst/>
              <a:cxnLst/>
              <a:rect l="0" t="0" r="0" b="0"/>
              <a:pathLst>
                <a:path w="8931" h="1">
                  <a:moveTo>
                    <a:pt x="0" y="0"/>
                  </a:moveTo>
                  <a:lnTo>
                    <a:pt x="0" y="0"/>
                  </a:lnTo>
                  <a:lnTo>
                    <a:pt x="893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5" name="SMARTInkShape-3460"/>
            <p:cNvSpPr/>
            <p:nvPr>
              <p:custDataLst>
                <p:tags r:id="rId158"/>
              </p:custDataLst>
            </p:nvPr>
          </p:nvSpPr>
          <p:spPr bwMode="auto">
            <a:xfrm>
              <a:off x="2118825" y="3870251"/>
              <a:ext cx="149317" cy="124105"/>
            </a:xfrm>
            <a:custGeom>
              <a:avLst/>
              <a:gdLst/>
              <a:ahLst/>
              <a:cxnLst/>
              <a:rect l="0" t="0" r="0" b="0"/>
              <a:pathLst>
                <a:path w="149317" h="124105">
                  <a:moveTo>
                    <a:pt x="51089" y="94530"/>
                  </a:moveTo>
                  <a:lnTo>
                    <a:pt x="51089" y="94530"/>
                  </a:lnTo>
                  <a:lnTo>
                    <a:pt x="58157" y="77749"/>
                  </a:lnTo>
                  <a:lnTo>
                    <a:pt x="66923" y="37703"/>
                  </a:lnTo>
                  <a:lnTo>
                    <a:pt x="67598" y="32832"/>
                  </a:lnTo>
                  <a:lnTo>
                    <a:pt x="63057" y="22130"/>
                  </a:lnTo>
                  <a:lnTo>
                    <a:pt x="55416" y="12743"/>
                  </a:lnTo>
                  <a:lnTo>
                    <a:pt x="48713" y="8571"/>
                  </a:lnTo>
                  <a:lnTo>
                    <a:pt x="39780" y="9363"/>
                  </a:lnTo>
                  <a:lnTo>
                    <a:pt x="34620" y="10962"/>
                  </a:lnTo>
                  <a:lnTo>
                    <a:pt x="23595" y="20678"/>
                  </a:lnTo>
                  <a:lnTo>
                    <a:pt x="13073" y="35910"/>
                  </a:lnTo>
                  <a:lnTo>
                    <a:pt x="879" y="72735"/>
                  </a:lnTo>
                  <a:lnTo>
                    <a:pt x="0" y="88812"/>
                  </a:lnTo>
                  <a:lnTo>
                    <a:pt x="5084" y="116207"/>
                  </a:lnTo>
                  <a:lnTo>
                    <a:pt x="10137" y="124008"/>
                  </a:lnTo>
                  <a:lnTo>
                    <a:pt x="14858" y="124104"/>
                  </a:lnTo>
                  <a:lnTo>
                    <a:pt x="28041" y="118919"/>
                  </a:lnTo>
                  <a:lnTo>
                    <a:pt x="35885" y="112645"/>
                  </a:lnTo>
                  <a:lnTo>
                    <a:pt x="65458" y="68057"/>
                  </a:lnTo>
                  <a:lnTo>
                    <a:pt x="80165" y="32085"/>
                  </a:lnTo>
                  <a:lnTo>
                    <a:pt x="81210" y="16837"/>
                  </a:lnTo>
                  <a:lnTo>
                    <a:pt x="78536" y="360"/>
                  </a:lnTo>
                  <a:lnTo>
                    <a:pt x="77325" y="0"/>
                  </a:lnTo>
                  <a:lnTo>
                    <a:pt x="73333" y="2246"/>
                  </a:lnTo>
                  <a:lnTo>
                    <a:pt x="70897" y="11843"/>
                  </a:lnTo>
                  <a:lnTo>
                    <a:pt x="64593" y="46998"/>
                  </a:lnTo>
                  <a:lnTo>
                    <a:pt x="66115" y="75816"/>
                  </a:lnTo>
                  <a:lnTo>
                    <a:pt x="77590" y="117428"/>
                  </a:lnTo>
                  <a:lnTo>
                    <a:pt x="87608" y="123686"/>
                  </a:lnTo>
                  <a:lnTo>
                    <a:pt x="149316" y="1123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6" name="SMARTInkShape-3461"/>
            <p:cNvSpPr/>
            <p:nvPr>
              <p:custDataLst>
                <p:tags r:id="rId159"/>
              </p:custDataLst>
            </p:nvPr>
          </p:nvSpPr>
          <p:spPr bwMode="auto">
            <a:xfrm>
              <a:off x="1978550" y="3775729"/>
              <a:ext cx="109147" cy="256146"/>
            </a:xfrm>
            <a:custGeom>
              <a:avLst/>
              <a:gdLst/>
              <a:ahLst/>
              <a:cxnLst/>
              <a:rect l="0" t="0" r="0" b="0"/>
              <a:pathLst>
                <a:path w="109147" h="256146">
                  <a:moveTo>
                    <a:pt x="102067" y="189052"/>
                  </a:moveTo>
                  <a:lnTo>
                    <a:pt x="102067" y="189052"/>
                  </a:lnTo>
                  <a:lnTo>
                    <a:pt x="102067" y="168935"/>
                  </a:lnTo>
                  <a:lnTo>
                    <a:pt x="99421" y="162583"/>
                  </a:lnTo>
                  <a:lnTo>
                    <a:pt x="97327" y="159499"/>
                  </a:lnTo>
                  <a:lnTo>
                    <a:pt x="80157" y="145679"/>
                  </a:lnTo>
                  <a:lnTo>
                    <a:pt x="67194" y="140010"/>
                  </a:lnTo>
                  <a:lnTo>
                    <a:pt x="60959" y="138498"/>
                  </a:lnTo>
                  <a:lnTo>
                    <a:pt x="43448" y="142109"/>
                  </a:lnTo>
                  <a:lnTo>
                    <a:pt x="14090" y="155857"/>
                  </a:lnTo>
                  <a:lnTo>
                    <a:pt x="8396" y="162062"/>
                  </a:lnTo>
                  <a:lnTo>
                    <a:pt x="0" y="178870"/>
                  </a:lnTo>
                  <a:lnTo>
                    <a:pt x="5900" y="219219"/>
                  </a:lnTo>
                  <a:lnTo>
                    <a:pt x="20216" y="251459"/>
                  </a:lnTo>
                  <a:lnTo>
                    <a:pt x="26663" y="255461"/>
                  </a:lnTo>
                  <a:lnTo>
                    <a:pt x="33939" y="256145"/>
                  </a:lnTo>
                  <a:lnTo>
                    <a:pt x="49960" y="251613"/>
                  </a:lnTo>
                  <a:lnTo>
                    <a:pt x="67002" y="242985"/>
                  </a:lnTo>
                  <a:lnTo>
                    <a:pt x="79207" y="229889"/>
                  </a:lnTo>
                  <a:lnTo>
                    <a:pt x="98432" y="192702"/>
                  </a:lnTo>
                  <a:lnTo>
                    <a:pt x="106833" y="153974"/>
                  </a:lnTo>
                  <a:lnTo>
                    <a:pt x="109146" y="118561"/>
                  </a:lnTo>
                  <a:lnTo>
                    <a:pt x="107529" y="82316"/>
                  </a:lnTo>
                  <a:lnTo>
                    <a:pt x="101518" y="48348"/>
                  </a:lnTo>
                  <a:lnTo>
                    <a:pt x="88925" y="20022"/>
                  </a:lnTo>
                  <a:lnTo>
                    <a:pt x="80407" y="10881"/>
                  </a:lnTo>
                  <a:lnTo>
                    <a:pt x="60360" y="725"/>
                  </a:lnTo>
                  <a:lnTo>
                    <a:pt x="50450" y="0"/>
                  </a:lnTo>
                  <a:lnTo>
                    <a:pt x="31501" y="4488"/>
                  </a:lnTo>
                  <a:lnTo>
                    <a:pt x="3841" y="1938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7" name="SMARTInkShape-3462"/>
            <p:cNvSpPr/>
            <p:nvPr>
              <p:custDataLst>
                <p:tags r:id="rId160"/>
              </p:custDataLst>
            </p:nvPr>
          </p:nvSpPr>
          <p:spPr bwMode="auto">
            <a:xfrm>
              <a:off x="1366242" y="3964781"/>
              <a:ext cx="69429" cy="107158"/>
            </a:xfrm>
            <a:custGeom>
              <a:avLst/>
              <a:gdLst/>
              <a:ahLst/>
              <a:cxnLst/>
              <a:rect l="0" t="0" r="0" b="0"/>
              <a:pathLst>
                <a:path w="69429" h="107158">
                  <a:moveTo>
                    <a:pt x="0" y="0"/>
                  </a:moveTo>
                  <a:lnTo>
                    <a:pt x="0" y="0"/>
                  </a:lnTo>
                  <a:lnTo>
                    <a:pt x="23353" y="992"/>
                  </a:lnTo>
                  <a:lnTo>
                    <a:pt x="53751" y="7689"/>
                  </a:lnTo>
                  <a:lnTo>
                    <a:pt x="57662" y="11079"/>
                  </a:lnTo>
                  <a:lnTo>
                    <a:pt x="66915" y="28088"/>
                  </a:lnTo>
                  <a:lnTo>
                    <a:pt x="69428" y="36627"/>
                  </a:lnTo>
                  <a:lnTo>
                    <a:pt x="62607" y="51666"/>
                  </a:lnTo>
                  <a:lnTo>
                    <a:pt x="51638" y="67612"/>
                  </a:lnTo>
                  <a:lnTo>
                    <a:pt x="24973" y="92514"/>
                  </a:lnTo>
                  <a:lnTo>
                    <a:pt x="17860" y="10715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8" name="SMARTInkShape-3463"/>
            <p:cNvSpPr/>
            <p:nvPr>
              <p:custDataLst>
                <p:tags r:id="rId161"/>
              </p:custDataLst>
            </p:nvPr>
          </p:nvSpPr>
          <p:spPr bwMode="auto">
            <a:xfrm>
              <a:off x="1441537" y="3937992"/>
              <a:ext cx="22933" cy="116087"/>
            </a:xfrm>
            <a:custGeom>
              <a:avLst/>
              <a:gdLst/>
              <a:ahLst/>
              <a:cxnLst/>
              <a:rect l="0" t="0" r="0" b="0"/>
              <a:pathLst>
                <a:path w="22933" h="116087">
                  <a:moveTo>
                    <a:pt x="14002" y="0"/>
                  </a:moveTo>
                  <a:lnTo>
                    <a:pt x="14002" y="0"/>
                  </a:lnTo>
                  <a:lnTo>
                    <a:pt x="6314" y="0"/>
                  </a:lnTo>
                  <a:lnTo>
                    <a:pt x="0" y="33439"/>
                  </a:lnTo>
                  <a:lnTo>
                    <a:pt x="3777" y="74919"/>
                  </a:lnTo>
                  <a:lnTo>
                    <a:pt x="7334" y="96612"/>
                  </a:lnTo>
                  <a:lnTo>
                    <a:pt x="12031" y="107431"/>
                  </a:lnTo>
                  <a:lnTo>
                    <a:pt x="22932" y="1160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19" name="SMARTInkShape-Group986"/>
          <p:cNvGrpSpPr/>
          <p:nvPr/>
        </p:nvGrpSpPr>
        <p:grpSpPr>
          <a:xfrm>
            <a:off x="1116211" y="2795122"/>
            <a:ext cx="1473399" cy="1415102"/>
            <a:chOff x="1116211" y="2795122"/>
            <a:chExt cx="1473399" cy="1415102"/>
          </a:xfrm>
        </p:grpSpPr>
        <p:sp>
          <p:nvSpPr>
            <p:cNvPr id="210" name="SMARTInkShape-3464"/>
            <p:cNvSpPr/>
            <p:nvPr>
              <p:custDataLst>
                <p:tags r:id="rId137"/>
              </p:custDataLst>
            </p:nvPr>
          </p:nvSpPr>
          <p:spPr bwMode="auto">
            <a:xfrm>
              <a:off x="1893136" y="3357563"/>
              <a:ext cx="24856" cy="712671"/>
            </a:xfrm>
            <a:custGeom>
              <a:avLst/>
              <a:gdLst/>
              <a:ahLst/>
              <a:cxnLst/>
              <a:rect l="0" t="0" r="0" b="0"/>
              <a:pathLst>
                <a:path w="24856" h="712671">
                  <a:moveTo>
                    <a:pt x="8888" y="0"/>
                  </a:moveTo>
                  <a:lnTo>
                    <a:pt x="8888" y="0"/>
                  </a:lnTo>
                  <a:lnTo>
                    <a:pt x="9880" y="14258"/>
                  </a:lnTo>
                  <a:lnTo>
                    <a:pt x="17982" y="56760"/>
                  </a:lnTo>
                  <a:lnTo>
                    <a:pt x="19911" y="77528"/>
                  </a:lnTo>
                  <a:lnTo>
                    <a:pt x="22190" y="102287"/>
                  </a:lnTo>
                  <a:lnTo>
                    <a:pt x="24722" y="140380"/>
                  </a:lnTo>
                  <a:lnTo>
                    <a:pt x="24855" y="183438"/>
                  </a:lnTo>
                  <a:lnTo>
                    <a:pt x="23501" y="218533"/>
                  </a:lnTo>
                  <a:lnTo>
                    <a:pt x="21606" y="258798"/>
                  </a:lnTo>
                  <a:lnTo>
                    <a:pt x="20343" y="290602"/>
                  </a:lnTo>
                  <a:lnTo>
                    <a:pt x="19501" y="316766"/>
                  </a:lnTo>
                  <a:lnTo>
                    <a:pt x="18566" y="360058"/>
                  </a:lnTo>
                  <a:lnTo>
                    <a:pt x="18150" y="399143"/>
                  </a:lnTo>
                  <a:lnTo>
                    <a:pt x="17965" y="431065"/>
                  </a:lnTo>
                  <a:lnTo>
                    <a:pt x="16891" y="460468"/>
                  </a:lnTo>
                  <a:lnTo>
                    <a:pt x="13106" y="493378"/>
                  </a:lnTo>
                  <a:lnTo>
                    <a:pt x="8117" y="535787"/>
                  </a:lnTo>
                  <a:lnTo>
                    <a:pt x="3584" y="578447"/>
                  </a:lnTo>
                  <a:lnTo>
                    <a:pt x="1569" y="607329"/>
                  </a:lnTo>
                  <a:lnTo>
                    <a:pt x="674" y="640671"/>
                  </a:lnTo>
                  <a:lnTo>
                    <a:pt x="170" y="685260"/>
                  </a:lnTo>
                  <a:lnTo>
                    <a:pt x="0" y="708623"/>
                  </a:lnTo>
                  <a:lnTo>
                    <a:pt x="978" y="710541"/>
                  </a:lnTo>
                  <a:lnTo>
                    <a:pt x="2622" y="711818"/>
                  </a:lnTo>
                  <a:lnTo>
                    <a:pt x="4711" y="712670"/>
                  </a:lnTo>
                  <a:lnTo>
                    <a:pt x="6103" y="711254"/>
                  </a:lnTo>
                  <a:lnTo>
                    <a:pt x="8888" y="69651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1" name="SMARTInkShape-3465"/>
            <p:cNvSpPr/>
            <p:nvPr>
              <p:custDataLst>
                <p:tags r:id="rId138"/>
              </p:custDataLst>
            </p:nvPr>
          </p:nvSpPr>
          <p:spPr bwMode="auto">
            <a:xfrm>
              <a:off x="1848446" y="3295055"/>
              <a:ext cx="499599" cy="821532"/>
            </a:xfrm>
            <a:custGeom>
              <a:avLst/>
              <a:gdLst/>
              <a:ahLst/>
              <a:cxnLst/>
              <a:rect l="0" t="0" r="0" b="0"/>
              <a:pathLst>
                <a:path w="499599" h="821532">
                  <a:moveTo>
                    <a:pt x="98226" y="0"/>
                  </a:moveTo>
                  <a:lnTo>
                    <a:pt x="98226" y="0"/>
                  </a:lnTo>
                  <a:lnTo>
                    <a:pt x="102966" y="4740"/>
                  </a:lnTo>
                  <a:lnTo>
                    <a:pt x="107940" y="7067"/>
                  </a:lnTo>
                  <a:lnTo>
                    <a:pt x="147681" y="9677"/>
                  </a:lnTo>
                  <a:lnTo>
                    <a:pt x="176490" y="14993"/>
                  </a:lnTo>
                  <a:lnTo>
                    <a:pt x="212054" y="16585"/>
                  </a:lnTo>
                  <a:lnTo>
                    <a:pt x="253000" y="12742"/>
                  </a:lnTo>
                  <a:lnTo>
                    <a:pt x="283983" y="10059"/>
                  </a:lnTo>
                  <a:lnTo>
                    <a:pt x="318699" y="12077"/>
                  </a:lnTo>
                  <a:lnTo>
                    <a:pt x="357940" y="16282"/>
                  </a:lnTo>
                  <a:lnTo>
                    <a:pt x="395775" y="23234"/>
                  </a:lnTo>
                  <a:lnTo>
                    <a:pt x="434777" y="31378"/>
                  </a:lnTo>
                  <a:lnTo>
                    <a:pt x="476325" y="43893"/>
                  </a:lnTo>
                  <a:lnTo>
                    <a:pt x="488189" y="48612"/>
                  </a:lnTo>
                  <a:lnTo>
                    <a:pt x="492147" y="52252"/>
                  </a:lnTo>
                  <a:lnTo>
                    <a:pt x="496544" y="61587"/>
                  </a:lnTo>
                  <a:lnTo>
                    <a:pt x="499598" y="82499"/>
                  </a:lnTo>
                  <a:lnTo>
                    <a:pt x="497375" y="121564"/>
                  </a:lnTo>
                  <a:lnTo>
                    <a:pt x="490962" y="166049"/>
                  </a:lnTo>
                  <a:lnTo>
                    <a:pt x="484247" y="207619"/>
                  </a:lnTo>
                  <a:lnTo>
                    <a:pt x="476965" y="245953"/>
                  </a:lnTo>
                  <a:lnTo>
                    <a:pt x="472382" y="288400"/>
                  </a:lnTo>
                  <a:lnTo>
                    <a:pt x="468711" y="310337"/>
                  </a:lnTo>
                  <a:lnTo>
                    <a:pt x="464278" y="334883"/>
                  </a:lnTo>
                  <a:lnTo>
                    <a:pt x="459353" y="372741"/>
                  </a:lnTo>
                  <a:lnTo>
                    <a:pt x="456581" y="413720"/>
                  </a:lnTo>
                  <a:lnTo>
                    <a:pt x="453113" y="452651"/>
                  </a:lnTo>
                  <a:lnTo>
                    <a:pt x="448448" y="493952"/>
                  </a:lnTo>
                  <a:lnTo>
                    <a:pt x="449712" y="535624"/>
                  </a:lnTo>
                  <a:lnTo>
                    <a:pt x="453871" y="571430"/>
                  </a:lnTo>
                  <a:lnTo>
                    <a:pt x="459027" y="607187"/>
                  </a:lnTo>
                  <a:lnTo>
                    <a:pt x="462768" y="646566"/>
                  </a:lnTo>
                  <a:lnTo>
                    <a:pt x="463876" y="681826"/>
                  </a:lnTo>
                  <a:lnTo>
                    <a:pt x="457214" y="721762"/>
                  </a:lnTo>
                  <a:lnTo>
                    <a:pt x="452926" y="758887"/>
                  </a:lnTo>
                  <a:lnTo>
                    <a:pt x="445747" y="774197"/>
                  </a:lnTo>
                  <a:lnTo>
                    <a:pt x="434432" y="788258"/>
                  </a:lnTo>
                  <a:lnTo>
                    <a:pt x="404232" y="799598"/>
                  </a:lnTo>
                  <a:lnTo>
                    <a:pt x="368650" y="803314"/>
                  </a:lnTo>
                  <a:lnTo>
                    <a:pt x="324320" y="803601"/>
                  </a:lnTo>
                  <a:lnTo>
                    <a:pt x="281572" y="803658"/>
                  </a:lnTo>
                  <a:lnTo>
                    <a:pt x="246698" y="803667"/>
                  </a:lnTo>
                  <a:lnTo>
                    <a:pt x="226973" y="804661"/>
                  </a:lnTo>
                  <a:lnTo>
                    <a:pt x="201917" y="806315"/>
                  </a:lnTo>
                  <a:lnTo>
                    <a:pt x="173306" y="808410"/>
                  </a:lnTo>
                  <a:lnTo>
                    <a:pt x="130934" y="810739"/>
                  </a:lnTo>
                  <a:lnTo>
                    <a:pt x="98872" y="812766"/>
                  </a:lnTo>
                  <a:lnTo>
                    <a:pt x="57517" y="818493"/>
                  </a:lnTo>
                  <a:lnTo>
                    <a:pt x="0" y="82153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2" name="SMARTInkShape-3466"/>
            <p:cNvSpPr/>
            <p:nvPr>
              <p:custDataLst>
                <p:tags r:id="rId139"/>
              </p:custDataLst>
            </p:nvPr>
          </p:nvSpPr>
          <p:spPr bwMode="auto">
            <a:xfrm>
              <a:off x="2000250" y="2973586"/>
              <a:ext cx="107157" cy="17860"/>
            </a:xfrm>
            <a:custGeom>
              <a:avLst/>
              <a:gdLst/>
              <a:ahLst/>
              <a:cxnLst/>
              <a:rect l="0" t="0" r="0" b="0"/>
              <a:pathLst>
                <a:path w="107157" h="17860">
                  <a:moveTo>
                    <a:pt x="0" y="17859"/>
                  </a:moveTo>
                  <a:lnTo>
                    <a:pt x="0" y="17859"/>
                  </a:lnTo>
                  <a:lnTo>
                    <a:pt x="4741" y="13119"/>
                  </a:lnTo>
                  <a:lnTo>
                    <a:pt x="9714" y="10792"/>
                  </a:lnTo>
                  <a:lnTo>
                    <a:pt x="48931" y="9093"/>
                  </a:lnTo>
                  <a:lnTo>
                    <a:pt x="10715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3" name="SMARTInkShape-3467"/>
            <p:cNvSpPr/>
            <p:nvPr>
              <p:custDataLst>
                <p:tags r:id="rId140"/>
              </p:custDataLst>
            </p:nvPr>
          </p:nvSpPr>
          <p:spPr bwMode="auto">
            <a:xfrm>
              <a:off x="1116211" y="3286150"/>
              <a:ext cx="616081" cy="924074"/>
            </a:xfrm>
            <a:custGeom>
              <a:avLst/>
              <a:gdLst/>
              <a:ahLst/>
              <a:cxnLst/>
              <a:rect l="0" t="0" r="0" b="0"/>
              <a:pathLst>
                <a:path w="616081" h="924074">
                  <a:moveTo>
                    <a:pt x="0" y="44623"/>
                  </a:moveTo>
                  <a:lnTo>
                    <a:pt x="0" y="44623"/>
                  </a:lnTo>
                  <a:lnTo>
                    <a:pt x="4741" y="44623"/>
                  </a:lnTo>
                  <a:lnTo>
                    <a:pt x="42755" y="30365"/>
                  </a:lnTo>
                  <a:lnTo>
                    <a:pt x="65966" y="19766"/>
                  </a:lnTo>
                  <a:lnTo>
                    <a:pt x="87634" y="15153"/>
                  </a:lnTo>
                  <a:lnTo>
                    <a:pt x="115969" y="11086"/>
                  </a:lnTo>
                  <a:lnTo>
                    <a:pt x="148750" y="7382"/>
                  </a:lnTo>
                  <a:lnTo>
                    <a:pt x="174573" y="4913"/>
                  </a:lnTo>
                  <a:lnTo>
                    <a:pt x="213849" y="2169"/>
                  </a:lnTo>
                  <a:lnTo>
                    <a:pt x="247179" y="950"/>
                  </a:lnTo>
                  <a:lnTo>
                    <a:pt x="291189" y="264"/>
                  </a:lnTo>
                  <a:lnTo>
                    <a:pt x="329364" y="60"/>
                  </a:lnTo>
                  <a:lnTo>
                    <a:pt x="365811" y="0"/>
                  </a:lnTo>
                  <a:lnTo>
                    <a:pt x="401745" y="2628"/>
                  </a:lnTo>
                  <a:lnTo>
                    <a:pt x="437528" y="7045"/>
                  </a:lnTo>
                  <a:lnTo>
                    <a:pt x="473266" y="8354"/>
                  </a:lnTo>
                  <a:lnTo>
                    <a:pt x="511636" y="8741"/>
                  </a:lnTo>
                  <a:lnTo>
                    <a:pt x="538941" y="10817"/>
                  </a:lnTo>
                  <a:lnTo>
                    <a:pt x="574641" y="23141"/>
                  </a:lnTo>
                  <a:lnTo>
                    <a:pt x="597676" y="39361"/>
                  </a:lnTo>
                  <a:lnTo>
                    <a:pt x="610234" y="55742"/>
                  </a:lnTo>
                  <a:lnTo>
                    <a:pt x="615370" y="69153"/>
                  </a:lnTo>
                  <a:lnTo>
                    <a:pt x="616080" y="106708"/>
                  </a:lnTo>
                  <a:lnTo>
                    <a:pt x="606647" y="146473"/>
                  </a:lnTo>
                  <a:lnTo>
                    <a:pt x="596025" y="183280"/>
                  </a:lnTo>
                  <a:lnTo>
                    <a:pt x="591334" y="217778"/>
                  </a:lnTo>
                  <a:lnTo>
                    <a:pt x="585204" y="248394"/>
                  </a:lnTo>
                  <a:lnTo>
                    <a:pt x="579906" y="285670"/>
                  </a:lnTo>
                  <a:lnTo>
                    <a:pt x="575236" y="328365"/>
                  </a:lnTo>
                  <a:lnTo>
                    <a:pt x="572607" y="372112"/>
                  </a:lnTo>
                  <a:lnTo>
                    <a:pt x="571992" y="404486"/>
                  </a:lnTo>
                  <a:lnTo>
                    <a:pt x="571719" y="438719"/>
                  </a:lnTo>
                  <a:lnTo>
                    <a:pt x="571597" y="470801"/>
                  </a:lnTo>
                  <a:lnTo>
                    <a:pt x="571529" y="509565"/>
                  </a:lnTo>
                  <a:lnTo>
                    <a:pt x="571513" y="544290"/>
                  </a:lnTo>
                  <a:lnTo>
                    <a:pt x="571504" y="579185"/>
                  </a:lnTo>
                  <a:lnTo>
                    <a:pt x="571502" y="616243"/>
                  </a:lnTo>
                  <a:lnTo>
                    <a:pt x="570509" y="657848"/>
                  </a:lnTo>
                  <a:lnTo>
                    <a:pt x="564371" y="698380"/>
                  </a:lnTo>
                  <a:lnTo>
                    <a:pt x="559071" y="736687"/>
                  </a:lnTo>
                  <a:lnTo>
                    <a:pt x="555250" y="774436"/>
                  </a:lnTo>
                  <a:lnTo>
                    <a:pt x="551207" y="814119"/>
                  </a:lnTo>
                  <a:lnTo>
                    <a:pt x="545091" y="858005"/>
                  </a:lnTo>
                  <a:lnTo>
                    <a:pt x="543794" y="877811"/>
                  </a:lnTo>
                  <a:lnTo>
                    <a:pt x="537604" y="889011"/>
                  </a:lnTo>
                  <a:lnTo>
                    <a:pt x="527329" y="901313"/>
                  </a:lnTo>
                  <a:lnTo>
                    <a:pt x="514555" y="904445"/>
                  </a:lnTo>
                  <a:lnTo>
                    <a:pt x="501711" y="908920"/>
                  </a:lnTo>
                  <a:lnTo>
                    <a:pt x="464010" y="916692"/>
                  </a:lnTo>
                  <a:lnTo>
                    <a:pt x="421687" y="921778"/>
                  </a:lnTo>
                  <a:lnTo>
                    <a:pt x="412094" y="924073"/>
                  </a:lnTo>
                  <a:lnTo>
                    <a:pt x="388831" y="923618"/>
                  </a:lnTo>
                  <a:lnTo>
                    <a:pt x="356455" y="921331"/>
                  </a:lnTo>
                  <a:lnTo>
                    <a:pt x="318004" y="917822"/>
                  </a:lnTo>
                  <a:lnTo>
                    <a:pt x="288401" y="914490"/>
                  </a:lnTo>
                  <a:lnTo>
                    <a:pt x="244925" y="908142"/>
                  </a:lnTo>
                  <a:lnTo>
                    <a:pt x="202878" y="898990"/>
                  </a:lnTo>
                  <a:lnTo>
                    <a:pt x="166827" y="894735"/>
                  </a:lnTo>
                  <a:lnTo>
                    <a:pt x="135751" y="893475"/>
                  </a:lnTo>
                  <a:lnTo>
                    <a:pt x="103659" y="895825"/>
                  </a:lnTo>
                  <a:lnTo>
                    <a:pt x="67899" y="899185"/>
                  </a:lnTo>
                  <a:lnTo>
                    <a:pt x="25980" y="901342"/>
                  </a:lnTo>
                  <a:lnTo>
                    <a:pt x="20297" y="901519"/>
                  </a:lnTo>
                  <a:lnTo>
                    <a:pt x="16508" y="900645"/>
                  </a:lnTo>
                  <a:lnTo>
                    <a:pt x="13982" y="899070"/>
                  </a:lnTo>
                  <a:lnTo>
                    <a:pt x="12298" y="897028"/>
                  </a:lnTo>
                  <a:lnTo>
                    <a:pt x="10427" y="892113"/>
                  </a:lnTo>
                  <a:lnTo>
                    <a:pt x="8930" y="88401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4" name="SMARTInkShape-3468"/>
            <p:cNvSpPr/>
            <p:nvPr>
              <p:custDataLst>
                <p:tags r:id="rId141"/>
              </p:custDataLst>
            </p:nvPr>
          </p:nvSpPr>
          <p:spPr bwMode="auto">
            <a:xfrm>
              <a:off x="2477713" y="2875359"/>
              <a:ext cx="40460" cy="12430"/>
            </a:xfrm>
            <a:custGeom>
              <a:avLst/>
              <a:gdLst/>
              <a:ahLst/>
              <a:cxnLst/>
              <a:rect l="0" t="0" r="0" b="0"/>
              <a:pathLst>
                <a:path w="40460" h="12430">
                  <a:moveTo>
                    <a:pt x="4740" y="0"/>
                  </a:moveTo>
                  <a:lnTo>
                    <a:pt x="4740" y="0"/>
                  </a:lnTo>
                  <a:lnTo>
                    <a:pt x="0" y="4741"/>
                  </a:lnTo>
                  <a:lnTo>
                    <a:pt x="588" y="7129"/>
                  </a:lnTo>
                  <a:lnTo>
                    <a:pt x="6533" y="12429"/>
                  </a:lnTo>
                  <a:lnTo>
                    <a:pt x="11888" y="12255"/>
                  </a:lnTo>
                  <a:lnTo>
                    <a:pt x="40459"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5" name="SMARTInkShape-3469"/>
            <p:cNvSpPr/>
            <p:nvPr>
              <p:custDataLst>
                <p:tags r:id="rId142"/>
              </p:custDataLst>
            </p:nvPr>
          </p:nvSpPr>
          <p:spPr bwMode="auto">
            <a:xfrm>
              <a:off x="2294930" y="2795122"/>
              <a:ext cx="294680" cy="395089"/>
            </a:xfrm>
            <a:custGeom>
              <a:avLst/>
              <a:gdLst/>
              <a:ahLst/>
              <a:cxnLst/>
              <a:rect l="0" t="0" r="0" b="0"/>
              <a:pathLst>
                <a:path w="294680" h="395089">
                  <a:moveTo>
                    <a:pt x="0" y="240972"/>
                  </a:moveTo>
                  <a:lnTo>
                    <a:pt x="0" y="240972"/>
                  </a:lnTo>
                  <a:lnTo>
                    <a:pt x="9713" y="279826"/>
                  </a:lnTo>
                  <a:lnTo>
                    <a:pt x="18091" y="323922"/>
                  </a:lnTo>
                  <a:lnTo>
                    <a:pt x="22923" y="358206"/>
                  </a:lnTo>
                  <a:lnTo>
                    <a:pt x="26563" y="395088"/>
                  </a:lnTo>
                  <a:lnTo>
                    <a:pt x="31191" y="356770"/>
                  </a:lnTo>
                  <a:lnTo>
                    <a:pt x="25447" y="316954"/>
                  </a:lnTo>
                  <a:lnTo>
                    <a:pt x="20240" y="279703"/>
                  </a:lnTo>
                  <a:lnTo>
                    <a:pt x="14618" y="246610"/>
                  </a:lnTo>
                  <a:lnTo>
                    <a:pt x="10053" y="207322"/>
                  </a:lnTo>
                  <a:lnTo>
                    <a:pt x="9429" y="196912"/>
                  </a:lnTo>
                  <a:lnTo>
                    <a:pt x="11247" y="193739"/>
                  </a:lnTo>
                  <a:lnTo>
                    <a:pt x="14443" y="191624"/>
                  </a:lnTo>
                  <a:lnTo>
                    <a:pt x="18558" y="190214"/>
                  </a:lnTo>
                  <a:lnTo>
                    <a:pt x="28422" y="191293"/>
                  </a:lnTo>
                  <a:lnTo>
                    <a:pt x="55665" y="200070"/>
                  </a:lnTo>
                  <a:lnTo>
                    <a:pt x="60922" y="203782"/>
                  </a:lnTo>
                  <a:lnTo>
                    <a:pt x="64427" y="208241"/>
                  </a:lnTo>
                  <a:lnTo>
                    <a:pt x="69360" y="221352"/>
                  </a:lnTo>
                  <a:lnTo>
                    <a:pt x="70053" y="224915"/>
                  </a:lnTo>
                  <a:lnTo>
                    <a:pt x="69522" y="228283"/>
                  </a:lnTo>
                  <a:lnTo>
                    <a:pt x="66287" y="234671"/>
                  </a:lnTo>
                  <a:lnTo>
                    <a:pt x="31293" y="262944"/>
                  </a:lnTo>
                  <a:lnTo>
                    <a:pt x="23273" y="266334"/>
                  </a:lnTo>
                  <a:lnTo>
                    <a:pt x="23453" y="266809"/>
                  </a:lnTo>
                  <a:lnTo>
                    <a:pt x="28282" y="267338"/>
                  </a:lnTo>
                  <a:lnTo>
                    <a:pt x="54399" y="267705"/>
                  </a:lnTo>
                  <a:lnTo>
                    <a:pt x="94342" y="247638"/>
                  </a:lnTo>
                  <a:lnTo>
                    <a:pt x="104107" y="235997"/>
                  </a:lnTo>
                  <a:lnTo>
                    <a:pt x="113719" y="218492"/>
                  </a:lnTo>
                  <a:lnTo>
                    <a:pt x="110644" y="196497"/>
                  </a:lnTo>
                  <a:lnTo>
                    <a:pt x="99774" y="167618"/>
                  </a:lnTo>
                  <a:lnTo>
                    <a:pt x="100250" y="167265"/>
                  </a:lnTo>
                  <a:lnTo>
                    <a:pt x="113548" y="187325"/>
                  </a:lnTo>
                  <a:lnTo>
                    <a:pt x="128050" y="222356"/>
                  </a:lnTo>
                  <a:lnTo>
                    <a:pt x="133971" y="227737"/>
                  </a:lnTo>
                  <a:lnTo>
                    <a:pt x="136939" y="229172"/>
                  </a:lnTo>
                  <a:lnTo>
                    <a:pt x="139910" y="225168"/>
                  </a:lnTo>
                  <a:lnTo>
                    <a:pt x="145856" y="207489"/>
                  </a:lnTo>
                  <a:lnTo>
                    <a:pt x="144493" y="166815"/>
                  </a:lnTo>
                  <a:lnTo>
                    <a:pt x="142938" y="152266"/>
                  </a:lnTo>
                  <a:lnTo>
                    <a:pt x="147634" y="156590"/>
                  </a:lnTo>
                  <a:lnTo>
                    <a:pt x="164247" y="198617"/>
                  </a:lnTo>
                  <a:lnTo>
                    <a:pt x="176878" y="224233"/>
                  </a:lnTo>
                  <a:lnTo>
                    <a:pt x="190730" y="241470"/>
                  </a:lnTo>
                  <a:lnTo>
                    <a:pt x="198590" y="241304"/>
                  </a:lnTo>
                  <a:lnTo>
                    <a:pt x="206808" y="235240"/>
                  </a:lnTo>
                  <a:lnTo>
                    <a:pt x="220899" y="214612"/>
                  </a:lnTo>
                  <a:lnTo>
                    <a:pt x="227161" y="192215"/>
                  </a:lnTo>
                  <a:lnTo>
                    <a:pt x="227299" y="158448"/>
                  </a:lnTo>
                  <a:lnTo>
                    <a:pt x="225947" y="138331"/>
                  </a:lnTo>
                  <a:lnTo>
                    <a:pt x="224053" y="113013"/>
                  </a:lnTo>
                  <a:lnTo>
                    <a:pt x="221798" y="84228"/>
                  </a:lnTo>
                  <a:lnTo>
                    <a:pt x="219303" y="53132"/>
                  </a:lnTo>
                  <a:lnTo>
                    <a:pt x="216530" y="15935"/>
                  </a:lnTo>
                  <a:lnTo>
                    <a:pt x="215298" y="65"/>
                  </a:lnTo>
                  <a:lnTo>
                    <a:pt x="214970" y="0"/>
                  </a:lnTo>
                  <a:lnTo>
                    <a:pt x="217153" y="40588"/>
                  </a:lnTo>
                  <a:lnTo>
                    <a:pt x="219182" y="68687"/>
                  </a:lnTo>
                  <a:lnTo>
                    <a:pt x="224084" y="107847"/>
                  </a:lnTo>
                  <a:lnTo>
                    <a:pt x="229775" y="146626"/>
                  </a:lnTo>
                  <a:lnTo>
                    <a:pt x="233091" y="168283"/>
                  </a:lnTo>
                  <a:lnTo>
                    <a:pt x="248743" y="206586"/>
                  </a:lnTo>
                  <a:lnTo>
                    <a:pt x="252149" y="212095"/>
                  </a:lnTo>
                  <a:lnTo>
                    <a:pt x="256404" y="211799"/>
                  </a:lnTo>
                  <a:lnTo>
                    <a:pt x="266423" y="200886"/>
                  </a:lnTo>
                  <a:lnTo>
                    <a:pt x="281896" y="167679"/>
                  </a:lnTo>
                  <a:lnTo>
                    <a:pt x="294679" y="12488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6" name="SMARTInkShape-3470"/>
            <p:cNvSpPr/>
            <p:nvPr>
              <p:custDataLst>
                <p:tags r:id="rId143"/>
              </p:custDataLst>
            </p:nvPr>
          </p:nvSpPr>
          <p:spPr bwMode="auto">
            <a:xfrm>
              <a:off x="2160984" y="3037703"/>
              <a:ext cx="142876" cy="116917"/>
            </a:xfrm>
            <a:custGeom>
              <a:avLst/>
              <a:gdLst/>
              <a:ahLst/>
              <a:cxnLst/>
              <a:rect l="0" t="0" r="0" b="0"/>
              <a:pathLst>
                <a:path w="142876" h="116917">
                  <a:moveTo>
                    <a:pt x="0" y="16250"/>
                  </a:moveTo>
                  <a:lnTo>
                    <a:pt x="0" y="16250"/>
                  </a:lnTo>
                  <a:lnTo>
                    <a:pt x="0" y="3821"/>
                  </a:lnTo>
                  <a:lnTo>
                    <a:pt x="993" y="2011"/>
                  </a:lnTo>
                  <a:lnTo>
                    <a:pt x="2646" y="804"/>
                  </a:lnTo>
                  <a:lnTo>
                    <a:pt x="4741" y="0"/>
                  </a:lnTo>
                  <a:lnTo>
                    <a:pt x="7130" y="1448"/>
                  </a:lnTo>
                  <a:lnTo>
                    <a:pt x="12429" y="8348"/>
                  </a:lnTo>
                  <a:lnTo>
                    <a:pt x="16787" y="44198"/>
                  </a:lnTo>
                  <a:lnTo>
                    <a:pt x="20294" y="87438"/>
                  </a:lnTo>
                  <a:lnTo>
                    <a:pt x="25507" y="106710"/>
                  </a:lnTo>
                  <a:lnTo>
                    <a:pt x="24942" y="110291"/>
                  </a:lnTo>
                  <a:lnTo>
                    <a:pt x="21669" y="116916"/>
                  </a:lnTo>
                  <a:lnTo>
                    <a:pt x="32870" y="79350"/>
                  </a:lnTo>
                  <a:lnTo>
                    <a:pt x="46561" y="35608"/>
                  </a:lnTo>
                  <a:lnTo>
                    <a:pt x="52491" y="11292"/>
                  </a:lnTo>
                  <a:lnTo>
                    <a:pt x="54838" y="8976"/>
                  </a:lnTo>
                  <a:lnTo>
                    <a:pt x="57395" y="8424"/>
                  </a:lnTo>
                  <a:lnTo>
                    <a:pt x="60091" y="10041"/>
                  </a:lnTo>
                  <a:lnTo>
                    <a:pt x="65734" y="17128"/>
                  </a:lnTo>
                  <a:lnTo>
                    <a:pt x="79425" y="52105"/>
                  </a:lnTo>
                  <a:lnTo>
                    <a:pt x="98609" y="81665"/>
                  </a:lnTo>
                  <a:lnTo>
                    <a:pt x="107657" y="89972"/>
                  </a:lnTo>
                  <a:lnTo>
                    <a:pt x="120278" y="93664"/>
                  </a:lnTo>
                  <a:lnTo>
                    <a:pt x="132832" y="94312"/>
                  </a:lnTo>
                  <a:lnTo>
                    <a:pt x="142875" y="8768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7" name="SMARTInkShape-3471"/>
            <p:cNvSpPr/>
            <p:nvPr>
              <p:custDataLst>
                <p:tags r:id="rId144"/>
              </p:custDataLst>
            </p:nvPr>
          </p:nvSpPr>
          <p:spPr bwMode="auto">
            <a:xfrm>
              <a:off x="2053828" y="3000375"/>
              <a:ext cx="53579" cy="160735"/>
            </a:xfrm>
            <a:custGeom>
              <a:avLst/>
              <a:gdLst/>
              <a:ahLst/>
              <a:cxnLst/>
              <a:rect l="0" t="0" r="0" b="0"/>
              <a:pathLst>
                <a:path w="53579" h="160735">
                  <a:moveTo>
                    <a:pt x="0" y="0"/>
                  </a:moveTo>
                  <a:lnTo>
                    <a:pt x="0" y="0"/>
                  </a:lnTo>
                  <a:lnTo>
                    <a:pt x="20738" y="39699"/>
                  </a:lnTo>
                  <a:lnTo>
                    <a:pt x="37500" y="81815"/>
                  </a:lnTo>
                  <a:lnTo>
                    <a:pt x="47271" y="121807"/>
                  </a:lnTo>
                  <a:lnTo>
                    <a:pt x="53578" y="16073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8" name="SMARTInkShape-3472"/>
            <p:cNvSpPr/>
            <p:nvPr>
              <p:custDataLst>
                <p:tags r:id="rId145"/>
              </p:custDataLst>
            </p:nvPr>
          </p:nvSpPr>
          <p:spPr bwMode="auto">
            <a:xfrm>
              <a:off x="2027039" y="3107531"/>
              <a:ext cx="107157" cy="71439"/>
            </a:xfrm>
            <a:custGeom>
              <a:avLst/>
              <a:gdLst/>
              <a:ahLst/>
              <a:cxnLst/>
              <a:rect l="0" t="0" r="0" b="0"/>
              <a:pathLst>
                <a:path w="107157" h="71439">
                  <a:moveTo>
                    <a:pt x="0" y="71438"/>
                  </a:moveTo>
                  <a:lnTo>
                    <a:pt x="0" y="71438"/>
                  </a:lnTo>
                  <a:lnTo>
                    <a:pt x="10106" y="63317"/>
                  </a:lnTo>
                  <a:lnTo>
                    <a:pt x="48797" y="42758"/>
                  </a:lnTo>
                  <a:lnTo>
                    <a:pt x="10715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220" name="SMARTInkShape-3473"/>
          <p:cNvSpPr/>
          <p:nvPr>
            <p:custDataLst>
              <p:tags r:id="rId13"/>
            </p:custDataLst>
          </p:nvPr>
        </p:nvSpPr>
        <p:spPr bwMode="auto">
          <a:xfrm>
            <a:off x="1080492" y="3393281"/>
            <a:ext cx="53579" cy="797290"/>
          </a:xfrm>
          <a:custGeom>
            <a:avLst/>
            <a:gdLst/>
            <a:ahLst/>
            <a:cxnLst/>
            <a:rect l="0" t="0" r="0" b="0"/>
            <a:pathLst>
              <a:path w="53579" h="797290">
                <a:moveTo>
                  <a:pt x="53578" y="0"/>
                </a:moveTo>
                <a:lnTo>
                  <a:pt x="53578" y="0"/>
                </a:lnTo>
                <a:lnTo>
                  <a:pt x="46511" y="40631"/>
                </a:lnTo>
                <a:lnTo>
                  <a:pt x="45476" y="66676"/>
                </a:lnTo>
                <a:lnTo>
                  <a:pt x="45200" y="93067"/>
                </a:lnTo>
                <a:lnTo>
                  <a:pt x="45017" y="124553"/>
                </a:lnTo>
                <a:lnTo>
                  <a:pt x="44894" y="150504"/>
                </a:lnTo>
                <a:lnTo>
                  <a:pt x="44758" y="192568"/>
                </a:lnTo>
                <a:lnTo>
                  <a:pt x="44721" y="223629"/>
                </a:lnTo>
                <a:lnTo>
                  <a:pt x="44697" y="262195"/>
                </a:lnTo>
                <a:lnTo>
                  <a:pt x="44681" y="305766"/>
                </a:lnTo>
                <a:lnTo>
                  <a:pt x="43678" y="341758"/>
                </a:lnTo>
                <a:lnTo>
                  <a:pt x="42017" y="372698"/>
                </a:lnTo>
                <a:lnTo>
                  <a:pt x="39918" y="400270"/>
                </a:lnTo>
                <a:lnTo>
                  <a:pt x="38518" y="425597"/>
                </a:lnTo>
                <a:lnTo>
                  <a:pt x="37585" y="449426"/>
                </a:lnTo>
                <a:lnTo>
                  <a:pt x="36963" y="472258"/>
                </a:lnTo>
                <a:lnTo>
                  <a:pt x="33626" y="516148"/>
                </a:lnTo>
                <a:lnTo>
                  <a:pt x="28836" y="557813"/>
                </a:lnTo>
                <a:lnTo>
                  <a:pt x="23399" y="596175"/>
                </a:lnTo>
                <a:lnTo>
                  <a:pt x="17676" y="630423"/>
                </a:lnTo>
                <a:lnTo>
                  <a:pt x="11521" y="674948"/>
                </a:lnTo>
                <a:lnTo>
                  <a:pt x="7052" y="710631"/>
                </a:lnTo>
                <a:lnTo>
                  <a:pt x="1393" y="749354"/>
                </a:lnTo>
                <a:lnTo>
                  <a:pt x="184" y="793775"/>
                </a:lnTo>
                <a:lnTo>
                  <a:pt x="82" y="797289"/>
                </a:lnTo>
                <a:lnTo>
                  <a:pt x="0" y="78581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223" name="SMARTInkShape-Group988"/>
          <p:cNvGrpSpPr/>
          <p:nvPr/>
        </p:nvGrpSpPr>
        <p:grpSpPr>
          <a:xfrm>
            <a:off x="1357313" y="2964656"/>
            <a:ext cx="151805" cy="305853"/>
            <a:chOff x="1357313" y="2964656"/>
            <a:chExt cx="151805" cy="305853"/>
          </a:xfrm>
        </p:grpSpPr>
        <p:sp>
          <p:nvSpPr>
            <p:cNvPr id="221" name="SMARTInkShape-3474"/>
            <p:cNvSpPr/>
            <p:nvPr>
              <p:custDataLst>
                <p:tags r:id="rId135"/>
              </p:custDataLst>
            </p:nvPr>
          </p:nvSpPr>
          <p:spPr bwMode="auto">
            <a:xfrm>
              <a:off x="1357313" y="3009305"/>
              <a:ext cx="140636" cy="261204"/>
            </a:xfrm>
            <a:custGeom>
              <a:avLst/>
              <a:gdLst/>
              <a:ahLst/>
              <a:cxnLst/>
              <a:rect l="0" t="0" r="0" b="0"/>
              <a:pathLst>
                <a:path w="140636" h="261204">
                  <a:moveTo>
                    <a:pt x="80367" y="0"/>
                  </a:moveTo>
                  <a:lnTo>
                    <a:pt x="80367" y="0"/>
                  </a:lnTo>
                  <a:lnTo>
                    <a:pt x="92796" y="12428"/>
                  </a:lnTo>
                  <a:lnTo>
                    <a:pt x="114919" y="54669"/>
                  </a:lnTo>
                  <a:lnTo>
                    <a:pt x="130150" y="90504"/>
                  </a:lnTo>
                  <a:lnTo>
                    <a:pt x="140067" y="134771"/>
                  </a:lnTo>
                  <a:lnTo>
                    <a:pt x="140635" y="156141"/>
                  </a:lnTo>
                  <a:lnTo>
                    <a:pt x="130281" y="197220"/>
                  </a:lnTo>
                  <a:lnTo>
                    <a:pt x="106281" y="234134"/>
                  </a:lnTo>
                  <a:lnTo>
                    <a:pt x="93869" y="248919"/>
                  </a:lnTo>
                  <a:lnTo>
                    <a:pt x="78430" y="258797"/>
                  </a:lnTo>
                  <a:lnTo>
                    <a:pt x="61647" y="261203"/>
                  </a:lnTo>
                  <a:lnTo>
                    <a:pt x="36099" y="259404"/>
                  </a:lnTo>
                  <a:lnTo>
                    <a:pt x="25635" y="251220"/>
                  </a:lnTo>
                  <a:lnTo>
                    <a:pt x="0" y="21431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2" name="SMARTInkShape-3475"/>
            <p:cNvSpPr/>
            <p:nvPr>
              <p:custDataLst>
                <p:tags r:id="rId136"/>
              </p:custDataLst>
            </p:nvPr>
          </p:nvSpPr>
          <p:spPr bwMode="auto">
            <a:xfrm>
              <a:off x="1375172" y="2964656"/>
              <a:ext cx="133946" cy="53579"/>
            </a:xfrm>
            <a:custGeom>
              <a:avLst/>
              <a:gdLst/>
              <a:ahLst/>
              <a:cxnLst/>
              <a:rect l="0" t="0" r="0" b="0"/>
              <a:pathLst>
                <a:path w="133946" h="53579">
                  <a:moveTo>
                    <a:pt x="0" y="53578"/>
                  </a:moveTo>
                  <a:lnTo>
                    <a:pt x="0" y="53578"/>
                  </a:lnTo>
                  <a:lnTo>
                    <a:pt x="4740" y="48838"/>
                  </a:lnTo>
                  <a:lnTo>
                    <a:pt x="12359" y="46511"/>
                  </a:lnTo>
                  <a:lnTo>
                    <a:pt x="54663" y="37744"/>
                  </a:lnTo>
                  <a:lnTo>
                    <a:pt x="71920" y="34635"/>
                  </a:lnTo>
                  <a:lnTo>
                    <a:pt x="116149" y="10979"/>
                  </a:lnTo>
                  <a:lnTo>
                    <a:pt x="133945"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224" name="SMARTInkShape-3476"/>
          <p:cNvSpPr/>
          <p:nvPr>
            <p:custDataLst>
              <p:tags r:id="rId14"/>
            </p:custDataLst>
          </p:nvPr>
        </p:nvSpPr>
        <p:spPr bwMode="auto">
          <a:xfrm>
            <a:off x="1821656" y="2571750"/>
            <a:ext cx="1446611" cy="231644"/>
          </a:xfrm>
          <a:custGeom>
            <a:avLst/>
            <a:gdLst/>
            <a:ahLst/>
            <a:cxnLst/>
            <a:rect l="0" t="0" r="0" b="0"/>
            <a:pathLst>
              <a:path w="1446611" h="231644">
                <a:moveTo>
                  <a:pt x="0" y="187523"/>
                </a:moveTo>
                <a:lnTo>
                  <a:pt x="0" y="187523"/>
                </a:lnTo>
                <a:lnTo>
                  <a:pt x="4741" y="187523"/>
                </a:lnTo>
                <a:lnTo>
                  <a:pt x="25160" y="204305"/>
                </a:lnTo>
                <a:lnTo>
                  <a:pt x="37882" y="213993"/>
                </a:lnTo>
                <a:lnTo>
                  <a:pt x="59633" y="228161"/>
                </a:lnTo>
                <a:lnTo>
                  <a:pt x="81986" y="231643"/>
                </a:lnTo>
                <a:lnTo>
                  <a:pt x="103103" y="231075"/>
                </a:lnTo>
                <a:lnTo>
                  <a:pt x="138777" y="224469"/>
                </a:lnTo>
                <a:lnTo>
                  <a:pt x="176388" y="218865"/>
                </a:lnTo>
                <a:lnTo>
                  <a:pt x="206273" y="210921"/>
                </a:lnTo>
                <a:lnTo>
                  <a:pt x="242159" y="205199"/>
                </a:lnTo>
                <a:lnTo>
                  <a:pt x="283243" y="199348"/>
                </a:lnTo>
                <a:lnTo>
                  <a:pt x="323482" y="190476"/>
                </a:lnTo>
                <a:lnTo>
                  <a:pt x="361721" y="184536"/>
                </a:lnTo>
                <a:lnTo>
                  <a:pt x="397236" y="175943"/>
                </a:lnTo>
                <a:lnTo>
                  <a:pt x="436503" y="165509"/>
                </a:lnTo>
                <a:lnTo>
                  <a:pt x="463642" y="159949"/>
                </a:lnTo>
                <a:lnTo>
                  <a:pt x="493642" y="154258"/>
                </a:lnTo>
                <a:lnTo>
                  <a:pt x="534912" y="145288"/>
                </a:lnTo>
                <a:lnTo>
                  <a:pt x="577527" y="137306"/>
                </a:lnTo>
                <a:lnTo>
                  <a:pt x="607913" y="134447"/>
                </a:lnTo>
                <a:lnTo>
                  <a:pt x="651184" y="129868"/>
                </a:lnTo>
                <a:lnTo>
                  <a:pt x="692243" y="127172"/>
                </a:lnTo>
                <a:lnTo>
                  <a:pt x="730336" y="125974"/>
                </a:lnTo>
                <a:lnTo>
                  <a:pt x="767110" y="125442"/>
                </a:lnTo>
                <a:lnTo>
                  <a:pt x="807060" y="120401"/>
                </a:lnTo>
                <a:lnTo>
                  <a:pt x="847226" y="110801"/>
                </a:lnTo>
                <a:lnTo>
                  <a:pt x="878754" y="107244"/>
                </a:lnTo>
                <a:lnTo>
                  <a:pt x="911787" y="102896"/>
                </a:lnTo>
                <a:lnTo>
                  <a:pt x="950469" y="94869"/>
                </a:lnTo>
                <a:lnTo>
                  <a:pt x="985523" y="90948"/>
                </a:lnTo>
                <a:lnTo>
                  <a:pt x="1016304" y="85046"/>
                </a:lnTo>
                <a:lnTo>
                  <a:pt x="1048326" y="79801"/>
                </a:lnTo>
                <a:lnTo>
                  <a:pt x="1085048" y="75154"/>
                </a:lnTo>
                <a:lnTo>
                  <a:pt x="1128034" y="71546"/>
                </a:lnTo>
                <a:lnTo>
                  <a:pt x="1166898" y="64635"/>
                </a:lnTo>
                <a:lnTo>
                  <a:pt x="1194963" y="59154"/>
                </a:lnTo>
                <a:lnTo>
                  <a:pt x="1219314" y="54318"/>
                </a:lnTo>
                <a:lnTo>
                  <a:pt x="1250431" y="48119"/>
                </a:lnTo>
                <a:lnTo>
                  <a:pt x="1286058" y="41009"/>
                </a:lnTo>
                <a:lnTo>
                  <a:pt x="1314771" y="35277"/>
                </a:lnTo>
                <a:lnTo>
                  <a:pt x="1338873" y="30463"/>
                </a:lnTo>
                <a:lnTo>
                  <a:pt x="1378883" y="21477"/>
                </a:lnTo>
                <a:lnTo>
                  <a:pt x="1413202" y="10868"/>
                </a:lnTo>
                <a:lnTo>
                  <a:pt x="1446610"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237" name="SMARTInkShape-Group990"/>
          <p:cNvGrpSpPr/>
          <p:nvPr/>
        </p:nvGrpSpPr>
        <p:grpSpPr>
          <a:xfrm>
            <a:off x="1153402" y="4153578"/>
            <a:ext cx="1096880" cy="382704"/>
            <a:chOff x="1153402" y="4153578"/>
            <a:chExt cx="1096880" cy="382704"/>
          </a:xfrm>
        </p:grpSpPr>
        <p:sp>
          <p:nvSpPr>
            <p:cNvPr id="225" name="SMARTInkShape-3477"/>
            <p:cNvSpPr/>
            <p:nvPr>
              <p:custDataLst>
                <p:tags r:id="rId123"/>
              </p:custDataLst>
            </p:nvPr>
          </p:nvSpPr>
          <p:spPr bwMode="auto">
            <a:xfrm>
              <a:off x="2241352" y="4348758"/>
              <a:ext cx="8930" cy="80368"/>
            </a:xfrm>
            <a:custGeom>
              <a:avLst/>
              <a:gdLst/>
              <a:ahLst/>
              <a:cxnLst/>
              <a:rect l="0" t="0" r="0" b="0"/>
              <a:pathLst>
                <a:path w="8930" h="80368">
                  <a:moveTo>
                    <a:pt x="8929" y="0"/>
                  </a:moveTo>
                  <a:lnTo>
                    <a:pt x="8929" y="0"/>
                  </a:lnTo>
                  <a:lnTo>
                    <a:pt x="2792" y="41763"/>
                  </a:lnTo>
                  <a:lnTo>
                    <a:pt x="0" y="803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6" name="SMARTInkShape-3478"/>
            <p:cNvSpPr/>
            <p:nvPr>
              <p:custDataLst>
                <p:tags r:id="rId124"/>
              </p:custDataLst>
            </p:nvPr>
          </p:nvSpPr>
          <p:spPr bwMode="auto">
            <a:xfrm>
              <a:off x="2108789" y="4153578"/>
              <a:ext cx="25407" cy="37282"/>
            </a:xfrm>
            <a:custGeom>
              <a:avLst/>
              <a:gdLst/>
              <a:ahLst/>
              <a:cxnLst/>
              <a:rect l="0" t="0" r="0" b="0"/>
              <a:pathLst>
                <a:path w="25407" h="37282">
                  <a:moveTo>
                    <a:pt x="25406" y="16586"/>
                  </a:moveTo>
                  <a:lnTo>
                    <a:pt x="25406" y="16586"/>
                  </a:lnTo>
                  <a:lnTo>
                    <a:pt x="25406" y="8897"/>
                  </a:lnTo>
                  <a:lnTo>
                    <a:pt x="24414" y="8483"/>
                  </a:lnTo>
                  <a:lnTo>
                    <a:pt x="9156" y="7689"/>
                  </a:lnTo>
                  <a:lnTo>
                    <a:pt x="3283" y="17146"/>
                  </a:lnTo>
                  <a:lnTo>
                    <a:pt x="0" y="27776"/>
                  </a:lnTo>
                  <a:lnTo>
                    <a:pt x="531" y="30991"/>
                  </a:lnTo>
                  <a:lnTo>
                    <a:pt x="3767" y="37210"/>
                  </a:lnTo>
                  <a:lnTo>
                    <a:pt x="7012" y="37281"/>
                  </a:lnTo>
                  <a:lnTo>
                    <a:pt x="15908" y="32067"/>
                  </a:lnTo>
                  <a:lnTo>
                    <a:pt x="19074" y="26907"/>
                  </a:lnTo>
                  <a:lnTo>
                    <a:pt x="22592" y="13235"/>
                  </a:lnTo>
                  <a:lnTo>
                    <a:pt x="21546" y="8399"/>
                  </a:lnTo>
                  <a:lnTo>
                    <a:pt x="18864" y="5175"/>
                  </a:lnTo>
                  <a:lnTo>
                    <a:pt x="9782" y="0"/>
                  </a:lnTo>
                  <a:lnTo>
                    <a:pt x="8541" y="7230"/>
                  </a:lnTo>
                  <a:lnTo>
                    <a:pt x="7547" y="344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7" name="SMARTInkShape-3479"/>
            <p:cNvSpPr/>
            <p:nvPr>
              <p:custDataLst>
                <p:tags r:id="rId125"/>
              </p:custDataLst>
            </p:nvPr>
          </p:nvSpPr>
          <p:spPr bwMode="auto">
            <a:xfrm>
              <a:off x="2134813" y="4268391"/>
              <a:ext cx="88680" cy="133950"/>
            </a:xfrm>
            <a:custGeom>
              <a:avLst/>
              <a:gdLst/>
              <a:ahLst/>
              <a:cxnLst/>
              <a:rect l="0" t="0" r="0" b="0"/>
              <a:pathLst>
                <a:path w="88680" h="133950">
                  <a:moveTo>
                    <a:pt x="35101" y="0"/>
                  </a:moveTo>
                  <a:lnTo>
                    <a:pt x="35101" y="0"/>
                  </a:lnTo>
                  <a:lnTo>
                    <a:pt x="9942" y="27805"/>
                  </a:lnTo>
                  <a:lnTo>
                    <a:pt x="6422" y="33419"/>
                  </a:lnTo>
                  <a:lnTo>
                    <a:pt x="773" y="68962"/>
                  </a:lnTo>
                  <a:lnTo>
                    <a:pt x="0" y="83897"/>
                  </a:lnTo>
                  <a:lnTo>
                    <a:pt x="9046" y="112942"/>
                  </a:lnTo>
                  <a:lnTo>
                    <a:pt x="19554" y="132462"/>
                  </a:lnTo>
                  <a:lnTo>
                    <a:pt x="27713" y="133949"/>
                  </a:lnTo>
                  <a:lnTo>
                    <a:pt x="70353" y="127368"/>
                  </a:lnTo>
                  <a:lnTo>
                    <a:pt x="88679" y="1250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8" name="SMARTInkShape-3480"/>
            <p:cNvSpPr/>
            <p:nvPr>
              <p:custDataLst>
                <p:tags r:id="rId126"/>
              </p:custDataLst>
            </p:nvPr>
          </p:nvSpPr>
          <p:spPr bwMode="auto">
            <a:xfrm>
              <a:off x="2062758" y="4286250"/>
              <a:ext cx="80679" cy="129716"/>
            </a:xfrm>
            <a:custGeom>
              <a:avLst/>
              <a:gdLst/>
              <a:ahLst/>
              <a:cxnLst/>
              <a:rect l="0" t="0" r="0" b="0"/>
              <a:pathLst>
                <a:path w="80679" h="129716">
                  <a:moveTo>
                    <a:pt x="0" y="0"/>
                  </a:moveTo>
                  <a:lnTo>
                    <a:pt x="0" y="0"/>
                  </a:lnTo>
                  <a:lnTo>
                    <a:pt x="17169" y="0"/>
                  </a:lnTo>
                  <a:lnTo>
                    <a:pt x="27805" y="5292"/>
                  </a:lnTo>
                  <a:lnTo>
                    <a:pt x="47595" y="16781"/>
                  </a:lnTo>
                  <a:lnTo>
                    <a:pt x="55543" y="20117"/>
                  </a:lnTo>
                  <a:lnTo>
                    <a:pt x="69665" y="34407"/>
                  </a:lnTo>
                  <a:lnTo>
                    <a:pt x="79579" y="52003"/>
                  </a:lnTo>
                  <a:lnTo>
                    <a:pt x="80678" y="66438"/>
                  </a:lnTo>
                  <a:lnTo>
                    <a:pt x="70978" y="90461"/>
                  </a:lnTo>
                  <a:lnTo>
                    <a:pt x="60277" y="106950"/>
                  </a:lnTo>
                  <a:lnTo>
                    <a:pt x="31861" y="127600"/>
                  </a:lnTo>
                  <a:lnTo>
                    <a:pt x="24217" y="129715"/>
                  </a:lnTo>
                  <a:lnTo>
                    <a:pt x="19121" y="128149"/>
                  </a:lnTo>
                  <a:lnTo>
                    <a:pt x="8930" y="1160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9" name="SMARTInkShape-3481"/>
            <p:cNvSpPr/>
            <p:nvPr>
              <p:custDataLst>
                <p:tags r:id="rId127"/>
              </p:custDataLst>
            </p:nvPr>
          </p:nvSpPr>
          <p:spPr bwMode="auto">
            <a:xfrm>
              <a:off x="1910953" y="4313039"/>
              <a:ext cx="17125" cy="50501"/>
            </a:xfrm>
            <a:custGeom>
              <a:avLst/>
              <a:gdLst/>
              <a:ahLst/>
              <a:cxnLst/>
              <a:rect l="0" t="0" r="0" b="0"/>
              <a:pathLst>
                <a:path w="17125" h="50501">
                  <a:moveTo>
                    <a:pt x="8930" y="0"/>
                  </a:moveTo>
                  <a:lnTo>
                    <a:pt x="8930" y="0"/>
                  </a:lnTo>
                  <a:lnTo>
                    <a:pt x="1242" y="7689"/>
                  </a:lnTo>
                  <a:lnTo>
                    <a:pt x="10" y="50500"/>
                  </a:lnTo>
                  <a:lnTo>
                    <a:pt x="5296" y="46919"/>
                  </a:lnTo>
                  <a:lnTo>
                    <a:pt x="9484" y="43185"/>
                  </a:lnTo>
                  <a:lnTo>
                    <a:pt x="14137" y="31100"/>
                  </a:lnTo>
                  <a:lnTo>
                    <a:pt x="17124" y="8569"/>
                  </a:lnTo>
                  <a:lnTo>
                    <a:pt x="16377" y="6705"/>
                  </a:lnTo>
                  <a:lnTo>
                    <a:pt x="14887" y="6454"/>
                  </a:lnTo>
                  <a:lnTo>
                    <a:pt x="10585" y="8822"/>
                  </a:lnTo>
                  <a:lnTo>
                    <a:pt x="5366" y="13181"/>
                  </a:lnTo>
                  <a:lnTo>
                    <a:pt x="2385" y="18426"/>
                  </a:lnTo>
                  <a:lnTo>
                    <a:pt x="0" y="357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0" name="SMARTInkShape-3482"/>
            <p:cNvSpPr/>
            <p:nvPr>
              <p:custDataLst>
                <p:tags r:id="rId128"/>
              </p:custDataLst>
            </p:nvPr>
          </p:nvSpPr>
          <p:spPr bwMode="auto">
            <a:xfrm>
              <a:off x="1741289" y="4170164"/>
              <a:ext cx="94845" cy="366118"/>
            </a:xfrm>
            <a:custGeom>
              <a:avLst/>
              <a:gdLst/>
              <a:ahLst/>
              <a:cxnLst/>
              <a:rect l="0" t="0" r="0" b="0"/>
              <a:pathLst>
                <a:path w="94845" h="366118">
                  <a:moveTo>
                    <a:pt x="8930" y="0"/>
                  </a:moveTo>
                  <a:lnTo>
                    <a:pt x="8930" y="0"/>
                  </a:lnTo>
                  <a:lnTo>
                    <a:pt x="23151" y="9481"/>
                  </a:lnTo>
                  <a:lnTo>
                    <a:pt x="50957" y="48560"/>
                  </a:lnTo>
                  <a:lnTo>
                    <a:pt x="70110" y="80424"/>
                  </a:lnTo>
                  <a:lnTo>
                    <a:pt x="81100" y="116772"/>
                  </a:lnTo>
                  <a:lnTo>
                    <a:pt x="90615" y="159055"/>
                  </a:lnTo>
                  <a:lnTo>
                    <a:pt x="94844" y="187769"/>
                  </a:lnTo>
                  <a:lnTo>
                    <a:pt x="92003" y="208523"/>
                  </a:lnTo>
                  <a:lnTo>
                    <a:pt x="86140" y="234265"/>
                  </a:lnTo>
                  <a:lnTo>
                    <a:pt x="78262" y="263333"/>
                  </a:lnTo>
                  <a:lnTo>
                    <a:pt x="68050" y="287672"/>
                  </a:lnTo>
                  <a:lnTo>
                    <a:pt x="43474" y="327946"/>
                  </a:lnTo>
                  <a:lnTo>
                    <a:pt x="23952" y="349152"/>
                  </a:lnTo>
                  <a:lnTo>
                    <a:pt x="0" y="36611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1" name="SMARTInkShape-3483"/>
            <p:cNvSpPr/>
            <p:nvPr>
              <p:custDataLst>
                <p:tags r:id="rId129"/>
              </p:custDataLst>
            </p:nvPr>
          </p:nvSpPr>
          <p:spPr bwMode="auto">
            <a:xfrm>
              <a:off x="1741289" y="4348758"/>
              <a:ext cx="17861" cy="98227"/>
            </a:xfrm>
            <a:custGeom>
              <a:avLst/>
              <a:gdLst/>
              <a:ahLst/>
              <a:cxnLst/>
              <a:rect l="0" t="0" r="0" b="0"/>
              <a:pathLst>
                <a:path w="17861" h="98227">
                  <a:moveTo>
                    <a:pt x="0" y="0"/>
                  </a:moveTo>
                  <a:lnTo>
                    <a:pt x="0" y="0"/>
                  </a:lnTo>
                  <a:lnTo>
                    <a:pt x="2646" y="37078"/>
                  </a:lnTo>
                  <a:lnTo>
                    <a:pt x="7689" y="76556"/>
                  </a:lnTo>
                  <a:lnTo>
                    <a:pt x="8562" y="90263"/>
                  </a:lnTo>
                  <a:lnTo>
                    <a:pt x="9677" y="92917"/>
                  </a:lnTo>
                  <a:lnTo>
                    <a:pt x="17860" y="9822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2" name="SMARTInkShape-3484"/>
            <p:cNvSpPr/>
            <p:nvPr>
              <p:custDataLst>
                <p:tags r:id="rId130"/>
              </p:custDataLst>
            </p:nvPr>
          </p:nvSpPr>
          <p:spPr bwMode="auto">
            <a:xfrm>
              <a:off x="1656164" y="4259461"/>
              <a:ext cx="58337" cy="149510"/>
            </a:xfrm>
            <a:custGeom>
              <a:avLst/>
              <a:gdLst/>
              <a:ahLst/>
              <a:cxnLst/>
              <a:rect l="0" t="0" r="0" b="0"/>
              <a:pathLst>
                <a:path w="58337" h="149510">
                  <a:moveTo>
                    <a:pt x="22617" y="0"/>
                  </a:moveTo>
                  <a:lnTo>
                    <a:pt x="22617" y="0"/>
                  </a:lnTo>
                  <a:lnTo>
                    <a:pt x="14929" y="0"/>
                  </a:lnTo>
                  <a:lnTo>
                    <a:pt x="1368" y="32546"/>
                  </a:lnTo>
                  <a:lnTo>
                    <a:pt x="936" y="44561"/>
                  </a:lnTo>
                  <a:lnTo>
                    <a:pt x="2210" y="50543"/>
                  </a:lnTo>
                  <a:lnTo>
                    <a:pt x="0" y="87427"/>
                  </a:lnTo>
                  <a:lnTo>
                    <a:pt x="9220" y="130859"/>
                  </a:lnTo>
                  <a:lnTo>
                    <a:pt x="17104" y="144055"/>
                  </a:lnTo>
                  <a:lnTo>
                    <a:pt x="20926" y="146638"/>
                  </a:lnTo>
                  <a:lnTo>
                    <a:pt x="30465" y="149509"/>
                  </a:lnTo>
                  <a:lnTo>
                    <a:pt x="35786" y="147297"/>
                  </a:lnTo>
                  <a:lnTo>
                    <a:pt x="58336" y="12501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3" name="SMARTInkShape-3485"/>
            <p:cNvSpPr/>
            <p:nvPr>
              <p:custDataLst>
                <p:tags r:id="rId131"/>
              </p:custDataLst>
            </p:nvPr>
          </p:nvSpPr>
          <p:spPr bwMode="auto">
            <a:xfrm>
              <a:off x="1589485" y="4308299"/>
              <a:ext cx="59376" cy="115784"/>
            </a:xfrm>
            <a:custGeom>
              <a:avLst/>
              <a:gdLst/>
              <a:ahLst/>
              <a:cxnLst/>
              <a:rect l="0" t="0" r="0" b="0"/>
              <a:pathLst>
                <a:path w="59376" h="115784">
                  <a:moveTo>
                    <a:pt x="0" y="4740"/>
                  </a:moveTo>
                  <a:lnTo>
                    <a:pt x="0" y="4740"/>
                  </a:lnTo>
                  <a:lnTo>
                    <a:pt x="4740" y="0"/>
                  </a:lnTo>
                  <a:lnTo>
                    <a:pt x="9113" y="588"/>
                  </a:lnTo>
                  <a:lnTo>
                    <a:pt x="21909" y="6532"/>
                  </a:lnTo>
                  <a:lnTo>
                    <a:pt x="32227" y="15789"/>
                  </a:lnTo>
                  <a:lnTo>
                    <a:pt x="55286" y="43714"/>
                  </a:lnTo>
                  <a:lnTo>
                    <a:pt x="59298" y="55466"/>
                  </a:lnTo>
                  <a:lnTo>
                    <a:pt x="59375" y="60385"/>
                  </a:lnTo>
                  <a:lnTo>
                    <a:pt x="56816" y="68497"/>
                  </a:lnTo>
                  <a:lnTo>
                    <a:pt x="17991" y="111713"/>
                  </a:lnTo>
                  <a:lnTo>
                    <a:pt x="14970" y="114750"/>
                  </a:lnTo>
                  <a:lnTo>
                    <a:pt x="12957" y="115783"/>
                  </a:lnTo>
                  <a:lnTo>
                    <a:pt x="11614" y="115480"/>
                  </a:lnTo>
                  <a:lnTo>
                    <a:pt x="10719" y="114285"/>
                  </a:lnTo>
                  <a:lnTo>
                    <a:pt x="11115" y="112497"/>
                  </a:lnTo>
                  <a:lnTo>
                    <a:pt x="17859" y="1029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4" name="SMARTInkShape-3486"/>
            <p:cNvSpPr/>
            <p:nvPr>
              <p:custDataLst>
                <p:tags r:id="rId132"/>
              </p:custDataLst>
            </p:nvPr>
          </p:nvSpPr>
          <p:spPr bwMode="auto">
            <a:xfrm>
              <a:off x="1509163" y="4232672"/>
              <a:ext cx="71393" cy="252118"/>
            </a:xfrm>
            <a:custGeom>
              <a:avLst/>
              <a:gdLst/>
              <a:ahLst/>
              <a:cxnLst/>
              <a:rect l="0" t="0" r="0" b="0"/>
              <a:pathLst>
                <a:path w="71393" h="252118">
                  <a:moveTo>
                    <a:pt x="35673" y="0"/>
                  </a:moveTo>
                  <a:lnTo>
                    <a:pt x="35673" y="0"/>
                  </a:lnTo>
                  <a:lnTo>
                    <a:pt x="30933" y="0"/>
                  </a:lnTo>
                  <a:lnTo>
                    <a:pt x="25959" y="10583"/>
                  </a:lnTo>
                  <a:lnTo>
                    <a:pt x="17581" y="30917"/>
                  </a:lnTo>
                  <a:lnTo>
                    <a:pt x="14682" y="35494"/>
                  </a:lnTo>
                  <a:lnTo>
                    <a:pt x="5862" y="75119"/>
                  </a:lnTo>
                  <a:lnTo>
                    <a:pt x="1121" y="117070"/>
                  </a:lnTo>
                  <a:lnTo>
                    <a:pt x="300" y="150994"/>
                  </a:lnTo>
                  <a:lnTo>
                    <a:pt x="57" y="188055"/>
                  </a:lnTo>
                  <a:lnTo>
                    <a:pt x="0" y="201981"/>
                  </a:lnTo>
                  <a:lnTo>
                    <a:pt x="18929" y="234361"/>
                  </a:lnTo>
                  <a:lnTo>
                    <a:pt x="35452" y="251672"/>
                  </a:lnTo>
                  <a:lnTo>
                    <a:pt x="41479" y="252117"/>
                  </a:lnTo>
                  <a:lnTo>
                    <a:pt x="71392" y="24110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5" name="SMARTInkShape-3487"/>
            <p:cNvSpPr/>
            <p:nvPr>
              <p:custDataLst>
                <p:tags r:id="rId133"/>
              </p:custDataLst>
            </p:nvPr>
          </p:nvSpPr>
          <p:spPr bwMode="auto">
            <a:xfrm>
              <a:off x="1153402" y="4339860"/>
              <a:ext cx="87826" cy="187433"/>
            </a:xfrm>
            <a:custGeom>
              <a:avLst/>
              <a:gdLst/>
              <a:ahLst/>
              <a:cxnLst/>
              <a:rect l="0" t="0" r="0" b="0"/>
              <a:pathLst>
                <a:path w="87826" h="187433">
                  <a:moveTo>
                    <a:pt x="87825" y="8898"/>
                  </a:moveTo>
                  <a:lnTo>
                    <a:pt x="87825" y="8898"/>
                  </a:lnTo>
                  <a:lnTo>
                    <a:pt x="80136" y="1209"/>
                  </a:lnTo>
                  <a:lnTo>
                    <a:pt x="70365" y="0"/>
                  </a:lnTo>
                  <a:lnTo>
                    <a:pt x="59902" y="9064"/>
                  </a:lnTo>
                  <a:lnTo>
                    <a:pt x="49014" y="15782"/>
                  </a:lnTo>
                  <a:lnTo>
                    <a:pt x="29089" y="41664"/>
                  </a:lnTo>
                  <a:lnTo>
                    <a:pt x="13374" y="78904"/>
                  </a:lnTo>
                  <a:lnTo>
                    <a:pt x="1840" y="118643"/>
                  </a:lnTo>
                  <a:lnTo>
                    <a:pt x="0" y="130765"/>
                  </a:lnTo>
                  <a:lnTo>
                    <a:pt x="7708" y="171606"/>
                  </a:lnTo>
                  <a:lnTo>
                    <a:pt x="11868" y="179770"/>
                  </a:lnTo>
                  <a:lnTo>
                    <a:pt x="14367" y="182344"/>
                  </a:lnTo>
                  <a:lnTo>
                    <a:pt x="19789" y="185203"/>
                  </a:lnTo>
                  <a:lnTo>
                    <a:pt x="34302" y="187190"/>
                  </a:lnTo>
                  <a:lnTo>
                    <a:pt x="46164" y="187432"/>
                  </a:lnTo>
                  <a:lnTo>
                    <a:pt x="87825" y="16070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6" name="SMARTInkShape-3488"/>
            <p:cNvSpPr/>
            <p:nvPr>
              <p:custDataLst>
                <p:tags r:id="rId134"/>
              </p:custDataLst>
            </p:nvPr>
          </p:nvSpPr>
          <p:spPr bwMode="auto">
            <a:xfrm>
              <a:off x="1284222" y="4334357"/>
              <a:ext cx="183251" cy="151874"/>
            </a:xfrm>
            <a:custGeom>
              <a:avLst/>
              <a:gdLst/>
              <a:ahLst/>
              <a:cxnLst/>
              <a:rect l="0" t="0" r="0" b="0"/>
              <a:pathLst>
                <a:path w="183251" h="151874">
                  <a:moveTo>
                    <a:pt x="55231" y="41190"/>
                  </a:moveTo>
                  <a:lnTo>
                    <a:pt x="55231" y="41190"/>
                  </a:lnTo>
                  <a:lnTo>
                    <a:pt x="39854" y="41190"/>
                  </a:lnTo>
                  <a:lnTo>
                    <a:pt x="24596" y="48319"/>
                  </a:lnTo>
                  <a:lnTo>
                    <a:pt x="17473" y="53619"/>
                  </a:lnTo>
                  <a:lnTo>
                    <a:pt x="3143" y="81142"/>
                  </a:lnTo>
                  <a:lnTo>
                    <a:pt x="0" y="106903"/>
                  </a:lnTo>
                  <a:lnTo>
                    <a:pt x="1327" y="140159"/>
                  </a:lnTo>
                  <a:lnTo>
                    <a:pt x="3420" y="143881"/>
                  </a:lnTo>
                  <a:lnTo>
                    <a:pt x="11037" y="150661"/>
                  </a:lnTo>
                  <a:lnTo>
                    <a:pt x="16839" y="151873"/>
                  </a:lnTo>
                  <a:lnTo>
                    <a:pt x="31223" y="150575"/>
                  </a:lnTo>
                  <a:lnTo>
                    <a:pt x="44891" y="144045"/>
                  </a:lnTo>
                  <a:lnTo>
                    <a:pt x="56589" y="134528"/>
                  </a:lnTo>
                  <a:lnTo>
                    <a:pt x="80202" y="101682"/>
                  </a:lnTo>
                  <a:lnTo>
                    <a:pt x="83527" y="84942"/>
                  </a:lnTo>
                  <a:lnTo>
                    <a:pt x="82318" y="49942"/>
                  </a:lnTo>
                  <a:lnTo>
                    <a:pt x="78250" y="43056"/>
                  </a:lnTo>
                  <a:lnTo>
                    <a:pt x="63147" y="32759"/>
                  </a:lnTo>
                  <a:lnTo>
                    <a:pt x="46552" y="26124"/>
                  </a:lnTo>
                  <a:lnTo>
                    <a:pt x="41508" y="27177"/>
                  </a:lnTo>
                  <a:lnTo>
                    <a:pt x="30611" y="33639"/>
                  </a:lnTo>
                  <a:lnTo>
                    <a:pt x="27904" y="39133"/>
                  </a:lnTo>
                  <a:lnTo>
                    <a:pt x="27541" y="53174"/>
                  </a:lnTo>
                  <a:lnTo>
                    <a:pt x="33333" y="66691"/>
                  </a:lnTo>
                  <a:lnTo>
                    <a:pt x="42522" y="78321"/>
                  </a:lnTo>
                  <a:lnTo>
                    <a:pt x="53221" y="86796"/>
                  </a:lnTo>
                  <a:lnTo>
                    <a:pt x="59844" y="87469"/>
                  </a:lnTo>
                  <a:lnTo>
                    <a:pt x="75141" y="82925"/>
                  </a:lnTo>
                  <a:lnTo>
                    <a:pt x="91006" y="73951"/>
                  </a:lnTo>
                  <a:lnTo>
                    <a:pt x="111472" y="50786"/>
                  </a:lnTo>
                  <a:lnTo>
                    <a:pt x="119915" y="35202"/>
                  </a:lnTo>
                  <a:lnTo>
                    <a:pt x="125335" y="9028"/>
                  </a:lnTo>
                  <a:lnTo>
                    <a:pt x="123795" y="4866"/>
                  </a:lnTo>
                  <a:lnTo>
                    <a:pt x="120784" y="2091"/>
                  </a:lnTo>
                  <a:lnTo>
                    <a:pt x="116792" y="241"/>
                  </a:lnTo>
                  <a:lnTo>
                    <a:pt x="113139" y="0"/>
                  </a:lnTo>
                  <a:lnTo>
                    <a:pt x="106434" y="2378"/>
                  </a:lnTo>
                  <a:lnTo>
                    <a:pt x="104249" y="5394"/>
                  </a:lnTo>
                  <a:lnTo>
                    <a:pt x="101174" y="18126"/>
                  </a:lnTo>
                  <a:lnTo>
                    <a:pt x="100455" y="25317"/>
                  </a:lnTo>
                  <a:lnTo>
                    <a:pt x="103240" y="28623"/>
                  </a:lnTo>
                  <a:lnTo>
                    <a:pt x="119396" y="37026"/>
                  </a:lnTo>
                  <a:lnTo>
                    <a:pt x="162834" y="55082"/>
                  </a:lnTo>
                  <a:lnTo>
                    <a:pt x="165662" y="56404"/>
                  </a:lnTo>
                  <a:lnTo>
                    <a:pt x="171449" y="65811"/>
                  </a:lnTo>
                  <a:lnTo>
                    <a:pt x="177329" y="76937"/>
                  </a:lnTo>
                  <a:lnTo>
                    <a:pt x="183250" y="81882"/>
                  </a:lnTo>
                  <a:lnTo>
                    <a:pt x="182249" y="87170"/>
                  </a:lnTo>
                  <a:lnTo>
                    <a:pt x="168603" y="109604"/>
                  </a:lnTo>
                  <a:lnTo>
                    <a:pt x="139668" y="133773"/>
                  </a:lnTo>
                  <a:lnTo>
                    <a:pt x="117291" y="143587"/>
                  </a:lnTo>
                  <a:lnTo>
                    <a:pt x="90950" y="14834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49" name="SMARTInkShape-Group991"/>
          <p:cNvGrpSpPr/>
          <p:nvPr/>
        </p:nvGrpSpPr>
        <p:grpSpPr>
          <a:xfrm>
            <a:off x="3777258" y="4750594"/>
            <a:ext cx="1205509" cy="982266"/>
            <a:chOff x="3777258" y="4750594"/>
            <a:chExt cx="1205509" cy="982266"/>
          </a:xfrm>
        </p:grpSpPr>
        <p:sp>
          <p:nvSpPr>
            <p:cNvPr id="238" name="SMARTInkShape-3489"/>
            <p:cNvSpPr/>
            <p:nvPr>
              <p:custDataLst>
                <p:tags r:id="rId112"/>
              </p:custDataLst>
            </p:nvPr>
          </p:nvSpPr>
          <p:spPr bwMode="auto">
            <a:xfrm>
              <a:off x="4385718" y="5340662"/>
              <a:ext cx="25857" cy="48574"/>
            </a:xfrm>
            <a:custGeom>
              <a:avLst/>
              <a:gdLst/>
              <a:ahLst/>
              <a:cxnLst/>
              <a:rect l="0" t="0" r="0" b="0"/>
              <a:pathLst>
                <a:path w="25857" h="48574">
                  <a:moveTo>
                    <a:pt x="7688" y="17151"/>
                  </a:moveTo>
                  <a:lnTo>
                    <a:pt x="7688" y="17151"/>
                  </a:lnTo>
                  <a:lnTo>
                    <a:pt x="7688" y="24839"/>
                  </a:lnTo>
                  <a:lnTo>
                    <a:pt x="0" y="41348"/>
                  </a:lnTo>
                  <a:lnTo>
                    <a:pt x="578" y="43204"/>
                  </a:lnTo>
                  <a:lnTo>
                    <a:pt x="3867" y="47912"/>
                  </a:lnTo>
                  <a:lnTo>
                    <a:pt x="6133" y="48573"/>
                  </a:lnTo>
                  <a:lnTo>
                    <a:pt x="8636" y="48020"/>
                  </a:lnTo>
                  <a:lnTo>
                    <a:pt x="11297" y="46660"/>
                  </a:lnTo>
                  <a:lnTo>
                    <a:pt x="24522" y="30524"/>
                  </a:lnTo>
                  <a:lnTo>
                    <a:pt x="25856" y="23090"/>
                  </a:lnTo>
                  <a:lnTo>
                    <a:pt x="22047" y="6892"/>
                  </a:lnTo>
                  <a:lnTo>
                    <a:pt x="19245" y="2373"/>
                  </a:lnTo>
                  <a:lnTo>
                    <a:pt x="16385" y="354"/>
                  </a:lnTo>
                  <a:lnTo>
                    <a:pt x="13486" y="0"/>
                  </a:lnTo>
                  <a:lnTo>
                    <a:pt x="11554" y="1748"/>
                  </a:lnTo>
                  <a:lnTo>
                    <a:pt x="9406" y="8982"/>
                  </a:lnTo>
                  <a:lnTo>
                    <a:pt x="7688" y="2608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9" name="SMARTInkShape-3490"/>
            <p:cNvSpPr/>
            <p:nvPr>
              <p:custDataLst>
                <p:tags r:id="rId113"/>
              </p:custDataLst>
            </p:nvPr>
          </p:nvSpPr>
          <p:spPr bwMode="auto">
            <a:xfrm>
              <a:off x="4572000" y="5420320"/>
              <a:ext cx="26790" cy="76529"/>
            </a:xfrm>
            <a:custGeom>
              <a:avLst/>
              <a:gdLst/>
              <a:ahLst/>
              <a:cxnLst/>
              <a:rect l="0" t="0" r="0" b="0"/>
              <a:pathLst>
                <a:path w="26790" h="76529">
                  <a:moveTo>
                    <a:pt x="0" y="0"/>
                  </a:moveTo>
                  <a:lnTo>
                    <a:pt x="0" y="0"/>
                  </a:lnTo>
                  <a:lnTo>
                    <a:pt x="0" y="26605"/>
                  </a:lnTo>
                  <a:lnTo>
                    <a:pt x="2646" y="34314"/>
                  </a:lnTo>
                  <a:lnTo>
                    <a:pt x="6137" y="41048"/>
                  </a:lnTo>
                  <a:lnTo>
                    <a:pt x="8102" y="52401"/>
                  </a:lnTo>
                  <a:lnTo>
                    <a:pt x="8821" y="76097"/>
                  </a:lnTo>
                  <a:lnTo>
                    <a:pt x="10842" y="76528"/>
                  </a:lnTo>
                  <a:lnTo>
                    <a:pt x="26789" y="714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0" name="SMARTInkShape-3491"/>
            <p:cNvSpPr/>
            <p:nvPr>
              <p:custDataLst>
                <p:tags r:id="rId114"/>
              </p:custDataLst>
            </p:nvPr>
          </p:nvSpPr>
          <p:spPr bwMode="auto">
            <a:xfrm>
              <a:off x="4450459" y="5384602"/>
              <a:ext cx="94753" cy="109748"/>
            </a:xfrm>
            <a:custGeom>
              <a:avLst/>
              <a:gdLst/>
              <a:ahLst/>
              <a:cxnLst/>
              <a:rect l="0" t="0" r="0" b="0"/>
              <a:pathLst>
                <a:path w="94753" h="109748">
                  <a:moveTo>
                    <a:pt x="23314" y="0"/>
                  </a:moveTo>
                  <a:lnTo>
                    <a:pt x="23314" y="0"/>
                  </a:lnTo>
                  <a:lnTo>
                    <a:pt x="9093" y="14221"/>
                  </a:lnTo>
                  <a:lnTo>
                    <a:pt x="2111" y="31786"/>
                  </a:lnTo>
                  <a:lnTo>
                    <a:pt x="0" y="51830"/>
                  </a:lnTo>
                  <a:lnTo>
                    <a:pt x="2369" y="70660"/>
                  </a:lnTo>
                  <a:lnTo>
                    <a:pt x="9375" y="86305"/>
                  </a:lnTo>
                  <a:lnTo>
                    <a:pt x="19104" y="98881"/>
                  </a:lnTo>
                  <a:lnTo>
                    <a:pt x="30042" y="107777"/>
                  </a:lnTo>
                  <a:lnTo>
                    <a:pt x="46810" y="109747"/>
                  </a:lnTo>
                  <a:lnTo>
                    <a:pt x="56837" y="108883"/>
                  </a:lnTo>
                  <a:lnTo>
                    <a:pt x="73271" y="99986"/>
                  </a:lnTo>
                  <a:lnTo>
                    <a:pt x="94752" y="803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1" name="SMARTInkShape-3492"/>
            <p:cNvSpPr/>
            <p:nvPr>
              <p:custDataLst>
                <p:tags r:id="rId115"/>
              </p:custDataLst>
            </p:nvPr>
          </p:nvSpPr>
          <p:spPr bwMode="auto">
            <a:xfrm>
              <a:off x="4375547" y="5457647"/>
              <a:ext cx="67961" cy="115195"/>
            </a:xfrm>
            <a:custGeom>
              <a:avLst/>
              <a:gdLst/>
              <a:ahLst/>
              <a:cxnLst/>
              <a:rect l="0" t="0" r="0" b="0"/>
              <a:pathLst>
                <a:path w="67961" h="115195">
                  <a:moveTo>
                    <a:pt x="0" y="16251"/>
                  </a:moveTo>
                  <a:lnTo>
                    <a:pt x="0" y="16251"/>
                  </a:lnTo>
                  <a:lnTo>
                    <a:pt x="4740" y="16251"/>
                  </a:lnTo>
                  <a:lnTo>
                    <a:pt x="9714" y="13606"/>
                  </a:lnTo>
                  <a:lnTo>
                    <a:pt x="25731" y="3823"/>
                  </a:lnTo>
                  <a:lnTo>
                    <a:pt x="42240" y="0"/>
                  </a:lnTo>
                  <a:lnTo>
                    <a:pt x="53830" y="1753"/>
                  </a:lnTo>
                  <a:lnTo>
                    <a:pt x="63612" y="5839"/>
                  </a:lnTo>
                  <a:lnTo>
                    <a:pt x="66221" y="8317"/>
                  </a:lnTo>
                  <a:lnTo>
                    <a:pt x="67960" y="10962"/>
                  </a:lnTo>
                  <a:lnTo>
                    <a:pt x="57484" y="54012"/>
                  </a:lnTo>
                  <a:lnTo>
                    <a:pt x="37054" y="97083"/>
                  </a:lnTo>
                  <a:lnTo>
                    <a:pt x="29830" y="114065"/>
                  </a:lnTo>
                  <a:lnTo>
                    <a:pt x="29809" y="115194"/>
                  </a:lnTo>
                  <a:lnTo>
                    <a:pt x="35719" y="1055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2" name="SMARTInkShape-3493"/>
            <p:cNvSpPr/>
            <p:nvPr>
              <p:custDataLst>
                <p:tags r:id="rId116"/>
              </p:custDataLst>
            </p:nvPr>
          </p:nvSpPr>
          <p:spPr bwMode="auto">
            <a:xfrm>
              <a:off x="4977621" y="4750594"/>
              <a:ext cx="5146" cy="17860"/>
            </a:xfrm>
            <a:custGeom>
              <a:avLst/>
              <a:gdLst/>
              <a:ahLst/>
              <a:cxnLst/>
              <a:rect l="0" t="0" r="0" b="0"/>
              <a:pathLst>
                <a:path w="5146" h="17860">
                  <a:moveTo>
                    <a:pt x="5145" y="0"/>
                  </a:moveTo>
                  <a:lnTo>
                    <a:pt x="5145" y="0"/>
                  </a:lnTo>
                  <a:lnTo>
                    <a:pt x="404" y="9481"/>
                  </a:lnTo>
                  <a:lnTo>
                    <a:pt x="0" y="12273"/>
                  </a:lnTo>
                  <a:lnTo>
                    <a:pt x="5145"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3" name="SMARTInkShape-3494"/>
            <p:cNvSpPr/>
            <p:nvPr>
              <p:custDataLst>
                <p:tags r:id="rId117"/>
              </p:custDataLst>
            </p:nvPr>
          </p:nvSpPr>
          <p:spPr bwMode="auto">
            <a:xfrm>
              <a:off x="4866680" y="4795242"/>
              <a:ext cx="107157" cy="89298"/>
            </a:xfrm>
            <a:custGeom>
              <a:avLst/>
              <a:gdLst/>
              <a:ahLst/>
              <a:cxnLst/>
              <a:rect l="0" t="0" r="0" b="0"/>
              <a:pathLst>
                <a:path w="107157" h="89298">
                  <a:moveTo>
                    <a:pt x="0" y="89297"/>
                  </a:moveTo>
                  <a:lnTo>
                    <a:pt x="0" y="89297"/>
                  </a:lnTo>
                  <a:lnTo>
                    <a:pt x="38159" y="55877"/>
                  </a:lnTo>
                  <a:lnTo>
                    <a:pt x="77064" y="21327"/>
                  </a:lnTo>
                  <a:lnTo>
                    <a:pt x="10715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4" name="SMARTInkShape-3495"/>
            <p:cNvSpPr/>
            <p:nvPr>
              <p:custDataLst>
                <p:tags r:id="rId118"/>
              </p:custDataLst>
            </p:nvPr>
          </p:nvSpPr>
          <p:spPr bwMode="auto">
            <a:xfrm>
              <a:off x="4661297" y="4955977"/>
              <a:ext cx="107157" cy="80368"/>
            </a:xfrm>
            <a:custGeom>
              <a:avLst/>
              <a:gdLst/>
              <a:ahLst/>
              <a:cxnLst/>
              <a:rect l="0" t="0" r="0" b="0"/>
              <a:pathLst>
                <a:path w="107157" h="80368">
                  <a:moveTo>
                    <a:pt x="0" y="80367"/>
                  </a:moveTo>
                  <a:lnTo>
                    <a:pt x="0" y="80367"/>
                  </a:lnTo>
                  <a:lnTo>
                    <a:pt x="43774" y="49895"/>
                  </a:lnTo>
                  <a:lnTo>
                    <a:pt x="85737" y="13214"/>
                  </a:lnTo>
                  <a:lnTo>
                    <a:pt x="10715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5" name="SMARTInkShape-3496"/>
            <p:cNvSpPr/>
            <p:nvPr>
              <p:custDataLst>
                <p:tags r:id="rId119"/>
              </p:custDataLst>
            </p:nvPr>
          </p:nvSpPr>
          <p:spPr bwMode="auto">
            <a:xfrm>
              <a:off x="3777258" y="5661422"/>
              <a:ext cx="107157" cy="71438"/>
            </a:xfrm>
            <a:custGeom>
              <a:avLst/>
              <a:gdLst/>
              <a:ahLst/>
              <a:cxnLst/>
              <a:rect l="0" t="0" r="0" b="0"/>
              <a:pathLst>
                <a:path w="107157" h="71438">
                  <a:moveTo>
                    <a:pt x="0" y="71437"/>
                  </a:moveTo>
                  <a:lnTo>
                    <a:pt x="0" y="71437"/>
                  </a:lnTo>
                  <a:lnTo>
                    <a:pt x="40549" y="41967"/>
                  </a:lnTo>
                  <a:lnTo>
                    <a:pt x="79263" y="22144"/>
                  </a:lnTo>
                  <a:lnTo>
                    <a:pt x="10715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6" name="SMARTInkShape-3497"/>
            <p:cNvSpPr/>
            <p:nvPr>
              <p:custDataLst>
                <p:tags r:id="rId120"/>
              </p:custDataLst>
            </p:nvPr>
          </p:nvSpPr>
          <p:spPr bwMode="auto">
            <a:xfrm>
              <a:off x="4045148" y="5482828"/>
              <a:ext cx="71439" cy="53579"/>
            </a:xfrm>
            <a:custGeom>
              <a:avLst/>
              <a:gdLst/>
              <a:ahLst/>
              <a:cxnLst/>
              <a:rect l="0" t="0" r="0" b="0"/>
              <a:pathLst>
                <a:path w="71439" h="53579">
                  <a:moveTo>
                    <a:pt x="0" y="53578"/>
                  </a:moveTo>
                  <a:lnTo>
                    <a:pt x="0" y="53578"/>
                  </a:lnTo>
                  <a:lnTo>
                    <a:pt x="4741" y="53578"/>
                  </a:lnTo>
                  <a:lnTo>
                    <a:pt x="9714" y="50933"/>
                  </a:lnTo>
                  <a:lnTo>
                    <a:pt x="48464" y="19936"/>
                  </a:lnTo>
                  <a:lnTo>
                    <a:pt x="7143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7" name="SMARTInkShape-3498"/>
            <p:cNvSpPr/>
            <p:nvPr>
              <p:custDataLst>
                <p:tags r:id="rId121"/>
              </p:custDataLst>
            </p:nvPr>
          </p:nvSpPr>
          <p:spPr bwMode="auto">
            <a:xfrm>
              <a:off x="4464844" y="5125641"/>
              <a:ext cx="89298" cy="71438"/>
            </a:xfrm>
            <a:custGeom>
              <a:avLst/>
              <a:gdLst/>
              <a:ahLst/>
              <a:cxnLst/>
              <a:rect l="0" t="0" r="0" b="0"/>
              <a:pathLst>
                <a:path w="89298" h="71438">
                  <a:moveTo>
                    <a:pt x="0" y="71437"/>
                  </a:moveTo>
                  <a:lnTo>
                    <a:pt x="0" y="71437"/>
                  </a:lnTo>
                  <a:lnTo>
                    <a:pt x="8121" y="64308"/>
                  </a:lnTo>
                  <a:lnTo>
                    <a:pt x="52412" y="28119"/>
                  </a:lnTo>
                  <a:lnTo>
                    <a:pt x="8929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8" name="SMARTInkShape-3499"/>
            <p:cNvSpPr/>
            <p:nvPr>
              <p:custDataLst>
                <p:tags r:id="rId122"/>
              </p:custDataLst>
            </p:nvPr>
          </p:nvSpPr>
          <p:spPr bwMode="auto">
            <a:xfrm>
              <a:off x="4205883" y="5277445"/>
              <a:ext cx="169665" cy="125017"/>
            </a:xfrm>
            <a:custGeom>
              <a:avLst/>
              <a:gdLst/>
              <a:ahLst/>
              <a:cxnLst/>
              <a:rect l="0" t="0" r="0" b="0"/>
              <a:pathLst>
                <a:path w="169665" h="125017">
                  <a:moveTo>
                    <a:pt x="0" y="125016"/>
                  </a:moveTo>
                  <a:lnTo>
                    <a:pt x="0" y="125016"/>
                  </a:lnTo>
                  <a:lnTo>
                    <a:pt x="17169" y="125016"/>
                  </a:lnTo>
                  <a:lnTo>
                    <a:pt x="25159" y="122370"/>
                  </a:lnTo>
                  <a:lnTo>
                    <a:pt x="62075" y="98366"/>
                  </a:lnTo>
                  <a:lnTo>
                    <a:pt x="105139" y="63310"/>
                  </a:lnTo>
                  <a:lnTo>
                    <a:pt x="144792" y="24633"/>
                  </a:lnTo>
                  <a:lnTo>
                    <a:pt x="16966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59" name="SMARTInkShape-Group992"/>
          <p:cNvGrpSpPr/>
          <p:nvPr/>
        </p:nvGrpSpPr>
        <p:grpSpPr>
          <a:xfrm>
            <a:off x="5866805" y="4578235"/>
            <a:ext cx="508993" cy="1038539"/>
            <a:chOff x="5866805" y="4578235"/>
            <a:chExt cx="508993" cy="1038539"/>
          </a:xfrm>
        </p:grpSpPr>
        <p:sp>
          <p:nvSpPr>
            <p:cNvPr id="250" name="SMARTInkShape-3500"/>
            <p:cNvSpPr/>
            <p:nvPr>
              <p:custDataLst>
                <p:tags r:id="rId103"/>
              </p:custDataLst>
            </p:nvPr>
          </p:nvSpPr>
          <p:spPr bwMode="auto">
            <a:xfrm>
              <a:off x="6197203" y="5277445"/>
              <a:ext cx="151697" cy="339329"/>
            </a:xfrm>
            <a:custGeom>
              <a:avLst/>
              <a:gdLst/>
              <a:ahLst/>
              <a:cxnLst/>
              <a:rect l="0" t="0" r="0" b="0"/>
              <a:pathLst>
                <a:path w="151697" h="339329">
                  <a:moveTo>
                    <a:pt x="142875" y="339328"/>
                  </a:moveTo>
                  <a:lnTo>
                    <a:pt x="142875" y="339328"/>
                  </a:lnTo>
                  <a:lnTo>
                    <a:pt x="151437" y="330766"/>
                  </a:lnTo>
                  <a:lnTo>
                    <a:pt x="151696" y="325767"/>
                  </a:lnTo>
                  <a:lnTo>
                    <a:pt x="144107" y="284560"/>
                  </a:lnTo>
                  <a:lnTo>
                    <a:pt x="138500" y="244387"/>
                  </a:lnTo>
                  <a:lnTo>
                    <a:pt x="130554" y="213742"/>
                  </a:lnTo>
                  <a:lnTo>
                    <a:pt x="107695" y="177874"/>
                  </a:lnTo>
                  <a:lnTo>
                    <a:pt x="85268" y="154789"/>
                  </a:lnTo>
                  <a:lnTo>
                    <a:pt x="41086" y="120827"/>
                  </a:lnTo>
                  <a:lnTo>
                    <a:pt x="12595" y="91945"/>
                  </a:lnTo>
                  <a:lnTo>
                    <a:pt x="4173" y="77404"/>
                  </a:lnTo>
                  <a:lnTo>
                    <a:pt x="1855" y="69790"/>
                  </a:lnTo>
                  <a:lnTo>
                    <a:pt x="366" y="31277"/>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1" name="SMARTInkShape-3501"/>
            <p:cNvSpPr/>
            <p:nvPr>
              <p:custDataLst>
                <p:tags r:id="rId104"/>
              </p:custDataLst>
            </p:nvPr>
          </p:nvSpPr>
          <p:spPr bwMode="auto">
            <a:xfrm>
              <a:off x="6107906" y="5089922"/>
              <a:ext cx="44650" cy="133946"/>
            </a:xfrm>
            <a:custGeom>
              <a:avLst/>
              <a:gdLst/>
              <a:ahLst/>
              <a:cxnLst/>
              <a:rect l="0" t="0" r="0" b="0"/>
              <a:pathLst>
                <a:path w="44650" h="133946">
                  <a:moveTo>
                    <a:pt x="44649" y="133945"/>
                  </a:moveTo>
                  <a:lnTo>
                    <a:pt x="44649" y="133945"/>
                  </a:lnTo>
                  <a:lnTo>
                    <a:pt x="28425" y="96353"/>
                  </a:lnTo>
                  <a:lnTo>
                    <a:pt x="10723" y="56846"/>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2" name="SMARTInkShape-3502"/>
            <p:cNvSpPr/>
            <p:nvPr>
              <p:custDataLst>
                <p:tags r:id="rId105"/>
              </p:custDataLst>
            </p:nvPr>
          </p:nvSpPr>
          <p:spPr bwMode="auto">
            <a:xfrm>
              <a:off x="6153796" y="4708031"/>
              <a:ext cx="65847" cy="140790"/>
            </a:xfrm>
            <a:custGeom>
              <a:avLst/>
              <a:gdLst/>
              <a:ahLst/>
              <a:cxnLst/>
              <a:rect l="0" t="0" r="0" b="0"/>
              <a:pathLst>
                <a:path w="65847" h="140790">
                  <a:moveTo>
                    <a:pt x="7688" y="33633"/>
                  </a:moveTo>
                  <a:lnTo>
                    <a:pt x="7688" y="33633"/>
                  </a:lnTo>
                  <a:lnTo>
                    <a:pt x="2948" y="28893"/>
                  </a:lnTo>
                  <a:lnTo>
                    <a:pt x="620" y="21274"/>
                  </a:lnTo>
                  <a:lnTo>
                    <a:pt x="0" y="16464"/>
                  </a:lnTo>
                  <a:lnTo>
                    <a:pt x="1956" y="8473"/>
                  </a:lnTo>
                  <a:lnTo>
                    <a:pt x="3867" y="4954"/>
                  </a:lnTo>
                  <a:lnTo>
                    <a:pt x="7125" y="2607"/>
                  </a:lnTo>
                  <a:lnTo>
                    <a:pt x="16037" y="0"/>
                  </a:lnTo>
                  <a:lnTo>
                    <a:pt x="36951" y="3273"/>
                  </a:lnTo>
                  <a:lnTo>
                    <a:pt x="50790" y="13194"/>
                  </a:lnTo>
                  <a:lnTo>
                    <a:pt x="57259" y="20007"/>
                  </a:lnTo>
                  <a:lnTo>
                    <a:pt x="64447" y="40806"/>
                  </a:lnTo>
                  <a:lnTo>
                    <a:pt x="65846" y="77761"/>
                  </a:lnTo>
                  <a:lnTo>
                    <a:pt x="57431" y="121063"/>
                  </a:lnTo>
                  <a:lnTo>
                    <a:pt x="53846" y="134944"/>
                  </a:lnTo>
                  <a:lnTo>
                    <a:pt x="52351" y="136893"/>
                  </a:lnTo>
                  <a:lnTo>
                    <a:pt x="43407" y="140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3" name="SMARTInkShape-3503"/>
            <p:cNvSpPr/>
            <p:nvPr>
              <p:custDataLst>
                <p:tags r:id="rId106"/>
              </p:custDataLst>
            </p:nvPr>
          </p:nvSpPr>
          <p:spPr bwMode="auto">
            <a:xfrm>
              <a:off x="6018609" y="4857750"/>
              <a:ext cx="62509" cy="116087"/>
            </a:xfrm>
            <a:custGeom>
              <a:avLst/>
              <a:gdLst/>
              <a:ahLst/>
              <a:cxnLst/>
              <a:rect l="0" t="0" r="0" b="0"/>
              <a:pathLst>
                <a:path w="62509" h="116087">
                  <a:moveTo>
                    <a:pt x="62508" y="116086"/>
                  </a:moveTo>
                  <a:lnTo>
                    <a:pt x="62508" y="116086"/>
                  </a:lnTo>
                  <a:lnTo>
                    <a:pt x="38183" y="89776"/>
                  </a:lnTo>
                  <a:lnTo>
                    <a:pt x="24763" y="64083"/>
                  </a:lnTo>
                  <a:lnTo>
                    <a:pt x="14028" y="25624"/>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4" name="SMARTInkShape-3504"/>
            <p:cNvSpPr/>
            <p:nvPr>
              <p:custDataLst>
                <p:tags r:id="rId107"/>
              </p:custDataLst>
            </p:nvPr>
          </p:nvSpPr>
          <p:spPr bwMode="auto">
            <a:xfrm>
              <a:off x="5902523" y="4643438"/>
              <a:ext cx="98228" cy="187524"/>
            </a:xfrm>
            <a:custGeom>
              <a:avLst/>
              <a:gdLst/>
              <a:ahLst/>
              <a:cxnLst/>
              <a:rect l="0" t="0" r="0" b="0"/>
              <a:pathLst>
                <a:path w="98228" h="187524">
                  <a:moveTo>
                    <a:pt x="98227" y="187523"/>
                  </a:moveTo>
                  <a:lnTo>
                    <a:pt x="98227" y="187523"/>
                  </a:lnTo>
                  <a:lnTo>
                    <a:pt x="93487" y="187523"/>
                  </a:lnTo>
                  <a:lnTo>
                    <a:pt x="81058" y="178042"/>
                  </a:lnTo>
                  <a:lnTo>
                    <a:pt x="75713" y="170741"/>
                  </a:lnTo>
                  <a:lnTo>
                    <a:pt x="56373" y="127704"/>
                  </a:lnTo>
                  <a:lnTo>
                    <a:pt x="41967" y="99639"/>
                  </a:lnTo>
                  <a:lnTo>
                    <a:pt x="7006" y="58758"/>
                  </a:lnTo>
                  <a:lnTo>
                    <a:pt x="3113" y="47281"/>
                  </a:lnTo>
                  <a:lnTo>
                    <a:pt x="55" y="3728"/>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5" name="SMARTInkShape-3505"/>
            <p:cNvSpPr/>
            <p:nvPr>
              <p:custDataLst>
                <p:tags r:id="rId108"/>
              </p:custDataLst>
            </p:nvPr>
          </p:nvSpPr>
          <p:spPr bwMode="auto">
            <a:xfrm>
              <a:off x="5866805" y="4578235"/>
              <a:ext cx="98227" cy="132451"/>
            </a:xfrm>
            <a:custGeom>
              <a:avLst/>
              <a:gdLst/>
              <a:ahLst/>
              <a:cxnLst/>
              <a:rect l="0" t="0" r="0" b="0"/>
              <a:pathLst>
                <a:path w="98227" h="132451">
                  <a:moveTo>
                    <a:pt x="0" y="127710"/>
                  </a:moveTo>
                  <a:lnTo>
                    <a:pt x="0" y="127710"/>
                  </a:lnTo>
                  <a:lnTo>
                    <a:pt x="0" y="132450"/>
                  </a:lnTo>
                  <a:lnTo>
                    <a:pt x="21367" y="88717"/>
                  </a:lnTo>
                  <a:lnTo>
                    <a:pt x="32590" y="44528"/>
                  </a:lnTo>
                  <a:lnTo>
                    <a:pt x="35101" y="15809"/>
                  </a:lnTo>
                  <a:lnTo>
                    <a:pt x="32798" y="5877"/>
                  </a:lnTo>
                  <a:lnTo>
                    <a:pt x="29460" y="140"/>
                  </a:lnTo>
                  <a:lnTo>
                    <a:pt x="28569" y="0"/>
                  </a:lnTo>
                  <a:lnTo>
                    <a:pt x="27976" y="898"/>
                  </a:lnTo>
                  <a:lnTo>
                    <a:pt x="28572" y="2489"/>
                  </a:lnTo>
                  <a:lnTo>
                    <a:pt x="69976" y="45847"/>
                  </a:lnTo>
                  <a:lnTo>
                    <a:pt x="98226" y="7413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6" name="SMARTInkShape-3506"/>
            <p:cNvSpPr/>
            <p:nvPr>
              <p:custDataLst>
                <p:tags r:id="rId109"/>
              </p:custDataLst>
            </p:nvPr>
          </p:nvSpPr>
          <p:spPr bwMode="auto">
            <a:xfrm>
              <a:off x="6227777" y="4679156"/>
              <a:ext cx="67654" cy="95427"/>
            </a:xfrm>
            <a:custGeom>
              <a:avLst/>
              <a:gdLst/>
              <a:ahLst/>
              <a:cxnLst/>
              <a:rect l="0" t="0" r="0" b="0"/>
              <a:pathLst>
                <a:path w="67654" h="95427">
                  <a:moveTo>
                    <a:pt x="5145" y="0"/>
                  </a:moveTo>
                  <a:lnTo>
                    <a:pt x="5145" y="0"/>
                  </a:lnTo>
                  <a:lnTo>
                    <a:pt x="0" y="27524"/>
                  </a:lnTo>
                  <a:lnTo>
                    <a:pt x="2197" y="44975"/>
                  </a:lnTo>
                  <a:lnTo>
                    <a:pt x="13752" y="71535"/>
                  </a:lnTo>
                  <a:lnTo>
                    <a:pt x="24184" y="84048"/>
                  </a:lnTo>
                  <a:lnTo>
                    <a:pt x="35435" y="91925"/>
                  </a:lnTo>
                  <a:lnTo>
                    <a:pt x="47049" y="95426"/>
                  </a:lnTo>
                  <a:lnTo>
                    <a:pt x="51933" y="95367"/>
                  </a:lnTo>
                  <a:lnTo>
                    <a:pt x="67653" y="89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7" name="SMARTInkShape-3507"/>
            <p:cNvSpPr/>
            <p:nvPr>
              <p:custDataLst>
                <p:tags r:id="rId110"/>
              </p:custDataLst>
            </p:nvPr>
          </p:nvSpPr>
          <p:spPr bwMode="auto">
            <a:xfrm>
              <a:off x="6313657" y="4718660"/>
              <a:ext cx="62141" cy="89122"/>
            </a:xfrm>
            <a:custGeom>
              <a:avLst/>
              <a:gdLst/>
              <a:ahLst/>
              <a:cxnLst/>
              <a:rect l="0" t="0" r="0" b="0"/>
              <a:pathLst>
                <a:path w="62141" h="89122">
                  <a:moveTo>
                    <a:pt x="8562" y="5145"/>
                  </a:moveTo>
                  <a:lnTo>
                    <a:pt x="8562" y="5145"/>
                  </a:lnTo>
                  <a:lnTo>
                    <a:pt x="0" y="5145"/>
                  </a:lnTo>
                  <a:lnTo>
                    <a:pt x="9221" y="5145"/>
                  </a:lnTo>
                  <a:lnTo>
                    <a:pt x="16462" y="2499"/>
                  </a:lnTo>
                  <a:lnTo>
                    <a:pt x="19781" y="404"/>
                  </a:lnTo>
                  <a:lnTo>
                    <a:pt x="22987" y="0"/>
                  </a:lnTo>
                  <a:lnTo>
                    <a:pt x="29194" y="2197"/>
                  </a:lnTo>
                  <a:lnTo>
                    <a:pt x="38267" y="9012"/>
                  </a:lnTo>
                  <a:lnTo>
                    <a:pt x="41607" y="19762"/>
                  </a:lnTo>
                  <a:lnTo>
                    <a:pt x="42498" y="26796"/>
                  </a:lnTo>
                  <a:lnTo>
                    <a:pt x="38197" y="39903"/>
                  </a:lnTo>
                  <a:lnTo>
                    <a:pt x="21835" y="69510"/>
                  </a:lnTo>
                  <a:lnTo>
                    <a:pt x="18350" y="84703"/>
                  </a:lnTo>
                  <a:lnTo>
                    <a:pt x="18063" y="87949"/>
                  </a:lnTo>
                  <a:lnTo>
                    <a:pt x="18865" y="89121"/>
                  </a:lnTo>
                  <a:lnTo>
                    <a:pt x="20391" y="88910"/>
                  </a:lnTo>
                  <a:lnTo>
                    <a:pt x="34711" y="81443"/>
                  </a:lnTo>
                  <a:lnTo>
                    <a:pt x="62140" y="319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8" name="SMARTInkShape-3508"/>
            <p:cNvSpPr/>
            <p:nvPr>
              <p:custDataLst>
                <p:tags r:id="rId111"/>
              </p:custDataLst>
            </p:nvPr>
          </p:nvSpPr>
          <p:spPr bwMode="auto">
            <a:xfrm>
              <a:off x="6135431" y="4607719"/>
              <a:ext cx="29956" cy="31199"/>
            </a:xfrm>
            <a:custGeom>
              <a:avLst/>
              <a:gdLst/>
              <a:ahLst/>
              <a:cxnLst/>
              <a:rect l="0" t="0" r="0" b="0"/>
              <a:pathLst>
                <a:path w="29956" h="31199">
                  <a:moveTo>
                    <a:pt x="17124" y="0"/>
                  </a:moveTo>
                  <a:lnTo>
                    <a:pt x="17124" y="0"/>
                  </a:lnTo>
                  <a:lnTo>
                    <a:pt x="1747" y="0"/>
                  </a:lnTo>
                  <a:lnTo>
                    <a:pt x="0" y="14221"/>
                  </a:lnTo>
                  <a:lnTo>
                    <a:pt x="747" y="18410"/>
                  </a:lnTo>
                  <a:lnTo>
                    <a:pt x="2237" y="21203"/>
                  </a:lnTo>
                  <a:lnTo>
                    <a:pt x="11721" y="27779"/>
                  </a:lnTo>
                  <a:lnTo>
                    <a:pt x="16498" y="30426"/>
                  </a:lnTo>
                  <a:lnTo>
                    <a:pt x="19683" y="31198"/>
                  </a:lnTo>
                  <a:lnTo>
                    <a:pt x="21806" y="30720"/>
                  </a:lnTo>
                  <a:lnTo>
                    <a:pt x="23222" y="29410"/>
                  </a:lnTo>
                  <a:lnTo>
                    <a:pt x="29955" y="18084"/>
                  </a:lnTo>
                  <a:lnTo>
                    <a:pt x="29647" y="14040"/>
                  </a:lnTo>
                  <a:lnTo>
                    <a:pt x="27457" y="10352"/>
                  </a:lnTo>
                  <a:lnTo>
                    <a:pt x="19165" y="2045"/>
                  </a:lnTo>
                  <a:lnTo>
                    <a:pt x="18485" y="2355"/>
                  </a:lnTo>
                  <a:lnTo>
                    <a:pt x="17303" y="7867"/>
                  </a:lnTo>
                  <a:lnTo>
                    <a:pt x="26053" y="892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69" name="SMARTInkShape-Group993"/>
          <p:cNvGrpSpPr/>
          <p:nvPr/>
        </p:nvGrpSpPr>
        <p:grpSpPr>
          <a:xfrm>
            <a:off x="5706070" y="3402579"/>
            <a:ext cx="991197" cy="239042"/>
            <a:chOff x="5706070" y="3402579"/>
            <a:chExt cx="991197" cy="239042"/>
          </a:xfrm>
        </p:grpSpPr>
        <p:sp>
          <p:nvSpPr>
            <p:cNvPr id="260" name="SMARTInkShape-3509"/>
            <p:cNvSpPr/>
            <p:nvPr>
              <p:custDataLst>
                <p:tags r:id="rId94"/>
              </p:custDataLst>
            </p:nvPr>
          </p:nvSpPr>
          <p:spPr bwMode="auto">
            <a:xfrm>
              <a:off x="5706070" y="3509376"/>
              <a:ext cx="96588" cy="8922"/>
            </a:xfrm>
            <a:custGeom>
              <a:avLst/>
              <a:gdLst/>
              <a:ahLst/>
              <a:cxnLst/>
              <a:rect l="0" t="0" r="0" b="0"/>
              <a:pathLst>
                <a:path w="96588" h="8922">
                  <a:moveTo>
                    <a:pt x="0" y="8921"/>
                  </a:moveTo>
                  <a:lnTo>
                    <a:pt x="0" y="8921"/>
                  </a:lnTo>
                  <a:lnTo>
                    <a:pt x="20756" y="7929"/>
                  </a:lnTo>
                  <a:lnTo>
                    <a:pt x="59287" y="818"/>
                  </a:lnTo>
                  <a:lnTo>
                    <a:pt x="96587" y="0"/>
                  </a:lnTo>
                  <a:lnTo>
                    <a:pt x="96142" y="990"/>
                  </a:lnTo>
                  <a:lnTo>
                    <a:pt x="89297" y="892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1" name="SMARTInkShape-3510"/>
            <p:cNvSpPr/>
            <p:nvPr>
              <p:custDataLst>
                <p:tags r:id="rId95"/>
              </p:custDataLst>
            </p:nvPr>
          </p:nvSpPr>
          <p:spPr bwMode="auto">
            <a:xfrm>
              <a:off x="5732859" y="3562945"/>
              <a:ext cx="98228" cy="17861"/>
            </a:xfrm>
            <a:custGeom>
              <a:avLst/>
              <a:gdLst/>
              <a:ahLst/>
              <a:cxnLst/>
              <a:rect l="0" t="0" r="0" b="0"/>
              <a:pathLst>
                <a:path w="98228" h="17861">
                  <a:moveTo>
                    <a:pt x="0" y="17860"/>
                  </a:moveTo>
                  <a:lnTo>
                    <a:pt x="0" y="17860"/>
                  </a:lnTo>
                  <a:lnTo>
                    <a:pt x="40722" y="16868"/>
                  </a:lnTo>
                  <a:lnTo>
                    <a:pt x="81615" y="3620"/>
                  </a:lnTo>
                  <a:lnTo>
                    <a:pt x="9822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2" name="SMARTInkShape-3511"/>
            <p:cNvSpPr/>
            <p:nvPr>
              <p:custDataLst>
                <p:tags r:id="rId96"/>
              </p:custDataLst>
            </p:nvPr>
          </p:nvSpPr>
          <p:spPr bwMode="auto">
            <a:xfrm>
              <a:off x="6000750" y="3455898"/>
              <a:ext cx="89616" cy="154604"/>
            </a:xfrm>
            <a:custGeom>
              <a:avLst/>
              <a:gdLst/>
              <a:ahLst/>
              <a:cxnLst/>
              <a:rect l="0" t="0" r="0" b="0"/>
              <a:pathLst>
                <a:path w="89616" h="154604">
                  <a:moveTo>
                    <a:pt x="8930" y="8821"/>
                  </a:moveTo>
                  <a:lnTo>
                    <a:pt x="8930" y="8821"/>
                  </a:lnTo>
                  <a:lnTo>
                    <a:pt x="16618" y="1132"/>
                  </a:lnTo>
                  <a:lnTo>
                    <a:pt x="42608" y="0"/>
                  </a:lnTo>
                  <a:lnTo>
                    <a:pt x="64549" y="9404"/>
                  </a:lnTo>
                  <a:lnTo>
                    <a:pt x="85161" y="24759"/>
                  </a:lnTo>
                  <a:lnTo>
                    <a:pt x="88524" y="34328"/>
                  </a:lnTo>
                  <a:lnTo>
                    <a:pt x="89615" y="60837"/>
                  </a:lnTo>
                  <a:lnTo>
                    <a:pt x="84147" y="79234"/>
                  </a:lnTo>
                  <a:lnTo>
                    <a:pt x="50246" y="118089"/>
                  </a:lnTo>
                  <a:lnTo>
                    <a:pt x="17518" y="149230"/>
                  </a:lnTo>
                  <a:lnTo>
                    <a:pt x="7786" y="154568"/>
                  </a:lnTo>
                  <a:lnTo>
                    <a:pt x="5190" y="154603"/>
                  </a:lnTo>
                  <a:lnTo>
                    <a:pt x="0" y="15169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3" name="SMARTInkShape-3512"/>
            <p:cNvSpPr/>
            <p:nvPr>
              <p:custDataLst>
                <p:tags r:id="rId97"/>
              </p:custDataLst>
            </p:nvPr>
          </p:nvSpPr>
          <p:spPr bwMode="auto">
            <a:xfrm>
              <a:off x="6081457" y="3439171"/>
              <a:ext cx="53239" cy="144038"/>
            </a:xfrm>
            <a:custGeom>
              <a:avLst/>
              <a:gdLst/>
              <a:ahLst/>
              <a:cxnLst/>
              <a:rect l="0" t="0" r="0" b="0"/>
              <a:pathLst>
                <a:path w="53239" h="144038">
                  <a:moveTo>
                    <a:pt x="26449" y="7688"/>
                  </a:moveTo>
                  <a:lnTo>
                    <a:pt x="26449" y="7688"/>
                  </a:lnTo>
                  <a:lnTo>
                    <a:pt x="21709" y="2948"/>
                  </a:lnTo>
                  <a:lnTo>
                    <a:pt x="16736" y="621"/>
                  </a:lnTo>
                  <a:lnTo>
                    <a:pt x="14021" y="0"/>
                  </a:lnTo>
                  <a:lnTo>
                    <a:pt x="11218" y="1571"/>
                  </a:lnTo>
                  <a:lnTo>
                    <a:pt x="1378" y="14245"/>
                  </a:lnTo>
                  <a:lnTo>
                    <a:pt x="0" y="54954"/>
                  </a:lnTo>
                  <a:lnTo>
                    <a:pt x="2373" y="96804"/>
                  </a:lnTo>
                  <a:lnTo>
                    <a:pt x="7362" y="132778"/>
                  </a:lnTo>
                  <a:lnTo>
                    <a:pt x="10748" y="136722"/>
                  </a:lnTo>
                  <a:lnTo>
                    <a:pt x="22447" y="143750"/>
                  </a:lnTo>
                  <a:lnTo>
                    <a:pt x="28742" y="144037"/>
                  </a:lnTo>
                  <a:lnTo>
                    <a:pt x="53238" y="1327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4" name="SMARTInkShape-3513"/>
            <p:cNvSpPr/>
            <p:nvPr>
              <p:custDataLst>
                <p:tags r:id="rId98"/>
              </p:custDataLst>
            </p:nvPr>
          </p:nvSpPr>
          <p:spPr bwMode="auto">
            <a:xfrm>
              <a:off x="6197213" y="3545086"/>
              <a:ext cx="8921" cy="96535"/>
            </a:xfrm>
            <a:custGeom>
              <a:avLst/>
              <a:gdLst/>
              <a:ahLst/>
              <a:cxnLst/>
              <a:rect l="0" t="0" r="0" b="0"/>
              <a:pathLst>
                <a:path w="8921" h="96535">
                  <a:moveTo>
                    <a:pt x="8920" y="0"/>
                  </a:moveTo>
                  <a:lnTo>
                    <a:pt x="8920" y="0"/>
                  </a:lnTo>
                  <a:lnTo>
                    <a:pt x="1852" y="16781"/>
                  </a:lnTo>
                  <a:lnTo>
                    <a:pt x="63" y="60811"/>
                  </a:lnTo>
                  <a:lnTo>
                    <a:pt x="0" y="92515"/>
                  </a:lnTo>
                  <a:lnTo>
                    <a:pt x="989" y="94419"/>
                  </a:lnTo>
                  <a:lnTo>
                    <a:pt x="2640" y="95688"/>
                  </a:lnTo>
                  <a:lnTo>
                    <a:pt x="4733" y="96534"/>
                  </a:lnTo>
                  <a:lnTo>
                    <a:pt x="6129" y="96106"/>
                  </a:lnTo>
                  <a:lnTo>
                    <a:pt x="8920" y="89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5" name="SMARTInkShape-3514"/>
            <p:cNvSpPr/>
            <p:nvPr>
              <p:custDataLst>
                <p:tags r:id="rId99"/>
              </p:custDataLst>
            </p:nvPr>
          </p:nvSpPr>
          <p:spPr bwMode="auto">
            <a:xfrm>
              <a:off x="6305633" y="3491508"/>
              <a:ext cx="16587" cy="33969"/>
            </a:xfrm>
            <a:custGeom>
              <a:avLst/>
              <a:gdLst/>
              <a:ahLst/>
              <a:cxnLst/>
              <a:rect l="0" t="0" r="0" b="0"/>
              <a:pathLst>
                <a:path w="16587" h="33969">
                  <a:moveTo>
                    <a:pt x="16586" y="0"/>
                  </a:moveTo>
                  <a:lnTo>
                    <a:pt x="16586" y="0"/>
                  </a:lnTo>
                  <a:lnTo>
                    <a:pt x="11845" y="0"/>
                  </a:lnTo>
                  <a:lnTo>
                    <a:pt x="10449" y="992"/>
                  </a:lnTo>
                  <a:lnTo>
                    <a:pt x="9518" y="2645"/>
                  </a:lnTo>
                  <a:lnTo>
                    <a:pt x="6909" y="15231"/>
                  </a:lnTo>
                  <a:lnTo>
                    <a:pt x="1592" y="23915"/>
                  </a:lnTo>
                  <a:lnTo>
                    <a:pt x="0" y="29811"/>
                  </a:lnTo>
                  <a:lnTo>
                    <a:pt x="567" y="31780"/>
                  </a:lnTo>
                  <a:lnTo>
                    <a:pt x="1939" y="33093"/>
                  </a:lnTo>
                  <a:lnTo>
                    <a:pt x="3844" y="33968"/>
                  </a:lnTo>
                  <a:lnTo>
                    <a:pt x="6107" y="32567"/>
                  </a:lnTo>
                  <a:lnTo>
                    <a:pt x="15010" y="20188"/>
                  </a:lnTo>
                  <a:lnTo>
                    <a:pt x="16119" y="13809"/>
                  </a:lnTo>
                  <a:lnTo>
                    <a:pt x="13732" y="8452"/>
                  </a:lnTo>
                  <a:lnTo>
                    <a:pt x="8012" y="494"/>
                  </a:lnTo>
                  <a:close/>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6" name="SMARTInkShape-3515"/>
            <p:cNvSpPr/>
            <p:nvPr>
              <p:custDataLst>
                <p:tags r:id="rId100"/>
              </p:custDataLst>
            </p:nvPr>
          </p:nvSpPr>
          <p:spPr bwMode="auto">
            <a:xfrm>
              <a:off x="6411516" y="3420070"/>
              <a:ext cx="92259" cy="160736"/>
            </a:xfrm>
            <a:custGeom>
              <a:avLst/>
              <a:gdLst/>
              <a:ahLst/>
              <a:cxnLst/>
              <a:rect l="0" t="0" r="0" b="0"/>
              <a:pathLst>
                <a:path w="92259" h="160736">
                  <a:moveTo>
                    <a:pt x="0" y="0"/>
                  </a:moveTo>
                  <a:lnTo>
                    <a:pt x="0" y="0"/>
                  </a:lnTo>
                  <a:lnTo>
                    <a:pt x="27806" y="0"/>
                  </a:lnTo>
                  <a:lnTo>
                    <a:pt x="57076" y="9481"/>
                  </a:lnTo>
                  <a:lnTo>
                    <a:pt x="72661" y="19428"/>
                  </a:lnTo>
                  <a:lnTo>
                    <a:pt x="82895" y="31455"/>
                  </a:lnTo>
                  <a:lnTo>
                    <a:pt x="90751" y="46722"/>
                  </a:lnTo>
                  <a:lnTo>
                    <a:pt x="92258" y="63430"/>
                  </a:lnTo>
                  <a:lnTo>
                    <a:pt x="88628" y="81769"/>
                  </a:lnTo>
                  <a:lnTo>
                    <a:pt x="75428" y="112423"/>
                  </a:lnTo>
                  <a:lnTo>
                    <a:pt x="64612" y="128018"/>
                  </a:lnTo>
                  <a:lnTo>
                    <a:pt x="17859" y="16073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7" name="SMARTInkShape-3516"/>
            <p:cNvSpPr/>
            <p:nvPr>
              <p:custDataLst>
                <p:tags r:id="rId101"/>
              </p:custDataLst>
            </p:nvPr>
          </p:nvSpPr>
          <p:spPr bwMode="auto">
            <a:xfrm>
              <a:off x="6502792" y="3402579"/>
              <a:ext cx="87318" cy="157977"/>
            </a:xfrm>
            <a:custGeom>
              <a:avLst/>
              <a:gdLst/>
              <a:ahLst/>
              <a:cxnLst/>
              <a:rect l="0" t="0" r="0" b="0"/>
              <a:pathLst>
                <a:path w="87318" h="157977">
                  <a:moveTo>
                    <a:pt x="33739" y="8562"/>
                  </a:moveTo>
                  <a:lnTo>
                    <a:pt x="33739" y="8562"/>
                  </a:lnTo>
                  <a:lnTo>
                    <a:pt x="25178" y="0"/>
                  </a:lnTo>
                  <a:lnTo>
                    <a:pt x="19566" y="29691"/>
                  </a:lnTo>
                  <a:lnTo>
                    <a:pt x="4702" y="72377"/>
                  </a:lnTo>
                  <a:lnTo>
                    <a:pt x="0" y="112467"/>
                  </a:lnTo>
                  <a:lnTo>
                    <a:pt x="1546" y="131802"/>
                  </a:lnTo>
                  <a:lnTo>
                    <a:pt x="3347" y="138347"/>
                  </a:lnTo>
                  <a:lnTo>
                    <a:pt x="7525" y="143702"/>
                  </a:lnTo>
                  <a:lnTo>
                    <a:pt x="25641" y="154988"/>
                  </a:lnTo>
                  <a:lnTo>
                    <a:pt x="34440" y="157976"/>
                  </a:lnTo>
                  <a:lnTo>
                    <a:pt x="39168" y="156788"/>
                  </a:lnTo>
                  <a:lnTo>
                    <a:pt x="87317" y="1246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8" name="SMARTInkShape-3517"/>
            <p:cNvSpPr/>
            <p:nvPr>
              <p:custDataLst>
                <p:tags r:id="rId102"/>
              </p:custDataLst>
            </p:nvPr>
          </p:nvSpPr>
          <p:spPr bwMode="auto">
            <a:xfrm>
              <a:off x="6599039" y="3518297"/>
              <a:ext cx="98228" cy="97555"/>
            </a:xfrm>
            <a:custGeom>
              <a:avLst/>
              <a:gdLst/>
              <a:ahLst/>
              <a:cxnLst/>
              <a:rect l="0" t="0" r="0" b="0"/>
              <a:pathLst>
                <a:path w="98228" h="97555">
                  <a:moveTo>
                    <a:pt x="0" y="0"/>
                  </a:moveTo>
                  <a:lnTo>
                    <a:pt x="0" y="0"/>
                  </a:lnTo>
                  <a:lnTo>
                    <a:pt x="4741" y="0"/>
                  </a:lnTo>
                  <a:lnTo>
                    <a:pt x="9713" y="2645"/>
                  </a:lnTo>
                  <a:lnTo>
                    <a:pt x="29060" y="15231"/>
                  </a:lnTo>
                  <a:lnTo>
                    <a:pt x="34738" y="22923"/>
                  </a:lnTo>
                  <a:lnTo>
                    <a:pt x="39582" y="25071"/>
                  </a:lnTo>
                  <a:lnTo>
                    <a:pt x="41271" y="26636"/>
                  </a:lnTo>
                  <a:lnTo>
                    <a:pt x="43148" y="31020"/>
                  </a:lnTo>
                  <a:lnTo>
                    <a:pt x="41336" y="38922"/>
                  </a:lnTo>
                  <a:lnTo>
                    <a:pt x="36231" y="49049"/>
                  </a:lnTo>
                  <a:lnTo>
                    <a:pt x="4973" y="86734"/>
                  </a:lnTo>
                  <a:lnTo>
                    <a:pt x="982" y="95956"/>
                  </a:lnTo>
                  <a:lnTo>
                    <a:pt x="14512" y="97554"/>
                  </a:lnTo>
                  <a:lnTo>
                    <a:pt x="55310" y="85738"/>
                  </a:lnTo>
                  <a:lnTo>
                    <a:pt x="75381" y="80436"/>
                  </a:lnTo>
                  <a:lnTo>
                    <a:pt x="98227" y="7143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77" name="SMARTInkShape-Group994"/>
          <p:cNvGrpSpPr/>
          <p:nvPr/>
        </p:nvGrpSpPr>
        <p:grpSpPr>
          <a:xfrm>
            <a:off x="4795242" y="3316675"/>
            <a:ext cx="437556" cy="871241"/>
            <a:chOff x="4795242" y="3316675"/>
            <a:chExt cx="437556" cy="871241"/>
          </a:xfrm>
        </p:grpSpPr>
        <p:sp>
          <p:nvSpPr>
            <p:cNvPr id="270" name="SMARTInkShape-3518"/>
            <p:cNvSpPr/>
            <p:nvPr>
              <p:custDataLst>
                <p:tags r:id="rId87"/>
              </p:custDataLst>
            </p:nvPr>
          </p:nvSpPr>
          <p:spPr bwMode="auto">
            <a:xfrm>
              <a:off x="5206008" y="4009430"/>
              <a:ext cx="26790" cy="178486"/>
            </a:xfrm>
            <a:custGeom>
              <a:avLst/>
              <a:gdLst/>
              <a:ahLst/>
              <a:cxnLst/>
              <a:rect l="0" t="0" r="0" b="0"/>
              <a:pathLst>
                <a:path w="26790" h="178486">
                  <a:moveTo>
                    <a:pt x="26789" y="169664"/>
                  </a:moveTo>
                  <a:lnTo>
                    <a:pt x="26789" y="169664"/>
                  </a:lnTo>
                  <a:lnTo>
                    <a:pt x="26789" y="178485"/>
                  </a:lnTo>
                  <a:lnTo>
                    <a:pt x="22048" y="173821"/>
                  </a:lnTo>
                  <a:lnTo>
                    <a:pt x="19100" y="156674"/>
                  </a:lnTo>
                  <a:lnTo>
                    <a:pt x="17112" y="118076"/>
                  </a:lnTo>
                  <a:lnTo>
                    <a:pt x="11795" y="86910"/>
                  </a:lnTo>
                  <a:lnTo>
                    <a:pt x="8786" y="44272"/>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1" name="SMARTInkShape-3519"/>
            <p:cNvSpPr/>
            <p:nvPr>
              <p:custDataLst>
                <p:tags r:id="rId88"/>
              </p:custDataLst>
            </p:nvPr>
          </p:nvSpPr>
          <p:spPr bwMode="auto">
            <a:xfrm>
              <a:off x="5036344" y="3571875"/>
              <a:ext cx="116087" cy="375048"/>
            </a:xfrm>
            <a:custGeom>
              <a:avLst/>
              <a:gdLst/>
              <a:ahLst/>
              <a:cxnLst/>
              <a:rect l="0" t="0" r="0" b="0"/>
              <a:pathLst>
                <a:path w="116087" h="375048">
                  <a:moveTo>
                    <a:pt x="116086" y="375047"/>
                  </a:moveTo>
                  <a:lnTo>
                    <a:pt x="116086" y="375047"/>
                  </a:lnTo>
                  <a:lnTo>
                    <a:pt x="106372" y="351198"/>
                  </a:lnTo>
                  <a:lnTo>
                    <a:pt x="103657" y="347241"/>
                  </a:lnTo>
                  <a:lnTo>
                    <a:pt x="99836" y="327451"/>
                  </a:lnTo>
                  <a:lnTo>
                    <a:pt x="95792" y="285362"/>
                  </a:lnTo>
                  <a:lnTo>
                    <a:pt x="91191" y="270694"/>
                  </a:lnTo>
                  <a:lnTo>
                    <a:pt x="82799" y="258633"/>
                  </a:lnTo>
                  <a:lnTo>
                    <a:pt x="64985" y="214071"/>
                  </a:lnTo>
                  <a:lnTo>
                    <a:pt x="58257" y="176231"/>
                  </a:lnTo>
                  <a:lnTo>
                    <a:pt x="53510" y="136235"/>
                  </a:lnTo>
                  <a:lnTo>
                    <a:pt x="49248" y="121403"/>
                  </a:lnTo>
                  <a:lnTo>
                    <a:pt x="41401" y="110842"/>
                  </a:lnTo>
                  <a:lnTo>
                    <a:pt x="28472" y="96673"/>
                  </a:lnTo>
                  <a:lnTo>
                    <a:pt x="15215" y="74107"/>
                  </a:lnTo>
                  <a:lnTo>
                    <a:pt x="9757" y="33118"/>
                  </a:lnTo>
                  <a:lnTo>
                    <a:pt x="8305" y="22657"/>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2" name="SMARTInkShape-3520"/>
            <p:cNvSpPr/>
            <p:nvPr>
              <p:custDataLst>
                <p:tags r:id="rId89"/>
              </p:custDataLst>
            </p:nvPr>
          </p:nvSpPr>
          <p:spPr bwMode="auto">
            <a:xfrm>
              <a:off x="4991695" y="3348633"/>
              <a:ext cx="35720" cy="142876"/>
            </a:xfrm>
            <a:custGeom>
              <a:avLst/>
              <a:gdLst/>
              <a:ahLst/>
              <a:cxnLst/>
              <a:rect l="0" t="0" r="0" b="0"/>
              <a:pathLst>
                <a:path w="35720" h="142876">
                  <a:moveTo>
                    <a:pt x="35719" y="142875"/>
                  </a:moveTo>
                  <a:lnTo>
                    <a:pt x="35719" y="142875"/>
                  </a:lnTo>
                  <a:lnTo>
                    <a:pt x="26006" y="106666"/>
                  </a:lnTo>
                  <a:lnTo>
                    <a:pt x="15929" y="67670"/>
                  </a:lnTo>
                  <a:lnTo>
                    <a:pt x="9852" y="33422"/>
                  </a:lnTo>
                  <a:lnTo>
                    <a:pt x="8211" y="17068"/>
                  </a:lnTo>
                  <a:lnTo>
                    <a:pt x="6466" y="14356"/>
                  </a:lnTo>
                  <a:lnTo>
                    <a:pt x="4311" y="12547"/>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3" name="SMARTInkShape-3521"/>
            <p:cNvSpPr/>
            <p:nvPr>
              <p:custDataLst>
                <p:tags r:id="rId90"/>
              </p:custDataLst>
            </p:nvPr>
          </p:nvSpPr>
          <p:spPr bwMode="auto">
            <a:xfrm>
              <a:off x="4920258" y="3316675"/>
              <a:ext cx="125016" cy="139115"/>
            </a:xfrm>
            <a:custGeom>
              <a:avLst/>
              <a:gdLst/>
              <a:ahLst/>
              <a:cxnLst/>
              <a:rect l="0" t="0" r="0" b="0"/>
              <a:pathLst>
                <a:path w="125016" h="139115">
                  <a:moveTo>
                    <a:pt x="0" y="139114"/>
                  </a:moveTo>
                  <a:lnTo>
                    <a:pt x="0" y="139114"/>
                  </a:lnTo>
                  <a:lnTo>
                    <a:pt x="9481" y="129633"/>
                  </a:lnTo>
                  <a:lnTo>
                    <a:pt x="24325" y="91417"/>
                  </a:lnTo>
                  <a:lnTo>
                    <a:pt x="34293" y="58053"/>
                  </a:lnTo>
                  <a:lnTo>
                    <a:pt x="43284" y="15281"/>
                  </a:lnTo>
                  <a:lnTo>
                    <a:pt x="44379" y="0"/>
                  </a:lnTo>
                  <a:lnTo>
                    <a:pt x="70667" y="41817"/>
                  </a:lnTo>
                  <a:lnTo>
                    <a:pt x="113008" y="84298"/>
                  </a:lnTo>
                  <a:lnTo>
                    <a:pt x="125015" y="9446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4" name="SMARTInkShape-3522"/>
            <p:cNvSpPr/>
            <p:nvPr>
              <p:custDataLst>
                <p:tags r:id="rId91"/>
              </p:custDataLst>
            </p:nvPr>
          </p:nvSpPr>
          <p:spPr bwMode="auto">
            <a:xfrm>
              <a:off x="4795242" y="3768328"/>
              <a:ext cx="146868" cy="154548"/>
            </a:xfrm>
            <a:custGeom>
              <a:avLst/>
              <a:gdLst/>
              <a:ahLst/>
              <a:cxnLst/>
              <a:rect l="0" t="0" r="0" b="0"/>
              <a:pathLst>
                <a:path w="146868" h="154548">
                  <a:moveTo>
                    <a:pt x="0" y="62508"/>
                  </a:moveTo>
                  <a:lnTo>
                    <a:pt x="0" y="62508"/>
                  </a:lnTo>
                  <a:lnTo>
                    <a:pt x="0" y="47131"/>
                  </a:lnTo>
                  <a:lnTo>
                    <a:pt x="9481" y="54865"/>
                  </a:lnTo>
                  <a:lnTo>
                    <a:pt x="23334" y="93667"/>
                  </a:lnTo>
                  <a:lnTo>
                    <a:pt x="38270" y="128819"/>
                  </a:lnTo>
                  <a:lnTo>
                    <a:pt x="50554" y="154430"/>
                  </a:lnTo>
                  <a:lnTo>
                    <a:pt x="52554" y="154547"/>
                  </a:lnTo>
                  <a:lnTo>
                    <a:pt x="57423" y="149386"/>
                  </a:lnTo>
                  <a:lnTo>
                    <a:pt x="61002" y="130582"/>
                  </a:lnTo>
                  <a:lnTo>
                    <a:pt x="64956" y="91500"/>
                  </a:lnTo>
                  <a:lnTo>
                    <a:pt x="70158" y="75401"/>
                  </a:lnTo>
                  <a:lnTo>
                    <a:pt x="71576" y="75072"/>
                  </a:lnTo>
                  <a:lnTo>
                    <a:pt x="75799" y="77352"/>
                  </a:lnTo>
                  <a:lnTo>
                    <a:pt x="100084" y="107908"/>
                  </a:lnTo>
                  <a:lnTo>
                    <a:pt x="111950" y="112451"/>
                  </a:lnTo>
                  <a:lnTo>
                    <a:pt x="134342" y="115368"/>
                  </a:lnTo>
                  <a:lnTo>
                    <a:pt x="137186" y="112631"/>
                  </a:lnTo>
                  <a:lnTo>
                    <a:pt x="146867" y="83477"/>
                  </a:lnTo>
                  <a:lnTo>
                    <a:pt x="144318" y="63559"/>
                  </a:lnTo>
                  <a:lnTo>
                    <a:pt x="131254" y="24571"/>
                  </a:lnTo>
                  <a:lnTo>
                    <a:pt x="12501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5" name="SMARTInkShape-3523"/>
            <p:cNvSpPr/>
            <p:nvPr>
              <p:custDataLst>
                <p:tags r:id="rId92"/>
              </p:custDataLst>
            </p:nvPr>
          </p:nvSpPr>
          <p:spPr bwMode="auto">
            <a:xfrm>
              <a:off x="4982766" y="3814218"/>
              <a:ext cx="80368" cy="77230"/>
            </a:xfrm>
            <a:custGeom>
              <a:avLst/>
              <a:gdLst/>
              <a:ahLst/>
              <a:cxnLst/>
              <a:rect l="0" t="0" r="0" b="0"/>
              <a:pathLst>
                <a:path w="80368" h="77230">
                  <a:moveTo>
                    <a:pt x="0" y="7688"/>
                  </a:moveTo>
                  <a:lnTo>
                    <a:pt x="0" y="7688"/>
                  </a:lnTo>
                  <a:lnTo>
                    <a:pt x="16781" y="620"/>
                  </a:lnTo>
                  <a:lnTo>
                    <a:pt x="20117" y="0"/>
                  </a:lnTo>
                  <a:lnTo>
                    <a:pt x="22341" y="3555"/>
                  </a:lnTo>
                  <a:lnTo>
                    <a:pt x="26203" y="34362"/>
                  </a:lnTo>
                  <a:lnTo>
                    <a:pt x="17964" y="77229"/>
                  </a:lnTo>
                  <a:lnTo>
                    <a:pt x="18921" y="76869"/>
                  </a:lnTo>
                  <a:lnTo>
                    <a:pt x="60974" y="40738"/>
                  </a:lnTo>
                  <a:lnTo>
                    <a:pt x="80367" y="166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6" name="SMARTInkShape-3524"/>
            <p:cNvSpPr/>
            <p:nvPr>
              <p:custDataLst>
                <p:tags r:id="rId93"/>
              </p:custDataLst>
            </p:nvPr>
          </p:nvSpPr>
          <p:spPr bwMode="auto">
            <a:xfrm>
              <a:off x="4795242" y="3653969"/>
              <a:ext cx="35720" cy="33516"/>
            </a:xfrm>
            <a:custGeom>
              <a:avLst/>
              <a:gdLst/>
              <a:ahLst/>
              <a:cxnLst/>
              <a:rect l="0" t="0" r="0" b="0"/>
              <a:pathLst>
                <a:path w="35720" h="33516">
                  <a:moveTo>
                    <a:pt x="0" y="16133"/>
                  </a:moveTo>
                  <a:lnTo>
                    <a:pt x="0" y="16133"/>
                  </a:lnTo>
                  <a:lnTo>
                    <a:pt x="4741" y="20873"/>
                  </a:lnTo>
                  <a:lnTo>
                    <a:pt x="7068" y="25846"/>
                  </a:lnTo>
                  <a:lnTo>
                    <a:pt x="7689" y="28561"/>
                  </a:lnTo>
                  <a:lnTo>
                    <a:pt x="9095" y="30372"/>
                  </a:lnTo>
                  <a:lnTo>
                    <a:pt x="13302" y="32383"/>
                  </a:lnTo>
                  <a:lnTo>
                    <a:pt x="21250" y="33515"/>
                  </a:lnTo>
                  <a:lnTo>
                    <a:pt x="26973" y="31134"/>
                  </a:lnTo>
                  <a:lnTo>
                    <a:pt x="33992" y="26261"/>
                  </a:lnTo>
                  <a:lnTo>
                    <a:pt x="33575" y="24870"/>
                  </a:lnTo>
                  <a:lnTo>
                    <a:pt x="29241" y="18170"/>
                  </a:lnTo>
                  <a:lnTo>
                    <a:pt x="26523" y="9901"/>
                  </a:lnTo>
                  <a:lnTo>
                    <a:pt x="19196" y="0"/>
                  </a:lnTo>
                  <a:lnTo>
                    <a:pt x="18751" y="416"/>
                  </a:lnTo>
                  <a:lnTo>
                    <a:pt x="10206" y="26997"/>
                  </a:lnTo>
                  <a:lnTo>
                    <a:pt x="10773" y="29329"/>
                  </a:lnTo>
                  <a:lnTo>
                    <a:pt x="12143" y="30883"/>
                  </a:lnTo>
                  <a:lnTo>
                    <a:pt x="14049" y="31919"/>
                  </a:lnTo>
                  <a:lnTo>
                    <a:pt x="16311" y="31618"/>
                  </a:lnTo>
                  <a:lnTo>
                    <a:pt x="27071" y="26651"/>
                  </a:lnTo>
                  <a:lnTo>
                    <a:pt x="29954" y="26121"/>
                  </a:lnTo>
                  <a:lnTo>
                    <a:pt x="31876" y="24776"/>
                  </a:lnTo>
                  <a:lnTo>
                    <a:pt x="33157" y="22887"/>
                  </a:lnTo>
                  <a:lnTo>
                    <a:pt x="35719" y="1613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86" name="SMARTInkShape-Group995"/>
          <p:cNvGrpSpPr/>
          <p:nvPr/>
        </p:nvGrpSpPr>
        <p:grpSpPr>
          <a:xfrm>
            <a:off x="6804422" y="3829761"/>
            <a:ext cx="696517" cy="782283"/>
            <a:chOff x="6804422" y="3829761"/>
            <a:chExt cx="696517" cy="782283"/>
          </a:xfrm>
        </p:grpSpPr>
        <p:sp>
          <p:nvSpPr>
            <p:cNvPr id="278" name="SMARTInkShape-3525"/>
            <p:cNvSpPr/>
            <p:nvPr>
              <p:custDataLst>
                <p:tags r:id="rId79"/>
              </p:custDataLst>
            </p:nvPr>
          </p:nvSpPr>
          <p:spPr bwMode="auto">
            <a:xfrm>
              <a:off x="6826512" y="3829761"/>
              <a:ext cx="146498" cy="356496"/>
            </a:xfrm>
            <a:custGeom>
              <a:avLst/>
              <a:gdLst/>
              <a:ahLst/>
              <a:cxnLst/>
              <a:rect l="0" t="0" r="0" b="0"/>
              <a:pathLst>
                <a:path w="146498" h="356496">
                  <a:moveTo>
                    <a:pt x="120785" y="224317"/>
                  </a:moveTo>
                  <a:lnTo>
                    <a:pt x="120785" y="224317"/>
                  </a:lnTo>
                  <a:lnTo>
                    <a:pt x="107224" y="224317"/>
                  </a:lnTo>
                  <a:lnTo>
                    <a:pt x="102190" y="221671"/>
                  </a:lnTo>
                  <a:lnTo>
                    <a:pt x="95614" y="216628"/>
                  </a:lnTo>
                  <a:lnTo>
                    <a:pt x="89735" y="215755"/>
                  </a:lnTo>
                  <a:lnTo>
                    <a:pt x="66585" y="222589"/>
                  </a:lnTo>
                  <a:lnTo>
                    <a:pt x="42332" y="236388"/>
                  </a:lnTo>
                  <a:lnTo>
                    <a:pt x="25220" y="254682"/>
                  </a:lnTo>
                  <a:lnTo>
                    <a:pt x="9781" y="279410"/>
                  </a:lnTo>
                  <a:lnTo>
                    <a:pt x="628" y="302887"/>
                  </a:lnTo>
                  <a:lnTo>
                    <a:pt x="0" y="307455"/>
                  </a:lnTo>
                  <a:lnTo>
                    <a:pt x="5530" y="337344"/>
                  </a:lnTo>
                  <a:lnTo>
                    <a:pt x="9368" y="343343"/>
                  </a:lnTo>
                  <a:lnTo>
                    <a:pt x="26588" y="352298"/>
                  </a:lnTo>
                  <a:lnTo>
                    <a:pt x="41060" y="356495"/>
                  </a:lnTo>
                  <a:lnTo>
                    <a:pt x="50956" y="354831"/>
                  </a:lnTo>
                  <a:lnTo>
                    <a:pt x="61968" y="349792"/>
                  </a:lnTo>
                  <a:lnTo>
                    <a:pt x="96478" y="319875"/>
                  </a:lnTo>
                  <a:lnTo>
                    <a:pt x="117081" y="287073"/>
                  </a:lnTo>
                  <a:lnTo>
                    <a:pt x="129060" y="264115"/>
                  </a:lnTo>
                  <a:lnTo>
                    <a:pt x="139397" y="225123"/>
                  </a:lnTo>
                  <a:lnTo>
                    <a:pt x="145151" y="184537"/>
                  </a:lnTo>
                  <a:lnTo>
                    <a:pt x="146497" y="148098"/>
                  </a:lnTo>
                  <a:lnTo>
                    <a:pt x="146262" y="106263"/>
                  </a:lnTo>
                  <a:lnTo>
                    <a:pt x="137797" y="64958"/>
                  </a:lnTo>
                  <a:lnTo>
                    <a:pt x="129338" y="44350"/>
                  </a:lnTo>
                  <a:lnTo>
                    <a:pt x="112350" y="18654"/>
                  </a:lnTo>
                  <a:lnTo>
                    <a:pt x="101271" y="9818"/>
                  </a:lnTo>
                  <a:lnTo>
                    <a:pt x="75732" y="0"/>
                  </a:lnTo>
                  <a:lnTo>
                    <a:pt x="63960" y="358"/>
                  </a:lnTo>
                  <a:lnTo>
                    <a:pt x="42944" y="8694"/>
                  </a:lnTo>
                  <a:lnTo>
                    <a:pt x="13629" y="4572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9" name="SMARTInkShape-3526"/>
            <p:cNvSpPr/>
            <p:nvPr>
              <p:custDataLst>
                <p:tags r:id="rId80"/>
              </p:custDataLst>
            </p:nvPr>
          </p:nvSpPr>
          <p:spPr bwMode="auto">
            <a:xfrm>
              <a:off x="7011632" y="3982641"/>
              <a:ext cx="140943" cy="154912"/>
            </a:xfrm>
            <a:custGeom>
              <a:avLst/>
              <a:gdLst/>
              <a:ahLst/>
              <a:cxnLst/>
              <a:rect l="0" t="0" r="0" b="0"/>
              <a:pathLst>
                <a:path w="140943" h="154912">
                  <a:moveTo>
                    <a:pt x="33891" y="26789"/>
                  </a:moveTo>
                  <a:lnTo>
                    <a:pt x="33891" y="26789"/>
                  </a:lnTo>
                  <a:lnTo>
                    <a:pt x="33891" y="18227"/>
                  </a:lnTo>
                  <a:lnTo>
                    <a:pt x="31907" y="32006"/>
                  </a:lnTo>
                  <a:lnTo>
                    <a:pt x="24411" y="63504"/>
                  </a:lnTo>
                  <a:lnTo>
                    <a:pt x="13774" y="106899"/>
                  </a:lnTo>
                  <a:lnTo>
                    <a:pt x="914" y="147165"/>
                  </a:lnTo>
                  <a:lnTo>
                    <a:pt x="0" y="151688"/>
                  </a:lnTo>
                  <a:lnTo>
                    <a:pt x="1375" y="152719"/>
                  </a:lnTo>
                  <a:lnTo>
                    <a:pt x="8195" y="148573"/>
                  </a:lnTo>
                  <a:lnTo>
                    <a:pt x="23191" y="135082"/>
                  </a:lnTo>
                  <a:lnTo>
                    <a:pt x="47488" y="99845"/>
                  </a:lnTo>
                  <a:lnTo>
                    <a:pt x="59777" y="90016"/>
                  </a:lnTo>
                  <a:lnTo>
                    <a:pt x="63056" y="88784"/>
                  </a:lnTo>
                  <a:lnTo>
                    <a:pt x="65240" y="88955"/>
                  </a:lnTo>
                  <a:lnTo>
                    <a:pt x="77797" y="103417"/>
                  </a:lnTo>
                  <a:lnTo>
                    <a:pt x="108670" y="145918"/>
                  </a:lnTo>
                  <a:lnTo>
                    <a:pt x="116074" y="153488"/>
                  </a:lnTo>
                  <a:lnTo>
                    <a:pt x="119437" y="154911"/>
                  </a:lnTo>
                  <a:lnTo>
                    <a:pt x="122672" y="154868"/>
                  </a:lnTo>
                  <a:lnTo>
                    <a:pt x="128912" y="152173"/>
                  </a:lnTo>
                  <a:lnTo>
                    <a:pt x="134992" y="147669"/>
                  </a:lnTo>
                  <a:lnTo>
                    <a:pt x="138356" y="139714"/>
                  </a:lnTo>
                  <a:lnTo>
                    <a:pt x="140693" y="102587"/>
                  </a:lnTo>
                  <a:lnTo>
                    <a:pt x="140942" y="62476"/>
                  </a:lnTo>
                  <a:lnTo>
                    <a:pt x="138381" y="26488"/>
                  </a:lnTo>
                  <a:lnTo>
                    <a:pt x="132118"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0" name="SMARTInkShape-3527"/>
            <p:cNvSpPr/>
            <p:nvPr>
              <p:custDataLst>
                <p:tags r:id="rId81"/>
              </p:custDataLst>
            </p:nvPr>
          </p:nvSpPr>
          <p:spPr bwMode="auto">
            <a:xfrm>
              <a:off x="7203273" y="4116586"/>
              <a:ext cx="92283" cy="80368"/>
            </a:xfrm>
            <a:custGeom>
              <a:avLst/>
              <a:gdLst/>
              <a:ahLst/>
              <a:cxnLst/>
              <a:rect l="0" t="0" r="0" b="0"/>
              <a:pathLst>
                <a:path w="92283" h="80368">
                  <a:moveTo>
                    <a:pt x="11915" y="0"/>
                  </a:moveTo>
                  <a:lnTo>
                    <a:pt x="11915" y="0"/>
                  </a:lnTo>
                  <a:lnTo>
                    <a:pt x="36111" y="0"/>
                  </a:lnTo>
                  <a:lnTo>
                    <a:pt x="42676" y="4740"/>
                  </a:lnTo>
                  <a:lnTo>
                    <a:pt x="43337" y="8121"/>
                  </a:lnTo>
                  <a:lnTo>
                    <a:pt x="39510" y="28679"/>
                  </a:lnTo>
                  <a:lnTo>
                    <a:pt x="29461" y="43114"/>
                  </a:lnTo>
                  <a:lnTo>
                    <a:pt x="9281" y="63785"/>
                  </a:lnTo>
                  <a:lnTo>
                    <a:pt x="0" y="69170"/>
                  </a:lnTo>
                  <a:lnTo>
                    <a:pt x="2" y="69926"/>
                  </a:lnTo>
                  <a:lnTo>
                    <a:pt x="997" y="70430"/>
                  </a:lnTo>
                  <a:lnTo>
                    <a:pt x="38145" y="71411"/>
                  </a:lnTo>
                  <a:lnTo>
                    <a:pt x="80783" y="79538"/>
                  </a:lnTo>
                  <a:lnTo>
                    <a:pt x="92282" y="8036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1" name="SMARTInkShape-3528"/>
            <p:cNvSpPr/>
            <p:nvPr>
              <p:custDataLst>
                <p:tags r:id="rId82"/>
              </p:custDataLst>
            </p:nvPr>
          </p:nvSpPr>
          <p:spPr bwMode="auto">
            <a:xfrm>
              <a:off x="6866930" y="4268391"/>
              <a:ext cx="400080" cy="26790"/>
            </a:xfrm>
            <a:custGeom>
              <a:avLst/>
              <a:gdLst/>
              <a:ahLst/>
              <a:cxnLst/>
              <a:rect l="0" t="0" r="0" b="0"/>
              <a:pathLst>
                <a:path w="400080" h="26790">
                  <a:moveTo>
                    <a:pt x="0" y="26789"/>
                  </a:moveTo>
                  <a:lnTo>
                    <a:pt x="0" y="26789"/>
                  </a:lnTo>
                  <a:lnTo>
                    <a:pt x="37287" y="14360"/>
                  </a:lnTo>
                  <a:lnTo>
                    <a:pt x="78875" y="10002"/>
                  </a:lnTo>
                  <a:lnTo>
                    <a:pt x="122663" y="9141"/>
                  </a:lnTo>
                  <a:lnTo>
                    <a:pt x="161691" y="11638"/>
                  </a:lnTo>
                  <a:lnTo>
                    <a:pt x="196878" y="15094"/>
                  </a:lnTo>
                  <a:lnTo>
                    <a:pt x="232361" y="16630"/>
                  </a:lnTo>
                  <a:lnTo>
                    <a:pt x="265328" y="14667"/>
                  </a:lnTo>
                  <a:lnTo>
                    <a:pt x="296517" y="11479"/>
                  </a:lnTo>
                  <a:lnTo>
                    <a:pt x="326915" y="10063"/>
                  </a:lnTo>
                  <a:lnTo>
                    <a:pt x="356962" y="6787"/>
                  </a:lnTo>
                  <a:lnTo>
                    <a:pt x="400079" y="893"/>
                  </a:lnTo>
                  <a:lnTo>
                    <a:pt x="39290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2" name="SMARTInkShape-3529"/>
            <p:cNvSpPr/>
            <p:nvPr>
              <p:custDataLst>
                <p:tags r:id="rId83"/>
              </p:custDataLst>
            </p:nvPr>
          </p:nvSpPr>
          <p:spPr bwMode="auto">
            <a:xfrm>
              <a:off x="6804422" y="4322807"/>
              <a:ext cx="160735" cy="289237"/>
            </a:xfrm>
            <a:custGeom>
              <a:avLst/>
              <a:gdLst/>
              <a:ahLst/>
              <a:cxnLst/>
              <a:rect l="0" t="0" r="0" b="0"/>
              <a:pathLst>
                <a:path w="160735" h="289237">
                  <a:moveTo>
                    <a:pt x="160734" y="168826"/>
                  </a:moveTo>
                  <a:lnTo>
                    <a:pt x="160734" y="168826"/>
                  </a:lnTo>
                  <a:lnTo>
                    <a:pt x="160734" y="156397"/>
                  </a:lnTo>
                  <a:lnTo>
                    <a:pt x="155993" y="143094"/>
                  </a:lnTo>
                  <a:lnTo>
                    <a:pt x="148306" y="131326"/>
                  </a:lnTo>
                  <a:lnTo>
                    <a:pt x="139997" y="127355"/>
                  </a:lnTo>
                  <a:lnTo>
                    <a:pt x="135002" y="126295"/>
                  </a:lnTo>
                  <a:lnTo>
                    <a:pt x="113753" y="129545"/>
                  </a:lnTo>
                  <a:lnTo>
                    <a:pt x="88605" y="141533"/>
                  </a:lnTo>
                  <a:lnTo>
                    <a:pt x="62303" y="176614"/>
                  </a:lnTo>
                  <a:lnTo>
                    <a:pt x="40398" y="215231"/>
                  </a:lnTo>
                  <a:lnTo>
                    <a:pt x="35483" y="239721"/>
                  </a:lnTo>
                  <a:lnTo>
                    <a:pt x="37598" y="261850"/>
                  </a:lnTo>
                  <a:lnTo>
                    <a:pt x="45153" y="278300"/>
                  </a:lnTo>
                  <a:lnTo>
                    <a:pt x="52479" y="286934"/>
                  </a:lnTo>
                  <a:lnTo>
                    <a:pt x="55822" y="289236"/>
                  </a:lnTo>
                  <a:lnTo>
                    <a:pt x="72765" y="283858"/>
                  </a:lnTo>
                  <a:lnTo>
                    <a:pt x="105104" y="265632"/>
                  </a:lnTo>
                  <a:lnTo>
                    <a:pt x="128175" y="223960"/>
                  </a:lnTo>
                  <a:lnTo>
                    <a:pt x="143921" y="184390"/>
                  </a:lnTo>
                  <a:lnTo>
                    <a:pt x="150248" y="140701"/>
                  </a:lnTo>
                  <a:lnTo>
                    <a:pt x="148137" y="110686"/>
                  </a:lnTo>
                  <a:lnTo>
                    <a:pt x="143406" y="87401"/>
                  </a:lnTo>
                  <a:lnTo>
                    <a:pt x="137276" y="60965"/>
                  </a:lnTo>
                  <a:lnTo>
                    <a:pt x="125173" y="28945"/>
                  </a:lnTo>
                  <a:lnTo>
                    <a:pt x="119167" y="19017"/>
                  </a:lnTo>
                  <a:lnTo>
                    <a:pt x="101911" y="5340"/>
                  </a:lnTo>
                  <a:lnTo>
                    <a:pt x="91753" y="304"/>
                  </a:lnTo>
                  <a:lnTo>
                    <a:pt x="67238" y="0"/>
                  </a:lnTo>
                  <a:lnTo>
                    <a:pt x="25298" y="11234"/>
                  </a:lnTo>
                  <a:lnTo>
                    <a:pt x="0" y="4381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3" name="SMARTInkShape-3530"/>
            <p:cNvSpPr/>
            <p:nvPr>
              <p:custDataLst>
                <p:tags r:id="rId84"/>
              </p:custDataLst>
            </p:nvPr>
          </p:nvSpPr>
          <p:spPr bwMode="auto">
            <a:xfrm>
              <a:off x="7023964" y="4439107"/>
              <a:ext cx="164435" cy="161429"/>
            </a:xfrm>
            <a:custGeom>
              <a:avLst/>
              <a:gdLst/>
              <a:ahLst/>
              <a:cxnLst/>
              <a:rect l="0" t="0" r="0" b="0"/>
              <a:pathLst>
                <a:path w="164435" h="161429">
                  <a:moveTo>
                    <a:pt x="75138" y="70385"/>
                  </a:moveTo>
                  <a:lnTo>
                    <a:pt x="75138" y="70385"/>
                  </a:lnTo>
                  <a:lnTo>
                    <a:pt x="79878" y="70385"/>
                  </a:lnTo>
                  <a:lnTo>
                    <a:pt x="81274" y="68401"/>
                  </a:lnTo>
                  <a:lnTo>
                    <a:pt x="83515" y="50958"/>
                  </a:lnTo>
                  <a:lnTo>
                    <a:pt x="82829" y="38931"/>
                  </a:lnTo>
                  <a:lnTo>
                    <a:pt x="79218" y="23663"/>
                  </a:lnTo>
                  <a:lnTo>
                    <a:pt x="71659" y="12247"/>
                  </a:lnTo>
                  <a:lnTo>
                    <a:pt x="66865" y="7814"/>
                  </a:lnTo>
                  <a:lnTo>
                    <a:pt x="56247" y="2888"/>
                  </a:lnTo>
                  <a:lnTo>
                    <a:pt x="50638" y="1575"/>
                  </a:lnTo>
                  <a:lnTo>
                    <a:pt x="39113" y="2761"/>
                  </a:lnTo>
                  <a:lnTo>
                    <a:pt x="27377" y="7587"/>
                  </a:lnTo>
                  <a:lnTo>
                    <a:pt x="15546" y="16347"/>
                  </a:lnTo>
                  <a:lnTo>
                    <a:pt x="8965" y="29501"/>
                  </a:lnTo>
                  <a:lnTo>
                    <a:pt x="0" y="66940"/>
                  </a:lnTo>
                  <a:lnTo>
                    <a:pt x="2225" y="78010"/>
                  </a:lnTo>
                  <a:lnTo>
                    <a:pt x="25983" y="117128"/>
                  </a:lnTo>
                  <a:lnTo>
                    <a:pt x="30462" y="118414"/>
                  </a:lnTo>
                  <a:lnTo>
                    <a:pt x="43375" y="117197"/>
                  </a:lnTo>
                  <a:lnTo>
                    <a:pt x="49993" y="111515"/>
                  </a:lnTo>
                  <a:lnTo>
                    <a:pt x="66806" y="82792"/>
                  </a:lnTo>
                  <a:lnTo>
                    <a:pt x="73492" y="53801"/>
                  </a:lnTo>
                  <a:lnTo>
                    <a:pt x="77296" y="35044"/>
                  </a:lnTo>
                  <a:lnTo>
                    <a:pt x="82061" y="16919"/>
                  </a:lnTo>
                  <a:lnTo>
                    <a:pt x="83670" y="2497"/>
                  </a:lnTo>
                  <a:lnTo>
                    <a:pt x="82811" y="1314"/>
                  </a:lnTo>
                  <a:lnTo>
                    <a:pt x="79209" y="0"/>
                  </a:lnTo>
                  <a:lnTo>
                    <a:pt x="76947" y="9998"/>
                  </a:lnTo>
                  <a:lnTo>
                    <a:pt x="69239" y="51813"/>
                  </a:lnTo>
                  <a:lnTo>
                    <a:pt x="68098" y="75245"/>
                  </a:lnTo>
                  <a:lnTo>
                    <a:pt x="73603" y="110300"/>
                  </a:lnTo>
                  <a:lnTo>
                    <a:pt x="84353" y="144526"/>
                  </a:lnTo>
                  <a:lnTo>
                    <a:pt x="87234" y="149577"/>
                  </a:lnTo>
                  <a:lnTo>
                    <a:pt x="101018" y="157837"/>
                  </a:lnTo>
                  <a:lnTo>
                    <a:pt x="110251" y="161428"/>
                  </a:lnTo>
                  <a:lnTo>
                    <a:pt x="131092" y="160128"/>
                  </a:lnTo>
                  <a:lnTo>
                    <a:pt x="164434" y="15075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4" name="SMARTInkShape-3531"/>
            <p:cNvSpPr/>
            <p:nvPr>
              <p:custDataLst>
                <p:tags r:id="rId85"/>
              </p:custDataLst>
            </p:nvPr>
          </p:nvSpPr>
          <p:spPr bwMode="auto">
            <a:xfrm>
              <a:off x="7384852" y="4214813"/>
              <a:ext cx="89297" cy="26790"/>
            </a:xfrm>
            <a:custGeom>
              <a:avLst/>
              <a:gdLst/>
              <a:ahLst/>
              <a:cxnLst/>
              <a:rect l="0" t="0" r="0" b="0"/>
              <a:pathLst>
                <a:path w="89297" h="26790">
                  <a:moveTo>
                    <a:pt x="0" y="0"/>
                  </a:moveTo>
                  <a:lnTo>
                    <a:pt x="0" y="0"/>
                  </a:lnTo>
                  <a:lnTo>
                    <a:pt x="0" y="4740"/>
                  </a:lnTo>
                  <a:lnTo>
                    <a:pt x="992" y="6136"/>
                  </a:lnTo>
                  <a:lnTo>
                    <a:pt x="2645" y="7067"/>
                  </a:lnTo>
                  <a:lnTo>
                    <a:pt x="7688" y="8561"/>
                  </a:lnTo>
                  <a:lnTo>
                    <a:pt x="48414" y="9900"/>
                  </a:lnTo>
                  <a:lnTo>
                    <a:pt x="80312" y="16615"/>
                  </a:lnTo>
                  <a:lnTo>
                    <a:pt x="83307" y="18022"/>
                  </a:lnTo>
                  <a:lnTo>
                    <a:pt x="89296" y="2678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5" name="SMARTInkShape-3532"/>
            <p:cNvSpPr/>
            <p:nvPr>
              <p:custDataLst>
                <p:tags r:id="rId86"/>
              </p:custDataLst>
            </p:nvPr>
          </p:nvSpPr>
          <p:spPr bwMode="auto">
            <a:xfrm>
              <a:off x="7358063" y="4295180"/>
              <a:ext cx="142876" cy="17860"/>
            </a:xfrm>
            <a:custGeom>
              <a:avLst/>
              <a:gdLst/>
              <a:ahLst/>
              <a:cxnLst/>
              <a:rect l="0" t="0" r="0" b="0"/>
              <a:pathLst>
                <a:path w="142876" h="17860">
                  <a:moveTo>
                    <a:pt x="0" y="17859"/>
                  </a:moveTo>
                  <a:lnTo>
                    <a:pt x="0" y="17859"/>
                  </a:lnTo>
                  <a:lnTo>
                    <a:pt x="41743" y="17859"/>
                  </a:lnTo>
                  <a:lnTo>
                    <a:pt x="83280" y="13119"/>
                  </a:lnTo>
                  <a:lnTo>
                    <a:pt x="142875"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09" name="SMARTInkShape-Group996"/>
          <p:cNvGrpSpPr/>
          <p:nvPr/>
        </p:nvGrpSpPr>
        <p:grpSpPr>
          <a:xfrm>
            <a:off x="7699613" y="3870722"/>
            <a:ext cx="1426112" cy="701279"/>
            <a:chOff x="7699613" y="3870722"/>
            <a:chExt cx="1426112" cy="701279"/>
          </a:xfrm>
        </p:grpSpPr>
        <p:sp>
          <p:nvSpPr>
            <p:cNvPr id="287" name="SMARTInkShape-3533"/>
            <p:cNvSpPr/>
            <p:nvPr>
              <p:custDataLst>
                <p:tags r:id="rId57"/>
              </p:custDataLst>
            </p:nvPr>
          </p:nvSpPr>
          <p:spPr bwMode="auto">
            <a:xfrm>
              <a:off x="7699613" y="4045993"/>
              <a:ext cx="73667" cy="148362"/>
            </a:xfrm>
            <a:custGeom>
              <a:avLst/>
              <a:gdLst/>
              <a:ahLst/>
              <a:cxnLst/>
              <a:rect l="0" t="0" r="0" b="0"/>
              <a:pathLst>
                <a:path w="73667" h="148362">
                  <a:moveTo>
                    <a:pt x="6707" y="25945"/>
                  </a:moveTo>
                  <a:lnTo>
                    <a:pt x="6707" y="25945"/>
                  </a:lnTo>
                  <a:lnTo>
                    <a:pt x="6707" y="21204"/>
                  </a:lnTo>
                  <a:lnTo>
                    <a:pt x="11448" y="8775"/>
                  </a:lnTo>
                  <a:lnTo>
                    <a:pt x="14829" y="5568"/>
                  </a:lnTo>
                  <a:lnTo>
                    <a:pt x="23877" y="2006"/>
                  </a:lnTo>
                  <a:lnTo>
                    <a:pt x="44867" y="0"/>
                  </a:lnTo>
                  <a:lnTo>
                    <a:pt x="52983" y="5672"/>
                  </a:lnTo>
                  <a:lnTo>
                    <a:pt x="69938" y="27848"/>
                  </a:lnTo>
                  <a:lnTo>
                    <a:pt x="73666" y="40112"/>
                  </a:lnTo>
                  <a:lnTo>
                    <a:pt x="72516" y="64322"/>
                  </a:lnTo>
                  <a:lnTo>
                    <a:pt x="60099" y="88311"/>
                  </a:lnTo>
                  <a:lnTo>
                    <a:pt x="28879" y="132714"/>
                  </a:lnTo>
                  <a:lnTo>
                    <a:pt x="13166" y="145113"/>
                  </a:lnTo>
                  <a:lnTo>
                    <a:pt x="5278" y="148361"/>
                  </a:lnTo>
                  <a:lnTo>
                    <a:pt x="2778" y="148235"/>
                  </a:lnTo>
                  <a:lnTo>
                    <a:pt x="1111" y="147160"/>
                  </a:lnTo>
                  <a:lnTo>
                    <a:pt x="0" y="145450"/>
                  </a:lnTo>
                  <a:lnTo>
                    <a:pt x="251" y="143318"/>
                  </a:lnTo>
                  <a:lnTo>
                    <a:pt x="6707" y="13310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8" name="SMARTInkShape-3534"/>
            <p:cNvSpPr/>
            <p:nvPr>
              <p:custDataLst>
                <p:tags r:id="rId58"/>
              </p:custDataLst>
            </p:nvPr>
          </p:nvSpPr>
          <p:spPr bwMode="auto">
            <a:xfrm>
              <a:off x="7779476" y="4022144"/>
              <a:ext cx="69720" cy="150982"/>
            </a:xfrm>
            <a:custGeom>
              <a:avLst/>
              <a:gdLst/>
              <a:ahLst/>
              <a:cxnLst/>
              <a:rect l="0" t="0" r="0" b="0"/>
              <a:pathLst>
                <a:path w="69720" h="150982">
                  <a:moveTo>
                    <a:pt x="25071" y="5145"/>
                  </a:moveTo>
                  <a:lnTo>
                    <a:pt x="25071" y="5145"/>
                  </a:lnTo>
                  <a:lnTo>
                    <a:pt x="25071" y="404"/>
                  </a:lnTo>
                  <a:lnTo>
                    <a:pt x="24079" y="0"/>
                  </a:lnTo>
                  <a:lnTo>
                    <a:pt x="20330" y="2197"/>
                  </a:lnTo>
                  <a:lnTo>
                    <a:pt x="12642" y="18493"/>
                  </a:lnTo>
                  <a:lnTo>
                    <a:pt x="4080" y="56394"/>
                  </a:lnTo>
                  <a:lnTo>
                    <a:pt x="0" y="81625"/>
                  </a:lnTo>
                  <a:lnTo>
                    <a:pt x="3531" y="104866"/>
                  </a:lnTo>
                  <a:lnTo>
                    <a:pt x="10861" y="121122"/>
                  </a:lnTo>
                  <a:lnTo>
                    <a:pt x="24058" y="136963"/>
                  </a:lnTo>
                  <a:lnTo>
                    <a:pt x="45276" y="149484"/>
                  </a:lnTo>
                  <a:lnTo>
                    <a:pt x="51439" y="150981"/>
                  </a:lnTo>
                  <a:lnTo>
                    <a:pt x="69719" y="14802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9" name="SMARTInkShape-3535"/>
            <p:cNvSpPr/>
            <p:nvPr>
              <p:custDataLst>
                <p:tags r:id="rId59"/>
              </p:custDataLst>
            </p:nvPr>
          </p:nvSpPr>
          <p:spPr bwMode="auto">
            <a:xfrm>
              <a:off x="7858125" y="4125516"/>
              <a:ext cx="13248" cy="71438"/>
            </a:xfrm>
            <a:custGeom>
              <a:avLst/>
              <a:gdLst/>
              <a:ahLst/>
              <a:cxnLst/>
              <a:rect l="0" t="0" r="0" b="0"/>
              <a:pathLst>
                <a:path w="13248" h="71438">
                  <a:moveTo>
                    <a:pt x="0" y="0"/>
                  </a:moveTo>
                  <a:lnTo>
                    <a:pt x="0" y="0"/>
                  </a:lnTo>
                  <a:lnTo>
                    <a:pt x="4741" y="0"/>
                  </a:lnTo>
                  <a:lnTo>
                    <a:pt x="9713" y="5292"/>
                  </a:lnTo>
                  <a:lnTo>
                    <a:pt x="12429" y="9480"/>
                  </a:lnTo>
                  <a:lnTo>
                    <a:pt x="13247" y="13265"/>
                  </a:lnTo>
                  <a:lnTo>
                    <a:pt x="12800" y="16781"/>
                  </a:lnTo>
                  <a:lnTo>
                    <a:pt x="10650" y="24325"/>
                  </a:lnTo>
                  <a:lnTo>
                    <a:pt x="8930" y="7143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0" name="SMARTInkShape-3536"/>
            <p:cNvSpPr/>
            <p:nvPr>
              <p:custDataLst>
                <p:tags r:id="rId60"/>
              </p:custDataLst>
            </p:nvPr>
          </p:nvSpPr>
          <p:spPr bwMode="auto">
            <a:xfrm>
              <a:off x="7976635" y="3870722"/>
              <a:ext cx="162415" cy="292245"/>
            </a:xfrm>
            <a:custGeom>
              <a:avLst/>
              <a:gdLst/>
              <a:ahLst/>
              <a:cxnLst/>
              <a:rect l="0" t="0" r="0" b="0"/>
              <a:pathLst>
                <a:path w="162415" h="292245">
                  <a:moveTo>
                    <a:pt x="122592" y="183356"/>
                  </a:moveTo>
                  <a:lnTo>
                    <a:pt x="122592" y="183356"/>
                  </a:lnTo>
                  <a:lnTo>
                    <a:pt x="122592" y="178615"/>
                  </a:lnTo>
                  <a:lnTo>
                    <a:pt x="119946" y="173642"/>
                  </a:lnTo>
                  <a:lnTo>
                    <a:pt x="101601" y="153545"/>
                  </a:lnTo>
                  <a:lnTo>
                    <a:pt x="93088" y="150263"/>
                  </a:lnTo>
                  <a:lnTo>
                    <a:pt x="88039" y="149388"/>
                  </a:lnTo>
                  <a:lnTo>
                    <a:pt x="66714" y="152896"/>
                  </a:lnTo>
                  <a:lnTo>
                    <a:pt x="26707" y="172865"/>
                  </a:lnTo>
                  <a:lnTo>
                    <a:pt x="19973" y="176362"/>
                  </a:lnTo>
                  <a:lnTo>
                    <a:pt x="9846" y="190831"/>
                  </a:lnTo>
                  <a:lnTo>
                    <a:pt x="3029" y="211483"/>
                  </a:lnTo>
                  <a:lnTo>
                    <a:pt x="0" y="237198"/>
                  </a:lnTo>
                  <a:lnTo>
                    <a:pt x="3945" y="259872"/>
                  </a:lnTo>
                  <a:lnTo>
                    <a:pt x="7775" y="270085"/>
                  </a:lnTo>
                  <a:lnTo>
                    <a:pt x="14297" y="277886"/>
                  </a:lnTo>
                  <a:lnTo>
                    <a:pt x="32127" y="289200"/>
                  </a:lnTo>
                  <a:lnTo>
                    <a:pt x="53281" y="292244"/>
                  </a:lnTo>
                  <a:lnTo>
                    <a:pt x="64478" y="291667"/>
                  </a:lnTo>
                  <a:lnTo>
                    <a:pt x="108680" y="271893"/>
                  </a:lnTo>
                  <a:lnTo>
                    <a:pt x="140518" y="245639"/>
                  </a:lnTo>
                  <a:lnTo>
                    <a:pt x="150402" y="227904"/>
                  </a:lnTo>
                  <a:lnTo>
                    <a:pt x="158613" y="193248"/>
                  </a:lnTo>
                  <a:lnTo>
                    <a:pt x="162414" y="160963"/>
                  </a:lnTo>
                  <a:lnTo>
                    <a:pt x="160795" y="123464"/>
                  </a:lnTo>
                  <a:lnTo>
                    <a:pt x="154123" y="86292"/>
                  </a:lnTo>
                  <a:lnTo>
                    <a:pt x="141856" y="42479"/>
                  </a:lnTo>
                  <a:lnTo>
                    <a:pt x="129292" y="16930"/>
                  </a:lnTo>
                  <a:lnTo>
                    <a:pt x="124081" y="9898"/>
                  </a:lnTo>
                  <a:lnTo>
                    <a:pt x="110355" y="2084"/>
                  </a:lnTo>
                  <a:lnTo>
                    <a:pt x="102528" y="0"/>
                  </a:lnTo>
                  <a:lnTo>
                    <a:pt x="63068" y="1808"/>
                  </a:lnTo>
                  <a:lnTo>
                    <a:pt x="41236" y="11387"/>
                  </a:lnTo>
                  <a:lnTo>
                    <a:pt x="15435" y="3155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1" name="SMARTInkShape-3537"/>
            <p:cNvSpPr/>
            <p:nvPr>
              <p:custDataLst>
                <p:tags r:id="rId61"/>
              </p:custDataLst>
            </p:nvPr>
          </p:nvSpPr>
          <p:spPr bwMode="auto">
            <a:xfrm>
              <a:off x="8188523" y="3991570"/>
              <a:ext cx="68328" cy="142876"/>
            </a:xfrm>
            <a:custGeom>
              <a:avLst/>
              <a:gdLst/>
              <a:ahLst/>
              <a:cxnLst/>
              <a:rect l="0" t="0" r="0" b="0"/>
              <a:pathLst>
                <a:path w="68328" h="142876">
                  <a:moveTo>
                    <a:pt x="17860" y="0"/>
                  </a:moveTo>
                  <a:lnTo>
                    <a:pt x="17860" y="0"/>
                  </a:lnTo>
                  <a:lnTo>
                    <a:pt x="41709" y="9714"/>
                  </a:lnTo>
                  <a:lnTo>
                    <a:pt x="60715" y="25731"/>
                  </a:lnTo>
                  <a:lnTo>
                    <a:pt x="66672" y="39217"/>
                  </a:lnTo>
                  <a:lnTo>
                    <a:pt x="68327" y="54141"/>
                  </a:lnTo>
                  <a:lnTo>
                    <a:pt x="58730" y="90743"/>
                  </a:lnTo>
                  <a:lnTo>
                    <a:pt x="45624" y="111774"/>
                  </a:lnTo>
                  <a:lnTo>
                    <a:pt x="13524" y="139230"/>
                  </a:lnTo>
                  <a:lnTo>
                    <a:pt x="0" y="14287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2" name="SMARTInkShape-3538"/>
            <p:cNvSpPr/>
            <p:nvPr>
              <p:custDataLst>
                <p:tags r:id="rId62"/>
              </p:custDataLst>
            </p:nvPr>
          </p:nvSpPr>
          <p:spPr bwMode="auto">
            <a:xfrm>
              <a:off x="8251661" y="3982641"/>
              <a:ext cx="70809" cy="157128"/>
            </a:xfrm>
            <a:custGeom>
              <a:avLst/>
              <a:gdLst/>
              <a:ahLst/>
              <a:cxnLst/>
              <a:rect l="0" t="0" r="0" b="0"/>
              <a:pathLst>
                <a:path w="70809" h="157128">
                  <a:moveTo>
                    <a:pt x="52948" y="0"/>
                  </a:moveTo>
                  <a:lnTo>
                    <a:pt x="52948" y="0"/>
                  </a:lnTo>
                  <a:lnTo>
                    <a:pt x="48208" y="0"/>
                  </a:lnTo>
                  <a:lnTo>
                    <a:pt x="43234" y="2645"/>
                  </a:lnTo>
                  <a:lnTo>
                    <a:pt x="40520" y="4740"/>
                  </a:lnTo>
                  <a:lnTo>
                    <a:pt x="18395" y="45848"/>
                  </a:lnTo>
                  <a:lnTo>
                    <a:pt x="6550" y="67052"/>
                  </a:lnTo>
                  <a:lnTo>
                    <a:pt x="1498" y="104864"/>
                  </a:lnTo>
                  <a:lnTo>
                    <a:pt x="0" y="130069"/>
                  </a:lnTo>
                  <a:lnTo>
                    <a:pt x="4943" y="142475"/>
                  </a:lnTo>
                  <a:lnTo>
                    <a:pt x="9038" y="148561"/>
                  </a:lnTo>
                  <a:lnTo>
                    <a:pt x="13753" y="152619"/>
                  </a:lnTo>
                  <a:lnTo>
                    <a:pt x="24283" y="157127"/>
                  </a:lnTo>
                  <a:lnTo>
                    <a:pt x="38224" y="156485"/>
                  </a:lnTo>
                  <a:lnTo>
                    <a:pt x="52358" y="152892"/>
                  </a:lnTo>
                  <a:lnTo>
                    <a:pt x="70808" y="14287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3" name="SMARTInkShape-3539"/>
            <p:cNvSpPr/>
            <p:nvPr>
              <p:custDataLst>
                <p:tags r:id="rId63"/>
              </p:custDataLst>
            </p:nvPr>
          </p:nvSpPr>
          <p:spPr bwMode="auto">
            <a:xfrm>
              <a:off x="8310687" y="4098727"/>
              <a:ext cx="118939" cy="125016"/>
            </a:xfrm>
            <a:custGeom>
              <a:avLst/>
              <a:gdLst/>
              <a:ahLst/>
              <a:cxnLst/>
              <a:rect l="0" t="0" r="0" b="0"/>
              <a:pathLst>
                <a:path w="118939" h="125016">
                  <a:moveTo>
                    <a:pt x="20711" y="0"/>
                  </a:moveTo>
                  <a:lnTo>
                    <a:pt x="20711" y="0"/>
                  </a:lnTo>
                  <a:lnTo>
                    <a:pt x="59343" y="22122"/>
                  </a:lnTo>
                  <a:lnTo>
                    <a:pt x="62686" y="27361"/>
                  </a:lnTo>
                  <a:lnTo>
                    <a:pt x="63577" y="30147"/>
                  </a:lnTo>
                  <a:lnTo>
                    <a:pt x="56629" y="41180"/>
                  </a:lnTo>
                  <a:lnTo>
                    <a:pt x="20728" y="80063"/>
                  </a:lnTo>
                  <a:lnTo>
                    <a:pt x="1643" y="99379"/>
                  </a:lnTo>
                  <a:lnTo>
                    <a:pt x="62" y="102963"/>
                  </a:lnTo>
                  <a:lnTo>
                    <a:pt x="0" y="106345"/>
                  </a:lnTo>
                  <a:lnTo>
                    <a:pt x="951" y="109592"/>
                  </a:lnTo>
                  <a:lnTo>
                    <a:pt x="7298" y="115845"/>
                  </a:lnTo>
                  <a:lnTo>
                    <a:pt x="11769" y="118902"/>
                  </a:lnTo>
                  <a:lnTo>
                    <a:pt x="27320" y="119652"/>
                  </a:lnTo>
                  <a:lnTo>
                    <a:pt x="64901" y="116790"/>
                  </a:lnTo>
                  <a:lnTo>
                    <a:pt x="118938" y="12501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4" name="SMARTInkShape-3540"/>
            <p:cNvSpPr/>
            <p:nvPr>
              <p:custDataLst>
                <p:tags r:id="rId64"/>
              </p:custDataLst>
            </p:nvPr>
          </p:nvSpPr>
          <p:spPr bwMode="auto">
            <a:xfrm>
              <a:off x="7983141" y="4259471"/>
              <a:ext cx="365600" cy="44639"/>
            </a:xfrm>
            <a:custGeom>
              <a:avLst/>
              <a:gdLst/>
              <a:ahLst/>
              <a:cxnLst/>
              <a:rect l="0" t="0" r="0" b="0"/>
              <a:pathLst>
                <a:path w="365600" h="44639">
                  <a:moveTo>
                    <a:pt x="0" y="44638"/>
                  </a:moveTo>
                  <a:lnTo>
                    <a:pt x="0" y="44638"/>
                  </a:lnTo>
                  <a:lnTo>
                    <a:pt x="0" y="39898"/>
                  </a:lnTo>
                  <a:lnTo>
                    <a:pt x="28442" y="32210"/>
                  </a:lnTo>
                  <a:lnTo>
                    <a:pt x="65092" y="28388"/>
                  </a:lnTo>
                  <a:lnTo>
                    <a:pt x="101086" y="22515"/>
                  </a:lnTo>
                  <a:lnTo>
                    <a:pt x="120969" y="19968"/>
                  </a:lnTo>
                  <a:lnTo>
                    <a:pt x="146130" y="17277"/>
                  </a:lnTo>
                  <a:lnTo>
                    <a:pt x="174811" y="14491"/>
                  </a:lnTo>
                  <a:lnTo>
                    <a:pt x="217262" y="11395"/>
                  </a:lnTo>
                  <a:lnTo>
                    <a:pt x="249357" y="9028"/>
                  </a:lnTo>
                  <a:lnTo>
                    <a:pt x="289739" y="3109"/>
                  </a:lnTo>
                  <a:lnTo>
                    <a:pt x="325847" y="914"/>
                  </a:lnTo>
                  <a:lnTo>
                    <a:pt x="365599" y="0"/>
                  </a:lnTo>
                  <a:lnTo>
                    <a:pt x="348257" y="892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5" name="SMARTInkShape-3541"/>
            <p:cNvSpPr/>
            <p:nvPr>
              <p:custDataLst>
                <p:tags r:id="rId65"/>
              </p:custDataLst>
            </p:nvPr>
          </p:nvSpPr>
          <p:spPr bwMode="auto">
            <a:xfrm>
              <a:off x="8033872" y="4319969"/>
              <a:ext cx="134973" cy="235805"/>
            </a:xfrm>
            <a:custGeom>
              <a:avLst/>
              <a:gdLst/>
              <a:ahLst/>
              <a:cxnLst/>
              <a:rect l="0" t="0" r="0" b="0"/>
              <a:pathLst>
                <a:path w="134973" h="235805">
                  <a:moveTo>
                    <a:pt x="127862" y="127015"/>
                  </a:moveTo>
                  <a:lnTo>
                    <a:pt x="127862" y="127015"/>
                  </a:lnTo>
                  <a:lnTo>
                    <a:pt x="126870" y="104655"/>
                  </a:lnTo>
                  <a:lnTo>
                    <a:pt x="123122" y="93596"/>
                  </a:lnTo>
                  <a:lnTo>
                    <a:pt x="117757" y="89853"/>
                  </a:lnTo>
                  <a:lnTo>
                    <a:pt x="101212" y="85694"/>
                  </a:lnTo>
                  <a:lnTo>
                    <a:pt x="74325" y="88093"/>
                  </a:lnTo>
                  <a:lnTo>
                    <a:pt x="38027" y="114049"/>
                  </a:lnTo>
                  <a:lnTo>
                    <a:pt x="14813" y="138938"/>
                  </a:lnTo>
                  <a:lnTo>
                    <a:pt x="1652" y="163621"/>
                  </a:lnTo>
                  <a:lnTo>
                    <a:pt x="0" y="180988"/>
                  </a:lnTo>
                  <a:lnTo>
                    <a:pt x="3566" y="198628"/>
                  </a:lnTo>
                  <a:lnTo>
                    <a:pt x="11766" y="216390"/>
                  </a:lnTo>
                  <a:lnTo>
                    <a:pt x="24670" y="228915"/>
                  </a:lnTo>
                  <a:lnTo>
                    <a:pt x="32278" y="233643"/>
                  </a:lnTo>
                  <a:lnTo>
                    <a:pt x="39335" y="235804"/>
                  </a:lnTo>
                  <a:lnTo>
                    <a:pt x="52468" y="235558"/>
                  </a:lnTo>
                  <a:lnTo>
                    <a:pt x="75757" y="229842"/>
                  </a:lnTo>
                  <a:lnTo>
                    <a:pt x="102172" y="212885"/>
                  </a:lnTo>
                  <a:lnTo>
                    <a:pt x="110822" y="205528"/>
                  </a:lnTo>
                  <a:lnTo>
                    <a:pt x="127578" y="163176"/>
                  </a:lnTo>
                  <a:lnTo>
                    <a:pt x="132697" y="138126"/>
                  </a:lnTo>
                  <a:lnTo>
                    <a:pt x="134972" y="93919"/>
                  </a:lnTo>
                  <a:lnTo>
                    <a:pt x="131513" y="51173"/>
                  </a:lnTo>
                  <a:lnTo>
                    <a:pt x="116255" y="28154"/>
                  </a:lnTo>
                  <a:lnTo>
                    <a:pt x="93930" y="8663"/>
                  </a:lnTo>
                  <a:lnTo>
                    <a:pt x="70779" y="0"/>
                  </a:lnTo>
                  <a:lnTo>
                    <a:pt x="59050" y="666"/>
                  </a:lnTo>
                  <a:lnTo>
                    <a:pt x="35432" y="9345"/>
                  </a:lnTo>
                  <a:lnTo>
                    <a:pt x="27547" y="15826"/>
                  </a:lnTo>
                  <a:lnTo>
                    <a:pt x="11776" y="4664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6" name="SMARTInkShape-3542"/>
            <p:cNvSpPr/>
            <p:nvPr>
              <p:custDataLst>
                <p:tags r:id="rId66"/>
              </p:custDataLst>
            </p:nvPr>
          </p:nvSpPr>
          <p:spPr bwMode="auto">
            <a:xfrm>
              <a:off x="8226113" y="4415159"/>
              <a:ext cx="132076" cy="156842"/>
            </a:xfrm>
            <a:custGeom>
              <a:avLst/>
              <a:gdLst/>
              <a:ahLst/>
              <a:cxnLst/>
              <a:rect l="0" t="0" r="0" b="0"/>
              <a:pathLst>
                <a:path w="132076" h="156842">
                  <a:moveTo>
                    <a:pt x="60637" y="67544"/>
                  </a:moveTo>
                  <a:lnTo>
                    <a:pt x="60637" y="67544"/>
                  </a:lnTo>
                  <a:lnTo>
                    <a:pt x="60637" y="62804"/>
                  </a:lnTo>
                  <a:lnTo>
                    <a:pt x="57991" y="57830"/>
                  </a:lnTo>
                  <a:lnTo>
                    <a:pt x="55896" y="55115"/>
                  </a:lnTo>
                  <a:lnTo>
                    <a:pt x="55492" y="51321"/>
                  </a:lnTo>
                  <a:lnTo>
                    <a:pt x="59764" y="30044"/>
                  </a:lnTo>
                  <a:lnTo>
                    <a:pt x="55638" y="10793"/>
                  </a:lnTo>
                  <a:lnTo>
                    <a:pt x="50808" y="2634"/>
                  </a:lnTo>
                  <a:lnTo>
                    <a:pt x="48132" y="458"/>
                  </a:lnTo>
                  <a:lnTo>
                    <a:pt x="45354" y="0"/>
                  </a:lnTo>
                  <a:lnTo>
                    <a:pt x="42511" y="686"/>
                  </a:lnTo>
                  <a:lnTo>
                    <a:pt x="39623" y="2136"/>
                  </a:lnTo>
                  <a:lnTo>
                    <a:pt x="14238" y="32587"/>
                  </a:lnTo>
                  <a:lnTo>
                    <a:pt x="4445" y="52556"/>
                  </a:lnTo>
                  <a:lnTo>
                    <a:pt x="0" y="77324"/>
                  </a:lnTo>
                  <a:lnTo>
                    <a:pt x="3345" y="83986"/>
                  </a:lnTo>
                  <a:lnTo>
                    <a:pt x="17646" y="94034"/>
                  </a:lnTo>
                  <a:lnTo>
                    <a:pt x="26023" y="92149"/>
                  </a:lnTo>
                  <a:lnTo>
                    <a:pt x="66801" y="52525"/>
                  </a:lnTo>
                  <a:lnTo>
                    <a:pt x="67723" y="52570"/>
                  </a:lnTo>
                  <a:lnTo>
                    <a:pt x="68337" y="53593"/>
                  </a:lnTo>
                  <a:lnTo>
                    <a:pt x="69202" y="67710"/>
                  </a:lnTo>
                  <a:lnTo>
                    <a:pt x="70397" y="83493"/>
                  </a:lnTo>
                  <a:lnTo>
                    <a:pt x="80581" y="118800"/>
                  </a:lnTo>
                  <a:lnTo>
                    <a:pt x="100295" y="142050"/>
                  </a:lnTo>
                  <a:lnTo>
                    <a:pt x="132075" y="15684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7" name="SMARTInkShape-3543"/>
            <p:cNvSpPr/>
            <p:nvPr>
              <p:custDataLst>
                <p:tags r:id="rId67"/>
              </p:custDataLst>
            </p:nvPr>
          </p:nvSpPr>
          <p:spPr bwMode="auto">
            <a:xfrm>
              <a:off x="8536781" y="4136928"/>
              <a:ext cx="26790" cy="185325"/>
            </a:xfrm>
            <a:custGeom>
              <a:avLst/>
              <a:gdLst/>
              <a:ahLst/>
              <a:cxnLst/>
              <a:rect l="0" t="0" r="0" b="0"/>
              <a:pathLst>
                <a:path w="26790" h="185325">
                  <a:moveTo>
                    <a:pt x="0" y="15377"/>
                  </a:moveTo>
                  <a:lnTo>
                    <a:pt x="0" y="15377"/>
                  </a:lnTo>
                  <a:lnTo>
                    <a:pt x="15378" y="0"/>
                  </a:lnTo>
                  <a:lnTo>
                    <a:pt x="16205" y="164"/>
                  </a:lnTo>
                  <a:lnTo>
                    <a:pt x="16756" y="1267"/>
                  </a:lnTo>
                  <a:lnTo>
                    <a:pt x="17642" y="10164"/>
                  </a:lnTo>
                  <a:lnTo>
                    <a:pt x="10763" y="46477"/>
                  </a:lnTo>
                  <a:lnTo>
                    <a:pt x="9292" y="85902"/>
                  </a:lnTo>
                  <a:lnTo>
                    <a:pt x="9037" y="122814"/>
                  </a:lnTo>
                  <a:lnTo>
                    <a:pt x="8961" y="160429"/>
                  </a:lnTo>
                  <a:lnTo>
                    <a:pt x="11589" y="176748"/>
                  </a:lnTo>
                  <a:lnTo>
                    <a:pt x="15072" y="185324"/>
                  </a:lnTo>
                  <a:lnTo>
                    <a:pt x="26789" y="17611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8" name="SMARTInkShape-3544"/>
            <p:cNvSpPr/>
            <p:nvPr>
              <p:custDataLst>
                <p:tags r:id="rId68"/>
              </p:custDataLst>
            </p:nvPr>
          </p:nvSpPr>
          <p:spPr bwMode="auto">
            <a:xfrm>
              <a:off x="8509992" y="4188023"/>
              <a:ext cx="125017" cy="26791"/>
            </a:xfrm>
            <a:custGeom>
              <a:avLst/>
              <a:gdLst/>
              <a:ahLst/>
              <a:cxnLst/>
              <a:rect l="0" t="0" r="0" b="0"/>
              <a:pathLst>
                <a:path w="125017" h="26791">
                  <a:moveTo>
                    <a:pt x="0" y="26790"/>
                  </a:moveTo>
                  <a:lnTo>
                    <a:pt x="0" y="26790"/>
                  </a:lnTo>
                  <a:lnTo>
                    <a:pt x="37519" y="26790"/>
                  </a:lnTo>
                  <a:lnTo>
                    <a:pt x="55370" y="24805"/>
                  </a:lnTo>
                  <a:lnTo>
                    <a:pt x="96522" y="10008"/>
                  </a:lnTo>
                  <a:lnTo>
                    <a:pt x="12501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9" name="SMARTInkShape-3545"/>
            <p:cNvSpPr/>
            <p:nvPr>
              <p:custDataLst>
                <p:tags r:id="rId69"/>
              </p:custDataLst>
            </p:nvPr>
          </p:nvSpPr>
          <p:spPr bwMode="auto">
            <a:xfrm>
              <a:off x="8715375" y="4040004"/>
              <a:ext cx="79705" cy="219458"/>
            </a:xfrm>
            <a:custGeom>
              <a:avLst/>
              <a:gdLst/>
              <a:ahLst/>
              <a:cxnLst/>
              <a:rect l="0" t="0" r="0" b="0"/>
              <a:pathLst>
                <a:path w="79705" h="219458">
                  <a:moveTo>
                    <a:pt x="17859" y="5144"/>
                  </a:moveTo>
                  <a:lnTo>
                    <a:pt x="17859" y="5144"/>
                  </a:lnTo>
                  <a:lnTo>
                    <a:pt x="22600" y="5144"/>
                  </a:lnTo>
                  <a:lnTo>
                    <a:pt x="27573" y="2498"/>
                  </a:lnTo>
                  <a:lnTo>
                    <a:pt x="30288" y="404"/>
                  </a:lnTo>
                  <a:lnTo>
                    <a:pt x="34083" y="0"/>
                  </a:lnTo>
                  <a:lnTo>
                    <a:pt x="48904" y="4171"/>
                  </a:lnTo>
                  <a:lnTo>
                    <a:pt x="60100" y="9011"/>
                  </a:lnTo>
                  <a:lnTo>
                    <a:pt x="69044" y="19761"/>
                  </a:lnTo>
                  <a:lnTo>
                    <a:pt x="75334" y="35453"/>
                  </a:lnTo>
                  <a:lnTo>
                    <a:pt x="79704" y="79862"/>
                  </a:lnTo>
                  <a:lnTo>
                    <a:pt x="74781" y="95899"/>
                  </a:lnTo>
                  <a:lnTo>
                    <a:pt x="55451" y="135188"/>
                  </a:lnTo>
                  <a:lnTo>
                    <a:pt x="29290" y="177933"/>
                  </a:lnTo>
                  <a:lnTo>
                    <a:pt x="0" y="21945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0" name="SMARTInkShape-3546"/>
            <p:cNvSpPr/>
            <p:nvPr>
              <p:custDataLst>
                <p:tags r:id="rId70"/>
              </p:custDataLst>
            </p:nvPr>
          </p:nvSpPr>
          <p:spPr bwMode="auto">
            <a:xfrm>
              <a:off x="8795886" y="4054078"/>
              <a:ext cx="53435" cy="151806"/>
            </a:xfrm>
            <a:custGeom>
              <a:avLst/>
              <a:gdLst/>
              <a:ahLst/>
              <a:cxnLst/>
              <a:rect l="0" t="0" r="0" b="0"/>
              <a:pathLst>
                <a:path w="53435" h="151806">
                  <a:moveTo>
                    <a:pt x="26645" y="0"/>
                  </a:moveTo>
                  <a:lnTo>
                    <a:pt x="26645" y="0"/>
                  </a:lnTo>
                  <a:lnTo>
                    <a:pt x="18956" y="0"/>
                  </a:lnTo>
                  <a:lnTo>
                    <a:pt x="13343" y="4741"/>
                  </a:lnTo>
                  <a:lnTo>
                    <a:pt x="5396" y="26650"/>
                  </a:lnTo>
                  <a:lnTo>
                    <a:pt x="951" y="64465"/>
                  </a:lnTo>
                  <a:lnTo>
                    <a:pt x="180" y="100570"/>
                  </a:lnTo>
                  <a:lnTo>
                    <a:pt x="0" y="117789"/>
                  </a:lnTo>
                  <a:lnTo>
                    <a:pt x="2929" y="125159"/>
                  </a:lnTo>
                  <a:lnTo>
                    <a:pt x="14120" y="138639"/>
                  </a:lnTo>
                  <a:lnTo>
                    <a:pt x="29016" y="145953"/>
                  </a:lnTo>
                  <a:lnTo>
                    <a:pt x="53434" y="15180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1" name="SMARTInkShape-3547"/>
            <p:cNvSpPr/>
            <p:nvPr>
              <p:custDataLst>
                <p:tags r:id="rId71"/>
              </p:custDataLst>
            </p:nvPr>
          </p:nvSpPr>
          <p:spPr bwMode="auto">
            <a:xfrm>
              <a:off x="8844449" y="4170532"/>
              <a:ext cx="58450" cy="71071"/>
            </a:xfrm>
            <a:custGeom>
              <a:avLst/>
              <a:gdLst/>
              <a:ahLst/>
              <a:cxnLst/>
              <a:rect l="0" t="0" r="0" b="0"/>
              <a:pathLst>
                <a:path w="58450" h="71071">
                  <a:moveTo>
                    <a:pt x="13801" y="8562"/>
                  </a:moveTo>
                  <a:lnTo>
                    <a:pt x="13801" y="8562"/>
                  </a:lnTo>
                  <a:lnTo>
                    <a:pt x="29178" y="873"/>
                  </a:lnTo>
                  <a:lnTo>
                    <a:pt x="45146" y="0"/>
                  </a:lnTo>
                  <a:lnTo>
                    <a:pt x="48588" y="870"/>
                  </a:lnTo>
                  <a:lnTo>
                    <a:pt x="49890" y="2442"/>
                  </a:lnTo>
                  <a:lnTo>
                    <a:pt x="49593" y="7353"/>
                  </a:lnTo>
                  <a:lnTo>
                    <a:pt x="19449" y="29802"/>
                  </a:lnTo>
                  <a:lnTo>
                    <a:pt x="16311" y="35531"/>
                  </a:lnTo>
                  <a:lnTo>
                    <a:pt x="13924" y="41384"/>
                  </a:lnTo>
                  <a:lnTo>
                    <a:pt x="7994" y="50257"/>
                  </a:lnTo>
                  <a:lnTo>
                    <a:pt x="4805" y="59170"/>
                  </a:lnTo>
                  <a:lnTo>
                    <a:pt x="542" y="65120"/>
                  </a:lnTo>
                  <a:lnTo>
                    <a:pt x="0" y="67103"/>
                  </a:lnTo>
                  <a:lnTo>
                    <a:pt x="632" y="68425"/>
                  </a:lnTo>
                  <a:lnTo>
                    <a:pt x="2045" y="69306"/>
                  </a:lnTo>
                  <a:lnTo>
                    <a:pt x="8774" y="70547"/>
                  </a:lnTo>
                  <a:lnTo>
                    <a:pt x="51785" y="62494"/>
                  </a:lnTo>
                  <a:lnTo>
                    <a:pt x="56474" y="62245"/>
                  </a:lnTo>
                  <a:lnTo>
                    <a:pt x="57132" y="63202"/>
                  </a:lnTo>
                  <a:lnTo>
                    <a:pt x="58449" y="7107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2" name="SMARTInkShape-3548"/>
            <p:cNvSpPr/>
            <p:nvPr>
              <p:custDataLst>
                <p:tags r:id="rId72"/>
              </p:custDataLst>
            </p:nvPr>
          </p:nvSpPr>
          <p:spPr bwMode="auto">
            <a:xfrm>
              <a:off x="8911828" y="3884330"/>
              <a:ext cx="125752" cy="294217"/>
            </a:xfrm>
            <a:custGeom>
              <a:avLst/>
              <a:gdLst/>
              <a:ahLst/>
              <a:cxnLst/>
              <a:rect l="0" t="0" r="0" b="0"/>
              <a:pathLst>
                <a:path w="125752" h="294217">
                  <a:moveTo>
                    <a:pt x="116086" y="205467"/>
                  </a:moveTo>
                  <a:lnTo>
                    <a:pt x="116086" y="205467"/>
                  </a:lnTo>
                  <a:lnTo>
                    <a:pt x="116086" y="193038"/>
                  </a:lnTo>
                  <a:lnTo>
                    <a:pt x="115094" y="191227"/>
                  </a:lnTo>
                  <a:lnTo>
                    <a:pt x="113440" y="190021"/>
                  </a:lnTo>
                  <a:lnTo>
                    <a:pt x="98917" y="183344"/>
                  </a:lnTo>
                  <a:lnTo>
                    <a:pt x="92733" y="183773"/>
                  </a:lnTo>
                  <a:lnTo>
                    <a:pt x="77926" y="189541"/>
                  </a:lnTo>
                  <a:lnTo>
                    <a:pt x="57595" y="203945"/>
                  </a:lnTo>
                  <a:lnTo>
                    <a:pt x="33940" y="239856"/>
                  </a:lnTo>
                  <a:lnTo>
                    <a:pt x="20173" y="276178"/>
                  </a:lnTo>
                  <a:lnTo>
                    <a:pt x="24363" y="281381"/>
                  </a:lnTo>
                  <a:lnTo>
                    <a:pt x="42247" y="292454"/>
                  </a:lnTo>
                  <a:lnTo>
                    <a:pt x="50985" y="294216"/>
                  </a:lnTo>
                  <a:lnTo>
                    <a:pt x="58795" y="293406"/>
                  </a:lnTo>
                  <a:lnTo>
                    <a:pt x="65985" y="290882"/>
                  </a:lnTo>
                  <a:lnTo>
                    <a:pt x="99809" y="249406"/>
                  </a:lnTo>
                  <a:lnTo>
                    <a:pt x="116458" y="214081"/>
                  </a:lnTo>
                  <a:lnTo>
                    <a:pt x="125181" y="177545"/>
                  </a:lnTo>
                  <a:lnTo>
                    <a:pt x="125751" y="138156"/>
                  </a:lnTo>
                  <a:lnTo>
                    <a:pt x="125342" y="105437"/>
                  </a:lnTo>
                  <a:lnTo>
                    <a:pt x="122466" y="67349"/>
                  </a:lnTo>
                  <a:lnTo>
                    <a:pt x="112685" y="37212"/>
                  </a:lnTo>
                  <a:lnTo>
                    <a:pt x="107866" y="27813"/>
                  </a:lnTo>
                  <a:lnTo>
                    <a:pt x="89281" y="12077"/>
                  </a:lnTo>
                  <a:lnTo>
                    <a:pt x="77380" y="5103"/>
                  </a:lnTo>
                  <a:lnTo>
                    <a:pt x="53573" y="0"/>
                  </a:lnTo>
                  <a:lnTo>
                    <a:pt x="32740" y="2031"/>
                  </a:lnTo>
                  <a:lnTo>
                    <a:pt x="20174" y="9548"/>
                  </a:lnTo>
                  <a:lnTo>
                    <a:pt x="0" y="3580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3" name="SMARTInkShape-3549"/>
            <p:cNvSpPr/>
            <p:nvPr>
              <p:custDataLst>
                <p:tags r:id="rId73"/>
              </p:custDataLst>
            </p:nvPr>
          </p:nvSpPr>
          <p:spPr bwMode="auto">
            <a:xfrm>
              <a:off x="9018984" y="4036219"/>
              <a:ext cx="45657" cy="125016"/>
            </a:xfrm>
            <a:custGeom>
              <a:avLst/>
              <a:gdLst/>
              <a:ahLst/>
              <a:cxnLst/>
              <a:rect l="0" t="0" r="0" b="0"/>
              <a:pathLst>
                <a:path w="45657" h="125016">
                  <a:moveTo>
                    <a:pt x="0" y="0"/>
                  </a:moveTo>
                  <a:lnTo>
                    <a:pt x="0" y="0"/>
                  </a:lnTo>
                  <a:lnTo>
                    <a:pt x="23703" y="4740"/>
                  </a:lnTo>
                  <a:lnTo>
                    <a:pt x="31676" y="9113"/>
                  </a:lnTo>
                  <a:lnTo>
                    <a:pt x="43183" y="21909"/>
                  </a:lnTo>
                  <a:lnTo>
                    <a:pt x="45656" y="28497"/>
                  </a:lnTo>
                  <a:lnTo>
                    <a:pt x="44977" y="59364"/>
                  </a:lnTo>
                  <a:lnTo>
                    <a:pt x="35265" y="82081"/>
                  </a:lnTo>
                  <a:lnTo>
                    <a:pt x="0" y="12501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4" name="SMARTInkShape-3550"/>
            <p:cNvSpPr/>
            <p:nvPr>
              <p:custDataLst>
                <p:tags r:id="rId74"/>
              </p:custDataLst>
            </p:nvPr>
          </p:nvSpPr>
          <p:spPr bwMode="auto">
            <a:xfrm>
              <a:off x="9072707" y="4045148"/>
              <a:ext cx="26646" cy="125017"/>
            </a:xfrm>
            <a:custGeom>
              <a:avLst/>
              <a:gdLst/>
              <a:ahLst/>
              <a:cxnLst/>
              <a:rect l="0" t="0" r="0" b="0"/>
              <a:pathLst>
                <a:path w="26646" h="125017">
                  <a:moveTo>
                    <a:pt x="26645" y="0"/>
                  </a:moveTo>
                  <a:lnTo>
                    <a:pt x="26645" y="0"/>
                  </a:lnTo>
                  <a:lnTo>
                    <a:pt x="21904" y="0"/>
                  </a:lnTo>
                  <a:lnTo>
                    <a:pt x="20507" y="993"/>
                  </a:lnTo>
                  <a:lnTo>
                    <a:pt x="19576" y="2646"/>
                  </a:lnTo>
                  <a:lnTo>
                    <a:pt x="3548" y="44292"/>
                  </a:lnTo>
                  <a:lnTo>
                    <a:pt x="180" y="87310"/>
                  </a:lnTo>
                  <a:lnTo>
                    <a:pt x="0" y="101974"/>
                  </a:lnTo>
                  <a:lnTo>
                    <a:pt x="1936" y="107670"/>
                  </a:lnTo>
                  <a:lnTo>
                    <a:pt x="17715" y="12501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5" name="SMARTInkShape-3551"/>
            <p:cNvSpPr/>
            <p:nvPr>
              <p:custDataLst>
                <p:tags r:id="rId75"/>
              </p:custDataLst>
            </p:nvPr>
          </p:nvSpPr>
          <p:spPr bwMode="auto">
            <a:xfrm>
              <a:off x="9117211" y="4080867"/>
              <a:ext cx="7690" cy="116087"/>
            </a:xfrm>
            <a:custGeom>
              <a:avLst/>
              <a:gdLst/>
              <a:ahLst/>
              <a:cxnLst/>
              <a:rect l="0" t="0" r="0" b="0"/>
              <a:pathLst>
                <a:path w="7690" h="116087">
                  <a:moveTo>
                    <a:pt x="0" y="0"/>
                  </a:moveTo>
                  <a:lnTo>
                    <a:pt x="0" y="0"/>
                  </a:lnTo>
                  <a:lnTo>
                    <a:pt x="0" y="4740"/>
                  </a:lnTo>
                  <a:lnTo>
                    <a:pt x="7689" y="33420"/>
                  </a:lnTo>
                  <a:lnTo>
                    <a:pt x="1132" y="76209"/>
                  </a:lnTo>
                  <a:lnTo>
                    <a:pt x="0" y="11608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6" name="SMARTInkShape-3552"/>
            <p:cNvSpPr/>
            <p:nvPr>
              <p:custDataLst>
                <p:tags r:id="rId76"/>
              </p:custDataLst>
            </p:nvPr>
          </p:nvSpPr>
          <p:spPr bwMode="auto">
            <a:xfrm>
              <a:off x="8956477" y="4268391"/>
              <a:ext cx="160735" cy="8930"/>
            </a:xfrm>
            <a:custGeom>
              <a:avLst/>
              <a:gdLst/>
              <a:ahLst/>
              <a:cxnLst/>
              <a:rect l="0" t="0" r="0" b="0"/>
              <a:pathLst>
                <a:path w="160735" h="8930">
                  <a:moveTo>
                    <a:pt x="0" y="0"/>
                  </a:moveTo>
                  <a:lnTo>
                    <a:pt x="0" y="0"/>
                  </a:lnTo>
                  <a:lnTo>
                    <a:pt x="29508" y="5144"/>
                  </a:lnTo>
                  <a:lnTo>
                    <a:pt x="69045" y="1965"/>
                  </a:lnTo>
                  <a:lnTo>
                    <a:pt x="101132" y="873"/>
                  </a:lnTo>
                  <a:lnTo>
                    <a:pt x="140729" y="172"/>
                  </a:lnTo>
                  <a:lnTo>
                    <a:pt x="151182" y="76"/>
                  </a:lnTo>
                  <a:lnTo>
                    <a:pt x="154365" y="1043"/>
                  </a:lnTo>
                  <a:lnTo>
                    <a:pt x="156488" y="2680"/>
                  </a:lnTo>
                  <a:lnTo>
                    <a:pt x="160734" y="892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7" name="SMARTInkShape-3553"/>
            <p:cNvSpPr/>
            <p:nvPr>
              <p:custDataLst>
                <p:tags r:id="rId77"/>
              </p:custDataLst>
            </p:nvPr>
          </p:nvSpPr>
          <p:spPr bwMode="auto">
            <a:xfrm>
              <a:off x="8905647" y="4318960"/>
              <a:ext cx="119818" cy="228930"/>
            </a:xfrm>
            <a:custGeom>
              <a:avLst/>
              <a:gdLst/>
              <a:ahLst/>
              <a:cxnLst/>
              <a:rect l="0" t="0" r="0" b="0"/>
              <a:pathLst>
                <a:path w="119818" h="228930">
                  <a:moveTo>
                    <a:pt x="95478" y="163743"/>
                  </a:moveTo>
                  <a:lnTo>
                    <a:pt x="95478" y="163743"/>
                  </a:lnTo>
                  <a:lnTo>
                    <a:pt x="95478" y="126243"/>
                  </a:lnTo>
                  <a:lnTo>
                    <a:pt x="92832" y="119626"/>
                  </a:lnTo>
                  <a:lnTo>
                    <a:pt x="83049" y="107293"/>
                  </a:lnTo>
                  <a:lnTo>
                    <a:pt x="74741" y="103928"/>
                  </a:lnTo>
                  <a:lnTo>
                    <a:pt x="69747" y="103030"/>
                  </a:lnTo>
                  <a:lnTo>
                    <a:pt x="56260" y="107324"/>
                  </a:lnTo>
                  <a:lnTo>
                    <a:pt x="31933" y="123544"/>
                  </a:lnTo>
                  <a:lnTo>
                    <a:pt x="16635" y="139924"/>
                  </a:lnTo>
                  <a:lnTo>
                    <a:pt x="3436" y="169474"/>
                  </a:lnTo>
                  <a:lnTo>
                    <a:pt x="0" y="184811"/>
                  </a:lnTo>
                  <a:lnTo>
                    <a:pt x="6411" y="203534"/>
                  </a:lnTo>
                  <a:lnTo>
                    <a:pt x="17198" y="221115"/>
                  </a:lnTo>
                  <a:lnTo>
                    <a:pt x="25299" y="228929"/>
                  </a:lnTo>
                  <a:lnTo>
                    <a:pt x="31825" y="228036"/>
                  </a:lnTo>
                  <a:lnTo>
                    <a:pt x="68169" y="207863"/>
                  </a:lnTo>
                  <a:lnTo>
                    <a:pt x="85324" y="194266"/>
                  </a:lnTo>
                  <a:lnTo>
                    <a:pt x="99565" y="174994"/>
                  </a:lnTo>
                  <a:lnTo>
                    <a:pt x="113996" y="132350"/>
                  </a:lnTo>
                  <a:lnTo>
                    <a:pt x="119817" y="96233"/>
                  </a:lnTo>
                  <a:lnTo>
                    <a:pt x="112060" y="57199"/>
                  </a:lnTo>
                  <a:lnTo>
                    <a:pt x="97194" y="18955"/>
                  </a:lnTo>
                  <a:lnTo>
                    <a:pt x="88685" y="10663"/>
                  </a:lnTo>
                  <a:lnTo>
                    <a:pt x="66000" y="1450"/>
                  </a:lnTo>
                  <a:lnTo>
                    <a:pt x="44673" y="0"/>
                  </a:lnTo>
                  <a:lnTo>
                    <a:pt x="28250" y="2664"/>
                  </a:lnTo>
                  <a:lnTo>
                    <a:pt x="15111" y="1193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8" name="SMARTInkShape-3554"/>
            <p:cNvSpPr/>
            <p:nvPr>
              <p:custDataLst>
                <p:tags r:id="rId78"/>
              </p:custDataLst>
            </p:nvPr>
          </p:nvSpPr>
          <p:spPr bwMode="auto">
            <a:xfrm>
              <a:off x="9051933" y="4416145"/>
              <a:ext cx="73792" cy="146926"/>
            </a:xfrm>
            <a:custGeom>
              <a:avLst/>
              <a:gdLst/>
              <a:ahLst/>
              <a:cxnLst/>
              <a:rect l="0" t="0" r="0" b="0"/>
              <a:pathLst>
                <a:path w="73792" h="146926">
                  <a:moveTo>
                    <a:pt x="56348" y="30839"/>
                  </a:moveTo>
                  <a:lnTo>
                    <a:pt x="56348" y="30839"/>
                  </a:lnTo>
                  <a:lnTo>
                    <a:pt x="56348" y="17537"/>
                  </a:lnTo>
                  <a:lnTo>
                    <a:pt x="58994" y="12359"/>
                  </a:lnTo>
                  <a:lnTo>
                    <a:pt x="61089" y="9590"/>
                  </a:lnTo>
                  <a:lnTo>
                    <a:pt x="61493" y="6751"/>
                  </a:lnTo>
                  <a:lnTo>
                    <a:pt x="59296" y="951"/>
                  </a:lnTo>
                  <a:lnTo>
                    <a:pt x="57322" y="0"/>
                  </a:lnTo>
                  <a:lnTo>
                    <a:pt x="55013" y="358"/>
                  </a:lnTo>
                  <a:lnTo>
                    <a:pt x="34697" y="12802"/>
                  </a:lnTo>
                  <a:lnTo>
                    <a:pt x="15317" y="33432"/>
                  </a:lnTo>
                  <a:lnTo>
                    <a:pt x="1747" y="58397"/>
                  </a:lnTo>
                  <a:lnTo>
                    <a:pt x="0" y="75829"/>
                  </a:lnTo>
                  <a:lnTo>
                    <a:pt x="2531" y="91514"/>
                  </a:lnTo>
                  <a:lnTo>
                    <a:pt x="6964" y="101793"/>
                  </a:lnTo>
                  <a:lnTo>
                    <a:pt x="10526" y="103939"/>
                  </a:lnTo>
                  <a:lnTo>
                    <a:pt x="14886" y="104377"/>
                  </a:lnTo>
                  <a:lnTo>
                    <a:pt x="19777" y="103677"/>
                  </a:lnTo>
                  <a:lnTo>
                    <a:pt x="30504" y="97607"/>
                  </a:lnTo>
                  <a:lnTo>
                    <a:pt x="48817" y="82282"/>
                  </a:lnTo>
                  <a:lnTo>
                    <a:pt x="58857" y="63280"/>
                  </a:lnTo>
                  <a:lnTo>
                    <a:pt x="67078" y="33837"/>
                  </a:lnTo>
                  <a:lnTo>
                    <a:pt x="71039" y="26218"/>
                  </a:lnTo>
                  <a:lnTo>
                    <a:pt x="73791" y="14919"/>
                  </a:lnTo>
                  <a:lnTo>
                    <a:pt x="72937" y="14273"/>
                  </a:lnTo>
                  <a:lnTo>
                    <a:pt x="69344" y="13554"/>
                  </a:lnTo>
                  <a:lnTo>
                    <a:pt x="67988" y="14355"/>
                  </a:lnTo>
                  <a:lnTo>
                    <a:pt x="67085" y="15881"/>
                  </a:lnTo>
                  <a:lnTo>
                    <a:pt x="55723" y="55813"/>
                  </a:lnTo>
                  <a:lnTo>
                    <a:pt x="49059" y="100154"/>
                  </a:lnTo>
                  <a:lnTo>
                    <a:pt x="65278" y="14692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28" name="SMARTInkShape-Group997"/>
          <p:cNvGrpSpPr/>
          <p:nvPr/>
        </p:nvGrpSpPr>
        <p:grpSpPr>
          <a:xfrm>
            <a:off x="7393781" y="4778624"/>
            <a:ext cx="1683523" cy="406374"/>
            <a:chOff x="7393781" y="4778624"/>
            <a:chExt cx="1683523" cy="406374"/>
          </a:xfrm>
        </p:grpSpPr>
        <p:sp>
          <p:nvSpPr>
            <p:cNvPr id="310" name="SMARTInkShape-3555"/>
            <p:cNvSpPr/>
            <p:nvPr>
              <p:custDataLst>
                <p:tags r:id="rId39"/>
              </p:custDataLst>
            </p:nvPr>
          </p:nvSpPr>
          <p:spPr bwMode="auto">
            <a:xfrm>
              <a:off x="7402711" y="5036344"/>
              <a:ext cx="107157" cy="8930"/>
            </a:xfrm>
            <a:custGeom>
              <a:avLst/>
              <a:gdLst/>
              <a:ahLst/>
              <a:cxnLst/>
              <a:rect l="0" t="0" r="0" b="0"/>
              <a:pathLst>
                <a:path w="107157" h="8930">
                  <a:moveTo>
                    <a:pt x="0" y="8929"/>
                  </a:moveTo>
                  <a:lnTo>
                    <a:pt x="0" y="8929"/>
                  </a:lnTo>
                  <a:lnTo>
                    <a:pt x="38829" y="8929"/>
                  </a:lnTo>
                  <a:lnTo>
                    <a:pt x="79856" y="8929"/>
                  </a:lnTo>
                  <a:lnTo>
                    <a:pt x="91053" y="7937"/>
                  </a:lnTo>
                  <a:lnTo>
                    <a:pt x="10715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1" name="SMARTInkShape-3556"/>
            <p:cNvSpPr/>
            <p:nvPr>
              <p:custDataLst>
                <p:tags r:id="rId40"/>
              </p:custDataLst>
            </p:nvPr>
          </p:nvSpPr>
          <p:spPr bwMode="auto">
            <a:xfrm>
              <a:off x="7393781" y="5125641"/>
              <a:ext cx="98228" cy="8930"/>
            </a:xfrm>
            <a:custGeom>
              <a:avLst/>
              <a:gdLst/>
              <a:ahLst/>
              <a:cxnLst/>
              <a:rect l="0" t="0" r="0" b="0"/>
              <a:pathLst>
                <a:path w="98228" h="8930">
                  <a:moveTo>
                    <a:pt x="0" y="0"/>
                  </a:moveTo>
                  <a:lnTo>
                    <a:pt x="0" y="0"/>
                  </a:lnTo>
                  <a:lnTo>
                    <a:pt x="28498" y="991"/>
                  </a:lnTo>
                  <a:lnTo>
                    <a:pt x="68846" y="7688"/>
                  </a:lnTo>
                  <a:lnTo>
                    <a:pt x="98227" y="892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2" name="SMARTInkShape-3557"/>
            <p:cNvSpPr/>
            <p:nvPr>
              <p:custDataLst>
                <p:tags r:id="rId41"/>
              </p:custDataLst>
            </p:nvPr>
          </p:nvSpPr>
          <p:spPr bwMode="auto">
            <a:xfrm>
              <a:off x="7670602" y="5004814"/>
              <a:ext cx="96234" cy="147617"/>
            </a:xfrm>
            <a:custGeom>
              <a:avLst/>
              <a:gdLst/>
              <a:ahLst/>
              <a:cxnLst/>
              <a:rect l="0" t="0" r="0" b="0"/>
              <a:pathLst>
                <a:path w="96234" h="147617">
                  <a:moveTo>
                    <a:pt x="8929" y="4741"/>
                  </a:moveTo>
                  <a:lnTo>
                    <a:pt x="8929" y="4741"/>
                  </a:lnTo>
                  <a:lnTo>
                    <a:pt x="18410" y="0"/>
                  </a:lnTo>
                  <a:lnTo>
                    <a:pt x="28357" y="319"/>
                  </a:lnTo>
                  <a:lnTo>
                    <a:pt x="58222" y="9644"/>
                  </a:lnTo>
                  <a:lnTo>
                    <a:pt x="80733" y="24781"/>
                  </a:lnTo>
                  <a:lnTo>
                    <a:pt x="91499" y="43751"/>
                  </a:lnTo>
                  <a:lnTo>
                    <a:pt x="96233" y="63484"/>
                  </a:lnTo>
                  <a:lnTo>
                    <a:pt x="94913" y="69700"/>
                  </a:lnTo>
                  <a:lnTo>
                    <a:pt x="88155" y="81898"/>
                  </a:lnTo>
                  <a:lnTo>
                    <a:pt x="61511" y="111042"/>
                  </a:lnTo>
                  <a:lnTo>
                    <a:pt x="20620" y="142710"/>
                  </a:lnTo>
                  <a:lnTo>
                    <a:pt x="9747" y="146162"/>
                  </a:lnTo>
                  <a:lnTo>
                    <a:pt x="0" y="14761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3" name="SMARTInkShape-3558"/>
            <p:cNvSpPr/>
            <p:nvPr>
              <p:custDataLst>
                <p:tags r:id="rId42"/>
              </p:custDataLst>
            </p:nvPr>
          </p:nvSpPr>
          <p:spPr bwMode="auto">
            <a:xfrm>
              <a:off x="7762546" y="4982766"/>
              <a:ext cx="86650" cy="154104"/>
            </a:xfrm>
            <a:custGeom>
              <a:avLst/>
              <a:gdLst/>
              <a:ahLst/>
              <a:cxnLst/>
              <a:rect l="0" t="0" r="0" b="0"/>
              <a:pathLst>
                <a:path w="86650" h="154104">
                  <a:moveTo>
                    <a:pt x="59860" y="0"/>
                  </a:moveTo>
                  <a:lnTo>
                    <a:pt x="59860" y="0"/>
                  </a:lnTo>
                  <a:lnTo>
                    <a:pt x="39743" y="0"/>
                  </a:lnTo>
                  <a:lnTo>
                    <a:pt x="33391" y="2645"/>
                  </a:lnTo>
                  <a:lnTo>
                    <a:pt x="30307" y="4740"/>
                  </a:lnTo>
                  <a:lnTo>
                    <a:pt x="21228" y="21909"/>
                  </a:lnTo>
                  <a:lnTo>
                    <a:pt x="6290" y="63041"/>
                  </a:lnTo>
                  <a:lnTo>
                    <a:pt x="0" y="94746"/>
                  </a:lnTo>
                  <a:lnTo>
                    <a:pt x="783" y="127622"/>
                  </a:lnTo>
                  <a:lnTo>
                    <a:pt x="2616" y="135683"/>
                  </a:lnTo>
                  <a:lnTo>
                    <a:pt x="7806" y="142048"/>
                  </a:lnTo>
                  <a:lnTo>
                    <a:pt x="24158" y="151768"/>
                  </a:lnTo>
                  <a:lnTo>
                    <a:pt x="42008" y="154103"/>
                  </a:lnTo>
                  <a:lnTo>
                    <a:pt x="58871" y="150842"/>
                  </a:lnTo>
                  <a:lnTo>
                    <a:pt x="86649" y="13394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4" name="SMARTInkShape-3559"/>
            <p:cNvSpPr/>
            <p:nvPr>
              <p:custDataLst>
                <p:tags r:id="rId43"/>
              </p:custDataLst>
            </p:nvPr>
          </p:nvSpPr>
          <p:spPr bwMode="auto">
            <a:xfrm>
              <a:off x="7885282" y="5089922"/>
              <a:ext cx="8563" cy="94592"/>
            </a:xfrm>
            <a:custGeom>
              <a:avLst/>
              <a:gdLst/>
              <a:ahLst/>
              <a:cxnLst/>
              <a:rect l="0" t="0" r="0" b="0"/>
              <a:pathLst>
                <a:path w="8563" h="94592">
                  <a:moveTo>
                    <a:pt x="8562" y="0"/>
                  </a:moveTo>
                  <a:lnTo>
                    <a:pt x="8562" y="0"/>
                  </a:lnTo>
                  <a:lnTo>
                    <a:pt x="8562" y="39033"/>
                  </a:lnTo>
                  <a:lnTo>
                    <a:pt x="1494" y="78158"/>
                  </a:lnTo>
                  <a:lnTo>
                    <a:pt x="0" y="94262"/>
                  </a:lnTo>
                  <a:lnTo>
                    <a:pt x="869" y="94591"/>
                  </a:lnTo>
                  <a:lnTo>
                    <a:pt x="8562" y="8929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5" name="SMARTInkShape-3560"/>
            <p:cNvSpPr/>
            <p:nvPr>
              <p:custDataLst>
                <p:tags r:id="rId44"/>
              </p:custDataLst>
            </p:nvPr>
          </p:nvSpPr>
          <p:spPr bwMode="auto">
            <a:xfrm>
              <a:off x="8009930" y="4974204"/>
              <a:ext cx="69351" cy="152869"/>
            </a:xfrm>
            <a:custGeom>
              <a:avLst/>
              <a:gdLst/>
              <a:ahLst/>
              <a:cxnLst/>
              <a:rect l="0" t="0" r="0" b="0"/>
              <a:pathLst>
                <a:path w="69351" h="152869">
                  <a:moveTo>
                    <a:pt x="0" y="8562"/>
                  </a:moveTo>
                  <a:lnTo>
                    <a:pt x="0" y="8562"/>
                  </a:lnTo>
                  <a:lnTo>
                    <a:pt x="4740" y="3821"/>
                  </a:lnTo>
                  <a:lnTo>
                    <a:pt x="9713" y="1493"/>
                  </a:lnTo>
                  <a:lnTo>
                    <a:pt x="35211" y="0"/>
                  </a:lnTo>
                  <a:lnTo>
                    <a:pt x="42326" y="1861"/>
                  </a:lnTo>
                  <a:lnTo>
                    <a:pt x="52876" y="9221"/>
                  </a:lnTo>
                  <a:lnTo>
                    <a:pt x="64394" y="29263"/>
                  </a:lnTo>
                  <a:lnTo>
                    <a:pt x="69350" y="63533"/>
                  </a:lnTo>
                  <a:lnTo>
                    <a:pt x="65217" y="85579"/>
                  </a:lnTo>
                  <a:lnTo>
                    <a:pt x="46395" y="128726"/>
                  </a:lnTo>
                  <a:lnTo>
                    <a:pt x="34142" y="149448"/>
                  </a:lnTo>
                  <a:lnTo>
                    <a:pt x="30699" y="152095"/>
                  </a:lnTo>
                  <a:lnTo>
                    <a:pt x="27410" y="152868"/>
                  </a:lnTo>
                  <a:lnTo>
                    <a:pt x="24227" y="152391"/>
                  </a:lnTo>
                  <a:lnTo>
                    <a:pt x="22104" y="151080"/>
                  </a:lnTo>
                  <a:lnTo>
                    <a:pt x="17859" y="14250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6" name="SMARTInkShape-3561"/>
            <p:cNvSpPr/>
            <p:nvPr>
              <p:custDataLst>
                <p:tags r:id="rId45"/>
              </p:custDataLst>
            </p:nvPr>
          </p:nvSpPr>
          <p:spPr bwMode="auto">
            <a:xfrm>
              <a:off x="8091272" y="4955977"/>
              <a:ext cx="52604" cy="164932"/>
            </a:xfrm>
            <a:custGeom>
              <a:avLst/>
              <a:gdLst/>
              <a:ahLst/>
              <a:cxnLst/>
              <a:rect l="0" t="0" r="0" b="0"/>
              <a:pathLst>
                <a:path w="52604" h="164932">
                  <a:moveTo>
                    <a:pt x="43673" y="0"/>
                  </a:moveTo>
                  <a:lnTo>
                    <a:pt x="43673" y="0"/>
                  </a:lnTo>
                  <a:lnTo>
                    <a:pt x="29415" y="16242"/>
                  </a:lnTo>
                  <a:lnTo>
                    <a:pt x="14203" y="45712"/>
                  </a:lnTo>
                  <a:lnTo>
                    <a:pt x="3963" y="84430"/>
                  </a:lnTo>
                  <a:lnTo>
                    <a:pt x="0" y="125635"/>
                  </a:lnTo>
                  <a:lnTo>
                    <a:pt x="450" y="138189"/>
                  </a:lnTo>
                  <a:lnTo>
                    <a:pt x="3958" y="153690"/>
                  </a:lnTo>
                  <a:lnTo>
                    <a:pt x="8267" y="159015"/>
                  </a:lnTo>
                  <a:lnTo>
                    <a:pt x="20992" y="164931"/>
                  </a:lnTo>
                  <a:lnTo>
                    <a:pt x="52603" y="16073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7" name="SMARTInkShape-3562"/>
            <p:cNvSpPr/>
            <p:nvPr>
              <p:custDataLst>
                <p:tags r:id="rId46"/>
              </p:custDataLst>
            </p:nvPr>
          </p:nvSpPr>
          <p:spPr bwMode="auto">
            <a:xfrm>
              <a:off x="8154660" y="5089922"/>
              <a:ext cx="87443" cy="95076"/>
            </a:xfrm>
            <a:custGeom>
              <a:avLst/>
              <a:gdLst/>
              <a:ahLst/>
              <a:cxnLst/>
              <a:rect l="0" t="0" r="0" b="0"/>
              <a:pathLst>
                <a:path w="87443" h="95076">
                  <a:moveTo>
                    <a:pt x="7074" y="0"/>
                  </a:moveTo>
                  <a:lnTo>
                    <a:pt x="7074" y="0"/>
                  </a:lnTo>
                  <a:lnTo>
                    <a:pt x="16555" y="0"/>
                  </a:lnTo>
                  <a:lnTo>
                    <a:pt x="23856" y="2645"/>
                  </a:lnTo>
                  <a:lnTo>
                    <a:pt x="30407" y="6137"/>
                  </a:lnTo>
                  <a:lnTo>
                    <a:pt x="36627" y="7689"/>
                  </a:lnTo>
                  <a:lnTo>
                    <a:pt x="38683" y="11078"/>
                  </a:lnTo>
                  <a:lnTo>
                    <a:pt x="40967" y="22783"/>
                  </a:lnTo>
                  <a:lnTo>
                    <a:pt x="39334" y="32615"/>
                  </a:lnTo>
                  <a:lnTo>
                    <a:pt x="17562" y="67441"/>
                  </a:lnTo>
                  <a:lnTo>
                    <a:pt x="0" y="94987"/>
                  </a:lnTo>
                  <a:lnTo>
                    <a:pt x="1366" y="95075"/>
                  </a:lnTo>
                  <a:lnTo>
                    <a:pt x="23165" y="85512"/>
                  </a:lnTo>
                  <a:lnTo>
                    <a:pt x="63700" y="56342"/>
                  </a:lnTo>
                  <a:lnTo>
                    <a:pt x="87442" y="3571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8" name="SMARTInkShape-3563"/>
            <p:cNvSpPr/>
            <p:nvPr>
              <p:custDataLst>
                <p:tags r:id="rId47"/>
              </p:custDataLst>
            </p:nvPr>
          </p:nvSpPr>
          <p:spPr bwMode="auto">
            <a:xfrm>
              <a:off x="8067293" y="4813102"/>
              <a:ext cx="31935" cy="47748"/>
            </a:xfrm>
            <a:custGeom>
              <a:avLst/>
              <a:gdLst/>
              <a:ahLst/>
              <a:cxnLst/>
              <a:rect l="0" t="0" r="0" b="0"/>
              <a:pathLst>
                <a:path w="31935" h="47748">
                  <a:moveTo>
                    <a:pt x="5145" y="0"/>
                  </a:moveTo>
                  <a:lnTo>
                    <a:pt x="5145" y="0"/>
                  </a:lnTo>
                  <a:lnTo>
                    <a:pt x="5145" y="9480"/>
                  </a:lnTo>
                  <a:lnTo>
                    <a:pt x="2499" y="16781"/>
                  </a:lnTo>
                  <a:lnTo>
                    <a:pt x="404" y="20117"/>
                  </a:lnTo>
                  <a:lnTo>
                    <a:pt x="0" y="24325"/>
                  </a:lnTo>
                  <a:lnTo>
                    <a:pt x="2197" y="34292"/>
                  </a:lnTo>
                  <a:lnTo>
                    <a:pt x="9011" y="46320"/>
                  </a:lnTo>
                  <a:lnTo>
                    <a:pt x="11691" y="47747"/>
                  </a:lnTo>
                  <a:lnTo>
                    <a:pt x="14470" y="47706"/>
                  </a:lnTo>
                  <a:lnTo>
                    <a:pt x="17314" y="46687"/>
                  </a:lnTo>
                  <a:lnTo>
                    <a:pt x="23121" y="40263"/>
                  </a:lnTo>
                  <a:lnTo>
                    <a:pt x="30193" y="29450"/>
                  </a:lnTo>
                  <a:lnTo>
                    <a:pt x="31934" y="1785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9" name="SMARTInkShape-3564"/>
            <p:cNvSpPr/>
            <p:nvPr>
              <p:custDataLst>
                <p:tags r:id="rId48"/>
              </p:custDataLst>
            </p:nvPr>
          </p:nvSpPr>
          <p:spPr bwMode="auto">
            <a:xfrm>
              <a:off x="8376047" y="4947047"/>
              <a:ext cx="26790" cy="160735"/>
            </a:xfrm>
            <a:custGeom>
              <a:avLst/>
              <a:gdLst/>
              <a:ahLst/>
              <a:cxnLst/>
              <a:rect l="0" t="0" r="0" b="0"/>
              <a:pathLst>
                <a:path w="26790" h="160735">
                  <a:moveTo>
                    <a:pt x="26789" y="0"/>
                  </a:moveTo>
                  <a:lnTo>
                    <a:pt x="26789" y="0"/>
                  </a:lnTo>
                  <a:lnTo>
                    <a:pt x="25797" y="9113"/>
                  </a:lnTo>
                  <a:lnTo>
                    <a:pt x="19099" y="50589"/>
                  </a:lnTo>
                  <a:lnTo>
                    <a:pt x="13487" y="84221"/>
                  </a:lnTo>
                  <a:lnTo>
                    <a:pt x="10280" y="124063"/>
                  </a:lnTo>
                  <a:lnTo>
                    <a:pt x="8204" y="152461"/>
                  </a:lnTo>
                  <a:lnTo>
                    <a:pt x="6461" y="155219"/>
                  </a:lnTo>
                  <a:lnTo>
                    <a:pt x="0" y="16073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0" name="SMARTInkShape-3565"/>
            <p:cNvSpPr/>
            <p:nvPr>
              <p:custDataLst>
                <p:tags r:id="rId49"/>
              </p:custDataLst>
            </p:nvPr>
          </p:nvSpPr>
          <p:spPr bwMode="auto">
            <a:xfrm>
              <a:off x="8340328" y="5009555"/>
              <a:ext cx="142876" cy="17860"/>
            </a:xfrm>
            <a:custGeom>
              <a:avLst/>
              <a:gdLst/>
              <a:ahLst/>
              <a:cxnLst/>
              <a:rect l="0" t="0" r="0" b="0"/>
              <a:pathLst>
                <a:path w="142876" h="17860">
                  <a:moveTo>
                    <a:pt x="0" y="17859"/>
                  </a:moveTo>
                  <a:lnTo>
                    <a:pt x="0" y="17859"/>
                  </a:lnTo>
                  <a:lnTo>
                    <a:pt x="39079" y="17859"/>
                  </a:lnTo>
                  <a:lnTo>
                    <a:pt x="66002" y="16867"/>
                  </a:lnTo>
                  <a:lnTo>
                    <a:pt x="105410" y="6835"/>
                  </a:lnTo>
                  <a:lnTo>
                    <a:pt x="142875"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1" name="SMARTInkShape-3566"/>
            <p:cNvSpPr/>
            <p:nvPr>
              <p:custDataLst>
                <p:tags r:id="rId50"/>
              </p:custDataLst>
            </p:nvPr>
          </p:nvSpPr>
          <p:spPr bwMode="auto">
            <a:xfrm>
              <a:off x="8545711" y="4933217"/>
              <a:ext cx="74919" cy="156706"/>
            </a:xfrm>
            <a:custGeom>
              <a:avLst/>
              <a:gdLst/>
              <a:ahLst/>
              <a:cxnLst/>
              <a:rect l="0" t="0" r="0" b="0"/>
              <a:pathLst>
                <a:path w="74919" h="156706">
                  <a:moveTo>
                    <a:pt x="26789" y="13830"/>
                  </a:moveTo>
                  <a:lnTo>
                    <a:pt x="26789" y="13830"/>
                  </a:lnTo>
                  <a:lnTo>
                    <a:pt x="26789" y="6141"/>
                  </a:lnTo>
                  <a:lnTo>
                    <a:pt x="31530" y="527"/>
                  </a:lnTo>
                  <a:lnTo>
                    <a:pt x="33918" y="0"/>
                  </a:lnTo>
                  <a:lnTo>
                    <a:pt x="36502" y="642"/>
                  </a:lnTo>
                  <a:lnTo>
                    <a:pt x="39218" y="2061"/>
                  </a:lnTo>
                  <a:lnTo>
                    <a:pt x="70906" y="42283"/>
                  </a:lnTo>
                  <a:lnTo>
                    <a:pt x="74060" y="47681"/>
                  </a:lnTo>
                  <a:lnTo>
                    <a:pt x="74918" y="61617"/>
                  </a:lnTo>
                  <a:lnTo>
                    <a:pt x="72124" y="90076"/>
                  </a:lnTo>
                  <a:lnTo>
                    <a:pt x="63805" y="105264"/>
                  </a:lnTo>
                  <a:lnTo>
                    <a:pt x="33971" y="144533"/>
                  </a:lnTo>
                  <a:lnTo>
                    <a:pt x="23035" y="151295"/>
                  </a:lnTo>
                  <a:lnTo>
                    <a:pt x="0" y="15670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2" name="SMARTInkShape-3567"/>
            <p:cNvSpPr/>
            <p:nvPr>
              <p:custDataLst>
                <p:tags r:id="rId51"/>
              </p:custDataLst>
            </p:nvPr>
          </p:nvSpPr>
          <p:spPr bwMode="auto">
            <a:xfrm>
              <a:off x="8628259" y="4893469"/>
              <a:ext cx="60328" cy="196454"/>
            </a:xfrm>
            <a:custGeom>
              <a:avLst/>
              <a:gdLst/>
              <a:ahLst/>
              <a:cxnLst/>
              <a:rect l="0" t="0" r="0" b="0"/>
              <a:pathLst>
                <a:path w="60328" h="196454">
                  <a:moveTo>
                    <a:pt x="42468" y="0"/>
                  </a:moveTo>
                  <a:lnTo>
                    <a:pt x="42468" y="0"/>
                  </a:lnTo>
                  <a:lnTo>
                    <a:pt x="32987" y="4740"/>
                  </a:lnTo>
                  <a:lnTo>
                    <a:pt x="25686" y="12359"/>
                  </a:lnTo>
                  <a:lnTo>
                    <a:pt x="22350" y="17169"/>
                  </a:lnTo>
                  <a:lnTo>
                    <a:pt x="9867" y="60534"/>
                  </a:lnTo>
                  <a:lnTo>
                    <a:pt x="1830" y="100397"/>
                  </a:lnTo>
                  <a:lnTo>
                    <a:pt x="0" y="131942"/>
                  </a:lnTo>
                  <a:lnTo>
                    <a:pt x="3087" y="150915"/>
                  </a:lnTo>
                  <a:lnTo>
                    <a:pt x="19885" y="178330"/>
                  </a:lnTo>
                  <a:lnTo>
                    <a:pt x="35408" y="188398"/>
                  </a:lnTo>
                  <a:lnTo>
                    <a:pt x="60327" y="19645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3" name="SMARTInkShape-3568"/>
            <p:cNvSpPr/>
            <p:nvPr>
              <p:custDataLst>
                <p:tags r:id="rId52"/>
              </p:custDataLst>
            </p:nvPr>
          </p:nvSpPr>
          <p:spPr bwMode="auto">
            <a:xfrm>
              <a:off x="8708342" y="5031199"/>
              <a:ext cx="105261" cy="124087"/>
            </a:xfrm>
            <a:custGeom>
              <a:avLst/>
              <a:gdLst/>
              <a:ahLst/>
              <a:cxnLst/>
              <a:rect l="0" t="0" r="0" b="0"/>
              <a:pathLst>
                <a:path w="105261" h="124087">
                  <a:moveTo>
                    <a:pt x="15963" y="5145"/>
                  </a:moveTo>
                  <a:lnTo>
                    <a:pt x="15963" y="5145"/>
                  </a:lnTo>
                  <a:lnTo>
                    <a:pt x="25444" y="404"/>
                  </a:lnTo>
                  <a:lnTo>
                    <a:pt x="29229" y="0"/>
                  </a:lnTo>
                  <a:lnTo>
                    <a:pt x="36079" y="2197"/>
                  </a:lnTo>
                  <a:lnTo>
                    <a:pt x="45515" y="9011"/>
                  </a:lnTo>
                  <a:lnTo>
                    <a:pt x="54594" y="31536"/>
                  </a:lnTo>
                  <a:lnTo>
                    <a:pt x="55292" y="44325"/>
                  </a:lnTo>
                  <a:lnTo>
                    <a:pt x="51302" y="55301"/>
                  </a:lnTo>
                  <a:lnTo>
                    <a:pt x="27035" y="90426"/>
                  </a:lnTo>
                  <a:lnTo>
                    <a:pt x="2371" y="117845"/>
                  </a:lnTo>
                  <a:lnTo>
                    <a:pt x="0" y="124025"/>
                  </a:lnTo>
                  <a:lnTo>
                    <a:pt x="4329" y="124086"/>
                  </a:lnTo>
                  <a:lnTo>
                    <a:pt x="44276" y="112571"/>
                  </a:lnTo>
                  <a:lnTo>
                    <a:pt x="105260" y="8551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4" name="SMARTInkShape-3569"/>
            <p:cNvSpPr/>
            <p:nvPr>
              <p:custDataLst>
                <p:tags r:id="rId53"/>
              </p:custDataLst>
            </p:nvPr>
          </p:nvSpPr>
          <p:spPr bwMode="auto">
            <a:xfrm>
              <a:off x="8858250" y="4920258"/>
              <a:ext cx="86194" cy="160735"/>
            </a:xfrm>
            <a:custGeom>
              <a:avLst/>
              <a:gdLst/>
              <a:ahLst/>
              <a:cxnLst/>
              <a:rect l="0" t="0" r="0" b="0"/>
              <a:pathLst>
                <a:path w="86194" h="160735">
                  <a:moveTo>
                    <a:pt x="0" y="0"/>
                  </a:moveTo>
                  <a:lnTo>
                    <a:pt x="0" y="0"/>
                  </a:lnTo>
                  <a:lnTo>
                    <a:pt x="15250" y="992"/>
                  </a:lnTo>
                  <a:lnTo>
                    <a:pt x="59151" y="17169"/>
                  </a:lnTo>
                  <a:lnTo>
                    <a:pt x="73583" y="30451"/>
                  </a:lnTo>
                  <a:lnTo>
                    <a:pt x="82313" y="45284"/>
                  </a:lnTo>
                  <a:lnTo>
                    <a:pt x="86193" y="58490"/>
                  </a:lnTo>
                  <a:lnTo>
                    <a:pt x="82626" y="73621"/>
                  </a:lnTo>
                  <a:lnTo>
                    <a:pt x="58653" y="115381"/>
                  </a:lnTo>
                  <a:lnTo>
                    <a:pt x="24727" y="152473"/>
                  </a:lnTo>
                  <a:lnTo>
                    <a:pt x="15044" y="158287"/>
                  </a:lnTo>
                  <a:lnTo>
                    <a:pt x="17859" y="16073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5" name="SMARTInkShape-3570"/>
            <p:cNvSpPr/>
            <p:nvPr>
              <p:custDataLst>
                <p:tags r:id="rId54"/>
              </p:custDataLst>
            </p:nvPr>
          </p:nvSpPr>
          <p:spPr bwMode="auto">
            <a:xfrm>
              <a:off x="8939937" y="4893577"/>
              <a:ext cx="87978" cy="179472"/>
            </a:xfrm>
            <a:custGeom>
              <a:avLst/>
              <a:gdLst/>
              <a:ahLst/>
              <a:cxnLst/>
              <a:rect l="0" t="0" r="0" b="0"/>
              <a:pathLst>
                <a:path w="87978" h="179472">
                  <a:moveTo>
                    <a:pt x="52258" y="8821"/>
                  </a:moveTo>
                  <a:lnTo>
                    <a:pt x="52258" y="8821"/>
                  </a:lnTo>
                  <a:lnTo>
                    <a:pt x="52258" y="4081"/>
                  </a:lnTo>
                  <a:lnTo>
                    <a:pt x="51266" y="2685"/>
                  </a:lnTo>
                  <a:lnTo>
                    <a:pt x="49612" y="1753"/>
                  </a:lnTo>
                  <a:lnTo>
                    <a:pt x="36008" y="0"/>
                  </a:lnTo>
                  <a:lnTo>
                    <a:pt x="13723" y="41371"/>
                  </a:lnTo>
                  <a:lnTo>
                    <a:pt x="5367" y="60991"/>
                  </a:lnTo>
                  <a:lnTo>
                    <a:pt x="0" y="100486"/>
                  </a:lnTo>
                  <a:lnTo>
                    <a:pt x="1251" y="122983"/>
                  </a:lnTo>
                  <a:lnTo>
                    <a:pt x="12120" y="153992"/>
                  </a:lnTo>
                  <a:lnTo>
                    <a:pt x="32996" y="176987"/>
                  </a:lnTo>
                  <a:lnTo>
                    <a:pt x="39416" y="179471"/>
                  </a:lnTo>
                  <a:lnTo>
                    <a:pt x="87977" y="16955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6" name="SMARTInkShape-3571"/>
            <p:cNvSpPr/>
            <p:nvPr>
              <p:custDataLst>
                <p:tags r:id="rId55"/>
              </p:custDataLst>
            </p:nvPr>
          </p:nvSpPr>
          <p:spPr bwMode="auto">
            <a:xfrm>
              <a:off x="9072563" y="5009555"/>
              <a:ext cx="4741" cy="125016"/>
            </a:xfrm>
            <a:custGeom>
              <a:avLst/>
              <a:gdLst/>
              <a:ahLst/>
              <a:cxnLst/>
              <a:rect l="0" t="0" r="0" b="0"/>
              <a:pathLst>
                <a:path w="4741" h="125016">
                  <a:moveTo>
                    <a:pt x="0" y="0"/>
                  </a:moveTo>
                  <a:lnTo>
                    <a:pt x="0" y="0"/>
                  </a:lnTo>
                  <a:lnTo>
                    <a:pt x="992" y="22360"/>
                  </a:lnTo>
                  <a:lnTo>
                    <a:pt x="4740" y="33419"/>
                  </a:lnTo>
                  <a:lnTo>
                    <a:pt x="2947" y="69764"/>
                  </a:lnTo>
                  <a:lnTo>
                    <a:pt x="258" y="112897"/>
                  </a:lnTo>
                  <a:lnTo>
                    <a:pt x="0" y="12501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7" name="SMARTInkShape-3572"/>
            <p:cNvSpPr/>
            <p:nvPr>
              <p:custDataLst>
                <p:tags r:id="rId56"/>
              </p:custDataLst>
            </p:nvPr>
          </p:nvSpPr>
          <p:spPr bwMode="auto">
            <a:xfrm>
              <a:off x="8918406" y="4778624"/>
              <a:ext cx="46369" cy="42761"/>
            </a:xfrm>
            <a:custGeom>
              <a:avLst/>
              <a:gdLst/>
              <a:ahLst/>
              <a:cxnLst/>
              <a:rect l="0" t="0" r="0" b="0"/>
              <a:pathLst>
                <a:path w="46369" h="42761">
                  <a:moveTo>
                    <a:pt x="38071" y="7689"/>
                  </a:moveTo>
                  <a:lnTo>
                    <a:pt x="38071" y="7689"/>
                  </a:lnTo>
                  <a:lnTo>
                    <a:pt x="22693" y="0"/>
                  </a:lnTo>
                  <a:lnTo>
                    <a:pt x="11465" y="8607"/>
                  </a:lnTo>
                  <a:lnTo>
                    <a:pt x="312" y="23726"/>
                  </a:lnTo>
                  <a:lnTo>
                    <a:pt x="0" y="28302"/>
                  </a:lnTo>
                  <a:lnTo>
                    <a:pt x="1777" y="32345"/>
                  </a:lnTo>
                  <a:lnTo>
                    <a:pt x="8049" y="38490"/>
                  </a:lnTo>
                  <a:lnTo>
                    <a:pt x="14144" y="41222"/>
                  </a:lnTo>
                  <a:lnTo>
                    <a:pt x="27894" y="42760"/>
                  </a:lnTo>
                  <a:lnTo>
                    <a:pt x="32279" y="39999"/>
                  </a:lnTo>
                  <a:lnTo>
                    <a:pt x="39796" y="28994"/>
                  </a:lnTo>
                  <a:lnTo>
                    <a:pt x="44865" y="15545"/>
                  </a:lnTo>
                  <a:lnTo>
                    <a:pt x="46368" y="5276"/>
                  </a:lnTo>
                  <a:lnTo>
                    <a:pt x="45586" y="3104"/>
                  </a:lnTo>
                  <a:lnTo>
                    <a:pt x="44073" y="1656"/>
                  </a:lnTo>
                  <a:lnTo>
                    <a:pt x="42072" y="690"/>
                  </a:lnTo>
                  <a:lnTo>
                    <a:pt x="40739" y="1039"/>
                  </a:lnTo>
                  <a:close/>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31" name="SMARTInkShape-Group998"/>
          <p:cNvGrpSpPr/>
          <p:nvPr/>
        </p:nvGrpSpPr>
        <p:grpSpPr>
          <a:xfrm>
            <a:off x="4741664" y="3458366"/>
            <a:ext cx="436631" cy="651726"/>
            <a:chOff x="4741664" y="3458366"/>
            <a:chExt cx="436631" cy="651726"/>
          </a:xfrm>
        </p:grpSpPr>
        <p:sp>
          <p:nvSpPr>
            <p:cNvPr id="329" name="SMARTInkShape-3573"/>
            <p:cNvSpPr/>
            <p:nvPr>
              <p:custDataLst>
                <p:tags r:id="rId37"/>
              </p:custDataLst>
            </p:nvPr>
          </p:nvSpPr>
          <p:spPr bwMode="auto">
            <a:xfrm>
              <a:off x="4741664" y="3670102"/>
              <a:ext cx="125017" cy="439990"/>
            </a:xfrm>
            <a:custGeom>
              <a:avLst/>
              <a:gdLst/>
              <a:ahLst/>
              <a:cxnLst/>
              <a:rect l="0" t="0" r="0" b="0"/>
              <a:pathLst>
                <a:path w="125017" h="439990">
                  <a:moveTo>
                    <a:pt x="0" y="0"/>
                  </a:moveTo>
                  <a:lnTo>
                    <a:pt x="0" y="0"/>
                  </a:lnTo>
                  <a:lnTo>
                    <a:pt x="0" y="14221"/>
                  </a:lnTo>
                  <a:lnTo>
                    <a:pt x="7938" y="42369"/>
                  </a:lnTo>
                  <a:lnTo>
                    <a:pt x="20395" y="77370"/>
                  </a:lnTo>
                  <a:lnTo>
                    <a:pt x="37573" y="118394"/>
                  </a:lnTo>
                  <a:lnTo>
                    <a:pt x="50379" y="154803"/>
                  </a:lnTo>
                  <a:lnTo>
                    <a:pt x="60755" y="192494"/>
                  </a:lnTo>
                  <a:lnTo>
                    <a:pt x="69336" y="225120"/>
                  </a:lnTo>
                  <a:lnTo>
                    <a:pt x="79745" y="265801"/>
                  </a:lnTo>
                  <a:lnTo>
                    <a:pt x="89112" y="302990"/>
                  </a:lnTo>
                  <a:lnTo>
                    <a:pt x="101167" y="346371"/>
                  </a:lnTo>
                  <a:lnTo>
                    <a:pt x="106965" y="383603"/>
                  </a:lnTo>
                  <a:lnTo>
                    <a:pt x="114689" y="423835"/>
                  </a:lnTo>
                  <a:lnTo>
                    <a:pt x="118111" y="434103"/>
                  </a:lnTo>
                  <a:lnTo>
                    <a:pt x="121947" y="439989"/>
                  </a:lnTo>
                  <a:lnTo>
                    <a:pt x="125016" y="43755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0" name="SMARTInkShape-3574"/>
            <p:cNvSpPr/>
            <p:nvPr>
              <p:custDataLst>
                <p:tags r:id="rId38"/>
              </p:custDataLst>
            </p:nvPr>
          </p:nvSpPr>
          <p:spPr bwMode="auto">
            <a:xfrm>
              <a:off x="4759523" y="3458366"/>
              <a:ext cx="418772" cy="622502"/>
            </a:xfrm>
            <a:custGeom>
              <a:avLst/>
              <a:gdLst/>
              <a:ahLst/>
              <a:cxnLst/>
              <a:rect l="0" t="0" r="0" b="0"/>
              <a:pathLst>
                <a:path w="418772" h="622502">
                  <a:moveTo>
                    <a:pt x="0" y="131368"/>
                  </a:moveTo>
                  <a:lnTo>
                    <a:pt x="0" y="131368"/>
                  </a:lnTo>
                  <a:lnTo>
                    <a:pt x="14258" y="105829"/>
                  </a:lnTo>
                  <a:lnTo>
                    <a:pt x="51463" y="65730"/>
                  </a:lnTo>
                  <a:lnTo>
                    <a:pt x="79741" y="39600"/>
                  </a:lnTo>
                  <a:lnTo>
                    <a:pt x="116452" y="19291"/>
                  </a:lnTo>
                  <a:lnTo>
                    <a:pt x="160036" y="2772"/>
                  </a:lnTo>
                  <a:lnTo>
                    <a:pt x="191175" y="0"/>
                  </a:lnTo>
                  <a:lnTo>
                    <a:pt x="203368" y="2868"/>
                  </a:lnTo>
                  <a:lnTo>
                    <a:pt x="238682" y="27051"/>
                  </a:lnTo>
                  <a:lnTo>
                    <a:pt x="260339" y="53827"/>
                  </a:lnTo>
                  <a:lnTo>
                    <a:pt x="279324" y="91305"/>
                  </a:lnTo>
                  <a:lnTo>
                    <a:pt x="297516" y="130963"/>
                  </a:lnTo>
                  <a:lnTo>
                    <a:pt x="309501" y="166246"/>
                  </a:lnTo>
                  <a:lnTo>
                    <a:pt x="322663" y="206194"/>
                  </a:lnTo>
                  <a:lnTo>
                    <a:pt x="329863" y="246360"/>
                  </a:lnTo>
                  <a:lnTo>
                    <a:pt x="337165" y="282957"/>
                  </a:lnTo>
                  <a:lnTo>
                    <a:pt x="343641" y="318849"/>
                  </a:lnTo>
                  <a:lnTo>
                    <a:pt x="349331" y="357579"/>
                  </a:lnTo>
                  <a:lnTo>
                    <a:pt x="361254" y="400800"/>
                  </a:lnTo>
                  <a:lnTo>
                    <a:pt x="372504" y="438631"/>
                  </a:lnTo>
                  <a:lnTo>
                    <a:pt x="394568" y="478380"/>
                  </a:lnTo>
                  <a:lnTo>
                    <a:pt x="418771" y="496853"/>
                  </a:lnTo>
                  <a:lnTo>
                    <a:pt x="379092" y="498441"/>
                  </a:lnTo>
                  <a:lnTo>
                    <a:pt x="346921" y="504603"/>
                  </a:lnTo>
                  <a:lnTo>
                    <a:pt x="303544" y="513706"/>
                  </a:lnTo>
                  <a:lnTo>
                    <a:pt x="270518" y="529522"/>
                  </a:lnTo>
                  <a:lnTo>
                    <a:pt x="232691" y="558384"/>
                  </a:lnTo>
                  <a:lnTo>
                    <a:pt x="160735" y="62250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39" name="SMARTInkShape-Group999"/>
          <p:cNvGrpSpPr/>
          <p:nvPr/>
        </p:nvGrpSpPr>
        <p:grpSpPr>
          <a:xfrm>
            <a:off x="4339828" y="1689839"/>
            <a:ext cx="827098" cy="828334"/>
            <a:chOff x="4339828" y="1689839"/>
            <a:chExt cx="827098" cy="828334"/>
          </a:xfrm>
        </p:grpSpPr>
        <p:sp>
          <p:nvSpPr>
            <p:cNvPr id="332" name="SMARTInkShape-3575"/>
            <p:cNvSpPr/>
            <p:nvPr>
              <p:custDataLst>
                <p:tags r:id="rId30"/>
              </p:custDataLst>
            </p:nvPr>
          </p:nvSpPr>
          <p:spPr bwMode="auto">
            <a:xfrm>
              <a:off x="4772238" y="1910953"/>
              <a:ext cx="40865" cy="428626"/>
            </a:xfrm>
            <a:custGeom>
              <a:avLst/>
              <a:gdLst/>
              <a:ahLst/>
              <a:cxnLst/>
              <a:rect l="0" t="0" r="0" b="0"/>
              <a:pathLst>
                <a:path w="40865" h="428626">
                  <a:moveTo>
                    <a:pt x="5145" y="0"/>
                  </a:moveTo>
                  <a:lnTo>
                    <a:pt x="5145" y="0"/>
                  </a:lnTo>
                  <a:lnTo>
                    <a:pt x="404" y="9481"/>
                  </a:lnTo>
                  <a:lnTo>
                    <a:pt x="0" y="13266"/>
                  </a:lnTo>
                  <a:lnTo>
                    <a:pt x="6480" y="55574"/>
                  </a:lnTo>
                  <a:lnTo>
                    <a:pt x="9012" y="81698"/>
                  </a:lnTo>
                  <a:lnTo>
                    <a:pt x="14471" y="118662"/>
                  </a:lnTo>
                  <a:lnTo>
                    <a:pt x="20476" y="161498"/>
                  </a:lnTo>
                  <a:lnTo>
                    <a:pt x="22872" y="197785"/>
                  </a:lnTo>
                  <a:lnTo>
                    <a:pt x="24901" y="224130"/>
                  </a:lnTo>
                  <a:lnTo>
                    <a:pt x="27245" y="253600"/>
                  </a:lnTo>
                  <a:lnTo>
                    <a:pt x="29850" y="294281"/>
                  </a:lnTo>
                  <a:lnTo>
                    <a:pt x="31008" y="327245"/>
                  </a:lnTo>
                  <a:lnTo>
                    <a:pt x="31522" y="368354"/>
                  </a:lnTo>
                  <a:lnTo>
                    <a:pt x="36553" y="407680"/>
                  </a:lnTo>
                  <a:lnTo>
                    <a:pt x="40864" y="42862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3" name="SMARTInkShape-3576"/>
            <p:cNvSpPr/>
            <p:nvPr>
              <p:custDataLst>
                <p:tags r:id="rId31"/>
              </p:custDataLst>
            </p:nvPr>
          </p:nvSpPr>
          <p:spPr bwMode="auto">
            <a:xfrm>
              <a:off x="4777383" y="1689839"/>
              <a:ext cx="389543" cy="666875"/>
            </a:xfrm>
            <a:custGeom>
              <a:avLst/>
              <a:gdLst/>
              <a:ahLst/>
              <a:cxnLst/>
              <a:rect l="0" t="0" r="0" b="0"/>
              <a:pathLst>
                <a:path w="389543" h="666875">
                  <a:moveTo>
                    <a:pt x="0" y="194325"/>
                  </a:moveTo>
                  <a:lnTo>
                    <a:pt x="0" y="194325"/>
                  </a:lnTo>
                  <a:lnTo>
                    <a:pt x="24858" y="157038"/>
                  </a:lnTo>
                  <a:lnTo>
                    <a:pt x="61097" y="115449"/>
                  </a:lnTo>
                  <a:lnTo>
                    <a:pt x="95302" y="74308"/>
                  </a:lnTo>
                  <a:lnTo>
                    <a:pt x="133740" y="42348"/>
                  </a:lnTo>
                  <a:lnTo>
                    <a:pt x="172549" y="16647"/>
                  </a:lnTo>
                  <a:lnTo>
                    <a:pt x="203027" y="1917"/>
                  </a:lnTo>
                  <a:lnTo>
                    <a:pt x="229801" y="0"/>
                  </a:lnTo>
                  <a:lnTo>
                    <a:pt x="242498" y="2267"/>
                  </a:lnTo>
                  <a:lnTo>
                    <a:pt x="250962" y="7748"/>
                  </a:lnTo>
                  <a:lnTo>
                    <a:pt x="256604" y="15370"/>
                  </a:lnTo>
                  <a:lnTo>
                    <a:pt x="267192" y="52996"/>
                  </a:lnTo>
                  <a:lnTo>
                    <a:pt x="271549" y="89840"/>
                  </a:lnTo>
                  <a:lnTo>
                    <a:pt x="270178" y="132674"/>
                  </a:lnTo>
                  <a:lnTo>
                    <a:pt x="270408" y="156201"/>
                  </a:lnTo>
                  <a:lnTo>
                    <a:pt x="271553" y="180815"/>
                  </a:lnTo>
                  <a:lnTo>
                    <a:pt x="273309" y="206154"/>
                  </a:lnTo>
                  <a:lnTo>
                    <a:pt x="275260" y="244893"/>
                  </a:lnTo>
                  <a:lnTo>
                    <a:pt x="279004" y="289014"/>
                  </a:lnTo>
                  <a:lnTo>
                    <a:pt x="286396" y="327222"/>
                  </a:lnTo>
                  <a:lnTo>
                    <a:pt x="294871" y="371616"/>
                  </a:lnTo>
                  <a:lnTo>
                    <a:pt x="300718" y="406074"/>
                  </a:lnTo>
                  <a:lnTo>
                    <a:pt x="310580" y="446794"/>
                  </a:lnTo>
                  <a:lnTo>
                    <a:pt x="327613" y="484104"/>
                  </a:lnTo>
                  <a:lnTo>
                    <a:pt x="346359" y="525522"/>
                  </a:lnTo>
                  <a:lnTo>
                    <a:pt x="365003" y="565860"/>
                  </a:lnTo>
                  <a:lnTo>
                    <a:pt x="381552" y="609342"/>
                  </a:lnTo>
                  <a:lnTo>
                    <a:pt x="389542" y="636226"/>
                  </a:lnTo>
                  <a:lnTo>
                    <a:pt x="388679" y="642715"/>
                  </a:lnTo>
                  <a:lnTo>
                    <a:pt x="382428" y="655216"/>
                  </a:lnTo>
                  <a:lnTo>
                    <a:pt x="377983" y="659344"/>
                  </a:lnTo>
                  <a:lnTo>
                    <a:pt x="367753" y="663930"/>
                  </a:lnTo>
                  <a:lnTo>
                    <a:pt x="340716" y="665968"/>
                  </a:lnTo>
                  <a:lnTo>
                    <a:pt x="307203" y="666874"/>
                  </a:lnTo>
                  <a:lnTo>
                    <a:pt x="271601" y="666391"/>
                  </a:lnTo>
                  <a:lnTo>
                    <a:pt x="232172" y="65866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4" name="SMARTInkShape-3577"/>
            <p:cNvSpPr/>
            <p:nvPr>
              <p:custDataLst>
                <p:tags r:id="rId32"/>
              </p:custDataLst>
            </p:nvPr>
          </p:nvSpPr>
          <p:spPr bwMode="auto">
            <a:xfrm>
              <a:off x="4576189" y="2277070"/>
              <a:ext cx="36555" cy="241103"/>
            </a:xfrm>
            <a:custGeom>
              <a:avLst/>
              <a:gdLst/>
              <a:ahLst/>
              <a:cxnLst/>
              <a:rect l="0" t="0" r="0" b="0"/>
              <a:pathLst>
                <a:path w="36555" h="241103">
                  <a:moveTo>
                    <a:pt x="4741" y="241102"/>
                  </a:moveTo>
                  <a:lnTo>
                    <a:pt x="4741" y="241102"/>
                  </a:lnTo>
                  <a:lnTo>
                    <a:pt x="0" y="226880"/>
                  </a:lnTo>
                  <a:lnTo>
                    <a:pt x="1793" y="199075"/>
                  </a:lnTo>
                  <a:lnTo>
                    <a:pt x="8722" y="163884"/>
                  </a:lnTo>
                  <a:lnTo>
                    <a:pt x="17424" y="125423"/>
                  </a:lnTo>
                  <a:lnTo>
                    <a:pt x="28449" y="84564"/>
                  </a:lnTo>
                  <a:lnTo>
                    <a:pt x="30921" y="47903"/>
                  </a:lnTo>
                  <a:lnTo>
                    <a:pt x="36554" y="17694"/>
                  </a:lnTo>
                  <a:lnTo>
                    <a:pt x="31530"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5" name="SMARTInkShape-3578"/>
            <p:cNvSpPr/>
            <p:nvPr>
              <p:custDataLst>
                <p:tags r:id="rId33"/>
              </p:custDataLst>
            </p:nvPr>
          </p:nvSpPr>
          <p:spPr bwMode="auto">
            <a:xfrm>
              <a:off x="4616648" y="1964531"/>
              <a:ext cx="26791" cy="258962"/>
            </a:xfrm>
            <a:custGeom>
              <a:avLst/>
              <a:gdLst/>
              <a:ahLst/>
              <a:cxnLst/>
              <a:rect l="0" t="0" r="0" b="0"/>
              <a:pathLst>
                <a:path w="26791" h="258962">
                  <a:moveTo>
                    <a:pt x="0" y="258961"/>
                  </a:moveTo>
                  <a:lnTo>
                    <a:pt x="0" y="258961"/>
                  </a:lnTo>
                  <a:lnTo>
                    <a:pt x="0" y="219882"/>
                  </a:lnTo>
                  <a:lnTo>
                    <a:pt x="6137" y="177710"/>
                  </a:lnTo>
                  <a:lnTo>
                    <a:pt x="9095" y="136881"/>
                  </a:lnTo>
                  <a:lnTo>
                    <a:pt x="13303" y="104492"/>
                  </a:lnTo>
                  <a:lnTo>
                    <a:pt x="16510" y="67010"/>
                  </a:lnTo>
                  <a:lnTo>
                    <a:pt x="26790"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6" name="SMARTInkShape-3579"/>
            <p:cNvSpPr/>
            <p:nvPr>
              <p:custDataLst>
                <p:tags r:id="rId34"/>
              </p:custDataLst>
            </p:nvPr>
          </p:nvSpPr>
          <p:spPr bwMode="auto">
            <a:xfrm>
              <a:off x="4348758" y="2089547"/>
              <a:ext cx="150257" cy="231784"/>
            </a:xfrm>
            <a:custGeom>
              <a:avLst/>
              <a:gdLst/>
              <a:ahLst/>
              <a:cxnLst/>
              <a:rect l="0" t="0" r="0" b="0"/>
              <a:pathLst>
                <a:path w="150257" h="231784">
                  <a:moveTo>
                    <a:pt x="0" y="80367"/>
                  </a:moveTo>
                  <a:lnTo>
                    <a:pt x="0" y="80367"/>
                  </a:lnTo>
                  <a:lnTo>
                    <a:pt x="4740" y="80367"/>
                  </a:lnTo>
                  <a:lnTo>
                    <a:pt x="9714" y="88305"/>
                  </a:lnTo>
                  <a:lnTo>
                    <a:pt x="22923" y="131205"/>
                  </a:lnTo>
                  <a:lnTo>
                    <a:pt x="31020" y="175416"/>
                  </a:lnTo>
                  <a:lnTo>
                    <a:pt x="41920" y="217837"/>
                  </a:lnTo>
                  <a:lnTo>
                    <a:pt x="47735" y="230100"/>
                  </a:lnTo>
                  <a:lnTo>
                    <a:pt x="50675" y="231783"/>
                  </a:lnTo>
                  <a:lnTo>
                    <a:pt x="53627" y="230920"/>
                  </a:lnTo>
                  <a:lnTo>
                    <a:pt x="56587" y="228361"/>
                  </a:lnTo>
                  <a:lnTo>
                    <a:pt x="65494" y="210537"/>
                  </a:lnTo>
                  <a:lnTo>
                    <a:pt x="69676" y="191145"/>
                  </a:lnTo>
                  <a:lnTo>
                    <a:pt x="70655" y="160359"/>
                  </a:lnTo>
                  <a:lnTo>
                    <a:pt x="71090" y="123857"/>
                  </a:lnTo>
                  <a:lnTo>
                    <a:pt x="71283" y="101019"/>
                  </a:lnTo>
                  <a:lnTo>
                    <a:pt x="73319" y="98104"/>
                  </a:lnTo>
                  <a:lnTo>
                    <a:pt x="76660" y="100129"/>
                  </a:lnTo>
                  <a:lnTo>
                    <a:pt x="113415" y="140010"/>
                  </a:lnTo>
                  <a:lnTo>
                    <a:pt x="139374" y="158457"/>
                  </a:lnTo>
                  <a:lnTo>
                    <a:pt x="141533" y="157232"/>
                  </a:lnTo>
                  <a:lnTo>
                    <a:pt x="146578" y="150579"/>
                  </a:lnTo>
                  <a:lnTo>
                    <a:pt x="150256" y="135676"/>
                  </a:lnTo>
                  <a:lnTo>
                    <a:pt x="146605" y="109212"/>
                  </a:lnTo>
                  <a:lnTo>
                    <a:pt x="134499" y="76236"/>
                  </a:lnTo>
                  <a:lnTo>
                    <a:pt x="118345" y="36589"/>
                  </a:lnTo>
                  <a:lnTo>
                    <a:pt x="114775" y="18577"/>
                  </a:lnTo>
                  <a:lnTo>
                    <a:pt x="11608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7" name="SMARTInkShape-3580"/>
            <p:cNvSpPr/>
            <p:nvPr>
              <p:custDataLst>
                <p:tags r:id="rId35"/>
              </p:custDataLst>
            </p:nvPr>
          </p:nvSpPr>
          <p:spPr bwMode="auto">
            <a:xfrm>
              <a:off x="4501804" y="2105451"/>
              <a:ext cx="75980" cy="153761"/>
            </a:xfrm>
            <a:custGeom>
              <a:avLst/>
              <a:gdLst/>
              <a:ahLst/>
              <a:cxnLst/>
              <a:rect l="0" t="0" r="0" b="0"/>
              <a:pathLst>
                <a:path w="75980" h="153761">
                  <a:moveTo>
                    <a:pt x="7688" y="64463"/>
                  </a:moveTo>
                  <a:lnTo>
                    <a:pt x="7688" y="64463"/>
                  </a:lnTo>
                  <a:lnTo>
                    <a:pt x="620" y="47682"/>
                  </a:lnTo>
                  <a:lnTo>
                    <a:pt x="0" y="44346"/>
                  </a:lnTo>
                  <a:lnTo>
                    <a:pt x="12270" y="13452"/>
                  </a:lnTo>
                  <a:lnTo>
                    <a:pt x="18984" y="2765"/>
                  </a:lnTo>
                  <a:lnTo>
                    <a:pt x="22164" y="511"/>
                  </a:lnTo>
                  <a:lnTo>
                    <a:pt x="25277" y="0"/>
                  </a:lnTo>
                  <a:lnTo>
                    <a:pt x="28344" y="652"/>
                  </a:lnTo>
                  <a:lnTo>
                    <a:pt x="34397" y="9314"/>
                  </a:lnTo>
                  <a:lnTo>
                    <a:pt x="39403" y="23085"/>
                  </a:lnTo>
                  <a:lnTo>
                    <a:pt x="42880" y="55413"/>
                  </a:lnTo>
                  <a:lnTo>
                    <a:pt x="45040" y="57437"/>
                  </a:lnTo>
                  <a:lnTo>
                    <a:pt x="48464" y="57795"/>
                  </a:lnTo>
                  <a:lnTo>
                    <a:pt x="62765" y="53558"/>
                  </a:lnTo>
                  <a:lnTo>
                    <a:pt x="75894" y="47977"/>
                  </a:lnTo>
                  <a:lnTo>
                    <a:pt x="75979" y="50496"/>
                  </a:lnTo>
                  <a:lnTo>
                    <a:pt x="73428" y="61232"/>
                  </a:lnTo>
                  <a:lnTo>
                    <a:pt x="50439" y="99507"/>
                  </a:lnTo>
                  <a:lnTo>
                    <a:pt x="24477" y="142818"/>
                  </a:lnTo>
                  <a:lnTo>
                    <a:pt x="16618" y="15376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8" name="SMARTInkShape-3581"/>
            <p:cNvSpPr/>
            <p:nvPr>
              <p:custDataLst>
                <p:tags r:id="rId36"/>
              </p:custDataLst>
            </p:nvPr>
          </p:nvSpPr>
          <p:spPr bwMode="auto">
            <a:xfrm>
              <a:off x="4339828" y="1964531"/>
              <a:ext cx="8931" cy="1"/>
            </a:xfrm>
            <a:custGeom>
              <a:avLst/>
              <a:gdLst/>
              <a:ahLst/>
              <a:cxnLst/>
              <a:rect l="0" t="0" r="0" b="0"/>
              <a:pathLst>
                <a:path w="8931" h="1">
                  <a:moveTo>
                    <a:pt x="0" y="0"/>
                  </a:moveTo>
                  <a:lnTo>
                    <a:pt x="0" y="0"/>
                  </a:lnTo>
                  <a:lnTo>
                    <a:pt x="8930"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340" name="SMARTInkShape-3582"/>
          <p:cNvSpPr/>
          <p:nvPr>
            <p:custDataLst>
              <p:tags r:id="rId15"/>
            </p:custDataLst>
          </p:nvPr>
        </p:nvSpPr>
        <p:spPr bwMode="auto">
          <a:xfrm>
            <a:off x="4580930" y="2723555"/>
            <a:ext cx="17860" cy="151805"/>
          </a:xfrm>
          <a:custGeom>
            <a:avLst/>
            <a:gdLst/>
            <a:ahLst/>
            <a:cxnLst/>
            <a:rect l="0" t="0" r="0" b="0"/>
            <a:pathLst>
              <a:path w="17860" h="151805">
                <a:moveTo>
                  <a:pt x="0" y="151804"/>
                </a:moveTo>
                <a:lnTo>
                  <a:pt x="0" y="151804"/>
                </a:lnTo>
                <a:lnTo>
                  <a:pt x="13302" y="108949"/>
                </a:lnTo>
                <a:lnTo>
                  <a:pt x="13188" y="95054"/>
                </a:lnTo>
                <a:lnTo>
                  <a:pt x="9770" y="61881"/>
                </a:lnTo>
                <a:lnTo>
                  <a:pt x="15232" y="17368"/>
                </a:lnTo>
                <a:lnTo>
                  <a:pt x="17859"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343" name="SMARTInkShape-Group1001"/>
          <p:cNvGrpSpPr/>
          <p:nvPr/>
        </p:nvGrpSpPr>
        <p:grpSpPr>
          <a:xfrm>
            <a:off x="7733109" y="2679124"/>
            <a:ext cx="419697" cy="725909"/>
            <a:chOff x="7733109" y="2679124"/>
            <a:chExt cx="419697" cy="725909"/>
          </a:xfrm>
        </p:grpSpPr>
        <p:sp>
          <p:nvSpPr>
            <p:cNvPr id="341" name="SMARTInkShape-3583"/>
            <p:cNvSpPr/>
            <p:nvPr>
              <p:custDataLst>
                <p:tags r:id="rId28"/>
              </p:custDataLst>
            </p:nvPr>
          </p:nvSpPr>
          <p:spPr bwMode="auto">
            <a:xfrm>
              <a:off x="7759898" y="2839641"/>
              <a:ext cx="31935" cy="401837"/>
            </a:xfrm>
            <a:custGeom>
              <a:avLst/>
              <a:gdLst/>
              <a:ahLst/>
              <a:cxnLst/>
              <a:rect l="0" t="0" r="0" b="0"/>
              <a:pathLst>
                <a:path w="31935" h="401837">
                  <a:moveTo>
                    <a:pt x="26790" y="0"/>
                  </a:moveTo>
                  <a:lnTo>
                    <a:pt x="26790" y="0"/>
                  </a:lnTo>
                  <a:lnTo>
                    <a:pt x="31934" y="27524"/>
                  </a:lnTo>
                  <a:lnTo>
                    <a:pt x="28099" y="65298"/>
                  </a:lnTo>
                  <a:lnTo>
                    <a:pt x="27177" y="99053"/>
                  </a:lnTo>
                  <a:lnTo>
                    <a:pt x="26904" y="134190"/>
                  </a:lnTo>
                  <a:lnTo>
                    <a:pt x="24177" y="169736"/>
                  </a:lnTo>
                  <a:lnTo>
                    <a:pt x="19732" y="205404"/>
                  </a:lnTo>
                  <a:lnTo>
                    <a:pt x="18415" y="241107"/>
                  </a:lnTo>
                  <a:lnTo>
                    <a:pt x="15379" y="276822"/>
                  </a:lnTo>
                  <a:lnTo>
                    <a:pt x="10204" y="319705"/>
                  </a:lnTo>
                  <a:lnTo>
                    <a:pt x="1353" y="362463"/>
                  </a:lnTo>
                  <a:lnTo>
                    <a:pt x="0" y="40183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2" name="SMARTInkShape-3584"/>
            <p:cNvSpPr/>
            <p:nvPr>
              <p:custDataLst>
                <p:tags r:id="rId29"/>
              </p:custDataLst>
            </p:nvPr>
          </p:nvSpPr>
          <p:spPr bwMode="auto">
            <a:xfrm>
              <a:off x="7733109" y="2679124"/>
              <a:ext cx="419697" cy="725909"/>
            </a:xfrm>
            <a:custGeom>
              <a:avLst/>
              <a:gdLst/>
              <a:ahLst/>
              <a:cxnLst/>
              <a:rect l="0" t="0" r="0" b="0"/>
              <a:pathLst>
                <a:path w="419697" h="725909">
                  <a:moveTo>
                    <a:pt x="89297" y="44431"/>
                  </a:moveTo>
                  <a:lnTo>
                    <a:pt x="89297" y="44431"/>
                  </a:lnTo>
                  <a:lnTo>
                    <a:pt x="89297" y="39690"/>
                  </a:lnTo>
                  <a:lnTo>
                    <a:pt x="91943" y="34717"/>
                  </a:lnTo>
                  <a:lnTo>
                    <a:pt x="101726" y="23440"/>
                  </a:lnTo>
                  <a:lnTo>
                    <a:pt x="107388" y="20219"/>
                  </a:lnTo>
                  <a:lnTo>
                    <a:pt x="144464" y="8154"/>
                  </a:lnTo>
                  <a:lnTo>
                    <a:pt x="170136" y="2263"/>
                  </a:lnTo>
                  <a:lnTo>
                    <a:pt x="204531" y="517"/>
                  </a:lnTo>
                  <a:lnTo>
                    <a:pt x="244487" y="0"/>
                  </a:lnTo>
                  <a:lnTo>
                    <a:pt x="284655" y="4566"/>
                  </a:lnTo>
                  <a:lnTo>
                    <a:pt x="322244" y="9877"/>
                  </a:lnTo>
                  <a:lnTo>
                    <a:pt x="364213" y="27977"/>
                  </a:lnTo>
                  <a:lnTo>
                    <a:pt x="391980" y="45921"/>
                  </a:lnTo>
                  <a:lnTo>
                    <a:pt x="403656" y="60637"/>
                  </a:lnTo>
                  <a:lnTo>
                    <a:pt x="408659" y="87046"/>
                  </a:lnTo>
                  <a:lnTo>
                    <a:pt x="410141" y="120006"/>
                  </a:lnTo>
                  <a:lnTo>
                    <a:pt x="410582" y="159648"/>
                  </a:lnTo>
                  <a:lnTo>
                    <a:pt x="410684" y="190889"/>
                  </a:lnTo>
                  <a:lnTo>
                    <a:pt x="410741" y="234008"/>
                  </a:lnTo>
                  <a:lnTo>
                    <a:pt x="413405" y="268281"/>
                  </a:lnTo>
                  <a:lnTo>
                    <a:pt x="417831" y="303572"/>
                  </a:lnTo>
                  <a:lnTo>
                    <a:pt x="418867" y="332245"/>
                  </a:lnTo>
                  <a:lnTo>
                    <a:pt x="419327" y="374754"/>
                  </a:lnTo>
                  <a:lnTo>
                    <a:pt x="419531" y="412830"/>
                  </a:lnTo>
                  <a:lnTo>
                    <a:pt x="419623" y="446288"/>
                  </a:lnTo>
                  <a:lnTo>
                    <a:pt x="419663" y="477696"/>
                  </a:lnTo>
                  <a:lnTo>
                    <a:pt x="419681" y="508191"/>
                  </a:lnTo>
                  <a:lnTo>
                    <a:pt x="419692" y="550604"/>
                  </a:lnTo>
                  <a:lnTo>
                    <a:pt x="419694" y="588306"/>
                  </a:lnTo>
                  <a:lnTo>
                    <a:pt x="419696" y="624613"/>
                  </a:lnTo>
                  <a:lnTo>
                    <a:pt x="419696" y="663152"/>
                  </a:lnTo>
                  <a:lnTo>
                    <a:pt x="417049" y="700698"/>
                  </a:lnTo>
                  <a:lnTo>
                    <a:pt x="412006" y="725830"/>
                  </a:lnTo>
                  <a:lnTo>
                    <a:pt x="409609" y="725908"/>
                  </a:lnTo>
                  <a:lnTo>
                    <a:pt x="378273" y="706483"/>
                  </a:lnTo>
                  <a:lnTo>
                    <a:pt x="336646" y="681456"/>
                  </a:lnTo>
                  <a:lnTo>
                    <a:pt x="302814" y="664119"/>
                  </a:lnTo>
                  <a:lnTo>
                    <a:pt x="259718" y="647407"/>
                  </a:lnTo>
                  <a:lnTo>
                    <a:pt x="224571" y="633889"/>
                  </a:lnTo>
                  <a:lnTo>
                    <a:pt x="192413" y="624574"/>
                  </a:lnTo>
                  <a:lnTo>
                    <a:pt x="151159" y="613751"/>
                  </a:lnTo>
                  <a:lnTo>
                    <a:pt x="107801" y="614471"/>
                  </a:lnTo>
                  <a:lnTo>
                    <a:pt x="67339" y="615642"/>
                  </a:lnTo>
                  <a:lnTo>
                    <a:pt x="43434" y="618491"/>
                  </a:lnTo>
                  <a:lnTo>
                    <a:pt x="0" y="62486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56" name="SMARTInkShape-Group1002"/>
          <p:cNvGrpSpPr/>
          <p:nvPr/>
        </p:nvGrpSpPr>
        <p:grpSpPr>
          <a:xfrm>
            <a:off x="6803386" y="5536871"/>
            <a:ext cx="2313088" cy="972872"/>
            <a:chOff x="6803386" y="5536871"/>
            <a:chExt cx="2313088" cy="972872"/>
          </a:xfrm>
        </p:grpSpPr>
        <p:sp>
          <p:nvSpPr>
            <p:cNvPr id="344" name="SMARTInkShape-3585"/>
            <p:cNvSpPr/>
            <p:nvPr>
              <p:custDataLst>
                <p:tags r:id="rId16"/>
              </p:custDataLst>
            </p:nvPr>
          </p:nvSpPr>
          <p:spPr bwMode="auto">
            <a:xfrm>
              <a:off x="6803386" y="5816491"/>
              <a:ext cx="295717" cy="340064"/>
            </a:xfrm>
            <a:custGeom>
              <a:avLst/>
              <a:gdLst/>
              <a:ahLst/>
              <a:cxnLst/>
              <a:rect l="0" t="0" r="0" b="0"/>
              <a:pathLst>
                <a:path w="295717" h="340064">
                  <a:moveTo>
                    <a:pt x="188559" y="68173"/>
                  </a:moveTo>
                  <a:lnTo>
                    <a:pt x="188559" y="68173"/>
                  </a:lnTo>
                  <a:lnTo>
                    <a:pt x="188559" y="63433"/>
                  </a:lnTo>
                  <a:lnTo>
                    <a:pt x="183819" y="51004"/>
                  </a:lnTo>
                  <a:lnTo>
                    <a:pt x="176200" y="43013"/>
                  </a:lnTo>
                  <a:lnTo>
                    <a:pt x="148421" y="26716"/>
                  </a:lnTo>
                  <a:lnTo>
                    <a:pt x="133016" y="20643"/>
                  </a:lnTo>
                  <a:lnTo>
                    <a:pt x="118895" y="19929"/>
                  </a:lnTo>
                  <a:lnTo>
                    <a:pt x="112351" y="21127"/>
                  </a:lnTo>
                  <a:lnTo>
                    <a:pt x="74323" y="44438"/>
                  </a:lnTo>
                  <a:lnTo>
                    <a:pt x="32809" y="86434"/>
                  </a:lnTo>
                  <a:lnTo>
                    <a:pt x="19787" y="117300"/>
                  </a:lnTo>
                  <a:lnTo>
                    <a:pt x="8378" y="153507"/>
                  </a:lnTo>
                  <a:lnTo>
                    <a:pt x="0" y="182828"/>
                  </a:lnTo>
                  <a:lnTo>
                    <a:pt x="906" y="209089"/>
                  </a:lnTo>
                  <a:lnTo>
                    <a:pt x="3926" y="221649"/>
                  </a:lnTo>
                  <a:lnTo>
                    <a:pt x="17864" y="240894"/>
                  </a:lnTo>
                  <a:lnTo>
                    <a:pt x="36297" y="254079"/>
                  </a:lnTo>
                  <a:lnTo>
                    <a:pt x="54411" y="259938"/>
                  </a:lnTo>
                  <a:lnTo>
                    <a:pt x="85612" y="254605"/>
                  </a:lnTo>
                  <a:lnTo>
                    <a:pt x="119984" y="243305"/>
                  </a:lnTo>
                  <a:lnTo>
                    <a:pt x="158220" y="219882"/>
                  </a:lnTo>
                  <a:lnTo>
                    <a:pt x="165357" y="213961"/>
                  </a:lnTo>
                  <a:lnTo>
                    <a:pt x="189622" y="172444"/>
                  </a:lnTo>
                  <a:lnTo>
                    <a:pt x="198953" y="140974"/>
                  </a:lnTo>
                  <a:lnTo>
                    <a:pt x="202109" y="110451"/>
                  </a:lnTo>
                  <a:lnTo>
                    <a:pt x="198306" y="67360"/>
                  </a:lnTo>
                  <a:lnTo>
                    <a:pt x="188133" y="30420"/>
                  </a:lnTo>
                  <a:lnTo>
                    <a:pt x="176858" y="13992"/>
                  </a:lnTo>
                  <a:lnTo>
                    <a:pt x="167483" y="4405"/>
                  </a:lnTo>
                  <a:lnTo>
                    <a:pt x="160010" y="144"/>
                  </a:lnTo>
                  <a:lnTo>
                    <a:pt x="157620" y="0"/>
                  </a:lnTo>
                  <a:lnTo>
                    <a:pt x="156027" y="896"/>
                  </a:lnTo>
                  <a:lnTo>
                    <a:pt x="154964" y="2486"/>
                  </a:lnTo>
                  <a:lnTo>
                    <a:pt x="148729" y="33166"/>
                  </a:lnTo>
                  <a:lnTo>
                    <a:pt x="148698" y="74111"/>
                  </a:lnTo>
                  <a:lnTo>
                    <a:pt x="150079" y="98921"/>
                  </a:lnTo>
                  <a:lnTo>
                    <a:pt x="151614" y="137070"/>
                  </a:lnTo>
                  <a:lnTo>
                    <a:pt x="155123" y="180860"/>
                  </a:lnTo>
                  <a:lnTo>
                    <a:pt x="162446" y="216324"/>
                  </a:lnTo>
                  <a:lnTo>
                    <a:pt x="173810" y="254975"/>
                  </a:lnTo>
                  <a:lnTo>
                    <a:pt x="188576" y="297604"/>
                  </a:lnTo>
                  <a:lnTo>
                    <a:pt x="196505" y="312025"/>
                  </a:lnTo>
                  <a:lnTo>
                    <a:pt x="216710" y="333902"/>
                  </a:lnTo>
                  <a:lnTo>
                    <a:pt x="229513" y="340063"/>
                  </a:lnTo>
                  <a:lnTo>
                    <a:pt x="257358" y="338792"/>
                  </a:lnTo>
                  <a:lnTo>
                    <a:pt x="295716" y="32713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5" name="SMARTInkShape-3586"/>
            <p:cNvSpPr/>
            <p:nvPr>
              <p:custDataLst>
                <p:tags r:id="rId17"/>
              </p:custDataLst>
            </p:nvPr>
          </p:nvSpPr>
          <p:spPr bwMode="auto">
            <a:xfrm>
              <a:off x="7167133" y="5777404"/>
              <a:ext cx="208790" cy="379187"/>
            </a:xfrm>
            <a:custGeom>
              <a:avLst/>
              <a:gdLst/>
              <a:ahLst/>
              <a:cxnLst/>
              <a:rect l="0" t="0" r="0" b="0"/>
              <a:pathLst>
                <a:path w="208790" h="379187">
                  <a:moveTo>
                    <a:pt x="199859" y="89401"/>
                  </a:moveTo>
                  <a:lnTo>
                    <a:pt x="199859" y="89401"/>
                  </a:lnTo>
                  <a:lnTo>
                    <a:pt x="184628" y="45672"/>
                  </a:lnTo>
                  <a:lnTo>
                    <a:pt x="178868" y="27301"/>
                  </a:lnTo>
                  <a:lnTo>
                    <a:pt x="167709" y="11860"/>
                  </a:lnTo>
                  <a:lnTo>
                    <a:pt x="160567" y="4965"/>
                  </a:lnTo>
                  <a:lnTo>
                    <a:pt x="152828" y="1360"/>
                  </a:lnTo>
                  <a:lnTo>
                    <a:pt x="136293" y="0"/>
                  </a:lnTo>
                  <a:lnTo>
                    <a:pt x="114988" y="4814"/>
                  </a:lnTo>
                  <a:lnTo>
                    <a:pt x="96109" y="17264"/>
                  </a:lnTo>
                  <a:lnTo>
                    <a:pt x="65970" y="54766"/>
                  </a:lnTo>
                  <a:lnTo>
                    <a:pt x="42112" y="89615"/>
                  </a:lnTo>
                  <a:lnTo>
                    <a:pt x="19283" y="132290"/>
                  </a:lnTo>
                  <a:lnTo>
                    <a:pt x="7559" y="171121"/>
                  </a:lnTo>
                  <a:lnTo>
                    <a:pt x="952" y="209726"/>
                  </a:lnTo>
                  <a:lnTo>
                    <a:pt x="0" y="242759"/>
                  </a:lnTo>
                  <a:lnTo>
                    <a:pt x="2397" y="281023"/>
                  </a:lnTo>
                  <a:lnTo>
                    <a:pt x="2733" y="291563"/>
                  </a:lnTo>
                  <a:lnTo>
                    <a:pt x="13691" y="321795"/>
                  </a:lnTo>
                  <a:lnTo>
                    <a:pt x="36880" y="361987"/>
                  </a:lnTo>
                  <a:lnTo>
                    <a:pt x="43582" y="369352"/>
                  </a:lnTo>
                  <a:lnTo>
                    <a:pt x="69549" y="377534"/>
                  </a:lnTo>
                  <a:lnTo>
                    <a:pt x="102256" y="379186"/>
                  </a:lnTo>
                  <a:lnTo>
                    <a:pt x="133328" y="373306"/>
                  </a:lnTo>
                  <a:lnTo>
                    <a:pt x="163675" y="350849"/>
                  </a:lnTo>
                  <a:lnTo>
                    <a:pt x="189731" y="319702"/>
                  </a:lnTo>
                  <a:lnTo>
                    <a:pt x="204618" y="289322"/>
                  </a:lnTo>
                  <a:lnTo>
                    <a:pt x="208789" y="22334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6" name="SMARTInkShape-3587"/>
            <p:cNvSpPr/>
            <p:nvPr>
              <p:custDataLst>
                <p:tags r:id="rId18"/>
              </p:custDataLst>
            </p:nvPr>
          </p:nvSpPr>
          <p:spPr bwMode="auto">
            <a:xfrm>
              <a:off x="7161609" y="5947172"/>
              <a:ext cx="232173" cy="44281"/>
            </a:xfrm>
            <a:custGeom>
              <a:avLst/>
              <a:gdLst/>
              <a:ahLst/>
              <a:cxnLst/>
              <a:rect l="0" t="0" r="0" b="0"/>
              <a:pathLst>
                <a:path w="232173" h="44281">
                  <a:moveTo>
                    <a:pt x="0" y="35719"/>
                  </a:moveTo>
                  <a:lnTo>
                    <a:pt x="0" y="35719"/>
                  </a:lnTo>
                  <a:lnTo>
                    <a:pt x="4741" y="40459"/>
                  </a:lnTo>
                  <a:lnTo>
                    <a:pt x="21910" y="43407"/>
                  </a:lnTo>
                  <a:lnTo>
                    <a:pt x="55330" y="44280"/>
                  </a:lnTo>
                  <a:lnTo>
                    <a:pt x="98793" y="42591"/>
                  </a:lnTo>
                  <a:lnTo>
                    <a:pt x="137862" y="31361"/>
                  </a:lnTo>
                  <a:lnTo>
                    <a:pt x="176006" y="20316"/>
                  </a:lnTo>
                  <a:lnTo>
                    <a:pt x="232172"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7" name="SMARTInkShape-3588"/>
            <p:cNvSpPr/>
            <p:nvPr>
              <p:custDataLst>
                <p:tags r:id="rId19"/>
              </p:custDataLst>
            </p:nvPr>
          </p:nvSpPr>
          <p:spPr bwMode="auto">
            <a:xfrm>
              <a:off x="7442129" y="5573680"/>
              <a:ext cx="282052" cy="726488"/>
            </a:xfrm>
            <a:custGeom>
              <a:avLst/>
              <a:gdLst/>
              <a:ahLst/>
              <a:cxnLst/>
              <a:rect l="0" t="0" r="0" b="0"/>
              <a:pathLst>
                <a:path w="282052" h="726488">
                  <a:moveTo>
                    <a:pt x="282051" y="25234"/>
                  </a:moveTo>
                  <a:lnTo>
                    <a:pt x="282051" y="25234"/>
                  </a:lnTo>
                  <a:lnTo>
                    <a:pt x="282051" y="20494"/>
                  </a:lnTo>
                  <a:lnTo>
                    <a:pt x="267830" y="8065"/>
                  </a:lnTo>
                  <a:lnTo>
                    <a:pt x="235283" y="1295"/>
                  </a:lnTo>
                  <a:lnTo>
                    <a:pt x="192115" y="0"/>
                  </a:lnTo>
                  <a:lnTo>
                    <a:pt x="153097" y="6733"/>
                  </a:lnTo>
                  <a:lnTo>
                    <a:pt x="117945" y="20854"/>
                  </a:lnTo>
                  <a:lnTo>
                    <a:pt x="101297" y="31886"/>
                  </a:lnTo>
                  <a:lnTo>
                    <a:pt x="80768" y="63475"/>
                  </a:lnTo>
                  <a:lnTo>
                    <a:pt x="76175" y="87540"/>
                  </a:lnTo>
                  <a:lnTo>
                    <a:pt x="79168" y="126047"/>
                  </a:lnTo>
                  <a:lnTo>
                    <a:pt x="86339" y="163584"/>
                  </a:lnTo>
                  <a:lnTo>
                    <a:pt x="93449" y="207017"/>
                  </a:lnTo>
                  <a:lnTo>
                    <a:pt x="94208" y="240381"/>
                  </a:lnTo>
                  <a:lnTo>
                    <a:pt x="93440" y="284111"/>
                  </a:lnTo>
                  <a:lnTo>
                    <a:pt x="87370" y="318236"/>
                  </a:lnTo>
                  <a:lnTo>
                    <a:pt x="76430" y="362173"/>
                  </a:lnTo>
                  <a:lnTo>
                    <a:pt x="59731" y="398581"/>
                  </a:lnTo>
                  <a:lnTo>
                    <a:pt x="34939" y="439134"/>
                  </a:lnTo>
                  <a:lnTo>
                    <a:pt x="8784" y="474762"/>
                  </a:lnTo>
                  <a:lnTo>
                    <a:pt x="4623" y="477717"/>
                  </a:lnTo>
                  <a:lnTo>
                    <a:pt x="1848" y="477701"/>
                  </a:lnTo>
                  <a:lnTo>
                    <a:pt x="0" y="475707"/>
                  </a:lnTo>
                  <a:lnTo>
                    <a:pt x="6878" y="449198"/>
                  </a:lnTo>
                  <a:lnTo>
                    <a:pt x="26979" y="410054"/>
                  </a:lnTo>
                  <a:lnTo>
                    <a:pt x="52705" y="371012"/>
                  </a:lnTo>
                  <a:lnTo>
                    <a:pt x="72214" y="347622"/>
                  </a:lnTo>
                  <a:lnTo>
                    <a:pt x="76675" y="344339"/>
                  </a:lnTo>
                  <a:lnTo>
                    <a:pt x="80641" y="343143"/>
                  </a:lnTo>
                  <a:lnTo>
                    <a:pt x="84278" y="343337"/>
                  </a:lnTo>
                  <a:lnTo>
                    <a:pt x="87694" y="344459"/>
                  </a:lnTo>
                  <a:lnTo>
                    <a:pt x="89972" y="347191"/>
                  </a:lnTo>
                  <a:lnTo>
                    <a:pt x="92503" y="355519"/>
                  </a:lnTo>
                  <a:lnTo>
                    <a:pt x="89186" y="399806"/>
                  </a:lnTo>
                  <a:lnTo>
                    <a:pt x="86661" y="444238"/>
                  </a:lnTo>
                  <a:lnTo>
                    <a:pt x="85912" y="482538"/>
                  </a:lnTo>
                  <a:lnTo>
                    <a:pt x="80951" y="519021"/>
                  </a:lnTo>
                  <a:lnTo>
                    <a:pt x="82678" y="554967"/>
                  </a:lnTo>
                  <a:lnTo>
                    <a:pt x="84732" y="590752"/>
                  </a:lnTo>
                  <a:lnTo>
                    <a:pt x="91563" y="631271"/>
                  </a:lnTo>
                  <a:lnTo>
                    <a:pt x="96626" y="660876"/>
                  </a:lnTo>
                  <a:lnTo>
                    <a:pt x="115655" y="697209"/>
                  </a:lnTo>
                  <a:lnTo>
                    <a:pt x="131699" y="714480"/>
                  </a:lnTo>
                  <a:lnTo>
                    <a:pt x="151397" y="723480"/>
                  </a:lnTo>
                  <a:lnTo>
                    <a:pt x="171396" y="726487"/>
                  </a:lnTo>
                  <a:lnTo>
                    <a:pt x="211524" y="717829"/>
                  </a:lnTo>
                  <a:lnTo>
                    <a:pt x="246332" y="69496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8" name="SMARTInkShape-3589"/>
            <p:cNvSpPr/>
            <p:nvPr>
              <p:custDataLst>
                <p:tags r:id="rId20"/>
              </p:custDataLst>
            </p:nvPr>
          </p:nvSpPr>
          <p:spPr bwMode="auto">
            <a:xfrm>
              <a:off x="7777758" y="5888939"/>
              <a:ext cx="103627" cy="254304"/>
            </a:xfrm>
            <a:custGeom>
              <a:avLst/>
              <a:gdLst/>
              <a:ahLst/>
              <a:cxnLst/>
              <a:rect l="0" t="0" r="0" b="0"/>
              <a:pathLst>
                <a:path w="103627" h="254304">
                  <a:moveTo>
                    <a:pt x="0" y="22514"/>
                  </a:moveTo>
                  <a:lnTo>
                    <a:pt x="0" y="22514"/>
                  </a:lnTo>
                  <a:lnTo>
                    <a:pt x="13266" y="10240"/>
                  </a:lnTo>
                  <a:lnTo>
                    <a:pt x="39033" y="650"/>
                  </a:lnTo>
                  <a:lnTo>
                    <a:pt x="44874" y="0"/>
                  </a:lnTo>
                  <a:lnTo>
                    <a:pt x="54009" y="1925"/>
                  </a:lnTo>
                  <a:lnTo>
                    <a:pt x="74211" y="13326"/>
                  </a:lnTo>
                  <a:lnTo>
                    <a:pt x="94307" y="34013"/>
                  </a:lnTo>
                  <a:lnTo>
                    <a:pt x="101446" y="63674"/>
                  </a:lnTo>
                  <a:lnTo>
                    <a:pt x="103626" y="98354"/>
                  </a:lnTo>
                  <a:lnTo>
                    <a:pt x="96941" y="142225"/>
                  </a:lnTo>
                  <a:lnTo>
                    <a:pt x="76585" y="184516"/>
                  </a:lnTo>
                  <a:lnTo>
                    <a:pt x="42289" y="228749"/>
                  </a:lnTo>
                  <a:lnTo>
                    <a:pt x="13204" y="254303"/>
                  </a:lnTo>
                  <a:lnTo>
                    <a:pt x="9795" y="252446"/>
                  </a:lnTo>
                  <a:lnTo>
                    <a:pt x="8653" y="237154"/>
                  </a:lnTo>
                  <a:lnTo>
                    <a:pt x="26789" y="19217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9" name="SMARTInkShape-3590"/>
            <p:cNvSpPr/>
            <p:nvPr>
              <p:custDataLst>
                <p:tags r:id="rId21"/>
              </p:custDataLst>
            </p:nvPr>
          </p:nvSpPr>
          <p:spPr bwMode="auto">
            <a:xfrm>
              <a:off x="7869262" y="5840016"/>
              <a:ext cx="131739" cy="297289"/>
            </a:xfrm>
            <a:custGeom>
              <a:avLst/>
              <a:gdLst/>
              <a:ahLst/>
              <a:cxnLst/>
              <a:rect l="0" t="0" r="0" b="0"/>
              <a:pathLst>
                <a:path w="131739" h="297289">
                  <a:moveTo>
                    <a:pt x="96019" y="0"/>
                  </a:moveTo>
                  <a:lnTo>
                    <a:pt x="96019" y="0"/>
                  </a:lnTo>
                  <a:lnTo>
                    <a:pt x="91278" y="0"/>
                  </a:lnTo>
                  <a:lnTo>
                    <a:pt x="70860" y="16781"/>
                  </a:lnTo>
                  <a:lnTo>
                    <a:pt x="38684" y="57995"/>
                  </a:lnTo>
                  <a:lnTo>
                    <a:pt x="17736" y="94243"/>
                  </a:lnTo>
                  <a:lnTo>
                    <a:pt x="5245" y="123835"/>
                  </a:lnTo>
                  <a:lnTo>
                    <a:pt x="0" y="165676"/>
                  </a:lnTo>
                  <a:lnTo>
                    <a:pt x="3187" y="201555"/>
                  </a:lnTo>
                  <a:lnTo>
                    <a:pt x="10415" y="231037"/>
                  </a:lnTo>
                  <a:lnTo>
                    <a:pt x="35012" y="266674"/>
                  </a:lnTo>
                  <a:lnTo>
                    <a:pt x="47738" y="280910"/>
                  </a:lnTo>
                  <a:lnTo>
                    <a:pt x="75540" y="295340"/>
                  </a:lnTo>
                  <a:lnTo>
                    <a:pt x="97501" y="297288"/>
                  </a:lnTo>
                  <a:lnTo>
                    <a:pt x="131738" y="29467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0" name="SMARTInkShape-3591"/>
            <p:cNvSpPr/>
            <p:nvPr>
              <p:custDataLst>
                <p:tags r:id="rId22"/>
              </p:custDataLst>
            </p:nvPr>
          </p:nvSpPr>
          <p:spPr bwMode="auto">
            <a:xfrm>
              <a:off x="8046090" y="6000750"/>
              <a:ext cx="35278" cy="178595"/>
            </a:xfrm>
            <a:custGeom>
              <a:avLst/>
              <a:gdLst/>
              <a:ahLst/>
              <a:cxnLst/>
              <a:rect l="0" t="0" r="0" b="0"/>
              <a:pathLst>
                <a:path w="35278" h="178595">
                  <a:moveTo>
                    <a:pt x="35277" y="0"/>
                  </a:moveTo>
                  <a:lnTo>
                    <a:pt x="35277" y="0"/>
                  </a:lnTo>
                  <a:lnTo>
                    <a:pt x="18108" y="21910"/>
                  </a:lnTo>
                  <a:lnTo>
                    <a:pt x="9397" y="61507"/>
                  </a:lnTo>
                  <a:lnTo>
                    <a:pt x="1050" y="105101"/>
                  </a:lnTo>
                  <a:lnTo>
                    <a:pt x="0" y="131793"/>
                  </a:lnTo>
                  <a:lnTo>
                    <a:pt x="5046" y="150848"/>
                  </a:lnTo>
                  <a:lnTo>
                    <a:pt x="17418" y="17859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1" name="SMARTInkShape-3592"/>
            <p:cNvSpPr/>
            <p:nvPr>
              <p:custDataLst>
                <p:tags r:id="rId23"/>
              </p:custDataLst>
            </p:nvPr>
          </p:nvSpPr>
          <p:spPr bwMode="auto">
            <a:xfrm>
              <a:off x="8277820" y="6018609"/>
              <a:ext cx="125017" cy="196455"/>
            </a:xfrm>
            <a:custGeom>
              <a:avLst/>
              <a:gdLst/>
              <a:ahLst/>
              <a:cxnLst/>
              <a:rect l="0" t="0" r="0" b="0"/>
              <a:pathLst>
                <a:path w="125017" h="196455">
                  <a:moveTo>
                    <a:pt x="125016" y="0"/>
                  </a:moveTo>
                  <a:lnTo>
                    <a:pt x="125016" y="0"/>
                  </a:lnTo>
                  <a:lnTo>
                    <a:pt x="109766" y="9114"/>
                  </a:lnTo>
                  <a:lnTo>
                    <a:pt x="76473" y="45457"/>
                  </a:lnTo>
                  <a:lnTo>
                    <a:pt x="48786" y="86891"/>
                  </a:lnTo>
                  <a:lnTo>
                    <a:pt x="28015" y="121657"/>
                  </a:lnTo>
                  <a:lnTo>
                    <a:pt x="7960" y="160071"/>
                  </a:lnTo>
                  <a:lnTo>
                    <a:pt x="0" y="19645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2" name="SMARTInkShape-3593"/>
            <p:cNvSpPr/>
            <p:nvPr>
              <p:custDataLst>
                <p:tags r:id="rId24"/>
              </p:custDataLst>
            </p:nvPr>
          </p:nvSpPr>
          <p:spPr bwMode="auto">
            <a:xfrm>
              <a:off x="8503407" y="5822156"/>
              <a:ext cx="166677" cy="346845"/>
            </a:xfrm>
            <a:custGeom>
              <a:avLst/>
              <a:gdLst/>
              <a:ahLst/>
              <a:cxnLst/>
              <a:rect l="0" t="0" r="0" b="0"/>
              <a:pathLst>
                <a:path w="166677" h="346845">
                  <a:moveTo>
                    <a:pt x="33374" y="0"/>
                  </a:moveTo>
                  <a:lnTo>
                    <a:pt x="33374" y="0"/>
                  </a:lnTo>
                  <a:lnTo>
                    <a:pt x="0" y="0"/>
                  </a:lnTo>
                  <a:lnTo>
                    <a:pt x="37369" y="992"/>
                  </a:lnTo>
                  <a:lnTo>
                    <a:pt x="73032" y="7129"/>
                  </a:lnTo>
                  <a:lnTo>
                    <a:pt x="117273" y="20991"/>
                  </a:lnTo>
                  <a:lnTo>
                    <a:pt x="151786" y="48098"/>
                  </a:lnTo>
                  <a:lnTo>
                    <a:pt x="159941" y="55878"/>
                  </a:lnTo>
                  <a:lnTo>
                    <a:pt x="164385" y="65033"/>
                  </a:lnTo>
                  <a:lnTo>
                    <a:pt x="166676" y="85789"/>
                  </a:lnTo>
                  <a:lnTo>
                    <a:pt x="162389" y="115047"/>
                  </a:lnTo>
                  <a:lnTo>
                    <a:pt x="144292" y="154650"/>
                  </a:lnTo>
                  <a:lnTo>
                    <a:pt x="131132" y="180490"/>
                  </a:lnTo>
                  <a:lnTo>
                    <a:pt x="108572" y="219786"/>
                  </a:lnTo>
                  <a:lnTo>
                    <a:pt x="79137" y="261575"/>
                  </a:lnTo>
                  <a:lnTo>
                    <a:pt x="47264" y="302362"/>
                  </a:lnTo>
                  <a:lnTo>
                    <a:pt x="22165" y="344649"/>
                  </a:lnTo>
                  <a:lnTo>
                    <a:pt x="21932" y="346844"/>
                  </a:lnTo>
                  <a:lnTo>
                    <a:pt x="33374" y="33932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3" name="SMARTInkShape-3594"/>
            <p:cNvSpPr/>
            <p:nvPr>
              <p:custDataLst>
                <p:tags r:id="rId25"/>
              </p:custDataLst>
            </p:nvPr>
          </p:nvSpPr>
          <p:spPr bwMode="auto">
            <a:xfrm>
              <a:off x="8630568" y="5759648"/>
              <a:ext cx="138386" cy="383978"/>
            </a:xfrm>
            <a:custGeom>
              <a:avLst/>
              <a:gdLst/>
              <a:ahLst/>
              <a:cxnLst/>
              <a:rect l="0" t="0" r="0" b="0"/>
              <a:pathLst>
                <a:path w="138386" h="383978">
                  <a:moveTo>
                    <a:pt x="138385" y="0"/>
                  </a:moveTo>
                  <a:lnTo>
                    <a:pt x="138385" y="0"/>
                  </a:lnTo>
                  <a:lnTo>
                    <a:pt x="105202" y="28443"/>
                  </a:lnTo>
                  <a:lnTo>
                    <a:pt x="67411" y="70000"/>
                  </a:lnTo>
                  <a:lnTo>
                    <a:pt x="40838" y="106872"/>
                  </a:lnTo>
                  <a:lnTo>
                    <a:pt x="16480" y="142819"/>
                  </a:lnTo>
                  <a:lnTo>
                    <a:pt x="5826" y="184720"/>
                  </a:lnTo>
                  <a:lnTo>
                    <a:pt x="0" y="216459"/>
                  </a:lnTo>
                  <a:lnTo>
                    <a:pt x="3676" y="259267"/>
                  </a:lnTo>
                  <a:lnTo>
                    <a:pt x="13033" y="293117"/>
                  </a:lnTo>
                  <a:lnTo>
                    <a:pt x="41856" y="336962"/>
                  </a:lnTo>
                  <a:lnTo>
                    <a:pt x="71471" y="365098"/>
                  </a:lnTo>
                  <a:lnTo>
                    <a:pt x="102666" y="38397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4" name="SMARTInkShape-3595"/>
            <p:cNvSpPr/>
            <p:nvPr>
              <p:custDataLst>
                <p:tags r:id="rId26"/>
              </p:custDataLst>
            </p:nvPr>
          </p:nvSpPr>
          <p:spPr bwMode="auto">
            <a:xfrm>
              <a:off x="8753008" y="6038186"/>
              <a:ext cx="230259" cy="184920"/>
            </a:xfrm>
            <a:custGeom>
              <a:avLst/>
              <a:gdLst/>
              <a:ahLst/>
              <a:cxnLst/>
              <a:rect l="0" t="0" r="0" b="0"/>
              <a:pathLst>
                <a:path w="230259" h="184920">
                  <a:moveTo>
                    <a:pt x="33805" y="25072"/>
                  </a:moveTo>
                  <a:lnTo>
                    <a:pt x="33805" y="25072"/>
                  </a:lnTo>
                  <a:lnTo>
                    <a:pt x="29064" y="20331"/>
                  </a:lnTo>
                  <a:lnTo>
                    <a:pt x="26736" y="15358"/>
                  </a:lnTo>
                  <a:lnTo>
                    <a:pt x="26115" y="12643"/>
                  </a:lnTo>
                  <a:lnTo>
                    <a:pt x="26694" y="9840"/>
                  </a:lnTo>
                  <a:lnTo>
                    <a:pt x="29983" y="4081"/>
                  </a:lnTo>
                  <a:lnTo>
                    <a:pt x="33241" y="2148"/>
                  </a:lnTo>
                  <a:lnTo>
                    <a:pt x="42153" y="0"/>
                  </a:lnTo>
                  <a:lnTo>
                    <a:pt x="63066" y="3532"/>
                  </a:lnTo>
                  <a:lnTo>
                    <a:pt x="78634" y="10862"/>
                  </a:lnTo>
                  <a:lnTo>
                    <a:pt x="89531" y="24059"/>
                  </a:lnTo>
                  <a:lnTo>
                    <a:pt x="94302" y="45277"/>
                  </a:lnTo>
                  <a:lnTo>
                    <a:pt x="86236" y="75156"/>
                  </a:lnTo>
                  <a:lnTo>
                    <a:pt x="71869" y="106549"/>
                  </a:lnTo>
                  <a:lnTo>
                    <a:pt x="56548" y="124730"/>
                  </a:lnTo>
                  <a:lnTo>
                    <a:pt x="33593" y="145556"/>
                  </a:lnTo>
                  <a:lnTo>
                    <a:pt x="0" y="183809"/>
                  </a:lnTo>
                  <a:lnTo>
                    <a:pt x="6874" y="184919"/>
                  </a:lnTo>
                  <a:lnTo>
                    <a:pt x="30124" y="182897"/>
                  </a:lnTo>
                  <a:lnTo>
                    <a:pt x="64795" y="173369"/>
                  </a:lnTo>
                  <a:lnTo>
                    <a:pt x="106487" y="160623"/>
                  </a:lnTo>
                  <a:lnTo>
                    <a:pt x="132585" y="152786"/>
                  </a:lnTo>
                  <a:lnTo>
                    <a:pt x="176948" y="130586"/>
                  </a:lnTo>
                  <a:lnTo>
                    <a:pt x="230258" y="8758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5" name="SMARTInkShape-3596"/>
            <p:cNvSpPr/>
            <p:nvPr>
              <p:custDataLst>
                <p:tags r:id="rId27"/>
              </p:custDataLst>
            </p:nvPr>
          </p:nvSpPr>
          <p:spPr bwMode="auto">
            <a:xfrm>
              <a:off x="8893969" y="5536871"/>
              <a:ext cx="222505" cy="972872"/>
            </a:xfrm>
            <a:custGeom>
              <a:avLst/>
              <a:gdLst/>
              <a:ahLst/>
              <a:cxnLst/>
              <a:rect l="0" t="0" r="0" b="0"/>
              <a:pathLst>
                <a:path w="222505" h="972872">
                  <a:moveTo>
                    <a:pt x="80367" y="35254"/>
                  </a:moveTo>
                  <a:lnTo>
                    <a:pt x="80367" y="35254"/>
                  </a:lnTo>
                  <a:lnTo>
                    <a:pt x="88056" y="12189"/>
                  </a:lnTo>
                  <a:lnTo>
                    <a:pt x="103150" y="4828"/>
                  </a:lnTo>
                  <a:lnTo>
                    <a:pt x="116993" y="1103"/>
                  </a:lnTo>
                  <a:lnTo>
                    <a:pt x="136860" y="0"/>
                  </a:lnTo>
                  <a:lnTo>
                    <a:pt x="171078" y="9154"/>
                  </a:lnTo>
                  <a:lnTo>
                    <a:pt x="185175" y="16378"/>
                  </a:lnTo>
                  <a:lnTo>
                    <a:pt x="192433" y="23888"/>
                  </a:lnTo>
                  <a:lnTo>
                    <a:pt x="198966" y="33840"/>
                  </a:lnTo>
                  <a:lnTo>
                    <a:pt x="200112" y="39272"/>
                  </a:lnTo>
                  <a:lnTo>
                    <a:pt x="194824" y="75478"/>
                  </a:lnTo>
                  <a:lnTo>
                    <a:pt x="188784" y="106709"/>
                  </a:lnTo>
                  <a:lnTo>
                    <a:pt x="174226" y="147597"/>
                  </a:lnTo>
                  <a:lnTo>
                    <a:pt x="157345" y="190690"/>
                  </a:lnTo>
                  <a:lnTo>
                    <a:pt x="139776" y="234877"/>
                  </a:lnTo>
                  <a:lnTo>
                    <a:pt x="122995" y="279389"/>
                  </a:lnTo>
                  <a:lnTo>
                    <a:pt x="111298" y="323998"/>
                  </a:lnTo>
                  <a:lnTo>
                    <a:pt x="104697" y="353753"/>
                  </a:lnTo>
                  <a:lnTo>
                    <a:pt x="98457" y="394098"/>
                  </a:lnTo>
                  <a:lnTo>
                    <a:pt x="93368" y="435842"/>
                  </a:lnTo>
                  <a:lnTo>
                    <a:pt x="91495" y="478061"/>
                  </a:lnTo>
                  <a:lnTo>
                    <a:pt x="96783" y="518132"/>
                  </a:lnTo>
                  <a:lnTo>
                    <a:pt x="105626" y="543894"/>
                  </a:lnTo>
                  <a:lnTo>
                    <a:pt x="115075" y="557649"/>
                  </a:lnTo>
                  <a:lnTo>
                    <a:pt x="122357" y="559135"/>
                  </a:lnTo>
                  <a:lnTo>
                    <a:pt x="141031" y="552847"/>
                  </a:lnTo>
                  <a:lnTo>
                    <a:pt x="154623" y="542777"/>
                  </a:lnTo>
                  <a:lnTo>
                    <a:pt x="164963" y="528711"/>
                  </a:lnTo>
                  <a:lnTo>
                    <a:pt x="179957" y="494884"/>
                  </a:lnTo>
                  <a:lnTo>
                    <a:pt x="184289" y="467113"/>
                  </a:lnTo>
                  <a:lnTo>
                    <a:pt x="181786" y="456055"/>
                  </a:lnTo>
                  <a:lnTo>
                    <a:pt x="180722" y="453702"/>
                  </a:lnTo>
                  <a:lnTo>
                    <a:pt x="180013" y="453125"/>
                  </a:lnTo>
                  <a:lnTo>
                    <a:pt x="179540" y="453734"/>
                  </a:lnTo>
                  <a:lnTo>
                    <a:pt x="178780" y="490354"/>
                  </a:lnTo>
                  <a:lnTo>
                    <a:pt x="178676" y="516987"/>
                  </a:lnTo>
                  <a:lnTo>
                    <a:pt x="183922" y="558589"/>
                  </a:lnTo>
                  <a:lnTo>
                    <a:pt x="188099" y="583573"/>
                  </a:lnTo>
                  <a:lnTo>
                    <a:pt x="195386" y="621917"/>
                  </a:lnTo>
                  <a:lnTo>
                    <a:pt x="202421" y="665817"/>
                  </a:lnTo>
                  <a:lnTo>
                    <a:pt x="207151" y="703960"/>
                  </a:lnTo>
                  <a:lnTo>
                    <a:pt x="214836" y="740397"/>
                  </a:lnTo>
                  <a:lnTo>
                    <a:pt x="220751" y="781620"/>
                  </a:lnTo>
                  <a:lnTo>
                    <a:pt x="222504" y="823600"/>
                  </a:lnTo>
                  <a:lnTo>
                    <a:pt x="220930" y="846997"/>
                  </a:lnTo>
                  <a:lnTo>
                    <a:pt x="208886" y="885084"/>
                  </a:lnTo>
                  <a:lnTo>
                    <a:pt x="185988" y="923877"/>
                  </a:lnTo>
                  <a:lnTo>
                    <a:pt x="155421" y="939190"/>
                  </a:lnTo>
                  <a:lnTo>
                    <a:pt x="114717" y="953933"/>
                  </a:lnTo>
                  <a:lnTo>
                    <a:pt x="83396" y="963793"/>
                  </a:lnTo>
                  <a:lnTo>
                    <a:pt x="0" y="97287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Tree>
    <p:extLst>
      <p:ext uri="{BB962C8B-B14F-4D97-AF65-F5344CB8AC3E}">
        <p14:creationId xmlns:p14="http://schemas.microsoft.com/office/powerpoint/2010/main" val="412520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27</a:t>
            </a:fld>
            <a:endParaRPr lang="en-US">
              <a:solidFill>
                <a:prstClr val="white">
                  <a:lumMod val="50000"/>
                </a:prstClr>
              </a:solidFill>
            </a:endParaRPr>
          </a:p>
        </p:txBody>
      </p:sp>
      <p:sp>
        <p:nvSpPr>
          <p:cNvPr id="6" name="Oval 5"/>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8" name="Oval 8"/>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9" name="Oval 9"/>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3"/>
          <a:stretch>
            <a:fillRect/>
          </a:stretch>
        </p:blipFill>
        <p:spPr>
          <a:xfrm>
            <a:off x="3390900" y="4991100"/>
            <a:ext cx="279400" cy="266700"/>
          </a:xfrm>
          <a:prstGeom prst="rect">
            <a:avLst/>
          </a:prstGeom>
          <a:solidFill>
            <a:schemeClr val="bg1"/>
          </a:solidFill>
        </p:spPr>
      </p:pic>
      <p:pic>
        <p:nvPicPr>
          <p:cNvPr id="33" name="Picture 32"/>
          <p:cNvPicPr>
            <a:picLocks noChangeAspect="1"/>
          </p:cNvPicPr>
          <p:nvPr/>
        </p:nvPicPr>
        <p:blipFill>
          <a:blip r:embed="rId3"/>
          <a:stretch>
            <a:fillRect/>
          </a:stretch>
        </p:blipFill>
        <p:spPr>
          <a:xfrm>
            <a:off x="4279900" y="4991100"/>
            <a:ext cx="279400" cy="266700"/>
          </a:xfrm>
          <a:prstGeom prst="rect">
            <a:avLst/>
          </a:prstGeom>
          <a:solidFill>
            <a:schemeClr val="bg1"/>
          </a:solidFill>
        </p:spPr>
      </p:pic>
      <p:pic>
        <p:nvPicPr>
          <p:cNvPr id="36" name="Picture 35"/>
          <p:cNvPicPr>
            <a:picLocks noChangeAspect="1"/>
          </p:cNvPicPr>
          <p:nvPr/>
        </p:nvPicPr>
        <p:blipFill>
          <a:blip r:embed="rId4"/>
          <a:stretch>
            <a:fillRect/>
          </a:stretch>
        </p:blipFill>
        <p:spPr>
          <a:xfrm>
            <a:off x="2832100" y="3550809"/>
            <a:ext cx="1993900" cy="317500"/>
          </a:xfrm>
          <a:prstGeom prst="rect">
            <a:avLst/>
          </a:prstGeom>
          <a:solidFill>
            <a:schemeClr val="bg1"/>
          </a:solidFill>
        </p:spPr>
      </p:pic>
      <p:pic>
        <p:nvPicPr>
          <p:cNvPr id="38" name="Picture 37"/>
          <p:cNvPicPr>
            <a:picLocks noChangeAspect="1"/>
          </p:cNvPicPr>
          <p:nvPr/>
        </p:nvPicPr>
        <p:blipFill>
          <a:blip r:embed="rId5"/>
          <a:stretch>
            <a:fillRect/>
          </a:stretch>
        </p:blipFill>
        <p:spPr>
          <a:xfrm>
            <a:off x="5803900" y="4991100"/>
            <a:ext cx="292100" cy="266700"/>
          </a:xfrm>
          <a:prstGeom prst="rect">
            <a:avLst/>
          </a:prstGeom>
          <a:solidFill>
            <a:schemeClr val="bg1"/>
          </a:solidFill>
        </p:spPr>
      </p:pic>
      <p:pic>
        <p:nvPicPr>
          <p:cNvPr id="39" name="Picture 38"/>
          <p:cNvPicPr>
            <a:picLocks noChangeAspect="1"/>
          </p:cNvPicPr>
          <p:nvPr/>
        </p:nvPicPr>
        <p:blipFill>
          <a:blip r:embed="rId6"/>
          <a:stretch>
            <a:fillRect/>
          </a:stretch>
        </p:blipFill>
        <p:spPr>
          <a:xfrm>
            <a:off x="4965700" y="3581400"/>
            <a:ext cx="2349500" cy="266700"/>
          </a:xfrm>
          <a:prstGeom prst="rect">
            <a:avLst/>
          </a:prstGeom>
          <a:solidFill>
            <a:schemeClr val="bg1"/>
          </a:solidFill>
        </p:spPr>
      </p:pic>
      <p:pic>
        <p:nvPicPr>
          <p:cNvPr id="40" name="Picture 39"/>
          <p:cNvPicPr>
            <a:picLocks noChangeAspect="1"/>
          </p:cNvPicPr>
          <p:nvPr/>
        </p:nvPicPr>
        <p:blipFill>
          <a:blip r:embed="rId7"/>
          <a:stretch>
            <a:fillRect/>
          </a:stretch>
        </p:blipFill>
        <p:spPr>
          <a:xfrm>
            <a:off x="4203700" y="2362200"/>
            <a:ext cx="1816100" cy="266700"/>
          </a:xfrm>
          <a:prstGeom prst="rect">
            <a:avLst/>
          </a:prstGeom>
          <a:solidFill>
            <a:schemeClr val="bg1"/>
          </a:solidFill>
        </p:spPr>
      </p:pic>
      <p:sp>
        <p:nvSpPr>
          <p:cNvPr id="49" name="Title 1"/>
          <p:cNvSpPr>
            <a:spLocks noGrp="1"/>
          </p:cNvSpPr>
          <p:nvPr>
            <p:ph type="title"/>
          </p:nvPr>
        </p:nvSpPr>
        <p:spPr>
          <a:xfrm>
            <a:off x="685800" y="228600"/>
            <a:ext cx="7772400" cy="685800"/>
          </a:xfrm>
        </p:spPr>
        <p:txBody>
          <a:bodyPr/>
          <a:lstStyle/>
          <a:p>
            <a:r>
              <a:rPr lang="en-US" dirty="0"/>
              <a:t>Example: Forward mode AD</a:t>
            </a:r>
          </a:p>
        </p:txBody>
      </p:sp>
      <p:pic>
        <p:nvPicPr>
          <p:cNvPr id="50" name="Picture 49"/>
          <p:cNvPicPr>
            <a:picLocks noChangeAspect="1"/>
          </p:cNvPicPr>
          <p:nvPr/>
        </p:nvPicPr>
        <p:blipFill>
          <a:blip r:embed="rId8"/>
          <a:stretch>
            <a:fillRect/>
          </a:stretch>
        </p:blipFill>
        <p:spPr>
          <a:xfrm>
            <a:off x="1987550" y="1143000"/>
            <a:ext cx="5168900" cy="469900"/>
          </a:xfrm>
          <a:prstGeom prst="rect">
            <a:avLst/>
          </a:prstGeom>
        </p:spPr>
      </p:pic>
      <p:cxnSp>
        <p:nvCxnSpPr>
          <p:cNvPr id="23" name="Straight Arrow Connector 22"/>
          <p:cNvCxnSpPr/>
          <p:nvPr/>
        </p:nvCxnSpPr>
        <p:spPr bwMode="auto">
          <a:xfrm flipV="1">
            <a:off x="198755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19280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28</a:t>
            </a:fld>
            <a:endParaRPr lang="en-US">
              <a:solidFill>
                <a:prstClr val="white">
                  <a:lumMod val="50000"/>
                </a:prstClr>
              </a:solidFill>
            </a:endParaRPr>
          </a:p>
        </p:txBody>
      </p:sp>
      <p:sp>
        <p:nvSpPr>
          <p:cNvPr id="6" name="Oval 5"/>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8" name="Oval 8"/>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9" name="Oval 9"/>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3"/>
          <a:stretch>
            <a:fillRect/>
          </a:stretch>
        </p:blipFill>
        <p:spPr>
          <a:xfrm>
            <a:off x="3390900" y="4991100"/>
            <a:ext cx="279400" cy="266700"/>
          </a:xfrm>
          <a:prstGeom prst="rect">
            <a:avLst/>
          </a:prstGeom>
          <a:solidFill>
            <a:schemeClr val="bg1"/>
          </a:solidFill>
        </p:spPr>
      </p:pic>
      <p:pic>
        <p:nvPicPr>
          <p:cNvPr id="33" name="Picture 32"/>
          <p:cNvPicPr>
            <a:picLocks noChangeAspect="1"/>
          </p:cNvPicPr>
          <p:nvPr/>
        </p:nvPicPr>
        <p:blipFill>
          <a:blip r:embed="rId3"/>
          <a:stretch>
            <a:fillRect/>
          </a:stretch>
        </p:blipFill>
        <p:spPr>
          <a:xfrm>
            <a:off x="4279900" y="4991100"/>
            <a:ext cx="279400" cy="266700"/>
          </a:xfrm>
          <a:prstGeom prst="rect">
            <a:avLst/>
          </a:prstGeom>
          <a:solidFill>
            <a:schemeClr val="bg1"/>
          </a:solidFill>
        </p:spPr>
      </p:pic>
      <p:pic>
        <p:nvPicPr>
          <p:cNvPr id="36" name="Picture 35"/>
          <p:cNvPicPr>
            <a:picLocks noChangeAspect="1"/>
          </p:cNvPicPr>
          <p:nvPr/>
        </p:nvPicPr>
        <p:blipFill>
          <a:blip r:embed="rId4"/>
          <a:stretch>
            <a:fillRect/>
          </a:stretch>
        </p:blipFill>
        <p:spPr>
          <a:xfrm>
            <a:off x="2832100" y="3550809"/>
            <a:ext cx="1993900" cy="317500"/>
          </a:xfrm>
          <a:prstGeom prst="rect">
            <a:avLst/>
          </a:prstGeom>
          <a:solidFill>
            <a:schemeClr val="bg1"/>
          </a:solidFill>
        </p:spPr>
      </p:pic>
      <p:pic>
        <p:nvPicPr>
          <p:cNvPr id="38" name="Picture 37"/>
          <p:cNvPicPr>
            <a:picLocks noChangeAspect="1"/>
          </p:cNvPicPr>
          <p:nvPr/>
        </p:nvPicPr>
        <p:blipFill>
          <a:blip r:embed="rId5"/>
          <a:stretch>
            <a:fillRect/>
          </a:stretch>
        </p:blipFill>
        <p:spPr>
          <a:xfrm>
            <a:off x="5803900" y="4991100"/>
            <a:ext cx="292100" cy="266700"/>
          </a:xfrm>
          <a:prstGeom prst="rect">
            <a:avLst/>
          </a:prstGeom>
          <a:solidFill>
            <a:schemeClr val="bg1"/>
          </a:solidFill>
        </p:spPr>
      </p:pic>
      <p:pic>
        <p:nvPicPr>
          <p:cNvPr id="39" name="Picture 38"/>
          <p:cNvPicPr>
            <a:picLocks noChangeAspect="1"/>
          </p:cNvPicPr>
          <p:nvPr/>
        </p:nvPicPr>
        <p:blipFill>
          <a:blip r:embed="rId6"/>
          <a:stretch>
            <a:fillRect/>
          </a:stretch>
        </p:blipFill>
        <p:spPr>
          <a:xfrm>
            <a:off x="4965700" y="3581400"/>
            <a:ext cx="2349500" cy="266700"/>
          </a:xfrm>
          <a:prstGeom prst="rect">
            <a:avLst/>
          </a:prstGeom>
          <a:solidFill>
            <a:schemeClr val="bg1"/>
          </a:solidFill>
        </p:spPr>
      </p:pic>
      <p:pic>
        <p:nvPicPr>
          <p:cNvPr id="40" name="Picture 39"/>
          <p:cNvPicPr>
            <a:picLocks noChangeAspect="1"/>
          </p:cNvPicPr>
          <p:nvPr/>
        </p:nvPicPr>
        <p:blipFill>
          <a:blip r:embed="rId7"/>
          <a:stretch>
            <a:fillRect/>
          </a:stretch>
        </p:blipFill>
        <p:spPr>
          <a:xfrm>
            <a:off x="4203700" y="2362200"/>
            <a:ext cx="1816100" cy="266700"/>
          </a:xfrm>
          <a:prstGeom prst="rect">
            <a:avLst/>
          </a:prstGeom>
          <a:solidFill>
            <a:schemeClr val="bg1"/>
          </a:solidFill>
        </p:spPr>
      </p:pic>
      <p:sp>
        <p:nvSpPr>
          <p:cNvPr id="49" name="Title 1"/>
          <p:cNvSpPr>
            <a:spLocks noGrp="1"/>
          </p:cNvSpPr>
          <p:nvPr>
            <p:ph type="title"/>
          </p:nvPr>
        </p:nvSpPr>
        <p:spPr>
          <a:xfrm>
            <a:off x="685800" y="228600"/>
            <a:ext cx="7772400" cy="685800"/>
          </a:xfrm>
        </p:spPr>
        <p:txBody>
          <a:bodyPr/>
          <a:lstStyle/>
          <a:p>
            <a:r>
              <a:rPr lang="en-US" dirty="0"/>
              <a:t>Example: Forward mode AD</a:t>
            </a:r>
          </a:p>
        </p:txBody>
      </p:sp>
      <p:pic>
        <p:nvPicPr>
          <p:cNvPr id="50" name="Picture 49"/>
          <p:cNvPicPr>
            <a:picLocks noChangeAspect="1"/>
          </p:cNvPicPr>
          <p:nvPr/>
        </p:nvPicPr>
        <p:blipFill>
          <a:blip r:embed="rId8"/>
          <a:stretch>
            <a:fillRect/>
          </a:stretch>
        </p:blipFill>
        <p:spPr>
          <a:xfrm>
            <a:off x="1987550" y="1143000"/>
            <a:ext cx="5168900" cy="469900"/>
          </a:xfrm>
          <a:prstGeom prst="rect">
            <a:avLst/>
          </a:prstGeom>
        </p:spPr>
      </p:pic>
      <p:sp>
        <p:nvSpPr>
          <p:cNvPr id="24" name="Shape 1289">
            <a:extLst>
              <a:ext uri="{FF2B5EF4-FFF2-40B4-BE49-F238E27FC236}">
                <a16:creationId xmlns:a16="http://schemas.microsoft.com/office/drawing/2014/main" id="{A46FECD1-E15A-9E4D-A524-34C00D6E35A1}"/>
              </a:ext>
            </a:extLst>
          </p:cNvPr>
          <p:cNvSpPr txBox="1"/>
          <p:nvPr/>
        </p:nvSpPr>
        <p:spPr>
          <a:xfrm>
            <a:off x="-1" y="1933200"/>
            <a:ext cx="3622969"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input variable x</a:t>
            </a:r>
            <a:r>
              <a:rPr lang="en-US" sz="2200" kern="0" baseline="-25000" dirty="0">
                <a:solidFill>
                  <a:srgbClr val="0000FF"/>
                </a:solidFill>
                <a:latin typeface="Arial"/>
                <a:cs typeface="Arial"/>
                <a:sym typeface="Arial"/>
              </a:rPr>
              <a:t>3</a:t>
            </a:r>
            <a:r>
              <a:rPr lang="en-US" sz="2200" kern="0" dirty="0">
                <a:solidFill>
                  <a:srgbClr val="0000FF"/>
                </a:solidFill>
                <a:latin typeface="Arial"/>
                <a:cs typeface="Arial"/>
                <a:sym typeface="Arial"/>
              </a:rPr>
              <a:t>?</a:t>
            </a:r>
            <a:endParaRPr sz="2200" kern="0" dirty="0">
              <a:solidFill>
                <a:srgbClr val="0000FF"/>
              </a:solidFill>
              <a:latin typeface="Arial"/>
              <a:cs typeface="Arial"/>
              <a:sym typeface="Arial"/>
            </a:endParaRPr>
          </a:p>
        </p:txBody>
      </p:sp>
    </p:spTree>
    <p:extLst>
      <p:ext uri="{BB962C8B-B14F-4D97-AF65-F5344CB8AC3E}">
        <p14:creationId xmlns:p14="http://schemas.microsoft.com/office/powerpoint/2010/main" val="319063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29</a:t>
            </a:fld>
            <a:endParaRPr lang="en-US">
              <a:solidFill>
                <a:prstClr val="white">
                  <a:lumMod val="50000"/>
                </a:prstClr>
              </a:solidFill>
            </a:endParaRPr>
          </a:p>
        </p:txBody>
      </p:sp>
      <p:sp>
        <p:nvSpPr>
          <p:cNvPr id="6" name="Oval 5"/>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8" name="Oval 8"/>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9" name="Oval 9"/>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3"/>
          <a:stretch>
            <a:fillRect/>
          </a:stretch>
        </p:blipFill>
        <p:spPr>
          <a:xfrm>
            <a:off x="3390900" y="4991100"/>
            <a:ext cx="279400" cy="266700"/>
          </a:xfrm>
          <a:prstGeom prst="rect">
            <a:avLst/>
          </a:prstGeom>
          <a:solidFill>
            <a:schemeClr val="bg1"/>
          </a:solidFill>
        </p:spPr>
      </p:pic>
      <p:pic>
        <p:nvPicPr>
          <p:cNvPr id="33" name="Picture 32"/>
          <p:cNvPicPr>
            <a:picLocks noChangeAspect="1"/>
          </p:cNvPicPr>
          <p:nvPr/>
        </p:nvPicPr>
        <p:blipFill>
          <a:blip r:embed="rId3"/>
          <a:stretch>
            <a:fillRect/>
          </a:stretch>
        </p:blipFill>
        <p:spPr>
          <a:xfrm>
            <a:off x="4279900" y="4991100"/>
            <a:ext cx="279400" cy="266700"/>
          </a:xfrm>
          <a:prstGeom prst="rect">
            <a:avLst/>
          </a:prstGeom>
          <a:solidFill>
            <a:schemeClr val="bg1"/>
          </a:solidFill>
        </p:spPr>
      </p:pic>
      <p:pic>
        <p:nvPicPr>
          <p:cNvPr id="36" name="Picture 35"/>
          <p:cNvPicPr>
            <a:picLocks noChangeAspect="1"/>
          </p:cNvPicPr>
          <p:nvPr/>
        </p:nvPicPr>
        <p:blipFill>
          <a:blip r:embed="rId4"/>
          <a:stretch>
            <a:fillRect/>
          </a:stretch>
        </p:blipFill>
        <p:spPr>
          <a:xfrm>
            <a:off x="2832100" y="3550809"/>
            <a:ext cx="1993900" cy="317500"/>
          </a:xfrm>
          <a:prstGeom prst="rect">
            <a:avLst/>
          </a:prstGeom>
          <a:solidFill>
            <a:schemeClr val="bg1"/>
          </a:solidFill>
        </p:spPr>
      </p:pic>
      <p:pic>
        <p:nvPicPr>
          <p:cNvPr id="38" name="Picture 37"/>
          <p:cNvPicPr>
            <a:picLocks noChangeAspect="1"/>
          </p:cNvPicPr>
          <p:nvPr/>
        </p:nvPicPr>
        <p:blipFill>
          <a:blip r:embed="rId5"/>
          <a:stretch>
            <a:fillRect/>
          </a:stretch>
        </p:blipFill>
        <p:spPr>
          <a:xfrm>
            <a:off x="5803900" y="4991100"/>
            <a:ext cx="292100" cy="266700"/>
          </a:xfrm>
          <a:prstGeom prst="rect">
            <a:avLst/>
          </a:prstGeom>
          <a:solidFill>
            <a:schemeClr val="bg1"/>
          </a:solidFill>
        </p:spPr>
      </p:pic>
      <p:pic>
        <p:nvPicPr>
          <p:cNvPr id="39" name="Picture 38"/>
          <p:cNvPicPr>
            <a:picLocks noChangeAspect="1"/>
          </p:cNvPicPr>
          <p:nvPr/>
        </p:nvPicPr>
        <p:blipFill>
          <a:blip r:embed="rId6"/>
          <a:stretch>
            <a:fillRect/>
          </a:stretch>
        </p:blipFill>
        <p:spPr>
          <a:xfrm>
            <a:off x="4965700" y="3581400"/>
            <a:ext cx="2349500" cy="266700"/>
          </a:xfrm>
          <a:prstGeom prst="rect">
            <a:avLst/>
          </a:prstGeom>
          <a:solidFill>
            <a:schemeClr val="bg1"/>
          </a:solidFill>
        </p:spPr>
      </p:pic>
      <p:pic>
        <p:nvPicPr>
          <p:cNvPr id="40" name="Picture 39"/>
          <p:cNvPicPr>
            <a:picLocks noChangeAspect="1"/>
          </p:cNvPicPr>
          <p:nvPr/>
        </p:nvPicPr>
        <p:blipFill>
          <a:blip r:embed="rId7"/>
          <a:stretch>
            <a:fillRect/>
          </a:stretch>
        </p:blipFill>
        <p:spPr>
          <a:xfrm>
            <a:off x="4203700" y="2362200"/>
            <a:ext cx="1816100" cy="266700"/>
          </a:xfrm>
          <a:prstGeom prst="rect">
            <a:avLst/>
          </a:prstGeom>
          <a:solidFill>
            <a:schemeClr val="bg1"/>
          </a:solidFill>
        </p:spPr>
      </p:pic>
      <p:sp>
        <p:nvSpPr>
          <p:cNvPr id="49" name="Title 1"/>
          <p:cNvSpPr>
            <a:spLocks noGrp="1"/>
          </p:cNvSpPr>
          <p:nvPr>
            <p:ph type="title"/>
          </p:nvPr>
        </p:nvSpPr>
        <p:spPr>
          <a:xfrm>
            <a:off x="685800" y="228600"/>
            <a:ext cx="7772400" cy="685800"/>
          </a:xfrm>
        </p:spPr>
        <p:txBody>
          <a:bodyPr/>
          <a:lstStyle/>
          <a:p>
            <a:r>
              <a:rPr lang="en-US" dirty="0"/>
              <a:t>Example: Forward mode AD</a:t>
            </a:r>
          </a:p>
        </p:txBody>
      </p:sp>
      <p:pic>
        <p:nvPicPr>
          <p:cNvPr id="50" name="Picture 49"/>
          <p:cNvPicPr>
            <a:picLocks noChangeAspect="1"/>
          </p:cNvPicPr>
          <p:nvPr/>
        </p:nvPicPr>
        <p:blipFill>
          <a:blip r:embed="rId8"/>
          <a:stretch>
            <a:fillRect/>
          </a:stretch>
        </p:blipFill>
        <p:spPr>
          <a:xfrm>
            <a:off x="1987550" y="1143000"/>
            <a:ext cx="5168900" cy="469900"/>
          </a:xfrm>
          <a:prstGeom prst="rect">
            <a:avLst/>
          </a:prstGeom>
        </p:spPr>
      </p:pic>
      <p:sp>
        <p:nvSpPr>
          <p:cNvPr id="24" name="Shape 1289">
            <a:extLst>
              <a:ext uri="{FF2B5EF4-FFF2-40B4-BE49-F238E27FC236}">
                <a16:creationId xmlns:a16="http://schemas.microsoft.com/office/drawing/2014/main" id="{A46FECD1-E15A-9E4D-A524-34C00D6E35A1}"/>
              </a:ext>
            </a:extLst>
          </p:cNvPr>
          <p:cNvSpPr txBox="1"/>
          <p:nvPr/>
        </p:nvSpPr>
        <p:spPr>
          <a:xfrm>
            <a:off x="-1" y="1933200"/>
            <a:ext cx="4197664"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input variable x</a:t>
            </a:r>
            <a:r>
              <a:rPr lang="en-US" sz="2200" kern="0" baseline="-25000" dirty="0">
                <a:solidFill>
                  <a:srgbClr val="0000FF"/>
                </a:solidFill>
                <a:latin typeface="Arial"/>
                <a:cs typeface="Arial"/>
                <a:sym typeface="Arial"/>
              </a:rPr>
              <a:t>3</a:t>
            </a:r>
            <a:r>
              <a:rPr lang="en-US" sz="2200" kern="0" dirty="0">
                <a:solidFill>
                  <a:srgbClr val="0000FF"/>
                </a:solidFill>
                <a:latin typeface="Arial"/>
                <a:cs typeface="Arial"/>
                <a:sym typeface="Arial"/>
              </a:rPr>
              <a:t>?</a:t>
            </a:r>
            <a:endParaRPr sz="2200" kern="0" dirty="0">
              <a:solidFill>
                <a:srgbClr val="0000FF"/>
              </a:solidFill>
              <a:latin typeface="Arial"/>
              <a:cs typeface="Arial"/>
              <a:sym typeface="Arial"/>
            </a:endParaRPr>
          </a:p>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A: more sophisticated graph; </a:t>
            </a:r>
            <a:br>
              <a:rPr lang="en" sz="2200" kern="0" dirty="0">
                <a:solidFill>
                  <a:srgbClr val="0000FF"/>
                </a:solidFill>
                <a:latin typeface="Arial"/>
                <a:cs typeface="Arial"/>
                <a:sym typeface="Arial"/>
              </a:rPr>
            </a:br>
            <a:r>
              <a:rPr lang="en" sz="2200" kern="0" dirty="0">
                <a:solidFill>
                  <a:srgbClr val="0000FF"/>
                </a:solidFill>
                <a:latin typeface="Arial"/>
                <a:cs typeface="Arial"/>
                <a:sym typeface="Arial"/>
              </a:rPr>
              <a:t>d “forward props” for d variables</a:t>
            </a:r>
            <a:endParaRPr sz="2200" kern="0" dirty="0">
              <a:solidFill>
                <a:srgbClr val="0000FF"/>
              </a:solidFill>
              <a:latin typeface="Arial"/>
              <a:cs typeface="Arial"/>
              <a:sym typeface="Arial"/>
            </a:endParaRPr>
          </a:p>
        </p:txBody>
      </p:sp>
    </p:spTree>
    <p:extLst>
      <p:ext uri="{BB962C8B-B14F-4D97-AF65-F5344CB8AC3E}">
        <p14:creationId xmlns:p14="http://schemas.microsoft.com/office/powerpoint/2010/main" val="1870855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a:t>
            </a:r>
          </a:p>
        </p:txBody>
      </p:sp>
      <p:sp>
        <p:nvSpPr>
          <p:cNvPr id="3" name="Content Placeholder 2"/>
          <p:cNvSpPr>
            <a:spLocks noGrp="1"/>
          </p:cNvSpPr>
          <p:nvPr>
            <p:ph idx="1"/>
          </p:nvPr>
        </p:nvSpPr>
        <p:spPr/>
        <p:txBody>
          <a:bodyPr>
            <a:normAutofit/>
          </a:bodyPr>
          <a:lstStyle/>
          <a:p>
            <a:r>
              <a:rPr lang="en-US" dirty="0"/>
              <a:t>Goal</a:t>
            </a:r>
          </a:p>
          <a:p>
            <a:pPr lvl="1"/>
            <a:r>
              <a:rPr lang="en-US" dirty="0"/>
              <a:t>Chance to take on something open-ended</a:t>
            </a:r>
          </a:p>
          <a:p>
            <a:pPr lvl="1"/>
            <a:r>
              <a:rPr lang="en-US" dirty="0"/>
              <a:t>Encouraged to apply to your research </a:t>
            </a:r>
            <a:br>
              <a:rPr lang="en-US" dirty="0"/>
            </a:br>
            <a:r>
              <a:rPr lang="en-US" dirty="0"/>
              <a:t>(computer vision, NLP, robotics,…)</a:t>
            </a:r>
          </a:p>
          <a:p>
            <a:endParaRPr lang="en-US" dirty="0"/>
          </a:p>
          <a:p>
            <a:r>
              <a:rPr lang="en-US" dirty="0"/>
              <a:t>Main categories</a:t>
            </a:r>
          </a:p>
          <a:p>
            <a:pPr lvl="1"/>
            <a:r>
              <a:rPr lang="en-US" dirty="0">
                <a:solidFill>
                  <a:srgbClr val="FF0000"/>
                </a:solidFill>
              </a:rPr>
              <a:t>Application/Survey</a:t>
            </a:r>
          </a:p>
          <a:p>
            <a:pPr lvl="2"/>
            <a:r>
              <a:rPr lang="en-US" dirty="0"/>
              <a:t>Compare a collection of existing algorithms on a new application domain of your interest</a:t>
            </a:r>
          </a:p>
          <a:p>
            <a:pPr lvl="1"/>
            <a:r>
              <a:rPr lang="en-US" dirty="0">
                <a:solidFill>
                  <a:srgbClr val="FF0000"/>
                </a:solidFill>
              </a:rPr>
              <a:t>Formulation/Development</a:t>
            </a:r>
          </a:p>
          <a:p>
            <a:pPr lvl="2"/>
            <a:r>
              <a:rPr lang="en-US" dirty="0"/>
              <a:t>Formulate a new model or algorithm for a new or old problem</a:t>
            </a:r>
          </a:p>
          <a:p>
            <a:pPr lvl="1"/>
            <a:r>
              <a:rPr lang="en-US" dirty="0">
                <a:solidFill>
                  <a:srgbClr val="FF0000"/>
                </a:solidFill>
              </a:rPr>
              <a:t>Theory</a:t>
            </a:r>
          </a:p>
          <a:p>
            <a:pPr lvl="2"/>
            <a:r>
              <a:rPr lang="en-US" dirty="0"/>
              <a:t>Theoretically analyze an existing algorithm</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a:t>
            </a:fld>
            <a:endParaRPr lang="en-US"/>
          </a:p>
        </p:txBody>
      </p:sp>
    </p:spTree>
    <p:extLst>
      <p:ext uri="{BB962C8B-B14F-4D97-AF65-F5344CB8AC3E}">
        <p14:creationId xmlns:p14="http://schemas.microsoft.com/office/powerpoint/2010/main" val="310835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30</a:t>
            </a:fld>
            <a:endParaRPr lang="en-US">
              <a:solidFill>
                <a:prstClr val="white">
                  <a:lumMod val="50000"/>
                </a:prstClr>
              </a:solidFill>
            </a:endParaRPr>
          </a:p>
        </p:txBody>
      </p:sp>
      <p:sp>
        <p:nvSpPr>
          <p:cNvPr id="6" name="Oval 5"/>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8" name="Oval 8"/>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9" name="Oval 9"/>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3"/>
          <a:stretch>
            <a:fillRect/>
          </a:stretch>
        </p:blipFill>
        <p:spPr>
          <a:xfrm>
            <a:off x="3390900" y="4991100"/>
            <a:ext cx="279400" cy="266700"/>
          </a:xfrm>
          <a:prstGeom prst="rect">
            <a:avLst/>
          </a:prstGeom>
          <a:solidFill>
            <a:schemeClr val="bg1"/>
          </a:solidFill>
        </p:spPr>
      </p:pic>
      <p:pic>
        <p:nvPicPr>
          <p:cNvPr id="33" name="Picture 32"/>
          <p:cNvPicPr>
            <a:picLocks noChangeAspect="1"/>
          </p:cNvPicPr>
          <p:nvPr/>
        </p:nvPicPr>
        <p:blipFill>
          <a:blip r:embed="rId3"/>
          <a:stretch>
            <a:fillRect/>
          </a:stretch>
        </p:blipFill>
        <p:spPr>
          <a:xfrm>
            <a:off x="4279900" y="4991100"/>
            <a:ext cx="279400" cy="266700"/>
          </a:xfrm>
          <a:prstGeom prst="rect">
            <a:avLst/>
          </a:prstGeom>
          <a:solidFill>
            <a:schemeClr val="bg1"/>
          </a:solidFill>
        </p:spPr>
      </p:pic>
      <p:pic>
        <p:nvPicPr>
          <p:cNvPr id="36" name="Picture 35"/>
          <p:cNvPicPr>
            <a:picLocks noChangeAspect="1"/>
          </p:cNvPicPr>
          <p:nvPr/>
        </p:nvPicPr>
        <p:blipFill>
          <a:blip r:embed="rId4"/>
          <a:stretch>
            <a:fillRect/>
          </a:stretch>
        </p:blipFill>
        <p:spPr>
          <a:xfrm>
            <a:off x="2832100" y="3550809"/>
            <a:ext cx="1993900" cy="317500"/>
          </a:xfrm>
          <a:prstGeom prst="rect">
            <a:avLst/>
          </a:prstGeom>
          <a:solidFill>
            <a:schemeClr val="bg1"/>
          </a:solidFill>
        </p:spPr>
      </p:pic>
      <p:pic>
        <p:nvPicPr>
          <p:cNvPr id="38" name="Picture 37"/>
          <p:cNvPicPr>
            <a:picLocks noChangeAspect="1"/>
          </p:cNvPicPr>
          <p:nvPr/>
        </p:nvPicPr>
        <p:blipFill>
          <a:blip r:embed="rId5"/>
          <a:stretch>
            <a:fillRect/>
          </a:stretch>
        </p:blipFill>
        <p:spPr>
          <a:xfrm>
            <a:off x="5803900" y="4991100"/>
            <a:ext cx="292100" cy="266700"/>
          </a:xfrm>
          <a:prstGeom prst="rect">
            <a:avLst/>
          </a:prstGeom>
          <a:solidFill>
            <a:schemeClr val="bg1"/>
          </a:solidFill>
        </p:spPr>
      </p:pic>
      <p:pic>
        <p:nvPicPr>
          <p:cNvPr id="39" name="Picture 38"/>
          <p:cNvPicPr>
            <a:picLocks noChangeAspect="1"/>
          </p:cNvPicPr>
          <p:nvPr/>
        </p:nvPicPr>
        <p:blipFill>
          <a:blip r:embed="rId6"/>
          <a:stretch>
            <a:fillRect/>
          </a:stretch>
        </p:blipFill>
        <p:spPr>
          <a:xfrm>
            <a:off x="4965700" y="3581400"/>
            <a:ext cx="2349500" cy="266700"/>
          </a:xfrm>
          <a:prstGeom prst="rect">
            <a:avLst/>
          </a:prstGeom>
          <a:solidFill>
            <a:schemeClr val="bg1"/>
          </a:solidFill>
        </p:spPr>
      </p:pic>
      <p:pic>
        <p:nvPicPr>
          <p:cNvPr id="40" name="Picture 39"/>
          <p:cNvPicPr>
            <a:picLocks noChangeAspect="1"/>
          </p:cNvPicPr>
          <p:nvPr/>
        </p:nvPicPr>
        <p:blipFill>
          <a:blip r:embed="rId7"/>
          <a:stretch>
            <a:fillRect/>
          </a:stretch>
        </p:blipFill>
        <p:spPr>
          <a:xfrm>
            <a:off x="4203700" y="2362200"/>
            <a:ext cx="1816100" cy="266700"/>
          </a:xfrm>
          <a:prstGeom prst="rect">
            <a:avLst/>
          </a:prstGeom>
          <a:solidFill>
            <a:schemeClr val="bg1"/>
          </a:solidFill>
        </p:spPr>
      </p:pic>
      <p:sp>
        <p:nvSpPr>
          <p:cNvPr id="49" name="Title 1"/>
          <p:cNvSpPr>
            <a:spLocks noGrp="1"/>
          </p:cNvSpPr>
          <p:nvPr>
            <p:ph type="title"/>
          </p:nvPr>
        </p:nvSpPr>
        <p:spPr>
          <a:xfrm>
            <a:off x="685800" y="228600"/>
            <a:ext cx="7772400" cy="685800"/>
          </a:xfrm>
        </p:spPr>
        <p:txBody>
          <a:bodyPr/>
          <a:lstStyle/>
          <a:p>
            <a:r>
              <a:rPr lang="en-US" dirty="0"/>
              <a:t>Example: Forward mode AD</a:t>
            </a:r>
          </a:p>
        </p:txBody>
      </p:sp>
      <p:pic>
        <p:nvPicPr>
          <p:cNvPr id="50" name="Picture 49"/>
          <p:cNvPicPr>
            <a:picLocks noChangeAspect="1"/>
          </p:cNvPicPr>
          <p:nvPr/>
        </p:nvPicPr>
        <p:blipFill>
          <a:blip r:embed="rId8"/>
          <a:stretch>
            <a:fillRect/>
          </a:stretch>
        </p:blipFill>
        <p:spPr>
          <a:xfrm>
            <a:off x="1987550" y="1143000"/>
            <a:ext cx="5168900" cy="469900"/>
          </a:xfrm>
          <a:prstGeom prst="rect">
            <a:avLst/>
          </a:prstGeom>
        </p:spPr>
      </p:pic>
      <p:sp>
        <p:nvSpPr>
          <p:cNvPr id="24" name="Shape 1289">
            <a:extLst>
              <a:ext uri="{FF2B5EF4-FFF2-40B4-BE49-F238E27FC236}">
                <a16:creationId xmlns:a16="http://schemas.microsoft.com/office/drawing/2014/main" id="{A46FECD1-E15A-9E4D-A524-34C00D6E35A1}"/>
              </a:ext>
            </a:extLst>
          </p:cNvPr>
          <p:cNvSpPr txBox="1"/>
          <p:nvPr/>
        </p:nvSpPr>
        <p:spPr>
          <a:xfrm>
            <a:off x="-1" y="1933200"/>
            <a:ext cx="3768685"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output variable f</a:t>
            </a:r>
            <a:r>
              <a:rPr lang="en-US" sz="2200" kern="0" baseline="-25000" dirty="0">
                <a:solidFill>
                  <a:srgbClr val="0000FF"/>
                </a:solidFill>
                <a:latin typeface="Arial"/>
                <a:cs typeface="Arial"/>
                <a:sym typeface="Arial"/>
              </a:rPr>
              <a:t>2</a:t>
            </a:r>
            <a:r>
              <a:rPr lang="en-US" sz="2200" kern="0" dirty="0">
                <a:solidFill>
                  <a:srgbClr val="0000FF"/>
                </a:solidFill>
                <a:latin typeface="Arial"/>
                <a:cs typeface="Arial"/>
                <a:sym typeface="Arial"/>
              </a:rPr>
              <a:t>?</a:t>
            </a:r>
            <a:endParaRPr sz="2200" kern="0" dirty="0">
              <a:solidFill>
                <a:srgbClr val="0000FF"/>
              </a:solidFill>
              <a:latin typeface="Arial"/>
              <a:cs typeface="Arial"/>
              <a:sym typeface="Arial"/>
            </a:endParaRPr>
          </a:p>
        </p:txBody>
      </p:sp>
    </p:spTree>
    <p:extLst>
      <p:ext uri="{BB962C8B-B14F-4D97-AF65-F5344CB8AC3E}">
        <p14:creationId xmlns:p14="http://schemas.microsoft.com/office/powerpoint/2010/main" val="2399599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31</a:t>
            </a:fld>
            <a:endParaRPr lang="en-US">
              <a:solidFill>
                <a:prstClr val="white">
                  <a:lumMod val="50000"/>
                </a:prstClr>
              </a:solidFill>
            </a:endParaRPr>
          </a:p>
        </p:txBody>
      </p:sp>
      <p:sp>
        <p:nvSpPr>
          <p:cNvPr id="6" name="Oval 5"/>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8" name="Oval 8"/>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9" name="Oval 9"/>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3"/>
          <a:stretch>
            <a:fillRect/>
          </a:stretch>
        </p:blipFill>
        <p:spPr>
          <a:xfrm>
            <a:off x="3390900" y="4991100"/>
            <a:ext cx="279400" cy="266700"/>
          </a:xfrm>
          <a:prstGeom prst="rect">
            <a:avLst/>
          </a:prstGeom>
          <a:solidFill>
            <a:schemeClr val="bg1"/>
          </a:solidFill>
        </p:spPr>
      </p:pic>
      <p:pic>
        <p:nvPicPr>
          <p:cNvPr id="33" name="Picture 32"/>
          <p:cNvPicPr>
            <a:picLocks noChangeAspect="1"/>
          </p:cNvPicPr>
          <p:nvPr/>
        </p:nvPicPr>
        <p:blipFill>
          <a:blip r:embed="rId3"/>
          <a:stretch>
            <a:fillRect/>
          </a:stretch>
        </p:blipFill>
        <p:spPr>
          <a:xfrm>
            <a:off x="4279900" y="4991100"/>
            <a:ext cx="279400" cy="266700"/>
          </a:xfrm>
          <a:prstGeom prst="rect">
            <a:avLst/>
          </a:prstGeom>
          <a:solidFill>
            <a:schemeClr val="bg1"/>
          </a:solidFill>
        </p:spPr>
      </p:pic>
      <p:pic>
        <p:nvPicPr>
          <p:cNvPr id="36" name="Picture 35"/>
          <p:cNvPicPr>
            <a:picLocks noChangeAspect="1"/>
          </p:cNvPicPr>
          <p:nvPr/>
        </p:nvPicPr>
        <p:blipFill>
          <a:blip r:embed="rId4"/>
          <a:stretch>
            <a:fillRect/>
          </a:stretch>
        </p:blipFill>
        <p:spPr>
          <a:xfrm>
            <a:off x="2832100" y="3550809"/>
            <a:ext cx="1993900" cy="317500"/>
          </a:xfrm>
          <a:prstGeom prst="rect">
            <a:avLst/>
          </a:prstGeom>
          <a:solidFill>
            <a:schemeClr val="bg1"/>
          </a:solidFill>
        </p:spPr>
      </p:pic>
      <p:pic>
        <p:nvPicPr>
          <p:cNvPr id="38" name="Picture 37"/>
          <p:cNvPicPr>
            <a:picLocks noChangeAspect="1"/>
          </p:cNvPicPr>
          <p:nvPr/>
        </p:nvPicPr>
        <p:blipFill>
          <a:blip r:embed="rId5"/>
          <a:stretch>
            <a:fillRect/>
          </a:stretch>
        </p:blipFill>
        <p:spPr>
          <a:xfrm>
            <a:off x="5803900" y="4991100"/>
            <a:ext cx="292100" cy="266700"/>
          </a:xfrm>
          <a:prstGeom prst="rect">
            <a:avLst/>
          </a:prstGeom>
          <a:solidFill>
            <a:schemeClr val="bg1"/>
          </a:solidFill>
        </p:spPr>
      </p:pic>
      <p:pic>
        <p:nvPicPr>
          <p:cNvPr id="39" name="Picture 38"/>
          <p:cNvPicPr>
            <a:picLocks noChangeAspect="1"/>
          </p:cNvPicPr>
          <p:nvPr/>
        </p:nvPicPr>
        <p:blipFill>
          <a:blip r:embed="rId6"/>
          <a:stretch>
            <a:fillRect/>
          </a:stretch>
        </p:blipFill>
        <p:spPr>
          <a:xfrm>
            <a:off x="4965700" y="3581400"/>
            <a:ext cx="2349500" cy="266700"/>
          </a:xfrm>
          <a:prstGeom prst="rect">
            <a:avLst/>
          </a:prstGeom>
          <a:solidFill>
            <a:schemeClr val="bg1"/>
          </a:solidFill>
        </p:spPr>
      </p:pic>
      <p:pic>
        <p:nvPicPr>
          <p:cNvPr id="40" name="Picture 39"/>
          <p:cNvPicPr>
            <a:picLocks noChangeAspect="1"/>
          </p:cNvPicPr>
          <p:nvPr/>
        </p:nvPicPr>
        <p:blipFill>
          <a:blip r:embed="rId7"/>
          <a:stretch>
            <a:fillRect/>
          </a:stretch>
        </p:blipFill>
        <p:spPr>
          <a:xfrm>
            <a:off x="4203700" y="2362200"/>
            <a:ext cx="1816100" cy="266700"/>
          </a:xfrm>
          <a:prstGeom prst="rect">
            <a:avLst/>
          </a:prstGeom>
          <a:solidFill>
            <a:schemeClr val="bg1"/>
          </a:solidFill>
        </p:spPr>
      </p:pic>
      <p:sp>
        <p:nvSpPr>
          <p:cNvPr id="49" name="Title 1"/>
          <p:cNvSpPr>
            <a:spLocks noGrp="1"/>
          </p:cNvSpPr>
          <p:nvPr>
            <p:ph type="title"/>
          </p:nvPr>
        </p:nvSpPr>
        <p:spPr>
          <a:xfrm>
            <a:off x="685800" y="228600"/>
            <a:ext cx="7772400" cy="685800"/>
          </a:xfrm>
        </p:spPr>
        <p:txBody>
          <a:bodyPr/>
          <a:lstStyle/>
          <a:p>
            <a:r>
              <a:rPr lang="en-US" dirty="0"/>
              <a:t>Example: Forward mode AD</a:t>
            </a:r>
          </a:p>
        </p:txBody>
      </p:sp>
      <p:pic>
        <p:nvPicPr>
          <p:cNvPr id="50" name="Picture 49"/>
          <p:cNvPicPr>
            <a:picLocks noChangeAspect="1"/>
          </p:cNvPicPr>
          <p:nvPr/>
        </p:nvPicPr>
        <p:blipFill>
          <a:blip r:embed="rId8"/>
          <a:stretch>
            <a:fillRect/>
          </a:stretch>
        </p:blipFill>
        <p:spPr>
          <a:xfrm>
            <a:off x="1987550" y="1143000"/>
            <a:ext cx="5168900" cy="469900"/>
          </a:xfrm>
          <a:prstGeom prst="rect">
            <a:avLst/>
          </a:prstGeom>
        </p:spPr>
      </p:pic>
      <p:sp>
        <p:nvSpPr>
          <p:cNvPr id="24" name="Shape 1289">
            <a:extLst>
              <a:ext uri="{FF2B5EF4-FFF2-40B4-BE49-F238E27FC236}">
                <a16:creationId xmlns:a16="http://schemas.microsoft.com/office/drawing/2014/main" id="{A46FECD1-E15A-9E4D-A524-34C00D6E35A1}"/>
              </a:ext>
            </a:extLst>
          </p:cNvPr>
          <p:cNvSpPr txBox="1"/>
          <p:nvPr/>
        </p:nvSpPr>
        <p:spPr>
          <a:xfrm>
            <a:off x="-1" y="1933200"/>
            <a:ext cx="3768685"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output variable f</a:t>
            </a:r>
            <a:r>
              <a:rPr lang="en-US" sz="2200" kern="0" baseline="-25000" dirty="0">
                <a:solidFill>
                  <a:srgbClr val="0000FF"/>
                </a:solidFill>
                <a:latin typeface="Arial"/>
                <a:cs typeface="Arial"/>
                <a:sym typeface="Arial"/>
              </a:rPr>
              <a:t>2</a:t>
            </a:r>
            <a:r>
              <a:rPr lang="en-US" sz="2200" kern="0" dirty="0">
                <a:solidFill>
                  <a:srgbClr val="0000FF"/>
                </a:solidFill>
                <a:latin typeface="Arial"/>
                <a:cs typeface="Arial"/>
                <a:sym typeface="Arial"/>
              </a:rPr>
              <a:t>?</a:t>
            </a:r>
            <a:endParaRPr sz="2200" kern="0" dirty="0">
              <a:solidFill>
                <a:srgbClr val="0000FF"/>
              </a:solidFill>
              <a:latin typeface="Arial"/>
              <a:cs typeface="Arial"/>
              <a:sym typeface="Arial"/>
            </a:endParaRPr>
          </a:p>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A: more sophisticated graph; </a:t>
            </a:r>
            <a:br>
              <a:rPr lang="en" sz="2200" kern="0" dirty="0">
                <a:solidFill>
                  <a:srgbClr val="0000FF"/>
                </a:solidFill>
                <a:latin typeface="Arial"/>
                <a:cs typeface="Arial"/>
                <a:sym typeface="Arial"/>
              </a:rPr>
            </a:br>
            <a:r>
              <a:rPr lang="en" sz="2200" kern="0" dirty="0">
                <a:solidFill>
                  <a:srgbClr val="0000FF"/>
                </a:solidFill>
                <a:latin typeface="Arial"/>
                <a:cs typeface="Arial"/>
                <a:sym typeface="Arial"/>
              </a:rPr>
              <a:t>single “forward prop”</a:t>
            </a:r>
            <a:endParaRPr sz="2200" kern="0" dirty="0">
              <a:solidFill>
                <a:srgbClr val="0000FF"/>
              </a:solidFill>
              <a:latin typeface="Arial"/>
              <a:cs typeface="Arial"/>
              <a:sym typeface="Arial"/>
            </a:endParaRPr>
          </a:p>
        </p:txBody>
      </p:sp>
    </p:spTree>
    <p:extLst>
      <p:ext uri="{BB962C8B-B14F-4D97-AF65-F5344CB8AC3E}">
        <p14:creationId xmlns:p14="http://schemas.microsoft.com/office/powerpoint/2010/main" val="4147497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Reverse mode AD</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32</a:t>
            </a:fld>
            <a:endParaRPr lang="en-US"/>
          </a:p>
        </p:txBody>
      </p:sp>
      <p:pic>
        <p:nvPicPr>
          <p:cNvPr id="6" name="Picture 5"/>
          <p:cNvPicPr>
            <a:picLocks noChangeAspect="1"/>
          </p:cNvPicPr>
          <p:nvPr/>
        </p:nvPicPr>
        <p:blipFill>
          <a:blip r:embed="rId2"/>
          <a:stretch>
            <a:fillRect/>
          </a:stretch>
        </p:blipFill>
        <p:spPr>
          <a:xfrm>
            <a:off x="1987550" y="1143000"/>
            <a:ext cx="5168900" cy="469900"/>
          </a:xfrm>
          <a:prstGeom prst="rect">
            <a:avLst/>
          </a:prstGeom>
        </p:spPr>
      </p:pic>
      <p:sp>
        <p:nvSpPr>
          <p:cNvPr id="33" name="Oval 5">
            <a:extLst>
              <a:ext uri="{FF2B5EF4-FFF2-40B4-BE49-F238E27FC236}">
                <a16:creationId xmlns:a16="http://schemas.microsoft.com/office/drawing/2014/main" id="{9B989A2B-8C65-E14A-AE38-65CE85007DF6}"/>
              </a:ext>
            </a:extLst>
          </p:cNvPr>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34" name="Oval 7">
            <a:extLst>
              <a:ext uri="{FF2B5EF4-FFF2-40B4-BE49-F238E27FC236}">
                <a16:creationId xmlns:a16="http://schemas.microsoft.com/office/drawing/2014/main" id="{58FCE9D9-0E14-FC42-9326-7882B64DDDB7}"/>
              </a:ext>
            </a:extLst>
          </p:cNvPr>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35" name="Oval 8">
            <a:extLst>
              <a:ext uri="{FF2B5EF4-FFF2-40B4-BE49-F238E27FC236}">
                <a16:creationId xmlns:a16="http://schemas.microsoft.com/office/drawing/2014/main" id="{49EB2529-6628-E24B-860C-1FF00CF9FA4D}"/>
              </a:ext>
            </a:extLst>
          </p:cNvPr>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36" name="Oval 9">
            <a:extLst>
              <a:ext uri="{FF2B5EF4-FFF2-40B4-BE49-F238E27FC236}">
                <a16:creationId xmlns:a16="http://schemas.microsoft.com/office/drawing/2014/main" id="{9DD89026-2F69-B04A-8D7D-1A05A1478CE0}"/>
              </a:ext>
            </a:extLst>
          </p:cNvPr>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37" name="AutoShape 4">
            <a:extLst>
              <a:ext uri="{FF2B5EF4-FFF2-40B4-BE49-F238E27FC236}">
                <a16:creationId xmlns:a16="http://schemas.microsoft.com/office/drawing/2014/main" id="{064BD3FF-3035-8F4C-A215-AC5FDD43C937}"/>
              </a:ext>
            </a:extLst>
          </p:cNvPr>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8" name="AutoShape 4">
            <a:extLst>
              <a:ext uri="{FF2B5EF4-FFF2-40B4-BE49-F238E27FC236}">
                <a16:creationId xmlns:a16="http://schemas.microsoft.com/office/drawing/2014/main" id="{E003FE0A-EF76-544D-B1D9-5285E1A1C98B}"/>
              </a:ext>
            </a:extLst>
          </p:cNvPr>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39" name="Oval 38">
            <a:extLst>
              <a:ext uri="{FF2B5EF4-FFF2-40B4-BE49-F238E27FC236}">
                <a16:creationId xmlns:a16="http://schemas.microsoft.com/office/drawing/2014/main" id="{7F2366F9-AAA9-4E41-AE14-B7B35E0FAFC3}"/>
              </a:ext>
            </a:extLst>
          </p:cNvPr>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40" name="AutoShape 4">
            <a:extLst>
              <a:ext uri="{FF2B5EF4-FFF2-40B4-BE49-F238E27FC236}">
                <a16:creationId xmlns:a16="http://schemas.microsoft.com/office/drawing/2014/main" id="{9AD2B5C2-7FDF-E947-8FA4-E9A42C57F7E9}"/>
              </a:ext>
            </a:extLst>
          </p:cNvPr>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41" name="AutoShape 4">
            <a:extLst>
              <a:ext uri="{FF2B5EF4-FFF2-40B4-BE49-F238E27FC236}">
                <a16:creationId xmlns:a16="http://schemas.microsoft.com/office/drawing/2014/main" id="{EA1E71A4-498C-EE40-88F4-E3FFCB54E2DD}"/>
              </a:ext>
            </a:extLst>
          </p:cNvPr>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42" name="AutoShape 4">
            <a:extLst>
              <a:ext uri="{FF2B5EF4-FFF2-40B4-BE49-F238E27FC236}">
                <a16:creationId xmlns:a16="http://schemas.microsoft.com/office/drawing/2014/main" id="{A8761681-9DCA-314A-B407-635E0C055F45}"/>
              </a:ext>
            </a:extLst>
          </p:cNvPr>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43" name="AutoShape 4">
            <a:extLst>
              <a:ext uri="{FF2B5EF4-FFF2-40B4-BE49-F238E27FC236}">
                <a16:creationId xmlns:a16="http://schemas.microsoft.com/office/drawing/2014/main" id="{5E45A000-62D4-CA44-9C83-220762B6FE2D}"/>
              </a:ext>
            </a:extLst>
          </p:cNvPr>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551437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Reverse mode AD</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33</a:t>
            </a:fld>
            <a:endParaRPr lang="en-US"/>
          </a:p>
        </p:txBody>
      </p:sp>
      <p:pic>
        <p:nvPicPr>
          <p:cNvPr id="6" name="Picture 5"/>
          <p:cNvPicPr>
            <a:picLocks noChangeAspect="1"/>
          </p:cNvPicPr>
          <p:nvPr/>
        </p:nvPicPr>
        <p:blipFill>
          <a:blip r:embed="rId2"/>
          <a:stretch>
            <a:fillRect/>
          </a:stretch>
        </p:blipFill>
        <p:spPr>
          <a:xfrm>
            <a:off x="1987550" y="1143000"/>
            <a:ext cx="5168900" cy="469900"/>
          </a:xfrm>
          <a:prstGeom prst="rect">
            <a:avLst/>
          </a:prstGeom>
        </p:spPr>
      </p:pic>
      <p:sp>
        <p:nvSpPr>
          <p:cNvPr id="33" name="Oval 5">
            <a:extLst>
              <a:ext uri="{FF2B5EF4-FFF2-40B4-BE49-F238E27FC236}">
                <a16:creationId xmlns:a16="http://schemas.microsoft.com/office/drawing/2014/main" id="{9B989A2B-8C65-E14A-AE38-65CE85007DF6}"/>
              </a:ext>
            </a:extLst>
          </p:cNvPr>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34" name="Oval 7">
            <a:extLst>
              <a:ext uri="{FF2B5EF4-FFF2-40B4-BE49-F238E27FC236}">
                <a16:creationId xmlns:a16="http://schemas.microsoft.com/office/drawing/2014/main" id="{58FCE9D9-0E14-FC42-9326-7882B64DDDB7}"/>
              </a:ext>
            </a:extLst>
          </p:cNvPr>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35" name="Oval 8">
            <a:extLst>
              <a:ext uri="{FF2B5EF4-FFF2-40B4-BE49-F238E27FC236}">
                <a16:creationId xmlns:a16="http://schemas.microsoft.com/office/drawing/2014/main" id="{49EB2529-6628-E24B-860C-1FF00CF9FA4D}"/>
              </a:ext>
            </a:extLst>
          </p:cNvPr>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36" name="Oval 9">
            <a:extLst>
              <a:ext uri="{FF2B5EF4-FFF2-40B4-BE49-F238E27FC236}">
                <a16:creationId xmlns:a16="http://schemas.microsoft.com/office/drawing/2014/main" id="{9DD89026-2F69-B04A-8D7D-1A05A1478CE0}"/>
              </a:ext>
            </a:extLst>
          </p:cNvPr>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37" name="AutoShape 4">
            <a:extLst>
              <a:ext uri="{FF2B5EF4-FFF2-40B4-BE49-F238E27FC236}">
                <a16:creationId xmlns:a16="http://schemas.microsoft.com/office/drawing/2014/main" id="{064BD3FF-3035-8F4C-A215-AC5FDD43C937}"/>
              </a:ext>
            </a:extLst>
          </p:cNvPr>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8" name="AutoShape 4">
            <a:extLst>
              <a:ext uri="{FF2B5EF4-FFF2-40B4-BE49-F238E27FC236}">
                <a16:creationId xmlns:a16="http://schemas.microsoft.com/office/drawing/2014/main" id="{E003FE0A-EF76-544D-B1D9-5285E1A1C98B}"/>
              </a:ext>
            </a:extLst>
          </p:cNvPr>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39" name="Oval 38">
            <a:extLst>
              <a:ext uri="{FF2B5EF4-FFF2-40B4-BE49-F238E27FC236}">
                <a16:creationId xmlns:a16="http://schemas.microsoft.com/office/drawing/2014/main" id="{7F2366F9-AAA9-4E41-AE14-B7B35E0FAFC3}"/>
              </a:ext>
            </a:extLst>
          </p:cNvPr>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40" name="AutoShape 4">
            <a:extLst>
              <a:ext uri="{FF2B5EF4-FFF2-40B4-BE49-F238E27FC236}">
                <a16:creationId xmlns:a16="http://schemas.microsoft.com/office/drawing/2014/main" id="{9AD2B5C2-7FDF-E947-8FA4-E9A42C57F7E9}"/>
              </a:ext>
            </a:extLst>
          </p:cNvPr>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41" name="AutoShape 4">
            <a:extLst>
              <a:ext uri="{FF2B5EF4-FFF2-40B4-BE49-F238E27FC236}">
                <a16:creationId xmlns:a16="http://schemas.microsoft.com/office/drawing/2014/main" id="{EA1E71A4-498C-EE40-88F4-E3FFCB54E2DD}"/>
              </a:ext>
            </a:extLst>
          </p:cNvPr>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42" name="AutoShape 4">
            <a:extLst>
              <a:ext uri="{FF2B5EF4-FFF2-40B4-BE49-F238E27FC236}">
                <a16:creationId xmlns:a16="http://schemas.microsoft.com/office/drawing/2014/main" id="{A8761681-9DCA-314A-B407-635E0C055F45}"/>
              </a:ext>
            </a:extLst>
          </p:cNvPr>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43" name="AutoShape 4">
            <a:extLst>
              <a:ext uri="{FF2B5EF4-FFF2-40B4-BE49-F238E27FC236}">
                <a16:creationId xmlns:a16="http://schemas.microsoft.com/office/drawing/2014/main" id="{5E45A000-62D4-CA44-9C83-220762B6FE2D}"/>
              </a:ext>
            </a:extLst>
          </p:cNvPr>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274734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34</a:t>
            </a:fld>
            <a:endParaRPr lang="en-US">
              <a:solidFill>
                <a:prstClr val="white">
                  <a:lumMod val="50000"/>
                </a:prstClr>
              </a:solidFill>
            </a:endParaRPr>
          </a:p>
        </p:txBody>
      </p:sp>
      <p:sp>
        <p:nvSpPr>
          <p:cNvPr id="49" name="Title 1"/>
          <p:cNvSpPr>
            <a:spLocks noGrp="1"/>
          </p:cNvSpPr>
          <p:nvPr>
            <p:ph type="title"/>
          </p:nvPr>
        </p:nvSpPr>
        <p:spPr>
          <a:xfrm>
            <a:off x="685800" y="228600"/>
            <a:ext cx="7772400" cy="685800"/>
          </a:xfrm>
        </p:spPr>
        <p:txBody>
          <a:bodyPr/>
          <a:lstStyle/>
          <a:p>
            <a:r>
              <a:rPr lang="en-US" dirty="0"/>
              <a:t>Example: Reverse mode AD</a:t>
            </a:r>
          </a:p>
        </p:txBody>
      </p:sp>
      <p:pic>
        <p:nvPicPr>
          <p:cNvPr id="50" name="Picture 49"/>
          <p:cNvPicPr>
            <a:picLocks noChangeAspect="1"/>
          </p:cNvPicPr>
          <p:nvPr/>
        </p:nvPicPr>
        <p:blipFill>
          <a:blip r:embed="rId3"/>
          <a:stretch>
            <a:fillRect/>
          </a:stretch>
        </p:blipFill>
        <p:spPr>
          <a:xfrm>
            <a:off x="1987550" y="1143000"/>
            <a:ext cx="5168900" cy="469900"/>
          </a:xfrm>
          <a:prstGeom prst="rect">
            <a:avLst/>
          </a:prstGeom>
        </p:spPr>
      </p:pic>
      <p:sp>
        <p:nvSpPr>
          <p:cNvPr id="23" name="Oval 5"/>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24" name="Oval 7"/>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5" name="Oval 8"/>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6" name="Oval 9"/>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7" name="AutoShape 4"/>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28" name="AutoShape 4"/>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sp>
        <p:nvSpPr>
          <p:cNvPr id="29" name="Oval 28"/>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30" name="AutoShape 4"/>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31" name="AutoShape 4"/>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34" name="AutoShape 4"/>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5" name="AutoShape 4"/>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pic>
        <p:nvPicPr>
          <p:cNvPr id="37" name="Picture 36"/>
          <p:cNvPicPr>
            <a:picLocks noChangeAspect="1"/>
          </p:cNvPicPr>
          <p:nvPr/>
        </p:nvPicPr>
        <p:blipFill>
          <a:blip r:embed="rId4"/>
          <a:stretch>
            <a:fillRect/>
          </a:stretch>
        </p:blipFill>
        <p:spPr>
          <a:xfrm>
            <a:off x="4315198" y="2362200"/>
            <a:ext cx="889000" cy="266700"/>
          </a:xfrm>
          <a:prstGeom prst="rect">
            <a:avLst/>
          </a:prstGeom>
          <a:solidFill>
            <a:schemeClr val="bg1"/>
          </a:solidFill>
        </p:spPr>
      </p:pic>
      <p:pic>
        <p:nvPicPr>
          <p:cNvPr id="41" name="Picture 40"/>
          <p:cNvPicPr>
            <a:picLocks noChangeAspect="1"/>
          </p:cNvPicPr>
          <p:nvPr/>
        </p:nvPicPr>
        <p:blipFill>
          <a:blip r:embed="rId5"/>
          <a:stretch>
            <a:fillRect/>
          </a:stretch>
        </p:blipFill>
        <p:spPr>
          <a:xfrm>
            <a:off x="3578598" y="3581400"/>
            <a:ext cx="1092200" cy="241300"/>
          </a:xfrm>
          <a:prstGeom prst="rect">
            <a:avLst/>
          </a:prstGeom>
          <a:solidFill>
            <a:schemeClr val="bg1"/>
          </a:solidFill>
        </p:spPr>
      </p:pic>
      <p:pic>
        <p:nvPicPr>
          <p:cNvPr id="42" name="Picture 41"/>
          <p:cNvPicPr>
            <a:picLocks noChangeAspect="1"/>
          </p:cNvPicPr>
          <p:nvPr/>
        </p:nvPicPr>
        <p:blipFill>
          <a:blip r:embed="rId6"/>
          <a:stretch>
            <a:fillRect/>
          </a:stretch>
        </p:blipFill>
        <p:spPr>
          <a:xfrm>
            <a:off x="4797798" y="3581400"/>
            <a:ext cx="1092200" cy="241300"/>
          </a:xfrm>
          <a:prstGeom prst="rect">
            <a:avLst/>
          </a:prstGeom>
          <a:solidFill>
            <a:schemeClr val="bg1"/>
          </a:solidFill>
        </p:spPr>
      </p:pic>
      <p:pic>
        <p:nvPicPr>
          <p:cNvPr id="43" name="Picture 42"/>
          <p:cNvPicPr>
            <a:picLocks noChangeAspect="1"/>
          </p:cNvPicPr>
          <p:nvPr/>
        </p:nvPicPr>
        <p:blipFill>
          <a:blip r:embed="rId7"/>
          <a:stretch>
            <a:fillRect/>
          </a:stretch>
        </p:blipFill>
        <p:spPr>
          <a:xfrm>
            <a:off x="1610980" y="4881739"/>
            <a:ext cx="2044700" cy="317500"/>
          </a:xfrm>
          <a:prstGeom prst="rect">
            <a:avLst/>
          </a:prstGeom>
          <a:solidFill>
            <a:schemeClr val="bg1"/>
          </a:solidFill>
        </p:spPr>
      </p:pic>
      <p:pic>
        <p:nvPicPr>
          <p:cNvPr id="44" name="Picture 43"/>
          <p:cNvPicPr>
            <a:picLocks noChangeAspect="1"/>
          </p:cNvPicPr>
          <p:nvPr/>
        </p:nvPicPr>
        <p:blipFill>
          <a:blip r:embed="rId8"/>
          <a:stretch>
            <a:fillRect/>
          </a:stretch>
        </p:blipFill>
        <p:spPr>
          <a:xfrm>
            <a:off x="3883831" y="4908550"/>
            <a:ext cx="1358900" cy="241300"/>
          </a:xfrm>
          <a:prstGeom prst="rect">
            <a:avLst/>
          </a:prstGeom>
          <a:solidFill>
            <a:schemeClr val="bg1"/>
          </a:solidFill>
        </p:spPr>
      </p:pic>
      <p:pic>
        <p:nvPicPr>
          <p:cNvPr id="45" name="Picture 44"/>
          <p:cNvPicPr>
            <a:picLocks noChangeAspect="1"/>
          </p:cNvPicPr>
          <p:nvPr/>
        </p:nvPicPr>
        <p:blipFill>
          <a:blip r:embed="rId9"/>
          <a:stretch>
            <a:fillRect/>
          </a:stretch>
        </p:blipFill>
        <p:spPr>
          <a:xfrm>
            <a:off x="5435600" y="4919839"/>
            <a:ext cx="1346200" cy="241300"/>
          </a:xfrm>
          <a:prstGeom prst="rect">
            <a:avLst/>
          </a:prstGeom>
          <a:solidFill>
            <a:schemeClr val="bg1"/>
          </a:solidFill>
        </p:spPr>
      </p:pic>
      <p:cxnSp>
        <p:nvCxnSpPr>
          <p:cNvPr id="38" name="Straight Arrow Connector 37">
            <a:extLst>
              <a:ext uri="{FF2B5EF4-FFF2-40B4-BE49-F238E27FC236}">
                <a16:creationId xmlns:a16="http://schemas.microsoft.com/office/drawing/2014/main" id="{D8D17EDC-9C54-7E46-B9C4-69AD709ED8BC}"/>
              </a:ext>
            </a:extLst>
          </p:cNvPr>
          <p:cNvCxnSpPr/>
          <p:nvPr/>
        </p:nvCxnSpPr>
        <p:spPr bwMode="auto">
          <a:xfrm>
            <a:off x="76200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87161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5" name="Shape 1015"/>
          <p:cNvSpPr/>
          <p:nvPr/>
        </p:nvSpPr>
        <p:spPr>
          <a:xfrm>
            <a:off x="2909925" y="2683950"/>
            <a:ext cx="863100" cy="863100"/>
          </a:xfrm>
          <a:prstGeom prst="ellipse">
            <a:avLst/>
          </a:prstGeom>
          <a:solidFill>
            <a:srgbClr val="EFEFEF"/>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16" name="Shape 1016"/>
          <p:cNvCxnSpPr/>
          <p:nvPr/>
        </p:nvCxnSpPr>
        <p:spPr>
          <a:xfrm rot="10800000" flipH="1">
            <a:off x="3750650" y="2133275"/>
            <a:ext cx="1577400" cy="833400"/>
          </a:xfrm>
          <a:prstGeom prst="straightConnector1">
            <a:avLst/>
          </a:prstGeom>
          <a:noFill/>
          <a:ln w="9525" cap="flat" cmpd="sng">
            <a:solidFill>
              <a:srgbClr val="38761D"/>
            </a:solidFill>
            <a:prstDash val="solid"/>
            <a:round/>
            <a:headEnd type="none" w="lg" len="lg"/>
            <a:tailEnd type="triangle" w="lg" len="lg"/>
          </a:ln>
        </p:spPr>
      </p:cxnSp>
      <p:sp>
        <p:nvSpPr>
          <p:cNvPr id="1017" name="Shape 1017"/>
          <p:cNvSpPr/>
          <p:nvPr/>
        </p:nvSpPr>
        <p:spPr>
          <a:xfrm>
            <a:off x="5328050" y="1705450"/>
            <a:ext cx="863100" cy="863100"/>
          </a:xfrm>
          <a:prstGeom prst="ellipse">
            <a:avLst/>
          </a:prstGeom>
          <a:solidFill>
            <a:srgbClr val="EFEFE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18" name="Shape 1018"/>
          <p:cNvCxnSpPr>
            <a:stCxn id="1015" idx="5"/>
          </p:cNvCxnSpPr>
          <p:nvPr/>
        </p:nvCxnSpPr>
        <p:spPr>
          <a:xfrm>
            <a:off x="3646626" y="3420651"/>
            <a:ext cx="1703700" cy="840600"/>
          </a:xfrm>
          <a:prstGeom prst="straightConnector1">
            <a:avLst/>
          </a:prstGeom>
          <a:noFill/>
          <a:ln w="9525" cap="flat" cmpd="sng">
            <a:solidFill>
              <a:srgbClr val="38761D"/>
            </a:solidFill>
            <a:prstDash val="solid"/>
            <a:round/>
            <a:headEnd type="none" w="lg" len="lg"/>
            <a:tailEnd type="triangle" w="lg" len="lg"/>
          </a:ln>
        </p:spPr>
      </p:cxnSp>
      <p:sp>
        <p:nvSpPr>
          <p:cNvPr id="1019" name="Shape 1019"/>
          <p:cNvSpPr/>
          <p:nvPr/>
        </p:nvSpPr>
        <p:spPr>
          <a:xfrm>
            <a:off x="5350325" y="3874125"/>
            <a:ext cx="863100" cy="863100"/>
          </a:xfrm>
          <a:prstGeom prst="ellipse">
            <a:avLst/>
          </a:prstGeom>
          <a:solidFill>
            <a:srgbClr val="EFEFE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20" name="Shape 1020"/>
          <p:cNvCxnSpPr/>
          <p:nvPr/>
        </p:nvCxnSpPr>
        <p:spPr>
          <a:xfrm flipH="1">
            <a:off x="3906825" y="2319300"/>
            <a:ext cx="1458300" cy="751500"/>
          </a:xfrm>
          <a:prstGeom prst="straightConnector1">
            <a:avLst/>
          </a:prstGeom>
          <a:noFill/>
          <a:ln w="9525" cap="flat" cmpd="sng">
            <a:solidFill>
              <a:srgbClr val="FF0000"/>
            </a:solidFill>
            <a:prstDash val="solid"/>
            <a:round/>
            <a:headEnd type="none" w="lg" len="lg"/>
            <a:tailEnd type="triangle" w="lg" len="lg"/>
          </a:ln>
        </p:spPr>
      </p:cxnSp>
      <p:cxnSp>
        <p:nvCxnSpPr>
          <p:cNvPr id="1021" name="Shape 1021"/>
          <p:cNvCxnSpPr>
            <a:stCxn id="1019" idx="1"/>
          </p:cNvCxnSpPr>
          <p:nvPr/>
        </p:nvCxnSpPr>
        <p:spPr>
          <a:xfrm rot="10800000">
            <a:off x="3899623" y="3301523"/>
            <a:ext cx="1577100" cy="699000"/>
          </a:xfrm>
          <a:prstGeom prst="straightConnector1">
            <a:avLst/>
          </a:prstGeom>
          <a:noFill/>
          <a:ln w="9525" cap="flat" cmpd="sng">
            <a:solidFill>
              <a:srgbClr val="FF0000"/>
            </a:solidFill>
            <a:prstDash val="solid"/>
            <a:round/>
            <a:headEnd type="none" w="lg" len="lg"/>
            <a:tailEnd type="triangle" w="lg" len="lg"/>
          </a:ln>
        </p:spPr>
      </p:cxnSp>
      <p:cxnSp>
        <p:nvCxnSpPr>
          <p:cNvPr id="1022" name="Shape 1022"/>
          <p:cNvCxnSpPr/>
          <p:nvPr/>
        </p:nvCxnSpPr>
        <p:spPr>
          <a:xfrm rot="10800000" flipH="1">
            <a:off x="6168725" y="1448875"/>
            <a:ext cx="930000" cy="520800"/>
          </a:xfrm>
          <a:prstGeom prst="straightConnector1">
            <a:avLst/>
          </a:prstGeom>
          <a:noFill/>
          <a:ln w="9525" cap="flat" cmpd="sng">
            <a:solidFill>
              <a:schemeClr val="dk2"/>
            </a:solidFill>
            <a:prstDash val="solid"/>
            <a:round/>
            <a:headEnd type="none" w="lg" len="lg"/>
            <a:tailEnd type="triangle" w="lg" len="lg"/>
          </a:ln>
        </p:spPr>
      </p:cxnSp>
      <p:cxnSp>
        <p:nvCxnSpPr>
          <p:cNvPr id="1023" name="Shape 1023"/>
          <p:cNvCxnSpPr/>
          <p:nvPr/>
        </p:nvCxnSpPr>
        <p:spPr>
          <a:xfrm>
            <a:off x="6161300" y="2304500"/>
            <a:ext cx="1063800" cy="409200"/>
          </a:xfrm>
          <a:prstGeom prst="straightConnector1">
            <a:avLst/>
          </a:prstGeom>
          <a:noFill/>
          <a:ln w="9525" cap="flat" cmpd="sng">
            <a:solidFill>
              <a:schemeClr val="dk2"/>
            </a:solidFill>
            <a:prstDash val="solid"/>
            <a:round/>
            <a:headEnd type="none" w="lg" len="lg"/>
            <a:tailEnd type="triangle" w="lg" len="lg"/>
          </a:ln>
        </p:spPr>
      </p:cxnSp>
      <p:cxnSp>
        <p:nvCxnSpPr>
          <p:cNvPr id="1024" name="Shape 1024"/>
          <p:cNvCxnSpPr/>
          <p:nvPr/>
        </p:nvCxnSpPr>
        <p:spPr>
          <a:xfrm rot="10800000" flipH="1">
            <a:off x="6183600" y="3450300"/>
            <a:ext cx="1182900" cy="669600"/>
          </a:xfrm>
          <a:prstGeom prst="straightConnector1">
            <a:avLst/>
          </a:prstGeom>
          <a:noFill/>
          <a:ln w="9525" cap="flat" cmpd="sng">
            <a:solidFill>
              <a:schemeClr val="dk2"/>
            </a:solidFill>
            <a:prstDash val="solid"/>
            <a:round/>
            <a:headEnd type="none" w="lg" len="lg"/>
            <a:tailEnd type="triangle" w="lg" len="lg"/>
          </a:ln>
        </p:spPr>
      </p:cxnSp>
      <p:cxnSp>
        <p:nvCxnSpPr>
          <p:cNvPr id="1025" name="Shape 1025"/>
          <p:cNvCxnSpPr>
            <a:stCxn id="1019" idx="5"/>
          </p:cNvCxnSpPr>
          <p:nvPr/>
        </p:nvCxnSpPr>
        <p:spPr>
          <a:xfrm>
            <a:off x="6087026" y="4610826"/>
            <a:ext cx="989400" cy="573000"/>
          </a:xfrm>
          <a:prstGeom prst="straightConnector1">
            <a:avLst/>
          </a:prstGeom>
          <a:noFill/>
          <a:ln w="9525" cap="flat" cmpd="sng">
            <a:solidFill>
              <a:schemeClr val="dk2"/>
            </a:solidFill>
            <a:prstDash val="solid"/>
            <a:round/>
            <a:headEnd type="none" w="lg" len="lg"/>
            <a:tailEnd type="triangle" w="lg" len="lg"/>
          </a:ln>
        </p:spPr>
      </p:cxnSp>
      <p:cxnSp>
        <p:nvCxnSpPr>
          <p:cNvPr id="1026" name="Shape 1026"/>
          <p:cNvCxnSpPr>
            <a:endCxn id="1015" idx="2"/>
          </p:cNvCxnSpPr>
          <p:nvPr/>
        </p:nvCxnSpPr>
        <p:spPr>
          <a:xfrm>
            <a:off x="1771425" y="3115500"/>
            <a:ext cx="1138500" cy="0"/>
          </a:xfrm>
          <a:prstGeom prst="straightConnector1">
            <a:avLst/>
          </a:prstGeom>
          <a:noFill/>
          <a:ln w="9525" cap="flat" cmpd="sng">
            <a:solidFill>
              <a:schemeClr val="dk2"/>
            </a:solidFill>
            <a:prstDash val="solid"/>
            <a:round/>
            <a:headEnd type="none" w="lg" len="lg"/>
            <a:tailEnd type="triangle" w="lg" len="lg"/>
          </a:ln>
        </p:spPr>
      </p:cxnSp>
      <p:sp>
        <p:nvSpPr>
          <p:cNvPr id="1027" name="Shape 1027"/>
          <p:cNvSpPr txBox="1"/>
          <p:nvPr/>
        </p:nvSpPr>
        <p:spPr>
          <a:xfrm>
            <a:off x="3961025" y="2903555"/>
            <a:ext cx="394500" cy="409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FF0000"/>
                </a:solidFill>
                <a:latin typeface="Arial"/>
                <a:ea typeface="Arial"/>
                <a:cs typeface="Arial"/>
                <a:sym typeface="Arial"/>
              </a:rPr>
              <a:t>+</a:t>
            </a:r>
          </a:p>
        </p:txBody>
      </p:sp>
      <p:sp>
        <p:nvSpPr>
          <p:cNvPr id="2" name="Title 1"/>
          <p:cNvSpPr>
            <a:spLocks noGrp="1"/>
          </p:cNvSpPr>
          <p:nvPr>
            <p:ph type="title"/>
          </p:nvPr>
        </p:nvSpPr>
        <p:spPr>
          <a:xfrm>
            <a:off x="311700" y="227000"/>
            <a:ext cx="8520600" cy="763600"/>
          </a:xfrm>
        </p:spPr>
        <p:txBody>
          <a:bodyPr/>
          <a:lstStyle/>
          <a:p>
            <a:r>
              <a:rPr lang="en" dirty="0"/>
              <a:t>Gradients add at branches</a:t>
            </a:r>
            <a:endParaRPr lang="en-US" dirty="0"/>
          </a:p>
        </p:txBody>
      </p:sp>
      <p:sp>
        <p:nvSpPr>
          <p:cNvPr id="1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562987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36</a:t>
            </a:fld>
            <a:endParaRPr lang="en-US">
              <a:solidFill>
                <a:prstClr val="white">
                  <a:lumMod val="50000"/>
                </a:prstClr>
              </a:solidFill>
            </a:endParaRPr>
          </a:p>
        </p:txBody>
      </p:sp>
      <p:sp>
        <p:nvSpPr>
          <p:cNvPr id="49" name="Title 1"/>
          <p:cNvSpPr>
            <a:spLocks noGrp="1"/>
          </p:cNvSpPr>
          <p:nvPr>
            <p:ph type="title"/>
          </p:nvPr>
        </p:nvSpPr>
        <p:spPr>
          <a:xfrm>
            <a:off x="685800" y="228600"/>
            <a:ext cx="7772400" cy="685800"/>
          </a:xfrm>
        </p:spPr>
        <p:txBody>
          <a:bodyPr/>
          <a:lstStyle/>
          <a:p>
            <a:r>
              <a:rPr lang="en-US" dirty="0"/>
              <a:t>Example: Reverse mode AD</a:t>
            </a:r>
          </a:p>
        </p:txBody>
      </p:sp>
      <p:pic>
        <p:nvPicPr>
          <p:cNvPr id="50" name="Picture 49"/>
          <p:cNvPicPr>
            <a:picLocks noChangeAspect="1"/>
          </p:cNvPicPr>
          <p:nvPr/>
        </p:nvPicPr>
        <p:blipFill>
          <a:blip r:embed="rId3"/>
          <a:stretch>
            <a:fillRect/>
          </a:stretch>
        </p:blipFill>
        <p:spPr>
          <a:xfrm>
            <a:off x="1987550" y="1143000"/>
            <a:ext cx="5168900" cy="469900"/>
          </a:xfrm>
          <a:prstGeom prst="rect">
            <a:avLst/>
          </a:prstGeom>
        </p:spPr>
      </p:pic>
      <p:sp>
        <p:nvSpPr>
          <p:cNvPr id="23" name="Oval 5"/>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24" name="Oval 7"/>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5" name="Oval 8"/>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6" name="Oval 9"/>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7" name="AutoShape 4"/>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28" name="AutoShape 4"/>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sp>
        <p:nvSpPr>
          <p:cNvPr id="29" name="Oval 28"/>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30" name="AutoShape 4"/>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31" name="AutoShape 4"/>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34" name="AutoShape 4"/>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5" name="AutoShape 4"/>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pic>
        <p:nvPicPr>
          <p:cNvPr id="37" name="Picture 36"/>
          <p:cNvPicPr>
            <a:picLocks noChangeAspect="1"/>
          </p:cNvPicPr>
          <p:nvPr/>
        </p:nvPicPr>
        <p:blipFill>
          <a:blip r:embed="rId4"/>
          <a:stretch>
            <a:fillRect/>
          </a:stretch>
        </p:blipFill>
        <p:spPr>
          <a:xfrm>
            <a:off x="4315198" y="2362200"/>
            <a:ext cx="889000" cy="266700"/>
          </a:xfrm>
          <a:prstGeom prst="rect">
            <a:avLst/>
          </a:prstGeom>
          <a:solidFill>
            <a:schemeClr val="bg1"/>
          </a:solidFill>
        </p:spPr>
      </p:pic>
      <p:pic>
        <p:nvPicPr>
          <p:cNvPr id="41" name="Picture 40"/>
          <p:cNvPicPr>
            <a:picLocks noChangeAspect="1"/>
          </p:cNvPicPr>
          <p:nvPr/>
        </p:nvPicPr>
        <p:blipFill>
          <a:blip r:embed="rId5"/>
          <a:stretch>
            <a:fillRect/>
          </a:stretch>
        </p:blipFill>
        <p:spPr>
          <a:xfrm>
            <a:off x="3578598" y="3581400"/>
            <a:ext cx="1092200" cy="241300"/>
          </a:xfrm>
          <a:prstGeom prst="rect">
            <a:avLst/>
          </a:prstGeom>
          <a:solidFill>
            <a:schemeClr val="bg1"/>
          </a:solidFill>
        </p:spPr>
      </p:pic>
      <p:pic>
        <p:nvPicPr>
          <p:cNvPr id="42" name="Picture 41"/>
          <p:cNvPicPr>
            <a:picLocks noChangeAspect="1"/>
          </p:cNvPicPr>
          <p:nvPr/>
        </p:nvPicPr>
        <p:blipFill>
          <a:blip r:embed="rId6"/>
          <a:stretch>
            <a:fillRect/>
          </a:stretch>
        </p:blipFill>
        <p:spPr>
          <a:xfrm>
            <a:off x="4797798" y="3581400"/>
            <a:ext cx="1092200" cy="241300"/>
          </a:xfrm>
          <a:prstGeom prst="rect">
            <a:avLst/>
          </a:prstGeom>
          <a:solidFill>
            <a:schemeClr val="bg1"/>
          </a:solidFill>
        </p:spPr>
      </p:pic>
      <p:pic>
        <p:nvPicPr>
          <p:cNvPr id="43" name="Picture 42"/>
          <p:cNvPicPr>
            <a:picLocks noChangeAspect="1"/>
          </p:cNvPicPr>
          <p:nvPr/>
        </p:nvPicPr>
        <p:blipFill>
          <a:blip r:embed="rId7"/>
          <a:stretch>
            <a:fillRect/>
          </a:stretch>
        </p:blipFill>
        <p:spPr>
          <a:xfrm>
            <a:off x="1610980" y="4881739"/>
            <a:ext cx="2044700" cy="317500"/>
          </a:xfrm>
          <a:prstGeom prst="rect">
            <a:avLst/>
          </a:prstGeom>
          <a:solidFill>
            <a:schemeClr val="bg1"/>
          </a:solidFill>
        </p:spPr>
      </p:pic>
      <p:pic>
        <p:nvPicPr>
          <p:cNvPr id="44" name="Picture 43"/>
          <p:cNvPicPr>
            <a:picLocks noChangeAspect="1"/>
          </p:cNvPicPr>
          <p:nvPr/>
        </p:nvPicPr>
        <p:blipFill>
          <a:blip r:embed="rId8"/>
          <a:stretch>
            <a:fillRect/>
          </a:stretch>
        </p:blipFill>
        <p:spPr>
          <a:xfrm>
            <a:off x="3883831" y="4908550"/>
            <a:ext cx="1358900" cy="241300"/>
          </a:xfrm>
          <a:prstGeom prst="rect">
            <a:avLst/>
          </a:prstGeom>
          <a:solidFill>
            <a:schemeClr val="bg1"/>
          </a:solidFill>
        </p:spPr>
      </p:pic>
      <p:pic>
        <p:nvPicPr>
          <p:cNvPr id="45" name="Picture 44"/>
          <p:cNvPicPr>
            <a:picLocks noChangeAspect="1"/>
          </p:cNvPicPr>
          <p:nvPr/>
        </p:nvPicPr>
        <p:blipFill>
          <a:blip r:embed="rId9"/>
          <a:stretch>
            <a:fillRect/>
          </a:stretch>
        </p:blipFill>
        <p:spPr>
          <a:xfrm>
            <a:off x="5435600" y="4919839"/>
            <a:ext cx="1346200" cy="241300"/>
          </a:xfrm>
          <a:prstGeom prst="rect">
            <a:avLst/>
          </a:prstGeom>
          <a:solidFill>
            <a:schemeClr val="bg1"/>
          </a:solidFill>
        </p:spPr>
      </p:pic>
      <p:sp>
        <p:nvSpPr>
          <p:cNvPr id="32" name="Shape 1289">
            <a:extLst>
              <a:ext uri="{FF2B5EF4-FFF2-40B4-BE49-F238E27FC236}">
                <a16:creationId xmlns:a16="http://schemas.microsoft.com/office/drawing/2014/main" id="{2AAB4FDC-94CB-1240-A6CB-45696FB2FD1B}"/>
              </a:ext>
            </a:extLst>
          </p:cNvPr>
          <p:cNvSpPr txBox="1"/>
          <p:nvPr/>
        </p:nvSpPr>
        <p:spPr>
          <a:xfrm>
            <a:off x="-1" y="1933200"/>
            <a:ext cx="3797967"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input variable x</a:t>
            </a:r>
            <a:r>
              <a:rPr lang="en-US" sz="2200" kern="0" baseline="-25000" dirty="0">
                <a:solidFill>
                  <a:srgbClr val="0000FF"/>
                </a:solidFill>
                <a:latin typeface="Arial"/>
                <a:cs typeface="Arial"/>
                <a:sym typeface="Arial"/>
              </a:rPr>
              <a:t>3</a:t>
            </a:r>
            <a:r>
              <a:rPr lang="en-US" sz="2200" kern="0" dirty="0">
                <a:solidFill>
                  <a:srgbClr val="0000FF"/>
                </a:solidFill>
                <a:latin typeface="Arial"/>
                <a:cs typeface="Arial"/>
                <a:sym typeface="Arial"/>
              </a:rPr>
              <a:t>?</a:t>
            </a:r>
          </a:p>
          <a:p>
            <a:pPr algn="l" eaLnBrk="1" fontAlgn="auto" hangingPunct="1">
              <a:spcBef>
                <a:spcPts val="0"/>
              </a:spcBef>
              <a:spcAft>
                <a:spcPts val="0"/>
              </a:spcAft>
              <a:buClr>
                <a:srgbClr val="000000"/>
              </a:buClr>
            </a:pPr>
            <a:endParaRPr sz="2200" kern="0" dirty="0">
              <a:solidFill>
                <a:srgbClr val="0000FF"/>
              </a:solidFill>
              <a:latin typeface="Arial"/>
              <a:cs typeface="Arial"/>
              <a:sym typeface="Arial"/>
            </a:endParaRPr>
          </a:p>
        </p:txBody>
      </p:sp>
    </p:spTree>
    <p:extLst>
      <p:ext uri="{BB962C8B-B14F-4D97-AF65-F5344CB8AC3E}">
        <p14:creationId xmlns:p14="http://schemas.microsoft.com/office/powerpoint/2010/main" val="2723302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37</a:t>
            </a:fld>
            <a:endParaRPr lang="en-US">
              <a:solidFill>
                <a:prstClr val="white">
                  <a:lumMod val="50000"/>
                </a:prstClr>
              </a:solidFill>
            </a:endParaRPr>
          </a:p>
        </p:txBody>
      </p:sp>
      <p:sp>
        <p:nvSpPr>
          <p:cNvPr id="49" name="Title 1"/>
          <p:cNvSpPr>
            <a:spLocks noGrp="1"/>
          </p:cNvSpPr>
          <p:nvPr>
            <p:ph type="title"/>
          </p:nvPr>
        </p:nvSpPr>
        <p:spPr>
          <a:xfrm>
            <a:off x="685800" y="228600"/>
            <a:ext cx="7772400" cy="685800"/>
          </a:xfrm>
        </p:spPr>
        <p:txBody>
          <a:bodyPr/>
          <a:lstStyle/>
          <a:p>
            <a:r>
              <a:rPr lang="en-US" dirty="0"/>
              <a:t>Example: Reverse mode AD</a:t>
            </a:r>
          </a:p>
        </p:txBody>
      </p:sp>
      <p:pic>
        <p:nvPicPr>
          <p:cNvPr id="50" name="Picture 49"/>
          <p:cNvPicPr>
            <a:picLocks noChangeAspect="1"/>
          </p:cNvPicPr>
          <p:nvPr/>
        </p:nvPicPr>
        <p:blipFill>
          <a:blip r:embed="rId3"/>
          <a:stretch>
            <a:fillRect/>
          </a:stretch>
        </p:blipFill>
        <p:spPr>
          <a:xfrm>
            <a:off x="1987550" y="1143000"/>
            <a:ext cx="5168900" cy="469900"/>
          </a:xfrm>
          <a:prstGeom prst="rect">
            <a:avLst/>
          </a:prstGeom>
        </p:spPr>
      </p:pic>
      <p:sp>
        <p:nvSpPr>
          <p:cNvPr id="23" name="Oval 5"/>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24" name="Oval 7"/>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5" name="Oval 8"/>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6" name="Oval 9"/>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7" name="AutoShape 4"/>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28" name="AutoShape 4"/>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sp>
        <p:nvSpPr>
          <p:cNvPr id="29" name="Oval 28"/>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30" name="AutoShape 4"/>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31" name="AutoShape 4"/>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34" name="AutoShape 4"/>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5" name="AutoShape 4"/>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pic>
        <p:nvPicPr>
          <p:cNvPr id="37" name="Picture 36"/>
          <p:cNvPicPr>
            <a:picLocks noChangeAspect="1"/>
          </p:cNvPicPr>
          <p:nvPr/>
        </p:nvPicPr>
        <p:blipFill>
          <a:blip r:embed="rId4"/>
          <a:stretch>
            <a:fillRect/>
          </a:stretch>
        </p:blipFill>
        <p:spPr>
          <a:xfrm>
            <a:off x="4315198" y="2362200"/>
            <a:ext cx="889000" cy="266700"/>
          </a:xfrm>
          <a:prstGeom prst="rect">
            <a:avLst/>
          </a:prstGeom>
          <a:solidFill>
            <a:schemeClr val="bg1"/>
          </a:solidFill>
        </p:spPr>
      </p:pic>
      <p:pic>
        <p:nvPicPr>
          <p:cNvPr id="41" name="Picture 40"/>
          <p:cNvPicPr>
            <a:picLocks noChangeAspect="1"/>
          </p:cNvPicPr>
          <p:nvPr/>
        </p:nvPicPr>
        <p:blipFill>
          <a:blip r:embed="rId5"/>
          <a:stretch>
            <a:fillRect/>
          </a:stretch>
        </p:blipFill>
        <p:spPr>
          <a:xfrm>
            <a:off x="3578598" y="3581400"/>
            <a:ext cx="1092200" cy="241300"/>
          </a:xfrm>
          <a:prstGeom prst="rect">
            <a:avLst/>
          </a:prstGeom>
          <a:solidFill>
            <a:schemeClr val="bg1"/>
          </a:solidFill>
        </p:spPr>
      </p:pic>
      <p:pic>
        <p:nvPicPr>
          <p:cNvPr id="42" name="Picture 41"/>
          <p:cNvPicPr>
            <a:picLocks noChangeAspect="1"/>
          </p:cNvPicPr>
          <p:nvPr/>
        </p:nvPicPr>
        <p:blipFill>
          <a:blip r:embed="rId6"/>
          <a:stretch>
            <a:fillRect/>
          </a:stretch>
        </p:blipFill>
        <p:spPr>
          <a:xfrm>
            <a:off x="4797798" y="3581400"/>
            <a:ext cx="1092200" cy="241300"/>
          </a:xfrm>
          <a:prstGeom prst="rect">
            <a:avLst/>
          </a:prstGeom>
          <a:solidFill>
            <a:schemeClr val="bg1"/>
          </a:solidFill>
        </p:spPr>
      </p:pic>
      <p:pic>
        <p:nvPicPr>
          <p:cNvPr id="43" name="Picture 42"/>
          <p:cNvPicPr>
            <a:picLocks noChangeAspect="1"/>
          </p:cNvPicPr>
          <p:nvPr/>
        </p:nvPicPr>
        <p:blipFill>
          <a:blip r:embed="rId7"/>
          <a:stretch>
            <a:fillRect/>
          </a:stretch>
        </p:blipFill>
        <p:spPr>
          <a:xfrm>
            <a:off x="1610980" y="4881739"/>
            <a:ext cx="2044700" cy="317500"/>
          </a:xfrm>
          <a:prstGeom prst="rect">
            <a:avLst/>
          </a:prstGeom>
          <a:solidFill>
            <a:schemeClr val="bg1"/>
          </a:solidFill>
        </p:spPr>
      </p:pic>
      <p:pic>
        <p:nvPicPr>
          <p:cNvPr id="44" name="Picture 43"/>
          <p:cNvPicPr>
            <a:picLocks noChangeAspect="1"/>
          </p:cNvPicPr>
          <p:nvPr/>
        </p:nvPicPr>
        <p:blipFill>
          <a:blip r:embed="rId8"/>
          <a:stretch>
            <a:fillRect/>
          </a:stretch>
        </p:blipFill>
        <p:spPr>
          <a:xfrm>
            <a:off x="3883831" y="4908550"/>
            <a:ext cx="1358900" cy="241300"/>
          </a:xfrm>
          <a:prstGeom prst="rect">
            <a:avLst/>
          </a:prstGeom>
          <a:solidFill>
            <a:schemeClr val="bg1"/>
          </a:solidFill>
        </p:spPr>
      </p:pic>
      <p:pic>
        <p:nvPicPr>
          <p:cNvPr id="45" name="Picture 44"/>
          <p:cNvPicPr>
            <a:picLocks noChangeAspect="1"/>
          </p:cNvPicPr>
          <p:nvPr/>
        </p:nvPicPr>
        <p:blipFill>
          <a:blip r:embed="rId9"/>
          <a:stretch>
            <a:fillRect/>
          </a:stretch>
        </p:blipFill>
        <p:spPr>
          <a:xfrm>
            <a:off x="5435600" y="4919839"/>
            <a:ext cx="1346200" cy="241300"/>
          </a:xfrm>
          <a:prstGeom prst="rect">
            <a:avLst/>
          </a:prstGeom>
          <a:solidFill>
            <a:schemeClr val="bg1"/>
          </a:solidFill>
        </p:spPr>
      </p:pic>
      <p:sp>
        <p:nvSpPr>
          <p:cNvPr id="32" name="Shape 1289">
            <a:extLst>
              <a:ext uri="{FF2B5EF4-FFF2-40B4-BE49-F238E27FC236}">
                <a16:creationId xmlns:a16="http://schemas.microsoft.com/office/drawing/2014/main" id="{2AAB4FDC-94CB-1240-A6CB-45696FB2FD1B}"/>
              </a:ext>
            </a:extLst>
          </p:cNvPr>
          <p:cNvSpPr txBox="1"/>
          <p:nvPr/>
        </p:nvSpPr>
        <p:spPr>
          <a:xfrm>
            <a:off x="-1" y="1933200"/>
            <a:ext cx="3797967"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input variable x</a:t>
            </a:r>
            <a:r>
              <a:rPr lang="en-US" sz="2200" kern="0" baseline="-25000" dirty="0">
                <a:solidFill>
                  <a:srgbClr val="0000FF"/>
                </a:solidFill>
                <a:latin typeface="Arial"/>
                <a:cs typeface="Arial"/>
                <a:sym typeface="Arial"/>
              </a:rPr>
              <a:t>3</a:t>
            </a:r>
            <a:r>
              <a:rPr lang="en-US" sz="2200" kern="0" dirty="0">
                <a:solidFill>
                  <a:srgbClr val="0000FF"/>
                </a:solidFill>
                <a:latin typeface="Arial"/>
                <a:cs typeface="Arial"/>
                <a:sym typeface="Arial"/>
              </a:rPr>
              <a:t>?</a:t>
            </a:r>
          </a:p>
          <a:p>
            <a:pPr algn="l" eaLnBrk="1" fontAlgn="auto" hangingPunct="1">
              <a:spcBef>
                <a:spcPts val="0"/>
              </a:spcBef>
              <a:spcAft>
                <a:spcPts val="0"/>
              </a:spcAft>
              <a:buClr>
                <a:srgbClr val="000000"/>
              </a:buClr>
            </a:pPr>
            <a:r>
              <a:rPr lang="en-US" sz="2200" kern="0" dirty="0">
                <a:solidFill>
                  <a:srgbClr val="0000FF"/>
                </a:solidFill>
                <a:latin typeface="Arial"/>
                <a:cs typeface="Arial"/>
                <a:sym typeface="Arial"/>
              </a:rPr>
              <a:t>A: more sophisticated graph; </a:t>
            </a:r>
            <a:br>
              <a:rPr lang="en-US" sz="2200" kern="0" dirty="0">
                <a:solidFill>
                  <a:srgbClr val="0000FF"/>
                </a:solidFill>
                <a:latin typeface="Arial"/>
                <a:cs typeface="Arial"/>
                <a:sym typeface="Arial"/>
              </a:rPr>
            </a:br>
            <a:r>
              <a:rPr lang="en-US" sz="2200" kern="0" dirty="0">
                <a:solidFill>
                  <a:srgbClr val="0000FF"/>
                </a:solidFill>
                <a:latin typeface="Arial"/>
                <a:cs typeface="Arial"/>
                <a:sym typeface="Arial"/>
              </a:rPr>
              <a:t>single “backward prop”</a:t>
            </a:r>
          </a:p>
          <a:p>
            <a:pPr algn="l" eaLnBrk="1" fontAlgn="auto" hangingPunct="1">
              <a:spcBef>
                <a:spcPts val="0"/>
              </a:spcBef>
              <a:spcAft>
                <a:spcPts val="0"/>
              </a:spcAft>
              <a:buClr>
                <a:srgbClr val="000000"/>
              </a:buClr>
            </a:pPr>
            <a:endParaRPr sz="2200" kern="0" dirty="0">
              <a:solidFill>
                <a:srgbClr val="0000FF"/>
              </a:solidFill>
              <a:latin typeface="Arial"/>
              <a:cs typeface="Arial"/>
              <a:sym typeface="Arial"/>
            </a:endParaRPr>
          </a:p>
        </p:txBody>
      </p:sp>
    </p:spTree>
    <p:extLst>
      <p:ext uri="{BB962C8B-B14F-4D97-AF65-F5344CB8AC3E}">
        <p14:creationId xmlns:p14="http://schemas.microsoft.com/office/powerpoint/2010/main" val="419668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38</a:t>
            </a:fld>
            <a:endParaRPr lang="en-US">
              <a:solidFill>
                <a:prstClr val="white">
                  <a:lumMod val="50000"/>
                </a:prstClr>
              </a:solidFill>
            </a:endParaRPr>
          </a:p>
        </p:txBody>
      </p:sp>
      <p:sp>
        <p:nvSpPr>
          <p:cNvPr id="49" name="Title 1"/>
          <p:cNvSpPr>
            <a:spLocks noGrp="1"/>
          </p:cNvSpPr>
          <p:nvPr>
            <p:ph type="title"/>
          </p:nvPr>
        </p:nvSpPr>
        <p:spPr>
          <a:xfrm>
            <a:off x="685800" y="228600"/>
            <a:ext cx="7772400" cy="685800"/>
          </a:xfrm>
        </p:spPr>
        <p:txBody>
          <a:bodyPr/>
          <a:lstStyle/>
          <a:p>
            <a:r>
              <a:rPr lang="en-US" dirty="0"/>
              <a:t>Example: Reverse mode AD</a:t>
            </a:r>
          </a:p>
        </p:txBody>
      </p:sp>
      <p:pic>
        <p:nvPicPr>
          <p:cNvPr id="50" name="Picture 49"/>
          <p:cNvPicPr>
            <a:picLocks noChangeAspect="1"/>
          </p:cNvPicPr>
          <p:nvPr/>
        </p:nvPicPr>
        <p:blipFill>
          <a:blip r:embed="rId3"/>
          <a:stretch>
            <a:fillRect/>
          </a:stretch>
        </p:blipFill>
        <p:spPr>
          <a:xfrm>
            <a:off x="1987550" y="1143000"/>
            <a:ext cx="5168900" cy="469900"/>
          </a:xfrm>
          <a:prstGeom prst="rect">
            <a:avLst/>
          </a:prstGeom>
        </p:spPr>
      </p:pic>
      <p:sp>
        <p:nvSpPr>
          <p:cNvPr id="23" name="Oval 5"/>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24" name="Oval 7"/>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5" name="Oval 8"/>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6" name="Oval 9"/>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7" name="AutoShape 4"/>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28" name="AutoShape 4"/>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sp>
        <p:nvSpPr>
          <p:cNvPr id="29" name="Oval 28"/>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30" name="AutoShape 4"/>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31" name="AutoShape 4"/>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34" name="AutoShape 4"/>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5" name="AutoShape 4"/>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pic>
        <p:nvPicPr>
          <p:cNvPr id="37" name="Picture 36"/>
          <p:cNvPicPr>
            <a:picLocks noChangeAspect="1"/>
          </p:cNvPicPr>
          <p:nvPr/>
        </p:nvPicPr>
        <p:blipFill>
          <a:blip r:embed="rId4"/>
          <a:stretch>
            <a:fillRect/>
          </a:stretch>
        </p:blipFill>
        <p:spPr>
          <a:xfrm>
            <a:off x="4315198" y="2362200"/>
            <a:ext cx="889000" cy="266700"/>
          </a:xfrm>
          <a:prstGeom prst="rect">
            <a:avLst/>
          </a:prstGeom>
          <a:solidFill>
            <a:schemeClr val="bg1"/>
          </a:solidFill>
        </p:spPr>
      </p:pic>
      <p:pic>
        <p:nvPicPr>
          <p:cNvPr id="41" name="Picture 40"/>
          <p:cNvPicPr>
            <a:picLocks noChangeAspect="1"/>
          </p:cNvPicPr>
          <p:nvPr/>
        </p:nvPicPr>
        <p:blipFill>
          <a:blip r:embed="rId5"/>
          <a:stretch>
            <a:fillRect/>
          </a:stretch>
        </p:blipFill>
        <p:spPr>
          <a:xfrm>
            <a:off x="3578598" y="3581400"/>
            <a:ext cx="1092200" cy="241300"/>
          </a:xfrm>
          <a:prstGeom prst="rect">
            <a:avLst/>
          </a:prstGeom>
          <a:solidFill>
            <a:schemeClr val="bg1"/>
          </a:solidFill>
        </p:spPr>
      </p:pic>
      <p:pic>
        <p:nvPicPr>
          <p:cNvPr id="42" name="Picture 41"/>
          <p:cNvPicPr>
            <a:picLocks noChangeAspect="1"/>
          </p:cNvPicPr>
          <p:nvPr/>
        </p:nvPicPr>
        <p:blipFill>
          <a:blip r:embed="rId6"/>
          <a:stretch>
            <a:fillRect/>
          </a:stretch>
        </p:blipFill>
        <p:spPr>
          <a:xfrm>
            <a:off x="4797798" y="3581400"/>
            <a:ext cx="1092200" cy="241300"/>
          </a:xfrm>
          <a:prstGeom prst="rect">
            <a:avLst/>
          </a:prstGeom>
          <a:solidFill>
            <a:schemeClr val="bg1"/>
          </a:solidFill>
        </p:spPr>
      </p:pic>
      <p:pic>
        <p:nvPicPr>
          <p:cNvPr id="43" name="Picture 42"/>
          <p:cNvPicPr>
            <a:picLocks noChangeAspect="1"/>
          </p:cNvPicPr>
          <p:nvPr/>
        </p:nvPicPr>
        <p:blipFill>
          <a:blip r:embed="rId7"/>
          <a:stretch>
            <a:fillRect/>
          </a:stretch>
        </p:blipFill>
        <p:spPr>
          <a:xfrm>
            <a:off x="1610980" y="4881739"/>
            <a:ext cx="2044700" cy="317500"/>
          </a:xfrm>
          <a:prstGeom prst="rect">
            <a:avLst/>
          </a:prstGeom>
          <a:solidFill>
            <a:schemeClr val="bg1"/>
          </a:solidFill>
        </p:spPr>
      </p:pic>
      <p:pic>
        <p:nvPicPr>
          <p:cNvPr id="44" name="Picture 43"/>
          <p:cNvPicPr>
            <a:picLocks noChangeAspect="1"/>
          </p:cNvPicPr>
          <p:nvPr/>
        </p:nvPicPr>
        <p:blipFill>
          <a:blip r:embed="rId8"/>
          <a:stretch>
            <a:fillRect/>
          </a:stretch>
        </p:blipFill>
        <p:spPr>
          <a:xfrm>
            <a:off x="3883831" y="4908550"/>
            <a:ext cx="1358900" cy="241300"/>
          </a:xfrm>
          <a:prstGeom prst="rect">
            <a:avLst/>
          </a:prstGeom>
          <a:solidFill>
            <a:schemeClr val="bg1"/>
          </a:solidFill>
        </p:spPr>
      </p:pic>
      <p:pic>
        <p:nvPicPr>
          <p:cNvPr id="45" name="Picture 44"/>
          <p:cNvPicPr>
            <a:picLocks noChangeAspect="1"/>
          </p:cNvPicPr>
          <p:nvPr/>
        </p:nvPicPr>
        <p:blipFill>
          <a:blip r:embed="rId9"/>
          <a:stretch>
            <a:fillRect/>
          </a:stretch>
        </p:blipFill>
        <p:spPr>
          <a:xfrm>
            <a:off x="5435600" y="4919839"/>
            <a:ext cx="1346200" cy="241300"/>
          </a:xfrm>
          <a:prstGeom prst="rect">
            <a:avLst/>
          </a:prstGeom>
          <a:solidFill>
            <a:schemeClr val="bg1"/>
          </a:solidFill>
        </p:spPr>
      </p:pic>
      <p:sp>
        <p:nvSpPr>
          <p:cNvPr id="33" name="Shape 1289">
            <a:extLst>
              <a:ext uri="{FF2B5EF4-FFF2-40B4-BE49-F238E27FC236}">
                <a16:creationId xmlns:a16="http://schemas.microsoft.com/office/drawing/2014/main" id="{6F0ADC14-8DCF-9B4A-9A40-C135982603AC}"/>
              </a:ext>
            </a:extLst>
          </p:cNvPr>
          <p:cNvSpPr txBox="1"/>
          <p:nvPr/>
        </p:nvSpPr>
        <p:spPr>
          <a:xfrm>
            <a:off x="-1" y="1933200"/>
            <a:ext cx="4159584"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output variable f</a:t>
            </a:r>
            <a:r>
              <a:rPr lang="en-US" sz="2200" kern="0" baseline="-25000" dirty="0">
                <a:solidFill>
                  <a:srgbClr val="0000FF"/>
                </a:solidFill>
                <a:latin typeface="Arial"/>
                <a:cs typeface="Arial"/>
                <a:sym typeface="Arial"/>
              </a:rPr>
              <a:t>2</a:t>
            </a:r>
            <a:r>
              <a:rPr lang="en-US" sz="2200" kern="0" dirty="0">
                <a:solidFill>
                  <a:srgbClr val="0000FF"/>
                </a:solidFill>
                <a:latin typeface="Arial"/>
                <a:cs typeface="Arial"/>
                <a:sym typeface="Arial"/>
              </a:rPr>
              <a:t>?</a:t>
            </a:r>
            <a:endParaRPr sz="2200" kern="0" dirty="0">
              <a:solidFill>
                <a:srgbClr val="0000FF"/>
              </a:solidFill>
              <a:latin typeface="Arial"/>
              <a:cs typeface="Arial"/>
              <a:sym typeface="Arial"/>
            </a:endParaRPr>
          </a:p>
        </p:txBody>
      </p:sp>
    </p:spTree>
    <p:extLst>
      <p:ext uri="{BB962C8B-B14F-4D97-AF65-F5344CB8AC3E}">
        <p14:creationId xmlns:p14="http://schemas.microsoft.com/office/powerpoint/2010/main" val="1038486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39</a:t>
            </a:fld>
            <a:endParaRPr lang="en-US">
              <a:solidFill>
                <a:prstClr val="white">
                  <a:lumMod val="50000"/>
                </a:prstClr>
              </a:solidFill>
            </a:endParaRPr>
          </a:p>
        </p:txBody>
      </p:sp>
      <p:sp>
        <p:nvSpPr>
          <p:cNvPr id="49" name="Title 1"/>
          <p:cNvSpPr>
            <a:spLocks noGrp="1"/>
          </p:cNvSpPr>
          <p:nvPr>
            <p:ph type="title"/>
          </p:nvPr>
        </p:nvSpPr>
        <p:spPr>
          <a:xfrm>
            <a:off x="685800" y="228600"/>
            <a:ext cx="7772400" cy="685800"/>
          </a:xfrm>
        </p:spPr>
        <p:txBody>
          <a:bodyPr/>
          <a:lstStyle/>
          <a:p>
            <a:r>
              <a:rPr lang="en-US" dirty="0"/>
              <a:t>Example: Reverse mode AD</a:t>
            </a:r>
          </a:p>
        </p:txBody>
      </p:sp>
      <p:pic>
        <p:nvPicPr>
          <p:cNvPr id="50" name="Picture 49"/>
          <p:cNvPicPr>
            <a:picLocks noChangeAspect="1"/>
          </p:cNvPicPr>
          <p:nvPr/>
        </p:nvPicPr>
        <p:blipFill>
          <a:blip r:embed="rId3"/>
          <a:stretch>
            <a:fillRect/>
          </a:stretch>
        </p:blipFill>
        <p:spPr>
          <a:xfrm>
            <a:off x="1987550" y="1143000"/>
            <a:ext cx="5168900" cy="469900"/>
          </a:xfrm>
          <a:prstGeom prst="rect">
            <a:avLst/>
          </a:prstGeom>
        </p:spPr>
      </p:pic>
      <p:sp>
        <p:nvSpPr>
          <p:cNvPr id="23" name="Oval 5"/>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24" name="Oval 7"/>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5" name="Oval 8"/>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6" name="Oval 9"/>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7" name="AutoShape 4"/>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28" name="AutoShape 4"/>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sp>
        <p:nvSpPr>
          <p:cNvPr id="29" name="Oval 28"/>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30" name="AutoShape 4"/>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31" name="AutoShape 4"/>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34" name="AutoShape 4"/>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5" name="AutoShape 4"/>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pic>
        <p:nvPicPr>
          <p:cNvPr id="37" name="Picture 36"/>
          <p:cNvPicPr>
            <a:picLocks noChangeAspect="1"/>
          </p:cNvPicPr>
          <p:nvPr/>
        </p:nvPicPr>
        <p:blipFill>
          <a:blip r:embed="rId4"/>
          <a:stretch>
            <a:fillRect/>
          </a:stretch>
        </p:blipFill>
        <p:spPr>
          <a:xfrm>
            <a:off x="4315198" y="2362200"/>
            <a:ext cx="889000" cy="266700"/>
          </a:xfrm>
          <a:prstGeom prst="rect">
            <a:avLst/>
          </a:prstGeom>
          <a:solidFill>
            <a:schemeClr val="bg1"/>
          </a:solidFill>
        </p:spPr>
      </p:pic>
      <p:pic>
        <p:nvPicPr>
          <p:cNvPr id="41" name="Picture 40"/>
          <p:cNvPicPr>
            <a:picLocks noChangeAspect="1"/>
          </p:cNvPicPr>
          <p:nvPr/>
        </p:nvPicPr>
        <p:blipFill>
          <a:blip r:embed="rId5"/>
          <a:stretch>
            <a:fillRect/>
          </a:stretch>
        </p:blipFill>
        <p:spPr>
          <a:xfrm>
            <a:off x="3578598" y="3581400"/>
            <a:ext cx="1092200" cy="241300"/>
          </a:xfrm>
          <a:prstGeom prst="rect">
            <a:avLst/>
          </a:prstGeom>
          <a:solidFill>
            <a:schemeClr val="bg1"/>
          </a:solidFill>
        </p:spPr>
      </p:pic>
      <p:pic>
        <p:nvPicPr>
          <p:cNvPr id="42" name="Picture 41"/>
          <p:cNvPicPr>
            <a:picLocks noChangeAspect="1"/>
          </p:cNvPicPr>
          <p:nvPr/>
        </p:nvPicPr>
        <p:blipFill>
          <a:blip r:embed="rId6"/>
          <a:stretch>
            <a:fillRect/>
          </a:stretch>
        </p:blipFill>
        <p:spPr>
          <a:xfrm>
            <a:off x="4797798" y="3581400"/>
            <a:ext cx="1092200" cy="241300"/>
          </a:xfrm>
          <a:prstGeom prst="rect">
            <a:avLst/>
          </a:prstGeom>
          <a:solidFill>
            <a:schemeClr val="bg1"/>
          </a:solidFill>
        </p:spPr>
      </p:pic>
      <p:pic>
        <p:nvPicPr>
          <p:cNvPr id="43" name="Picture 42"/>
          <p:cNvPicPr>
            <a:picLocks noChangeAspect="1"/>
          </p:cNvPicPr>
          <p:nvPr/>
        </p:nvPicPr>
        <p:blipFill>
          <a:blip r:embed="rId7"/>
          <a:stretch>
            <a:fillRect/>
          </a:stretch>
        </p:blipFill>
        <p:spPr>
          <a:xfrm>
            <a:off x="1610980" y="4881739"/>
            <a:ext cx="2044700" cy="317500"/>
          </a:xfrm>
          <a:prstGeom prst="rect">
            <a:avLst/>
          </a:prstGeom>
          <a:solidFill>
            <a:schemeClr val="bg1"/>
          </a:solidFill>
        </p:spPr>
      </p:pic>
      <p:pic>
        <p:nvPicPr>
          <p:cNvPr id="44" name="Picture 43"/>
          <p:cNvPicPr>
            <a:picLocks noChangeAspect="1"/>
          </p:cNvPicPr>
          <p:nvPr/>
        </p:nvPicPr>
        <p:blipFill>
          <a:blip r:embed="rId8"/>
          <a:stretch>
            <a:fillRect/>
          </a:stretch>
        </p:blipFill>
        <p:spPr>
          <a:xfrm>
            <a:off x="3883831" y="4908550"/>
            <a:ext cx="1358900" cy="241300"/>
          </a:xfrm>
          <a:prstGeom prst="rect">
            <a:avLst/>
          </a:prstGeom>
          <a:solidFill>
            <a:schemeClr val="bg1"/>
          </a:solidFill>
        </p:spPr>
      </p:pic>
      <p:pic>
        <p:nvPicPr>
          <p:cNvPr id="45" name="Picture 44"/>
          <p:cNvPicPr>
            <a:picLocks noChangeAspect="1"/>
          </p:cNvPicPr>
          <p:nvPr/>
        </p:nvPicPr>
        <p:blipFill>
          <a:blip r:embed="rId9"/>
          <a:stretch>
            <a:fillRect/>
          </a:stretch>
        </p:blipFill>
        <p:spPr>
          <a:xfrm>
            <a:off x="5435600" y="4919839"/>
            <a:ext cx="1346200" cy="241300"/>
          </a:xfrm>
          <a:prstGeom prst="rect">
            <a:avLst/>
          </a:prstGeom>
          <a:solidFill>
            <a:schemeClr val="bg1"/>
          </a:solidFill>
        </p:spPr>
      </p:pic>
      <p:sp>
        <p:nvSpPr>
          <p:cNvPr id="33" name="Shape 1289">
            <a:extLst>
              <a:ext uri="{FF2B5EF4-FFF2-40B4-BE49-F238E27FC236}">
                <a16:creationId xmlns:a16="http://schemas.microsoft.com/office/drawing/2014/main" id="{6F0ADC14-8DCF-9B4A-9A40-C135982603AC}"/>
              </a:ext>
            </a:extLst>
          </p:cNvPr>
          <p:cNvSpPr txBox="1"/>
          <p:nvPr/>
        </p:nvSpPr>
        <p:spPr>
          <a:xfrm>
            <a:off x="-1" y="1933200"/>
            <a:ext cx="4159584"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output variable f</a:t>
            </a:r>
            <a:r>
              <a:rPr lang="en-US" sz="2200" kern="0" baseline="-25000" dirty="0">
                <a:solidFill>
                  <a:srgbClr val="0000FF"/>
                </a:solidFill>
                <a:latin typeface="Arial"/>
                <a:cs typeface="Arial"/>
                <a:sym typeface="Arial"/>
              </a:rPr>
              <a:t>2</a:t>
            </a:r>
            <a:r>
              <a:rPr lang="en-US" sz="2200" kern="0" dirty="0">
                <a:solidFill>
                  <a:srgbClr val="0000FF"/>
                </a:solidFill>
                <a:latin typeface="Arial"/>
                <a:cs typeface="Arial"/>
                <a:sym typeface="Arial"/>
              </a:rPr>
              <a:t>?</a:t>
            </a:r>
            <a:endParaRPr sz="2200" kern="0" dirty="0">
              <a:solidFill>
                <a:srgbClr val="0000FF"/>
              </a:solidFill>
              <a:latin typeface="Arial"/>
              <a:cs typeface="Arial"/>
              <a:sym typeface="Arial"/>
            </a:endParaRPr>
          </a:p>
          <a:p>
            <a:pPr algn="l" eaLnBrk="1" fontAlgn="auto" hangingPunct="1">
              <a:spcBef>
                <a:spcPts val="0"/>
              </a:spcBef>
              <a:spcAft>
                <a:spcPts val="0"/>
              </a:spcAft>
              <a:buClr>
                <a:srgbClr val="000000"/>
              </a:buClr>
            </a:pPr>
            <a:r>
              <a:rPr lang="en-US" sz="2200" kern="0" dirty="0">
                <a:solidFill>
                  <a:srgbClr val="0000FF"/>
                </a:solidFill>
                <a:latin typeface="Arial"/>
                <a:cs typeface="Arial"/>
                <a:sym typeface="Arial"/>
              </a:rPr>
              <a:t>A: more sophisticated graph; </a:t>
            </a:r>
            <a:br>
              <a:rPr lang="en-US" sz="2200" kern="0" dirty="0">
                <a:solidFill>
                  <a:srgbClr val="0000FF"/>
                </a:solidFill>
                <a:latin typeface="Arial"/>
                <a:cs typeface="Arial"/>
                <a:sym typeface="Arial"/>
              </a:rPr>
            </a:br>
            <a:r>
              <a:rPr lang="en-US" sz="2200" kern="0" dirty="0">
                <a:solidFill>
                  <a:srgbClr val="0000FF"/>
                </a:solidFill>
                <a:latin typeface="Arial"/>
                <a:cs typeface="Arial"/>
                <a:sym typeface="Arial"/>
              </a:rPr>
              <a:t>c “backward props” for c vars</a:t>
            </a:r>
          </a:p>
        </p:txBody>
      </p:sp>
    </p:spTree>
    <p:extLst>
      <p:ext uri="{BB962C8B-B14F-4D97-AF65-F5344CB8AC3E}">
        <p14:creationId xmlns:p14="http://schemas.microsoft.com/office/powerpoint/2010/main" val="260716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a:t>
            </a:r>
          </a:p>
        </p:txBody>
      </p:sp>
      <p:sp>
        <p:nvSpPr>
          <p:cNvPr id="3" name="Content Placeholder 2"/>
          <p:cNvSpPr>
            <a:spLocks noGrp="1"/>
          </p:cNvSpPr>
          <p:nvPr>
            <p:ph idx="1"/>
          </p:nvPr>
        </p:nvSpPr>
        <p:spPr/>
        <p:txBody>
          <a:bodyPr>
            <a:normAutofit/>
          </a:bodyPr>
          <a:lstStyle/>
          <a:p>
            <a:r>
              <a:rPr lang="en-US" dirty="0"/>
              <a:t>Rules</a:t>
            </a:r>
          </a:p>
          <a:p>
            <a:pPr lvl="1"/>
            <a:r>
              <a:rPr lang="en-US" b="1" dirty="0">
                <a:solidFill>
                  <a:srgbClr val="FF0000"/>
                </a:solidFill>
              </a:rPr>
              <a:t>Combine with other classes / research / credits / anything</a:t>
            </a:r>
          </a:p>
          <a:p>
            <a:pPr lvl="2"/>
            <a:r>
              <a:rPr lang="en-US" dirty="0"/>
              <a:t>You have our blanket permission</a:t>
            </a:r>
          </a:p>
          <a:p>
            <a:pPr lvl="2"/>
            <a:r>
              <a:rPr lang="en-US" dirty="0"/>
              <a:t>Get permission from other instructors; delineate different parts</a:t>
            </a:r>
          </a:p>
          <a:p>
            <a:pPr lvl="1"/>
            <a:r>
              <a:rPr lang="en-US" dirty="0"/>
              <a:t>Must be done this semester. </a:t>
            </a:r>
          </a:p>
          <a:p>
            <a:pPr lvl="1"/>
            <a:r>
              <a:rPr lang="en-US" dirty="0"/>
              <a:t>Groups of 3-4</a:t>
            </a:r>
          </a:p>
          <a:p>
            <a:endParaRPr lang="en-US" dirty="0"/>
          </a:p>
          <a:p>
            <a:r>
              <a:rPr lang="en-US" dirty="0"/>
              <a:t>Expectations</a:t>
            </a:r>
          </a:p>
          <a:p>
            <a:pPr lvl="1"/>
            <a:r>
              <a:rPr lang="en-US" dirty="0"/>
              <a:t>20% of final grade = individual effort equivalent to 1 HW</a:t>
            </a:r>
          </a:p>
          <a:p>
            <a:pPr lvl="1"/>
            <a:r>
              <a:rPr lang="en-US" dirty="0"/>
              <a:t>Expectation scales with team size</a:t>
            </a:r>
          </a:p>
          <a:p>
            <a:pPr lvl="1"/>
            <a:r>
              <a:rPr lang="en-US" dirty="0"/>
              <a:t>Most work will be done in Nov but please plan early. </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a:t>
            </a:fld>
            <a:endParaRPr lang="en-US"/>
          </a:p>
        </p:txBody>
      </p:sp>
    </p:spTree>
    <p:extLst>
      <p:ext uri="{BB962C8B-B14F-4D97-AF65-F5344CB8AC3E}">
        <p14:creationId xmlns:p14="http://schemas.microsoft.com/office/powerpoint/2010/main" val="345310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mode vs Reverse Mode</a:t>
            </a:r>
          </a:p>
        </p:txBody>
      </p:sp>
      <p:sp>
        <p:nvSpPr>
          <p:cNvPr id="3" name="Content Placeholder 2"/>
          <p:cNvSpPr>
            <a:spLocks noGrp="1"/>
          </p:cNvSpPr>
          <p:nvPr>
            <p:ph idx="1"/>
          </p:nvPr>
        </p:nvSpPr>
        <p:spPr/>
        <p:txBody>
          <a:bodyPr/>
          <a:lstStyle/>
          <a:p>
            <a:r>
              <a:rPr lang="en-US" dirty="0"/>
              <a:t>x </a:t>
            </a:r>
            <a:r>
              <a:rPr lang="en-US" dirty="0">
                <a:sym typeface="Wingdings" pitchFamily="2" charset="2"/>
              </a:rPr>
              <a:t> Graph  L</a:t>
            </a:r>
          </a:p>
          <a:p>
            <a:r>
              <a:rPr lang="en-US" dirty="0">
                <a:sym typeface="Wingdings" pitchFamily="2" charset="2"/>
              </a:rPr>
              <a:t>Intuition of Jacobian</a:t>
            </a:r>
            <a:endParaRPr lang="en-US" dirty="0"/>
          </a:p>
        </p:txBody>
      </p:sp>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40</a:t>
            </a:fld>
            <a:endParaRPr lang="en-US">
              <a:solidFill>
                <a:prstClr val="white">
                  <a:lumMod val="50000"/>
                </a:prstClr>
              </a:solidFill>
            </a:endParaRPr>
          </a:p>
        </p:txBody>
      </p:sp>
    </p:spTree>
    <p:extLst>
      <p:ext uri="{BB962C8B-B14F-4D97-AF65-F5344CB8AC3E}">
        <p14:creationId xmlns:p14="http://schemas.microsoft.com/office/powerpoint/2010/main" val="3126175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mode vs Reverse Mode</a:t>
            </a:r>
          </a:p>
        </p:txBody>
      </p:sp>
      <p:sp>
        <p:nvSpPr>
          <p:cNvPr id="3" name="Content Placeholder 2"/>
          <p:cNvSpPr>
            <a:spLocks noGrp="1"/>
          </p:cNvSpPr>
          <p:nvPr>
            <p:ph idx="1"/>
          </p:nvPr>
        </p:nvSpPr>
        <p:spPr/>
        <p:txBody>
          <a:bodyPr/>
          <a:lstStyle/>
          <a:p>
            <a:r>
              <a:rPr lang="en-US" dirty="0"/>
              <a:t>What are the differences? </a:t>
            </a:r>
          </a:p>
          <a:p>
            <a:endParaRPr lang="en-US" dirty="0"/>
          </a:p>
          <a:p>
            <a:r>
              <a:rPr lang="en-US" dirty="0"/>
              <a:t>Which one is faster to compute? </a:t>
            </a:r>
          </a:p>
          <a:p>
            <a:pPr lvl="1"/>
            <a:r>
              <a:rPr lang="en-US" dirty="0"/>
              <a:t>Forward or backward?</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41</a:t>
            </a:fld>
            <a:endParaRPr lang="en-US">
              <a:solidFill>
                <a:prstClr val="white">
                  <a:lumMod val="50000"/>
                </a:prstClr>
              </a:solidFill>
            </a:endParaRPr>
          </a:p>
        </p:txBody>
      </p:sp>
    </p:spTree>
    <p:extLst>
      <p:ext uri="{BB962C8B-B14F-4D97-AF65-F5344CB8AC3E}">
        <p14:creationId xmlns:p14="http://schemas.microsoft.com/office/powerpoint/2010/main" val="3250070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mode vs Reverse Mode</a:t>
            </a:r>
          </a:p>
        </p:txBody>
      </p:sp>
      <p:sp>
        <p:nvSpPr>
          <p:cNvPr id="3" name="Content Placeholder 2"/>
          <p:cNvSpPr>
            <a:spLocks noGrp="1"/>
          </p:cNvSpPr>
          <p:nvPr>
            <p:ph idx="1"/>
          </p:nvPr>
        </p:nvSpPr>
        <p:spPr/>
        <p:txBody>
          <a:bodyPr/>
          <a:lstStyle/>
          <a:p>
            <a:r>
              <a:rPr lang="en-US" dirty="0"/>
              <a:t>What are the differences? </a:t>
            </a:r>
          </a:p>
          <a:p>
            <a:endParaRPr lang="en-US" dirty="0"/>
          </a:p>
          <a:p>
            <a:r>
              <a:rPr lang="en-US" dirty="0"/>
              <a:t>Which one is faster to compute? </a:t>
            </a:r>
          </a:p>
          <a:p>
            <a:pPr lvl="1"/>
            <a:r>
              <a:rPr lang="en-US" dirty="0"/>
              <a:t>Forward or backward?</a:t>
            </a:r>
          </a:p>
          <a:p>
            <a:endParaRPr lang="en-US" dirty="0"/>
          </a:p>
          <a:p>
            <a:r>
              <a:rPr lang="en-US" dirty="0"/>
              <a:t>Which one is more memory efficient (less storage)? </a:t>
            </a:r>
          </a:p>
          <a:p>
            <a:pPr lvl="1"/>
            <a:r>
              <a:rPr lang="en-US" dirty="0"/>
              <a:t>Forward or backward?</a:t>
            </a:r>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42</a:t>
            </a:fld>
            <a:endParaRPr lang="en-US">
              <a:solidFill>
                <a:prstClr val="white">
                  <a:lumMod val="50000"/>
                </a:prstClr>
              </a:solidFill>
            </a:endParaRPr>
          </a:p>
        </p:txBody>
      </p:sp>
    </p:spTree>
    <p:extLst>
      <p:ext uri="{BB962C8B-B14F-4D97-AF65-F5344CB8AC3E}">
        <p14:creationId xmlns:p14="http://schemas.microsoft.com/office/powerpoint/2010/main" val="300566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3200" dirty="0"/>
              <a:t>Forward Pass vs </a:t>
            </a:r>
            <a:br>
              <a:rPr lang="en-US" sz="3200" dirty="0"/>
            </a:br>
            <a:r>
              <a:rPr lang="en-US" sz="3200" dirty="0"/>
              <a:t>Forward mode AD vs Reverse Mode AD</a:t>
            </a:r>
          </a:p>
        </p:txBody>
      </p:sp>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43</a:t>
            </a:fld>
            <a:endParaRPr lang="en-US">
              <a:solidFill>
                <a:prstClr val="white">
                  <a:lumMod val="50000"/>
                </a:prstClr>
              </a:solidFill>
            </a:endParaRPr>
          </a:p>
        </p:txBody>
      </p:sp>
      <p:grpSp>
        <p:nvGrpSpPr>
          <p:cNvPr id="29" name="Group 28"/>
          <p:cNvGrpSpPr>
            <a:grpSpLocks noChangeAspect="1"/>
          </p:cNvGrpSpPr>
          <p:nvPr/>
        </p:nvGrpSpPr>
        <p:grpSpPr>
          <a:xfrm>
            <a:off x="5215780" y="4010935"/>
            <a:ext cx="3471020" cy="2743200"/>
            <a:chOff x="4026782" y="2009422"/>
            <a:chExt cx="5170820" cy="4086578"/>
          </a:xfrm>
        </p:grpSpPr>
        <p:sp>
          <p:nvSpPr>
            <p:cNvPr id="17" name="Oval 5"/>
            <p:cNvSpPr>
              <a:spLocks noChangeArrowheads="1"/>
            </p:cNvSpPr>
            <p:nvPr/>
          </p:nvSpPr>
          <p:spPr bwMode="auto">
            <a:xfrm>
              <a:off x="67499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18" name="Oval 7"/>
            <p:cNvSpPr>
              <a:spLocks noChangeArrowheads="1"/>
            </p:cNvSpPr>
            <p:nvPr/>
          </p:nvSpPr>
          <p:spPr bwMode="auto">
            <a:xfrm>
              <a:off x="59879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600" dirty="0">
                  <a:solidFill>
                    <a:srgbClr val="FF0000"/>
                  </a:solidFill>
                </a:rPr>
                <a:t>sin( )</a:t>
              </a:r>
            </a:p>
          </p:txBody>
        </p:sp>
        <p:sp>
          <p:nvSpPr>
            <p:cNvPr id="19" name="Oval 8"/>
            <p:cNvSpPr>
              <a:spLocks noChangeArrowheads="1"/>
            </p:cNvSpPr>
            <p:nvPr/>
          </p:nvSpPr>
          <p:spPr bwMode="auto">
            <a:xfrm>
              <a:off x="52578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0" name="Oval 9"/>
            <p:cNvSpPr>
              <a:spLocks noChangeArrowheads="1"/>
            </p:cNvSpPr>
            <p:nvPr/>
          </p:nvSpPr>
          <p:spPr bwMode="auto">
            <a:xfrm>
              <a:off x="81977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1" name="AutoShape 4"/>
            <p:cNvCxnSpPr>
              <a:cxnSpLocks noChangeShapeType="1"/>
            </p:cNvCxnSpPr>
            <p:nvPr/>
          </p:nvCxnSpPr>
          <p:spPr bwMode="auto">
            <a:xfrm flipV="1">
              <a:off x="5692815" y="4544429"/>
              <a:ext cx="422568" cy="113750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22" name="AutoShape 4"/>
            <p:cNvCxnSpPr>
              <a:cxnSpLocks noChangeShapeType="1"/>
            </p:cNvCxnSpPr>
            <p:nvPr/>
          </p:nvCxnSpPr>
          <p:spPr bwMode="auto">
            <a:xfrm flipH="1" flipV="1">
              <a:off x="8102187" y="4583248"/>
              <a:ext cx="530598" cy="1098684"/>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sp>
          <p:nvSpPr>
            <p:cNvPr id="23" name="Oval 22"/>
            <p:cNvSpPr>
              <a:spLocks noChangeArrowheads="1"/>
            </p:cNvSpPr>
            <p:nvPr/>
          </p:nvSpPr>
          <p:spPr bwMode="auto">
            <a:xfrm>
              <a:off x="73595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24" name="AutoShape 4"/>
            <p:cNvCxnSpPr>
              <a:cxnSpLocks noChangeShapeType="1"/>
            </p:cNvCxnSpPr>
            <p:nvPr/>
          </p:nvCxnSpPr>
          <p:spPr bwMode="auto">
            <a:xfrm flipV="1">
              <a:off x="6000417" y="4583248"/>
              <a:ext cx="1486566" cy="115932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25" name="AutoShape 4"/>
            <p:cNvCxnSpPr>
              <a:cxnSpLocks noChangeShapeType="1"/>
            </p:cNvCxnSpPr>
            <p:nvPr/>
          </p:nvCxnSpPr>
          <p:spPr bwMode="auto">
            <a:xfrm flipV="1">
              <a:off x="6422985" y="3215961"/>
              <a:ext cx="454398" cy="975039"/>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26" name="AutoShape 4"/>
            <p:cNvCxnSpPr>
              <a:cxnSpLocks noChangeShapeType="1"/>
            </p:cNvCxnSpPr>
            <p:nvPr/>
          </p:nvCxnSpPr>
          <p:spPr bwMode="auto">
            <a:xfrm flipH="1" flipV="1">
              <a:off x="7492587" y="3215961"/>
              <a:ext cx="301998" cy="1013858"/>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27" name="AutoShape 4"/>
            <p:cNvCxnSpPr>
              <a:cxnSpLocks noChangeShapeType="1"/>
            </p:cNvCxnSpPr>
            <p:nvPr/>
          </p:nvCxnSpPr>
          <p:spPr bwMode="auto">
            <a:xfrm flipV="1">
              <a:off x="7184985" y="2009422"/>
              <a:ext cx="6037" cy="853110"/>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pic>
          <p:nvPicPr>
            <p:cNvPr id="41" name="Picture 40"/>
            <p:cNvPicPr>
              <a:picLocks noChangeAspect="1"/>
            </p:cNvPicPr>
            <p:nvPr/>
          </p:nvPicPr>
          <p:blipFill>
            <a:blip r:embed="rId3"/>
            <a:stretch>
              <a:fillRect/>
            </a:stretch>
          </p:blipFill>
          <p:spPr>
            <a:xfrm>
              <a:off x="6731000" y="2362200"/>
              <a:ext cx="889000" cy="266700"/>
            </a:xfrm>
            <a:prstGeom prst="rect">
              <a:avLst/>
            </a:prstGeom>
            <a:solidFill>
              <a:schemeClr val="bg1"/>
            </a:solidFill>
          </p:spPr>
        </p:pic>
        <p:pic>
          <p:nvPicPr>
            <p:cNvPr id="42" name="Picture 41"/>
            <p:cNvPicPr>
              <a:picLocks noChangeAspect="1"/>
            </p:cNvPicPr>
            <p:nvPr/>
          </p:nvPicPr>
          <p:blipFill>
            <a:blip r:embed="rId4"/>
            <a:stretch>
              <a:fillRect/>
            </a:stretch>
          </p:blipFill>
          <p:spPr>
            <a:xfrm>
              <a:off x="5994400" y="3581400"/>
              <a:ext cx="1092200" cy="241300"/>
            </a:xfrm>
            <a:prstGeom prst="rect">
              <a:avLst/>
            </a:prstGeom>
            <a:solidFill>
              <a:schemeClr val="bg1"/>
            </a:solidFill>
          </p:spPr>
        </p:pic>
        <p:pic>
          <p:nvPicPr>
            <p:cNvPr id="43" name="Picture 42"/>
            <p:cNvPicPr>
              <a:picLocks noChangeAspect="1"/>
            </p:cNvPicPr>
            <p:nvPr/>
          </p:nvPicPr>
          <p:blipFill>
            <a:blip r:embed="rId5"/>
            <a:stretch>
              <a:fillRect/>
            </a:stretch>
          </p:blipFill>
          <p:spPr>
            <a:xfrm>
              <a:off x="7213600" y="3581400"/>
              <a:ext cx="1092200" cy="241300"/>
            </a:xfrm>
            <a:prstGeom prst="rect">
              <a:avLst/>
            </a:prstGeom>
            <a:solidFill>
              <a:schemeClr val="bg1"/>
            </a:solidFill>
          </p:spPr>
        </p:pic>
        <p:pic>
          <p:nvPicPr>
            <p:cNvPr id="45" name="Picture 44"/>
            <p:cNvPicPr>
              <a:picLocks noChangeAspect="1"/>
            </p:cNvPicPr>
            <p:nvPr/>
          </p:nvPicPr>
          <p:blipFill>
            <a:blip r:embed="rId6"/>
            <a:stretch>
              <a:fillRect/>
            </a:stretch>
          </p:blipFill>
          <p:spPr>
            <a:xfrm>
              <a:off x="6299633" y="4908550"/>
              <a:ext cx="1358900" cy="241300"/>
            </a:xfrm>
            <a:prstGeom prst="rect">
              <a:avLst/>
            </a:prstGeom>
            <a:solidFill>
              <a:schemeClr val="bg1"/>
            </a:solidFill>
          </p:spPr>
        </p:pic>
        <p:pic>
          <p:nvPicPr>
            <p:cNvPr id="46" name="Picture 45"/>
            <p:cNvPicPr>
              <a:picLocks noChangeAspect="1"/>
            </p:cNvPicPr>
            <p:nvPr/>
          </p:nvPicPr>
          <p:blipFill>
            <a:blip r:embed="rId7"/>
            <a:stretch>
              <a:fillRect/>
            </a:stretch>
          </p:blipFill>
          <p:spPr>
            <a:xfrm>
              <a:off x="7851402" y="4919839"/>
              <a:ext cx="1346200" cy="241300"/>
            </a:xfrm>
            <a:prstGeom prst="rect">
              <a:avLst/>
            </a:prstGeom>
            <a:solidFill>
              <a:schemeClr val="bg1"/>
            </a:solidFill>
          </p:spPr>
        </p:pic>
        <p:cxnSp>
          <p:nvCxnSpPr>
            <p:cNvPr id="48" name="Straight Arrow Connector 47"/>
            <p:cNvCxnSpPr/>
            <p:nvPr/>
          </p:nvCxnSpPr>
          <p:spPr bwMode="auto">
            <a:xfrm>
              <a:off x="518160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pic>
          <p:nvPicPr>
            <p:cNvPr id="44" name="Picture 43"/>
            <p:cNvPicPr>
              <a:picLocks noChangeAspect="1"/>
            </p:cNvPicPr>
            <p:nvPr/>
          </p:nvPicPr>
          <p:blipFill>
            <a:blip r:embed="rId8"/>
            <a:stretch>
              <a:fillRect/>
            </a:stretch>
          </p:blipFill>
          <p:spPr>
            <a:xfrm>
              <a:off x="4026782" y="4881739"/>
              <a:ext cx="2044700" cy="317500"/>
            </a:xfrm>
            <a:prstGeom prst="rect">
              <a:avLst/>
            </a:prstGeom>
            <a:solidFill>
              <a:schemeClr val="bg1"/>
            </a:solidFill>
          </p:spPr>
        </p:pic>
      </p:grpSp>
      <p:grpSp>
        <p:nvGrpSpPr>
          <p:cNvPr id="28" name="Group 27"/>
          <p:cNvGrpSpPr>
            <a:grpSpLocks noChangeAspect="1"/>
          </p:cNvGrpSpPr>
          <p:nvPr/>
        </p:nvGrpSpPr>
        <p:grpSpPr>
          <a:xfrm>
            <a:off x="685800" y="4010935"/>
            <a:ext cx="3009374" cy="2743200"/>
            <a:chOff x="76200" y="2009422"/>
            <a:chExt cx="4483100" cy="4086578"/>
          </a:xfrm>
        </p:grpSpPr>
        <p:sp>
          <p:nvSpPr>
            <p:cNvPr id="6" name="Oval 5"/>
            <p:cNvSpPr>
              <a:spLocks noChangeArrowheads="1"/>
            </p:cNvSpPr>
            <p:nvPr/>
          </p:nvSpPr>
          <p:spPr bwMode="auto">
            <a:xfrm>
              <a:off x="15683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8063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600" dirty="0">
                  <a:solidFill>
                    <a:srgbClr val="FF0000"/>
                  </a:solidFill>
                </a:rPr>
                <a:t>sin( )</a:t>
              </a:r>
            </a:p>
          </p:txBody>
        </p:sp>
        <p:sp>
          <p:nvSpPr>
            <p:cNvPr id="9" name="Oval 9"/>
            <p:cNvSpPr>
              <a:spLocks noChangeArrowheads="1"/>
            </p:cNvSpPr>
            <p:nvPr/>
          </p:nvSpPr>
          <p:spPr bwMode="auto">
            <a:xfrm>
              <a:off x="30161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5112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11" name="AutoShape 4"/>
            <p:cNvCxnSpPr>
              <a:cxnSpLocks noChangeShapeType="1"/>
            </p:cNvCxnSpPr>
            <p:nvPr/>
          </p:nvCxnSpPr>
          <p:spPr bwMode="auto">
            <a:xfrm flipH="1" flipV="1">
              <a:off x="29205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sp>
          <p:nvSpPr>
            <p:cNvPr id="12" name="Oval 11"/>
            <p:cNvSpPr>
              <a:spLocks noChangeArrowheads="1"/>
            </p:cNvSpPr>
            <p:nvPr/>
          </p:nvSpPr>
          <p:spPr bwMode="auto">
            <a:xfrm>
              <a:off x="21779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8188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14" name="AutoShape 4"/>
            <p:cNvCxnSpPr>
              <a:cxnSpLocks noChangeShapeType="1"/>
            </p:cNvCxnSpPr>
            <p:nvPr/>
          </p:nvCxnSpPr>
          <p:spPr bwMode="auto">
            <a:xfrm flipV="1">
              <a:off x="12413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15" name="AutoShape 4"/>
            <p:cNvCxnSpPr>
              <a:cxnSpLocks noChangeShapeType="1"/>
            </p:cNvCxnSpPr>
            <p:nvPr/>
          </p:nvCxnSpPr>
          <p:spPr bwMode="auto">
            <a:xfrm flipH="1" flipV="1">
              <a:off x="23109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16" name="AutoShape 4"/>
            <p:cNvCxnSpPr>
              <a:cxnSpLocks noChangeShapeType="1"/>
            </p:cNvCxnSpPr>
            <p:nvPr/>
          </p:nvCxnSpPr>
          <p:spPr bwMode="auto">
            <a:xfrm flipV="1">
              <a:off x="20033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pic>
          <p:nvPicPr>
            <p:cNvPr id="32" name="Picture 31"/>
            <p:cNvPicPr>
              <a:picLocks noChangeAspect="1"/>
            </p:cNvPicPr>
            <p:nvPr/>
          </p:nvPicPr>
          <p:blipFill>
            <a:blip r:embed="rId9"/>
            <a:stretch>
              <a:fillRect/>
            </a:stretch>
          </p:blipFill>
          <p:spPr>
            <a:xfrm>
              <a:off x="635000" y="4991100"/>
              <a:ext cx="279400" cy="266700"/>
            </a:xfrm>
            <a:prstGeom prst="rect">
              <a:avLst/>
            </a:prstGeom>
            <a:solidFill>
              <a:schemeClr val="bg1"/>
            </a:solidFill>
          </p:spPr>
        </p:pic>
        <p:pic>
          <p:nvPicPr>
            <p:cNvPr id="33" name="Picture 32"/>
            <p:cNvPicPr>
              <a:picLocks noChangeAspect="1"/>
            </p:cNvPicPr>
            <p:nvPr/>
          </p:nvPicPr>
          <p:blipFill>
            <a:blip r:embed="rId9"/>
            <a:stretch>
              <a:fillRect/>
            </a:stretch>
          </p:blipFill>
          <p:spPr>
            <a:xfrm>
              <a:off x="1524000" y="4991100"/>
              <a:ext cx="279400" cy="266700"/>
            </a:xfrm>
            <a:prstGeom prst="rect">
              <a:avLst/>
            </a:prstGeom>
            <a:solidFill>
              <a:schemeClr val="bg1"/>
            </a:solidFill>
          </p:spPr>
        </p:pic>
        <p:pic>
          <p:nvPicPr>
            <p:cNvPr id="38" name="Picture 37"/>
            <p:cNvPicPr>
              <a:picLocks noChangeAspect="1"/>
            </p:cNvPicPr>
            <p:nvPr/>
          </p:nvPicPr>
          <p:blipFill>
            <a:blip r:embed="rId10"/>
            <a:stretch>
              <a:fillRect/>
            </a:stretch>
          </p:blipFill>
          <p:spPr>
            <a:xfrm>
              <a:off x="3048000" y="4991100"/>
              <a:ext cx="292100" cy="266700"/>
            </a:xfrm>
            <a:prstGeom prst="rect">
              <a:avLst/>
            </a:prstGeom>
            <a:solidFill>
              <a:schemeClr val="bg1"/>
            </a:solidFill>
          </p:spPr>
        </p:pic>
        <p:pic>
          <p:nvPicPr>
            <p:cNvPr id="39" name="Picture 38"/>
            <p:cNvPicPr>
              <a:picLocks noChangeAspect="1"/>
            </p:cNvPicPr>
            <p:nvPr/>
          </p:nvPicPr>
          <p:blipFill>
            <a:blip r:embed="rId11"/>
            <a:stretch>
              <a:fillRect/>
            </a:stretch>
          </p:blipFill>
          <p:spPr>
            <a:xfrm>
              <a:off x="2209800" y="3581400"/>
              <a:ext cx="2349500" cy="266700"/>
            </a:xfrm>
            <a:prstGeom prst="rect">
              <a:avLst/>
            </a:prstGeom>
            <a:solidFill>
              <a:schemeClr val="bg1"/>
            </a:solidFill>
          </p:spPr>
        </p:pic>
        <p:pic>
          <p:nvPicPr>
            <p:cNvPr id="40" name="Picture 39"/>
            <p:cNvPicPr>
              <a:picLocks noChangeAspect="1"/>
            </p:cNvPicPr>
            <p:nvPr/>
          </p:nvPicPr>
          <p:blipFill>
            <a:blip r:embed="rId12"/>
            <a:stretch>
              <a:fillRect/>
            </a:stretch>
          </p:blipFill>
          <p:spPr>
            <a:xfrm>
              <a:off x="1447800" y="2362200"/>
              <a:ext cx="1816100" cy="266700"/>
            </a:xfrm>
            <a:prstGeom prst="rect">
              <a:avLst/>
            </a:prstGeom>
            <a:solidFill>
              <a:schemeClr val="bg1"/>
            </a:solidFill>
          </p:spPr>
        </p:pic>
        <p:cxnSp>
          <p:nvCxnSpPr>
            <p:cNvPr id="49" name="Straight Arrow Connector 48"/>
            <p:cNvCxnSpPr/>
            <p:nvPr/>
          </p:nvCxnSpPr>
          <p:spPr bwMode="auto">
            <a:xfrm flipV="1">
              <a:off x="7620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pic>
          <p:nvPicPr>
            <p:cNvPr id="36" name="Picture 35"/>
            <p:cNvPicPr>
              <a:picLocks noChangeAspect="1"/>
            </p:cNvPicPr>
            <p:nvPr/>
          </p:nvPicPr>
          <p:blipFill>
            <a:blip r:embed="rId13"/>
            <a:stretch>
              <a:fillRect/>
            </a:stretch>
          </p:blipFill>
          <p:spPr>
            <a:xfrm>
              <a:off x="76200" y="3550809"/>
              <a:ext cx="1993900" cy="317499"/>
            </a:xfrm>
            <a:prstGeom prst="rect">
              <a:avLst/>
            </a:prstGeom>
            <a:solidFill>
              <a:schemeClr val="bg1"/>
            </a:solidFill>
          </p:spPr>
        </p:pic>
        <p:sp>
          <p:nvSpPr>
            <p:cNvPr id="8" name="Oval 8"/>
            <p:cNvSpPr>
              <a:spLocks noChangeArrowheads="1"/>
            </p:cNvSpPr>
            <p:nvPr/>
          </p:nvSpPr>
          <p:spPr bwMode="auto">
            <a:xfrm>
              <a:off x="762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grpSp>
      <p:grpSp>
        <p:nvGrpSpPr>
          <p:cNvPr id="30" name="Group 29"/>
          <p:cNvGrpSpPr>
            <a:grpSpLocks noChangeAspect="1"/>
          </p:cNvGrpSpPr>
          <p:nvPr/>
        </p:nvGrpSpPr>
        <p:grpSpPr>
          <a:xfrm>
            <a:off x="3276600" y="1219200"/>
            <a:ext cx="2608692" cy="2743200"/>
            <a:chOff x="2743200" y="2009422"/>
            <a:chExt cx="3886200" cy="4086578"/>
          </a:xfrm>
        </p:grpSpPr>
        <p:sp>
          <p:nvSpPr>
            <p:cNvPr id="50" name="Oval 5"/>
            <p:cNvSpPr>
              <a:spLocks noChangeArrowheads="1"/>
            </p:cNvSpPr>
            <p:nvPr/>
          </p:nvSpPr>
          <p:spPr bwMode="auto">
            <a:xfrm>
              <a:off x="43115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51" name="Oval 7"/>
            <p:cNvSpPr>
              <a:spLocks noChangeArrowheads="1"/>
            </p:cNvSpPr>
            <p:nvPr/>
          </p:nvSpPr>
          <p:spPr bwMode="auto">
            <a:xfrm>
              <a:off x="35495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600" dirty="0">
                  <a:solidFill>
                    <a:srgbClr val="FF0000"/>
                  </a:solidFill>
                </a:rPr>
                <a:t>sin( )</a:t>
              </a:r>
            </a:p>
          </p:txBody>
        </p:sp>
        <p:sp>
          <p:nvSpPr>
            <p:cNvPr id="52" name="Oval 8"/>
            <p:cNvSpPr>
              <a:spLocks noChangeArrowheads="1"/>
            </p:cNvSpPr>
            <p:nvPr/>
          </p:nvSpPr>
          <p:spPr bwMode="auto">
            <a:xfrm>
              <a:off x="28194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53" name="Oval 9"/>
            <p:cNvSpPr>
              <a:spLocks noChangeArrowheads="1"/>
            </p:cNvSpPr>
            <p:nvPr/>
          </p:nvSpPr>
          <p:spPr bwMode="auto">
            <a:xfrm>
              <a:off x="57593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54" name="AutoShape 4"/>
            <p:cNvCxnSpPr>
              <a:cxnSpLocks noChangeShapeType="1"/>
            </p:cNvCxnSpPr>
            <p:nvPr/>
          </p:nvCxnSpPr>
          <p:spPr bwMode="auto">
            <a:xfrm flipV="1">
              <a:off x="32544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55" name="AutoShape 4"/>
            <p:cNvCxnSpPr>
              <a:cxnSpLocks noChangeShapeType="1"/>
            </p:cNvCxnSpPr>
            <p:nvPr/>
          </p:nvCxnSpPr>
          <p:spPr bwMode="auto">
            <a:xfrm flipH="1" flipV="1">
              <a:off x="56637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sp>
          <p:nvSpPr>
            <p:cNvPr id="56" name="Oval 55"/>
            <p:cNvSpPr>
              <a:spLocks noChangeArrowheads="1"/>
            </p:cNvSpPr>
            <p:nvPr/>
          </p:nvSpPr>
          <p:spPr bwMode="auto">
            <a:xfrm>
              <a:off x="49211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57" name="AutoShape 4"/>
            <p:cNvCxnSpPr>
              <a:cxnSpLocks noChangeShapeType="1"/>
            </p:cNvCxnSpPr>
            <p:nvPr/>
          </p:nvCxnSpPr>
          <p:spPr bwMode="auto">
            <a:xfrm flipV="1">
              <a:off x="35620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58" name="AutoShape 4"/>
            <p:cNvCxnSpPr>
              <a:cxnSpLocks noChangeShapeType="1"/>
            </p:cNvCxnSpPr>
            <p:nvPr/>
          </p:nvCxnSpPr>
          <p:spPr bwMode="auto">
            <a:xfrm flipV="1">
              <a:off x="39845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59" name="AutoShape 4"/>
            <p:cNvCxnSpPr>
              <a:cxnSpLocks noChangeShapeType="1"/>
            </p:cNvCxnSpPr>
            <p:nvPr/>
          </p:nvCxnSpPr>
          <p:spPr bwMode="auto">
            <a:xfrm flipH="1" flipV="1">
              <a:off x="50541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60" name="AutoShape 4"/>
            <p:cNvCxnSpPr>
              <a:cxnSpLocks noChangeShapeType="1"/>
            </p:cNvCxnSpPr>
            <p:nvPr/>
          </p:nvCxnSpPr>
          <p:spPr bwMode="auto">
            <a:xfrm flipV="1">
              <a:off x="47465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61" name="Straight Arrow Connector 60"/>
            <p:cNvCxnSpPr/>
            <p:nvPr/>
          </p:nvCxnSpPr>
          <p:spPr bwMode="auto">
            <a:xfrm flipV="1">
              <a:off x="274320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grpSp>
      <p:pic>
        <p:nvPicPr>
          <p:cNvPr id="62" name="Picture 61"/>
          <p:cNvPicPr>
            <a:picLocks noChangeAspect="1"/>
          </p:cNvPicPr>
          <p:nvPr/>
        </p:nvPicPr>
        <p:blipFill>
          <a:blip r:embed="rId14"/>
          <a:stretch>
            <a:fillRect/>
          </a:stretch>
        </p:blipFill>
        <p:spPr>
          <a:xfrm>
            <a:off x="4899398" y="1310154"/>
            <a:ext cx="3330202" cy="302746"/>
          </a:xfrm>
          <a:prstGeom prst="rect">
            <a:avLst/>
          </a:prstGeom>
        </p:spPr>
      </p:pic>
    </p:spTree>
    <p:extLst>
      <p:ext uri="{BB962C8B-B14F-4D97-AF65-F5344CB8AC3E}">
        <p14:creationId xmlns:p14="http://schemas.microsoft.com/office/powerpoint/2010/main" val="1143470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Today</a:t>
            </a:r>
          </a:p>
        </p:txBody>
      </p:sp>
      <p:sp>
        <p:nvSpPr>
          <p:cNvPr id="3" name="Content Placeholder 2"/>
          <p:cNvSpPr>
            <a:spLocks noGrp="1"/>
          </p:cNvSpPr>
          <p:nvPr>
            <p:ph idx="1"/>
          </p:nvPr>
        </p:nvSpPr>
        <p:spPr/>
        <p:txBody>
          <a:bodyPr/>
          <a:lstStyle/>
          <a:p>
            <a:r>
              <a:rPr lang="en-US" dirty="0"/>
              <a:t>Automatic Differentiation</a:t>
            </a:r>
          </a:p>
          <a:p>
            <a:pPr lvl="1"/>
            <a:r>
              <a:rPr lang="en-US" dirty="0"/>
              <a:t>(Finish) Forward mode vs Reverse mode AD</a:t>
            </a:r>
          </a:p>
          <a:p>
            <a:pPr lvl="1"/>
            <a:r>
              <a:rPr lang="en-US" dirty="0"/>
              <a:t>Backprop</a:t>
            </a:r>
          </a:p>
          <a:p>
            <a:pPr lvl="1"/>
            <a:r>
              <a:rPr lang="en-US" dirty="0"/>
              <a:t>Patterns in backprop</a:t>
            </a:r>
          </a:p>
          <a:p>
            <a:pPr lvl="1"/>
            <a:r>
              <a:rPr lang="en-US" dirty="0"/>
              <a:t>Jacobians in </a:t>
            </a:r>
            <a:r>
              <a:rPr lang="en-US" dirty="0" err="1"/>
              <a:t>FC+ReLU</a:t>
            </a:r>
            <a:r>
              <a:rPr lang="en-US" dirty="0"/>
              <a:t> NNs</a:t>
            </a:r>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44</a:t>
            </a:fld>
            <a:endParaRPr lang="en-US"/>
          </a:p>
        </p:txBody>
      </p:sp>
    </p:spTree>
    <p:extLst>
      <p:ext uri="{BB962C8B-B14F-4D97-AF65-F5344CB8AC3E}">
        <p14:creationId xmlns:p14="http://schemas.microsoft.com/office/powerpoint/2010/main" val="4057471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1658880" y="3648287"/>
            <a:ext cx="1244160" cy="829527"/>
          </a:xfrm>
          <a:prstGeom prst="rect">
            <a:avLst/>
          </a:prstGeom>
          <a:solidFill>
            <a:srgbClr val="00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07" name="Rectangle 3"/>
          <p:cNvSpPr>
            <a:spLocks noChangeArrowheads="1"/>
          </p:cNvSpPr>
          <p:nvPr/>
        </p:nvSpPr>
        <p:spPr bwMode="auto">
          <a:xfrm>
            <a:off x="3748320" y="3452426"/>
            <a:ext cx="1244160" cy="829527"/>
          </a:xfrm>
          <a:prstGeom prst="rect">
            <a:avLst/>
          </a:prstGeom>
          <a:solidFill>
            <a:srgbClr val="00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08" name="Rectangle 4"/>
          <p:cNvSpPr>
            <a:spLocks noChangeArrowheads="1"/>
          </p:cNvSpPr>
          <p:nvPr/>
        </p:nvSpPr>
        <p:spPr bwMode="auto">
          <a:xfrm>
            <a:off x="2736000" y="4986187"/>
            <a:ext cx="1244160" cy="829527"/>
          </a:xfrm>
          <a:prstGeom prst="rect">
            <a:avLst/>
          </a:prstGeom>
          <a:solidFill>
            <a:srgbClr val="00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09" name="Rectangle 5"/>
          <p:cNvSpPr>
            <a:spLocks noChangeArrowheads="1"/>
          </p:cNvSpPr>
          <p:nvPr/>
        </p:nvSpPr>
        <p:spPr bwMode="auto">
          <a:xfrm>
            <a:off x="2312640" y="2308946"/>
            <a:ext cx="1244160" cy="829527"/>
          </a:xfrm>
          <a:prstGeom prst="rect">
            <a:avLst/>
          </a:prstGeom>
          <a:solidFill>
            <a:srgbClr val="00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10" name="Rectangle 6"/>
          <p:cNvSpPr>
            <a:spLocks noChangeArrowheads="1"/>
          </p:cNvSpPr>
          <p:nvPr/>
        </p:nvSpPr>
        <p:spPr bwMode="auto">
          <a:xfrm>
            <a:off x="3160800" y="1231713"/>
            <a:ext cx="1244160" cy="829527"/>
          </a:xfrm>
          <a:prstGeom prst="rect">
            <a:avLst/>
          </a:prstGeom>
          <a:solidFill>
            <a:srgbClr val="00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11" name="Line 7"/>
          <p:cNvSpPr>
            <a:spLocks noChangeShapeType="1"/>
          </p:cNvSpPr>
          <p:nvPr/>
        </p:nvSpPr>
        <p:spPr bwMode="auto">
          <a:xfrm flipV="1">
            <a:off x="3362401" y="5796993"/>
            <a:ext cx="1440" cy="832407"/>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2" name="Line 8"/>
          <p:cNvSpPr>
            <a:spLocks noChangeShapeType="1"/>
          </p:cNvSpPr>
          <p:nvPr/>
        </p:nvSpPr>
        <p:spPr bwMode="auto">
          <a:xfrm flipH="1" flipV="1">
            <a:off x="2279521" y="4476374"/>
            <a:ext cx="1084320" cy="625026"/>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3" name="Freeform 9"/>
          <p:cNvSpPr>
            <a:spLocks/>
          </p:cNvSpPr>
          <p:nvPr/>
        </p:nvSpPr>
        <p:spPr bwMode="auto">
          <a:xfrm>
            <a:off x="67681" y="3102469"/>
            <a:ext cx="3250080" cy="3318108"/>
          </a:xfrm>
          <a:custGeom>
            <a:avLst/>
            <a:gdLst>
              <a:gd name="T0" fmla="*/ 9953 w 9954"/>
              <a:gd name="T1" fmla="*/ 10161 h 10162"/>
              <a:gd name="T2" fmla="*/ 1698 w 9954"/>
              <a:gd name="T3" fmla="*/ 5715 h 10162"/>
              <a:gd name="T4" fmla="*/ 8683 w 9954"/>
              <a:gd name="T5" fmla="*/ 0 h 10162"/>
            </a:gdLst>
            <a:ahLst/>
            <a:cxnLst>
              <a:cxn ang="0">
                <a:pos x="T0" y="T1"/>
              </a:cxn>
              <a:cxn ang="0">
                <a:pos x="T2" y="T3"/>
              </a:cxn>
              <a:cxn ang="0">
                <a:pos x="T4" y="T5"/>
              </a:cxn>
            </a:cxnLst>
            <a:rect l="0" t="0" r="r" b="b"/>
            <a:pathLst>
              <a:path w="9954" h="10162">
                <a:moveTo>
                  <a:pt x="9953" y="10161"/>
                </a:moveTo>
                <a:cubicBezTo>
                  <a:pt x="7715" y="9152"/>
                  <a:pt x="2264" y="6965"/>
                  <a:pt x="1698" y="5715"/>
                </a:cubicBezTo>
                <a:cubicBezTo>
                  <a:pt x="0" y="1965"/>
                  <a:pt x="8826" y="579"/>
                  <a:pt x="8683" y="0"/>
                </a:cubicBezTo>
              </a:path>
            </a:pathLst>
          </a:custGeom>
          <a:noFill/>
          <a:ln w="36720" cap="flat">
            <a:solidFill>
              <a:srgbClr val="000000"/>
            </a:solidFill>
            <a:round/>
            <a:headEn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4" name="Freeform 10"/>
          <p:cNvSpPr>
            <a:spLocks/>
          </p:cNvSpPr>
          <p:nvPr/>
        </p:nvSpPr>
        <p:spPr bwMode="auto">
          <a:xfrm>
            <a:off x="3661921" y="2065560"/>
            <a:ext cx="3250080" cy="2903345"/>
          </a:xfrm>
          <a:custGeom>
            <a:avLst/>
            <a:gdLst>
              <a:gd name="T0" fmla="*/ 0 w 9954"/>
              <a:gd name="T1" fmla="*/ 8890 h 8891"/>
              <a:gd name="T2" fmla="*/ 6350 w 9954"/>
              <a:gd name="T3" fmla="*/ 6667 h 8891"/>
              <a:gd name="T4" fmla="*/ 8255 w 9954"/>
              <a:gd name="T5" fmla="*/ 5001 h 8891"/>
              <a:gd name="T6" fmla="*/ 1270 w 9954"/>
              <a:gd name="T7" fmla="*/ 0 h 8891"/>
            </a:gdLst>
            <a:ahLst/>
            <a:cxnLst>
              <a:cxn ang="0">
                <a:pos x="T0" y="T1"/>
              </a:cxn>
              <a:cxn ang="0">
                <a:pos x="T2" y="T3"/>
              </a:cxn>
              <a:cxn ang="0">
                <a:pos x="T4" y="T5"/>
              </a:cxn>
              <a:cxn ang="0">
                <a:pos x="T6" y="T7"/>
              </a:cxn>
            </a:cxnLst>
            <a:rect l="0" t="0" r="r" b="b"/>
            <a:pathLst>
              <a:path w="9954" h="8891">
                <a:moveTo>
                  <a:pt x="0" y="8890"/>
                </a:moveTo>
                <a:cubicBezTo>
                  <a:pt x="1517" y="8295"/>
                  <a:pt x="4418" y="7572"/>
                  <a:pt x="6350" y="6667"/>
                </a:cubicBezTo>
                <a:cubicBezTo>
                  <a:pt x="7510" y="6125"/>
                  <a:pt x="8160" y="5368"/>
                  <a:pt x="8255" y="5001"/>
                </a:cubicBezTo>
                <a:cubicBezTo>
                  <a:pt x="9953" y="1719"/>
                  <a:pt x="1127" y="507"/>
                  <a:pt x="1270" y="0"/>
                </a:cubicBezTo>
              </a:path>
            </a:pathLst>
          </a:custGeom>
          <a:noFill/>
          <a:ln w="36720" cap="flat">
            <a:solidFill>
              <a:srgbClr val="000000"/>
            </a:solidFill>
            <a:round/>
            <a:headEn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5" name="Line 11"/>
          <p:cNvSpPr>
            <a:spLocks noChangeShapeType="1"/>
          </p:cNvSpPr>
          <p:nvPr/>
        </p:nvSpPr>
        <p:spPr bwMode="auto">
          <a:xfrm flipH="1" flipV="1">
            <a:off x="3938401" y="2064121"/>
            <a:ext cx="624960" cy="1454553"/>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6" name="Line 12"/>
          <p:cNvSpPr>
            <a:spLocks noChangeShapeType="1"/>
          </p:cNvSpPr>
          <p:nvPr/>
        </p:nvSpPr>
        <p:spPr bwMode="auto">
          <a:xfrm flipV="1">
            <a:off x="2903040" y="2064121"/>
            <a:ext cx="829440" cy="417644"/>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7" name="Line 13"/>
          <p:cNvSpPr>
            <a:spLocks noChangeShapeType="1"/>
          </p:cNvSpPr>
          <p:nvPr/>
        </p:nvSpPr>
        <p:spPr bwMode="auto">
          <a:xfrm flipV="1">
            <a:off x="3317760" y="4268992"/>
            <a:ext cx="1036800" cy="1039789"/>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8" name="Text Box 14"/>
          <p:cNvSpPr txBox="1">
            <a:spLocks noChangeArrowheads="1"/>
          </p:cNvSpPr>
          <p:nvPr/>
        </p:nvSpPr>
        <p:spPr bwMode="auto">
          <a:xfrm>
            <a:off x="4354560" y="5025328"/>
            <a:ext cx="4789440" cy="7903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9pPr>
          </a:lstStyle>
          <a:p>
            <a:r>
              <a:rPr lang="en-US" sz="2200" b="1" dirty="0">
                <a:solidFill>
                  <a:srgbClr val="FF0000"/>
                </a:solidFill>
                <a:latin typeface="FreeSans" charset="0"/>
              </a:rPr>
              <a:t>Any DAG of differentiable modules is allowed!</a:t>
            </a:r>
          </a:p>
        </p:txBody>
      </p:sp>
      <p:sp>
        <p:nvSpPr>
          <p:cNvPr id="98319" name="Line 15"/>
          <p:cNvSpPr>
            <a:spLocks noChangeShapeType="1"/>
          </p:cNvSpPr>
          <p:nvPr/>
        </p:nvSpPr>
        <p:spPr bwMode="auto">
          <a:xfrm flipV="1">
            <a:off x="2073600" y="3101030"/>
            <a:ext cx="1036800" cy="832407"/>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9" name="TextBox 18"/>
          <p:cNvSpPr txBox="1"/>
          <p:nvPr/>
        </p:nvSpPr>
        <p:spPr>
          <a:xfrm>
            <a:off x="3346992" y="6578469"/>
            <a:ext cx="2531913"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endParaRPr lang="en-US" dirty="0">
              <a:solidFill>
                <a:schemeClr val="bg1">
                  <a:lumMod val="65000"/>
                </a:schemeClr>
              </a:solidFill>
            </a:endParaRPr>
          </a:p>
        </p:txBody>
      </p:sp>
      <p:sp>
        <p:nvSpPr>
          <p:cNvPr id="20" name="Footer Placeholder 1"/>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21"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pPr>
                <a:defRPr/>
              </a:pPr>
              <a:t>45</a:t>
            </a:fld>
            <a:endParaRPr lang="en-US"/>
          </a:p>
        </p:txBody>
      </p:sp>
      <p:sp>
        <p:nvSpPr>
          <p:cNvPr id="22"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Computational Graph</a:t>
            </a:r>
          </a:p>
        </p:txBody>
      </p:sp>
    </p:spTree>
    <p:extLst>
      <p:ext uri="{BB962C8B-B14F-4D97-AF65-F5344CB8AC3E}">
        <p14:creationId xmlns:p14="http://schemas.microsoft.com/office/powerpoint/2010/main" val="3009086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Computation: Forward-Prop</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46</a:t>
            </a:fld>
            <a:endParaRPr lang="en-US"/>
          </a:p>
        </p:txBody>
      </p:sp>
      <p:pic>
        <p:nvPicPr>
          <p:cNvPr id="7" name="Picture 6"/>
          <p:cNvPicPr>
            <a:picLocks noChangeAspect="1"/>
          </p:cNvPicPr>
          <p:nvPr/>
        </p:nvPicPr>
        <p:blipFill>
          <a:blip r:embed="rId2"/>
          <a:stretch>
            <a:fillRect/>
          </a:stretch>
        </p:blipFill>
        <p:spPr>
          <a:xfrm>
            <a:off x="0" y="1790700"/>
            <a:ext cx="9144000" cy="3270157"/>
          </a:xfrm>
          <a:prstGeom prst="rect">
            <a:avLst/>
          </a:prstGeom>
        </p:spPr>
      </p:pic>
      <p:sp>
        <p:nvSpPr>
          <p:cNvPr id="8" name="TextBox 7"/>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2473857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Computation: Back-Prop</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47</a:t>
            </a:fld>
            <a:endParaRPr lang="en-US"/>
          </a:p>
        </p:txBody>
      </p:sp>
      <p:pic>
        <p:nvPicPr>
          <p:cNvPr id="3" name="Picture 2"/>
          <p:cNvPicPr>
            <a:picLocks noChangeAspect="1"/>
          </p:cNvPicPr>
          <p:nvPr/>
        </p:nvPicPr>
        <p:blipFill>
          <a:blip r:embed="rId2"/>
          <a:stretch>
            <a:fillRect/>
          </a:stretch>
        </p:blipFill>
        <p:spPr>
          <a:xfrm>
            <a:off x="0" y="1817255"/>
            <a:ext cx="9144000" cy="3308918"/>
          </a:xfrm>
          <a:prstGeom prst="rect">
            <a:avLst/>
          </a:prstGeom>
        </p:spPr>
      </p:pic>
      <p:sp>
        <p:nvSpPr>
          <p:cNvPr id="8" name="TextBox 7"/>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3589742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48</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7" name="Right Arrow 6"/>
          <p:cNvSpPr/>
          <p:nvPr/>
        </p:nvSpPr>
        <p:spPr bwMode="auto">
          <a:xfrm>
            <a:off x="6858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TextBox 7"/>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960237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49</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8" name="Right Arrow 7"/>
          <p:cNvSpPr/>
          <p:nvPr/>
        </p:nvSpPr>
        <p:spPr bwMode="auto">
          <a:xfrm>
            <a:off x="38100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TextBox 9"/>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2941205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31AE8-BC15-2F46-970F-600B99553CD1}"/>
              </a:ext>
            </a:extLst>
          </p:cNvPr>
          <p:cNvSpPr>
            <a:spLocks noGrp="1"/>
          </p:cNvSpPr>
          <p:nvPr>
            <p:ph type="title"/>
          </p:nvPr>
        </p:nvSpPr>
        <p:spPr/>
        <p:txBody>
          <a:bodyPr/>
          <a:lstStyle/>
          <a:p>
            <a:r>
              <a:rPr lang="en-US" dirty="0"/>
              <a:t>Project Ideas</a:t>
            </a:r>
          </a:p>
        </p:txBody>
      </p:sp>
      <p:sp>
        <p:nvSpPr>
          <p:cNvPr id="3" name="Content Placeholder 2">
            <a:extLst>
              <a:ext uri="{FF2B5EF4-FFF2-40B4-BE49-F238E27FC236}">
                <a16:creationId xmlns:a16="http://schemas.microsoft.com/office/drawing/2014/main" id="{31C1C62D-2530-1045-B2CC-C9CD1BCDD1C5}"/>
              </a:ext>
            </a:extLst>
          </p:cNvPr>
          <p:cNvSpPr>
            <a:spLocks noGrp="1"/>
          </p:cNvSpPr>
          <p:nvPr>
            <p:ph idx="1"/>
          </p:nvPr>
        </p:nvSpPr>
        <p:spPr/>
        <p:txBody>
          <a:bodyPr/>
          <a:lstStyle/>
          <a:p>
            <a:r>
              <a:rPr lang="en-US" dirty="0" err="1"/>
              <a:t>NeurIPS</a:t>
            </a:r>
            <a:r>
              <a:rPr lang="en-US" dirty="0"/>
              <a:t> Reproducibility Challenge</a:t>
            </a:r>
          </a:p>
          <a:p>
            <a:pPr lvl="1"/>
            <a:r>
              <a:rPr lang="en-US" dirty="0">
                <a:hlinkClick r:id="rId2"/>
              </a:rPr>
              <a:t>https://reproducibility-challenge.github.io/neurips2019/</a:t>
            </a:r>
            <a:endParaRPr lang="en-US" dirty="0"/>
          </a:p>
          <a:p>
            <a:pPr lvl="1"/>
            <a:r>
              <a:rPr lang="en-US" dirty="0">
                <a:hlinkClick r:id="rId3"/>
              </a:rPr>
              <a:t>https://reproducibility-challenge.github.io/neurips2019/task/</a:t>
            </a:r>
            <a:endParaRPr lang="en-US" dirty="0"/>
          </a:p>
          <a:p>
            <a:pPr lvl="1"/>
            <a:endParaRPr lang="en-US" dirty="0"/>
          </a:p>
        </p:txBody>
      </p:sp>
      <p:sp>
        <p:nvSpPr>
          <p:cNvPr id="4" name="Footer Placeholder 3">
            <a:extLst>
              <a:ext uri="{FF2B5EF4-FFF2-40B4-BE49-F238E27FC236}">
                <a16:creationId xmlns:a16="http://schemas.microsoft.com/office/drawing/2014/main" id="{74FBF783-1E4F-B34B-9D31-C52EFC5BEF94}"/>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D6B68E9C-B85F-424A-802C-97AB8E5C1666}"/>
              </a:ext>
            </a:extLst>
          </p:cNvPr>
          <p:cNvSpPr>
            <a:spLocks noGrp="1"/>
          </p:cNvSpPr>
          <p:nvPr>
            <p:ph type="sldNum" sz="quarter" idx="12"/>
          </p:nvPr>
        </p:nvSpPr>
        <p:spPr/>
        <p:txBody>
          <a:bodyPr/>
          <a:lstStyle/>
          <a:p>
            <a:pPr>
              <a:defRPr/>
            </a:pPr>
            <a:fld id="{7134A590-6033-DE48-865B-A0558AEFCBD1}" type="slidenum">
              <a:rPr lang="en-US" smtClean="0"/>
              <a:pPr>
                <a:defRPr/>
              </a:pPr>
              <a:t>5</a:t>
            </a:fld>
            <a:endParaRPr lang="en-US"/>
          </a:p>
        </p:txBody>
      </p:sp>
      <p:pic>
        <p:nvPicPr>
          <p:cNvPr id="6" name="Picture 5">
            <a:extLst>
              <a:ext uri="{FF2B5EF4-FFF2-40B4-BE49-F238E27FC236}">
                <a16:creationId xmlns:a16="http://schemas.microsoft.com/office/drawing/2014/main" id="{0CF74451-5D76-8542-ABC7-A6B8CF397337}"/>
              </a:ext>
            </a:extLst>
          </p:cNvPr>
          <p:cNvPicPr>
            <a:picLocks noChangeAspect="1"/>
          </p:cNvPicPr>
          <p:nvPr/>
        </p:nvPicPr>
        <p:blipFill>
          <a:blip r:embed="rId4"/>
          <a:stretch>
            <a:fillRect/>
          </a:stretch>
        </p:blipFill>
        <p:spPr>
          <a:xfrm>
            <a:off x="0" y="3124200"/>
            <a:ext cx="9144000" cy="3314304"/>
          </a:xfrm>
          <a:prstGeom prst="rect">
            <a:avLst/>
          </a:prstGeom>
        </p:spPr>
      </p:pic>
    </p:spTree>
    <p:extLst>
      <p:ext uri="{BB962C8B-B14F-4D97-AF65-F5344CB8AC3E}">
        <p14:creationId xmlns:p14="http://schemas.microsoft.com/office/powerpoint/2010/main" val="646117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50</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9" name="Right Arrow 8"/>
          <p:cNvSpPr/>
          <p:nvPr/>
        </p:nvSpPr>
        <p:spPr bwMode="auto">
          <a:xfrm>
            <a:off x="68580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TextBox 9"/>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13839813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a:p>
            <a:r>
              <a:rPr lang="en-US" dirty="0"/>
              <a:t>Step 2: Compute gradients </a:t>
            </a:r>
            <a:r>
              <a:rPr lang="en-US" dirty="0" err="1"/>
              <a:t>wrt</a:t>
            </a:r>
            <a:r>
              <a:rPr lang="en-US" dirty="0"/>
              <a:t> parameters 	[B-Pass]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51</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9" name="Right Arrow 8"/>
          <p:cNvSpPr/>
          <p:nvPr/>
        </p:nvSpPr>
        <p:spPr bwMode="auto">
          <a:xfrm rot="10800000">
            <a:off x="68580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TextBox 10"/>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2132436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a:p>
            <a:r>
              <a:rPr lang="en-US" dirty="0"/>
              <a:t>Step 2: Compute gradients </a:t>
            </a:r>
            <a:r>
              <a:rPr lang="en-US" dirty="0" err="1"/>
              <a:t>wrt</a:t>
            </a:r>
            <a:r>
              <a:rPr lang="en-US" dirty="0"/>
              <a:t> parameters 	[B-Pass]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52</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8" name="Right Arrow 7"/>
          <p:cNvSpPr/>
          <p:nvPr/>
        </p:nvSpPr>
        <p:spPr bwMode="auto">
          <a:xfrm rot="10800000">
            <a:off x="38100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TextBox 10"/>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32608726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a:p>
            <a:r>
              <a:rPr lang="en-US" dirty="0"/>
              <a:t>Step 2: Compute gradients </a:t>
            </a:r>
            <a:r>
              <a:rPr lang="en-US" dirty="0" err="1"/>
              <a:t>wrt</a:t>
            </a:r>
            <a:r>
              <a:rPr lang="en-US" dirty="0"/>
              <a:t> parameters 	[B-Pass]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53</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10" name="Right Arrow 9"/>
          <p:cNvSpPr/>
          <p:nvPr/>
        </p:nvSpPr>
        <p:spPr bwMode="auto">
          <a:xfrm rot="10800000">
            <a:off x="6096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TextBox 10"/>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19989545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a:p>
            <a:r>
              <a:rPr lang="en-US" dirty="0"/>
              <a:t>Step 2: Compute gradients </a:t>
            </a:r>
            <a:r>
              <a:rPr lang="en-US" dirty="0" err="1"/>
              <a:t>wrt</a:t>
            </a:r>
            <a:r>
              <a:rPr lang="en-US" dirty="0"/>
              <a:t> parameters 	[B-Pass]</a:t>
            </a:r>
          </a:p>
          <a:p>
            <a:r>
              <a:rPr lang="en-US" dirty="0"/>
              <a:t>Step 3: Use gradient to update parameters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54</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10" name="Right Arrow 9"/>
          <p:cNvSpPr/>
          <p:nvPr/>
        </p:nvSpPr>
        <p:spPr bwMode="auto">
          <a:xfrm rot="10800000">
            <a:off x="6096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pic>
        <p:nvPicPr>
          <p:cNvPr id="7" name="Picture 6"/>
          <p:cNvPicPr>
            <a:picLocks noChangeAspect="1"/>
          </p:cNvPicPr>
          <p:nvPr/>
        </p:nvPicPr>
        <p:blipFill>
          <a:blip r:embed="rId3"/>
          <a:stretch>
            <a:fillRect/>
          </a:stretch>
        </p:blipFill>
        <p:spPr>
          <a:xfrm>
            <a:off x="2590800" y="4775200"/>
            <a:ext cx="3022600" cy="1168400"/>
          </a:xfrm>
          <a:prstGeom prst="rect">
            <a:avLst/>
          </a:prstGeom>
        </p:spPr>
      </p:pic>
      <p:sp>
        <p:nvSpPr>
          <p:cNvPr id="9" name="TextBox 8"/>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4138703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white">
                    <a:lumMod val="50000"/>
                  </a:prstClr>
                </a:solidFill>
                <a:effectLst/>
                <a:uLnTx/>
                <a:uFillTx/>
                <a:latin typeface="Arial" pitchFamily="-112" charset="0"/>
              </a:rPr>
              <a:t>(C) Dhruv Batra </a:t>
            </a:r>
          </a:p>
        </p:txBody>
      </p:sp>
      <p:sp>
        <p:nvSpPr>
          <p:cNvPr id="3" name="Slide Number Placeholder 2"/>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1550E6-1DFF-B84C-BFE3-E4371400DA8D}" type="slidenum">
              <a:rPr kumimoji="0" lang="en-US" sz="1400" b="0" i="0" u="none" strike="noStrike" kern="1200" cap="none" spc="0" normalizeH="0" baseline="0" noProof="0" smtClean="0">
                <a:ln>
                  <a:noFill/>
                </a:ln>
                <a:solidFill>
                  <a:prstClr val="white">
                    <a:lumMod val="50000"/>
                  </a:prstClr>
                </a:solidFill>
                <a:effectLst/>
                <a:uLnTx/>
                <a:uFillTx/>
                <a:latin typeface="Arial" pitchFamily="-112" charset="0"/>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400" b="0" i="0" u="none" strike="noStrike" kern="1200" cap="none" spc="0" normalizeH="0" baseline="0" noProof="0">
              <a:ln>
                <a:noFill/>
              </a:ln>
              <a:solidFill>
                <a:prstClr val="white">
                  <a:lumMod val="50000"/>
                </a:prstClr>
              </a:solidFill>
              <a:effectLst/>
              <a:uLnTx/>
              <a:uFillTx/>
              <a:latin typeface="Arial" pitchFamily="-112" charset="0"/>
            </a:endParaRPr>
          </a:p>
        </p:txBody>
      </p:sp>
      <p:pic>
        <p:nvPicPr>
          <p:cNvPr id="4" name="Picture 3"/>
          <p:cNvPicPr>
            <a:picLocks noChangeAspect="1"/>
          </p:cNvPicPr>
          <p:nvPr/>
        </p:nvPicPr>
        <p:blipFill>
          <a:blip r:embed="rId2"/>
          <a:stretch>
            <a:fillRect/>
          </a:stretch>
        </p:blipFill>
        <p:spPr>
          <a:xfrm>
            <a:off x="0" y="2231169"/>
            <a:ext cx="9144000" cy="2395661"/>
          </a:xfrm>
          <a:prstGeom prst="rect">
            <a:avLst/>
          </a:prstGeom>
        </p:spPr>
      </p:pic>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Arial" pitchFamily="-112" charset="0"/>
              </a:rPr>
              <a:t>Figure Credit: Andrea </a:t>
            </a:r>
            <a:r>
              <a:rPr kumimoji="0" lang="en-US" sz="1200" b="0" i="0" u="none" strike="noStrike" kern="1200" cap="none" spc="0" normalizeH="0" baseline="0" noProof="0" dirty="0" err="1">
                <a:ln>
                  <a:noFill/>
                </a:ln>
                <a:solidFill>
                  <a:prstClr val="white">
                    <a:lumMod val="50000"/>
                  </a:prstClr>
                </a:solidFill>
                <a:effectLst/>
                <a:uLnTx/>
                <a:uFillTx/>
                <a:latin typeface="Arial" pitchFamily="-112" charset="0"/>
              </a:rPr>
              <a:t>Vedaldi</a:t>
            </a:r>
            <a:endParaRPr kumimoji="0" lang="en-US" sz="1200" b="0" i="0" u="none" strike="noStrike" kern="1200" cap="none" spc="0" normalizeH="0" baseline="0" noProof="0" dirty="0">
              <a:ln>
                <a:noFill/>
              </a:ln>
              <a:solidFill>
                <a:prstClr val="white">
                  <a:lumMod val="50000"/>
                </a:prstClr>
              </a:solidFill>
              <a:effectLst/>
              <a:uLnTx/>
              <a:uFillTx/>
              <a:latin typeface="Arial" pitchFamily="-112" charset="0"/>
            </a:endParaRPr>
          </a:p>
        </p:txBody>
      </p:sp>
      <p:pic>
        <p:nvPicPr>
          <p:cNvPr id="7" name="Picture 6">
            <a:extLst>
              <a:ext uri="{FF2B5EF4-FFF2-40B4-BE49-F238E27FC236}">
                <a16:creationId xmlns:a16="http://schemas.microsoft.com/office/drawing/2014/main" id="{8D85A365-DDD1-9E4E-8AB1-DC645796FF70}"/>
              </a:ext>
            </a:extLst>
          </p:cNvPr>
          <p:cNvPicPr>
            <a:picLocks noChangeAspect="1"/>
          </p:cNvPicPr>
          <p:nvPr/>
        </p:nvPicPr>
        <p:blipFill>
          <a:blip r:embed="rId3"/>
          <a:stretch>
            <a:fillRect/>
          </a:stretch>
        </p:blipFill>
        <p:spPr>
          <a:xfrm>
            <a:off x="254000" y="2834160"/>
            <a:ext cx="279400" cy="215900"/>
          </a:xfrm>
          <a:prstGeom prst="rect">
            <a:avLst/>
          </a:prstGeom>
          <a:solidFill>
            <a:schemeClr val="bg1"/>
          </a:solidFill>
          <a:ln w="63500">
            <a:solidFill>
              <a:schemeClr val="bg1"/>
            </a:solidFill>
          </a:ln>
        </p:spPr>
      </p:pic>
      <p:pic>
        <p:nvPicPr>
          <p:cNvPr id="11" name="Picture 10">
            <a:extLst>
              <a:ext uri="{FF2B5EF4-FFF2-40B4-BE49-F238E27FC236}">
                <a16:creationId xmlns:a16="http://schemas.microsoft.com/office/drawing/2014/main" id="{98D77B1C-0F50-5A48-887D-B932A8DA2722}"/>
              </a:ext>
            </a:extLst>
          </p:cNvPr>
          <p:cNvPicPr>
            <a:picLocks noChangeAspect="1"/>
          </p:cNvPicPr>
          <p:nvPr/>
        </p:nvPicPr>
        <p:blipFill>
          <a:blip r:embed="rId4"/>
          <a:stretch>
            <a:fillRect/>
          </a:stretch>
        </p:blipFill>
        <p:spPr>
          <a:xfrm>
            <a:off x="2667000" y="2438400"/>
            <a:ext cx="596900" cy="368300"/>
          </a:xfrm>
          <a:prstGeom prst="rect">
            <a:avLst/>
          </a:prstGeom>
          <a:solidFill>
            <a:schemeClr val="bg1"/>
          </a:solidFill>
        </p:spPr>
      </p:pic>
      <p:pic>
        <p:nvPicPr>
          <p:cNvPr id="12" name="Picture 11">
            <a:extLst>
              <a:ext uri="{FF2B5EF4-FFF2-40B4-BE49-F238E27FC236}">
                <a16:creationId xmlns:a16="http://schemas.microsoft.com/office/drawing/2014/main" id="{0ACD635F-11A0-D344-872A-97AC019A8389}"/>
              </a:ext>
            </a:extLst>
          </p:cNvPr>
          <p:cNvPicPr>
            <a:picLocks noChangeAspect="1"/>
          </p:cNvPicPr>
          <p:nvPr/>
        </p:nvPicPr>
        <p:blipFill>
          <a:blip r:embed="rId4"/>
          <a:stretch>
            <a:fillRect/>
          </a:stretch>
        </p:blipFill>
        <p:spPr>
          <a:xfrm>
            <a:off x="2667000" y="2451100"/>
            <a:ext cx="596900" cy="368300"/>
          </a:xfrm>
          <a:prstGeom prst="rect">
            <a:avLst/>
          </a:prstGeom>
          <a:solidFill>
            <a:schemeClr val="bg1"/>
          </a:solidFill>
          <a:ln w="12700">
            <a:solidFill>
              <a:schemeClr val="bg1"/>
            </a:solidFill>
          </a:ln>
        </p:spPr>
      </p:pic>
      <p:pic>
        <p:nvPicPr>
          <p:cNvPr id="13" name="Picture 12">
            <a:extLst>
              <a:ext uri="{FF2B5EF4-FFF2-40B4-BE49-F238E27FC236}">
                <a16:creationId xmlns:a16="http://schemas.microsoft.com/office/drawing/2014/main" id="{4C1B29B3-3902-9C45-81F3-BED7A9EFB0F3}"/>
              </a:ext>
            </a:extLst>
          </p:cNvPr>
          <p:cNvPicPr>
            <a:picLocks noChangeAspect="1"/>
          </p:cNvPicPr>
          <p:nvPr/>
        </p:nvPicPr>
        <p:blipFill>
          <a:blip r:embed="rId5"/>
          <a:stretch>
            <a:fillRect/>
          </a:stretch>
        </p:blipFill>
        <p:spPr>
          <a:xfrm>
            <a:off x="4615787" y="2451100"/>
            <a:ext cx="596900" cy="368300"/>
          </a:xfrm>
          <a:prstGeom prst="rect">
            <a:avLst/>
          </a:prstGeom>
          <a:solidFill>
            <a:schemeClr val="bg1"/>
          </a:solidFill>
          <a:ln w="12700">
            <a:solidFill>
              <a:schemeClr val="bg1"/>
            </a:solidFill>
          </a:ln>
        </p:spPr>
      </p:pic>
      <p:pic>
        <p:nvPicPr>
          <p:cNvPr id="14" name="Picture 13">
            <a:extLst>
              <a:ext uri="{FF2B5EF4-FFF2-40B4-BE49-F238E27FC236}">
                <a16:creationId xmlns:a16="http://schemas.microsoft.com/office/drawing/2014/main" id="{38D1A769-B121-BE44-9803-28A7D0A1507A}"/>
              </a:ext>
            </a:extLst>
          </p:cNvPr>
          <p:cNvPicPr>
            <a:picLocks noChangeAspect="1"/>
          </p:cNvPicPr>
          <p:nvPr/>
        </p:nvPicPr>
        <p:blipFill>
          <a:blip r:embed="rId6"/>
          <a:stretch>
            <a:fillRect/>
          </a:stretch>
        </p:blipFill>
        <p:spPr>
          <a:xfrm>
            <a:off x="5486400" y="2465860"/>
            <a:ext cx="1041400" cy="368300"/>
          </a:xfrm>
          <a:prstGeom prst="rect">
            <a:avLst/>
          </a:prstGeom>
          <a:solidFill>
            <a:schemeClr val="bg1"/>
          </a:solidFill>
        </p:spPr>
      </p:pic>
      <p:pic>
        <p:nvPicPr>
          <p:cNvPr id="18" name="Picture 17">
            <a:extLst>
              <a:ext uri="{FF2B5EF4-FFF2-40B4-BE49-F238E27FC236}">
                <a16:creationId xmlns:a16="http://schemas.microsoft.com/office/drawing/2014/main" id="{3F69AFE3-D56B-4446-BE60-4007833B6F9D}"/>
              </a:ext>
            </a:extLst>
          </p:cNvPr>
          <p:cNvPicPr>
            <a:picLocks noChangeAspect="1"/>
          </p:cNvPicPr>
          <p:nvPr/>
        </p:nvPicPr>
        <p:blipFill>
          <a:blip r:embed="rId7"/>
          <a:stretch>
            <a:fillRect/>
          </a:stretch>
        </p:blipFill>
        <p:spPr>
          <a:xfrm>
            <a:off x="8039100" y="2781300"/>
            <a:ext cx="266700" cy="292100"/>
          </a:xfrm>
          <a:prstGeom prst="rect">
            <a:avLst/>
          </a:prstGeom>
          <a:solidFill>
            <a:schemeClr val="bg1"/>
          </a:solidFill>
          <a:ln w="12700">
            <a:solidFill>
              <a:schemeClr val="bg1"/>
            </a:solidFill>
          </a:ln>
        </p:spPr>
      </p:pic>
    </p:spTree>
    <p:extLst>
      <p:ext uri="{BB962C8B-B14F-4D97-AF65-F5344CB8AC3E}">
        <p14:creationId xmlns:p14="http://schemas.microsoft.com/office/powerpoint/2010/main" val="394047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9AC93-2B8C-2A4F-B9FD-9A73AEEAF92F}"/>
              </a:ext>
            </a:extLst>
          </p:cNvPr>
          <p:cNvSpPr>
            <a:spLocks noGrp="1"/>
          </p:cNvSpPr>
          <p:nvPr>
            <p:ph type="title"/>
          </p:nvPr>
        </p:nvSpPr>
        <p:spPr/>
        <p:txBody>
          <a:bodyPr/>
          <a:lstStyle/>
          <a:p>
            <a:r>
              <a:rPr lang="en-US" dirty="0"/>
              <a:t>Computing</a:t>
            </a:r>
          </a:p>
        </p:txBody>
      </p:sp>
      <p:sp>
        <p:nvSpPr>
          <p:cNvPr id="3" name="Content Placeholder 2">
            <a:extLst>
              <a:ext uri="{FF2B5EF4-FFF2-40B4-BE49-F238E27FC236}">
                <a16:creationId xmlns:a16="http://schemas.microsoft.com/office/drawing/2014/main" id="{40ED3038-9360-154A-8CBE-AF27866616EE}"/>
              </a:ext>
            </a:extLst>
          </p:cNvPr>
          <p:cNvSpPr>
            <a:spLocks noGrp="1"/>
          </p:cNvSpPr>
          <p:nvPr>
            <p:ph idx="1"/>
          </p:nvPr>
        </p:nvSpPr>
        <p:spPr/>
        <p:txBody>
          <a:bodyPr/>
          <a:lstStyle/>
          <a:p>
            <a:r>
              <a:rPr lang="en-US" dirty="0"/>
              <a:t>Major bottleneck</a:t>
            </a:r>
          </a:p>
          <a:p>
            <a:pPr lvl="1"/>
            <a:r>
              <a:rPr lang="en-US" dirty="0"/>
              <a:t>GPUs</a:t>
            </a:r>
          </a:p>
          <a:p>
            <a:pPr lvl="1"/>
            <a:endParaRPr lang="en-US" dirty="0"/>
          </a:p>
          <a:p>
            <a:r>
              <a:rPr lang="en-US" dirty="0"/>
              <a:t>Options</a:t>
            </a:r>
          </a:p>
          <a:p>
            <a:pPr lvl="1"/>
            <a:r>
              <a:rPr lang="en-US" dirty="0"/>
              <a:t>Your own / group / advisor’s resources</a:t>
            </a:r>
          </a:p>
          <a:p>
            <a:pPr lvl="1"/>
            <a:endParaRPr lang="en-US" dirty="0"/>
          </a:p>
          <a:p>
            <a:pPr lvl="1"/>
            <a:r>
              <a:rPr lang="en-US" dirty="0"/>
              <a:t>Google Cloud Credits</a:t>
            </a:r>
          </a:p>
          <a:p>
            <a:pPr lvl="2"/>
            <a:r>
              <a:rPr lang="en-US" dirty="0"/>
              <a:t>$50 credits to every registered student courtesy Google</a:t>
            </a:r>
          </a:p>
          <a:p>
            <a:pPr lvl="1"/>
            <a:endParaRPr lang="en-US" dirty="0"/>
          </a:p>
          <a:p>
            <a:pPr lvl="1"/>
            <a:r>
              <a:rPr lang="en-US" dirty="0"/>
              <a:t>Google </a:t>
            </a:r>
            <a:r>
              <a:rPr lang="en-US" dirty="0" err="1"/>
              <a:t>Colab</a:t>
            </a:r>
            <a:endParaRPr lang="en-US" dirty="0"/>
          </a:p>
          <a:p>
            <a:pPr lvl="2"/>
            <a:r>
              <a:rPr lang="en-US" dirty="0" err="1"/>
              <a:t>jupyter</a:t>
            </a:r>
            <a:r>
              <a:rPr lang="en-US" dirty="0"/>
              <a:t>-notebook + free GPU instance</a:t>
            </a:r>
          </a:p>
          <a:p>
            <a:pPr lvl="1"/>
            <a:endParaRPr lang="en-US" dirty="0"/>
          </a:p>
        </p:txBody>
      </p:sp>
      <p:sp>
        <p:nvSpPr>
          <p:cNvPr id="4" name="Footer Placeholder 3">
            <a:extLst>
              <a:ext uri="{FF2B5EF4-FFF2-40B4-BE49-F238E27FC236}">
                <a16:creationId xmlns:a16="http://schemas.microsoft.com/office/drawing/2014/main" id="{3D1288E4-BCF8-2E40-B6ED-6313EFF5EEF1}"/>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3FC6A7C5-4E0B-9142-A562-08737A9B2C71}"/>
              </a:ext>
            </a:extLst>
          </p:cNvPr>
          <p:cNvSpPr>
            <a:spLocks noGrp="1"/>
          </p:cNvSpPr>
          <p:nvPr>
            <p:ph type="sldNum" sz="quarter" idx="12"/>
          </p:nvPr>
        </p:nvSpPr>
        <p:spPr/>
        <p:txBody>
          <a:bodyPr/>
          <a:lstStyle/>
          <a:p>
            <a:pPr>
              <a:defRPr/>
            </a:pPr>
            <a:fld id="{7134A590-6033-DE48-865B-A0558AEFCBD1}" type="slidenum">
              <a:rPr lang="en-US" smtClean="0"/>
              <a:pPr>
                <a:defRPr/>
              </a:pPr>
              <a:t>6</a:t>
            </a:fld>
            <a:endParaRPr lang="en-US"/>
          </a:p>
        </p:txBody>
      </p:sp>
    </p:spTree>
    <p:extLst>
      <p:ext uri="{BB962C8B-B14F-4D97-AF65-F5344CB8AC3E}">
        <p14:creationId xmlns:p14="http://schemas.microsoft.com/office/powerpoint/2010/main" val="3081880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Project Teams Google Doc</a:t>
            </a:r>
          </a:p>
          <a:p>
            <a:pPr lvl="1"/>
            <a:r>
              <a:rPr lang="en-US" dirty="0">
                <a:hlinkClick r:id="rId2"/>
              </a:rPr>
              <a:t>https://docs.google.com/spreadsheets/d/1ouD6ctaemV_3nb2MQHs7rUOAaW9DFLu8I5Zd3yOFs7E/edit?usp=sharing</a:t>
            </a:r>
            <a:endParaRPr lang="en-US" dirty="0"/>
          </a:p>
          <a:p>
            <a:pPr lvl="1"/>
            <a:r>
              <a:rPr lang="en-US" dirty="0"/>
              <a:t>Project Title</a:t>
            </a:r>
          </a:p>
          <a:p>
            <a:pPr lvl="1"/>
            <a:r>
              <a:rPr lang="en-US" dirty="0"/>
              <a:t>1-3 sentence project summary TL;DR</a:t>
            </a:r>
          </a:p>
          <a:p>
            <a:pPr lvl="1"/>
            <a:r>
              <a:rPr lang="en-US" dirty="0"/>
              <a:t>Team member names</a:t>
            </a:r>
          </a:p>
          <a:p>
            <a:pPr lvl="1"/>
            <a:endParaRPr lang="en-US" dirty="0"/>
          </a:p>
          <a:p>
            <a:pPr lvl="1"/>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7</a:t>
            </a:fld>
            <a:endParaRPr lang="en-US"/>
          </a:p>
        </p:txBody>
      </p:sp>
    </p:spTree>
    <p:extLst>
      <p:ext uri="{BB962C8B-B14F-4D97-AF65-F5344CB8AC3E}">
        <p14:creationId xmlns:p14="http://schemas.microsoft.com/office/powerpoint/2010/main" val="345537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pPr marL="0" indent="0" algn="ctr">
              <a:buNone/>
            </a:pPr>
            <a:r>
              <a:rPr lang="en-US" sz="4000" dirty="0"/>
              <a:t>Recap from last time</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8</a:t>
            </a:fld>
            <a:endParaRPr lang="en-US"/>
          </a:p>
        </p:txBody>
      </p:sp>
    </p:spTree>
    <p:extLst>
      <p:ext uri="{BB962C8B-B14F-4D97-AF65-F5344CB8AC3E}">
        <p14:creationId xmlns:p14="http://schemas.microsoft.com/office/powerpoint/2010/main" val="648348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compute gradients?</a:t>
            </a:r>
          </a:p>
        </p:txBody>
      </p:sp>
      <p:sp>
        <p:nvSpPr>
          <p:cNvPr id="3" name="Content Placeholder 2"/>
          <p:cNvSpPr>
            <a:spLocks noGrp="1"/>
          </p:cNvSpPr>
          <p:nvPr>
            <p:ph idx="1"/>
          </p:nvPr>
        </p:nvSpPr>
        <p:spPr/>
        <p:txBody>
          <a:bodyPr/>
          <a:lstStyle/>
          <a:p>
            <a:r>
              <a:rPr lang="en-US" dirty="0"/>
              <a:t>Analytic or “Manual” Differentiation  </a:t>
            </a:r>
          </a:p>
          <a:p>
            <a:endParaRPr lang="en-US" dirty="0"/>
          </a:p>
          <a:p>
            <a:r>
              <a:rPr lang="en-US" dirty="0"/>
              <a:t>Symbolic Differentiation</a:t>
            </a:r>
          </a:p>
          <a:p>
            <a:endParaRPr lang="en-US" dirty="0"/>
          </a:p>
          <a:p>
            <a:r>
              <a:rPr lang="en-US" dirty="0"/>
              <a:t>Numerical Differentiation</a:t>
            </a:r>
          </a:p>
          <a:p>
            <a:endParaRPr lang="en-US" dirty="0"/>
          </a:p>
          <a:p>
            <a:r>
              <a:rPr lang="en-US" dirty="0"/>
              <a:t>Automatic Differentiation</a:t>
            </a:r>
          </a:p>
          <a:p>
            <a:pPr lvl="1"/>
            <a:r>
              <a:rPr lang="en-US" dirty="0"/>
              <a:t>Forward mode AD</a:t>
            </a:r>
          </a:p>
          <a:p>
            <a:pPr lvl="1"/>
            <a:r>
              <a:rPr lang="en-US" dirty="0"/>
              <a:t>Reverse mode AD</a:t>
            </a:r>
          </a:p>
          <a:p>
            <a:pPr lvl="2"/>
            <a:r>
              <a:rPr lang="en-US" dirty="0"/>
              <a:t>aka “</a:t>
            </a:r>
            <a:r>
              <a:rPr lang="en-US" dirty="0" err="1"/>
              <a:t>backprop</a:t>
            </a:r>
            <a:r>
              <a:rPr lang="en-US" dirty="0"/>
              <a:t>”</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9</a:t>
            </a:fld>
            <a:endParaRPr lang="en-US"/>
          </a:p>
        </p:txBody>
      </p:sp>
    </p:spTree>
    <p:extLst>
      <p:ext uri="{BB962C8B-B14F-4D97-AF65-F5344CB8AC3E}">
        <p14:creationId xmlns:p14="http://schemas.microsoft.com/office/powerpoint/2010/main" val="8621591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1.xml><?xml version="1.0" encoding="utf-8"?>
<p:tagLst xmlns:a="http://schemas.openxmlformats.org/drawingml/2006/main" xmlns:r="http://schemas.openxmlformats.org/officeDocument/2006/relationships" xmlns:p="http://schemas.openxmlformats.org/presentationml/2006/main">
  <p:tag name="HIGHLIGHTER" val="false"/>
</p:tagLst>
</file>

<file path=ppt/tags/tag1002.xml><?xml version="1.0" encoding="utf-8"?>
<p:tagLst xmlns:a="http://schemas.openxmlformats.org/drawingml/2006/main" xmlns:r="http://schemas.openxmlformats.org/officeDocument/2006/relationships" xmlns:p="http://schemas.openxmlformats.org/presentationml/2006/main">
  <p:tag name="HIGHLIGHTER" val="false"/>
</p:tagLst>
</file>

<file path=ppt/tags/tag1003.xml><?xml version="1.0" encoding="utf-8"?>
<p:tagLst xmlns:a="http://schemas.openxmlformats.org/drawingml/2006/main" xmlns:r="http://schemas.openxmlformats.org/officeDocument/2006/relationships" xmlns:p="http://schemas.openxmlformats.org/presentationml/2006/main">
  <p:tag name="HIGHLIGHTER" val="false"/>
</p:tagLst>
</file>

<file path=ppt/tags/tag1004.xml><?xml version="1.0" encoding="utf-8"?>
<p:tagLst xmlns:a="http://schemas.openxmlformats.org/drawingml/2006/main" xmlns:r="http://schemas.openxmlformats.org/officeDocument/2006/relationships" xmlns:p="http://schemas.openxmlformats.org/presentationml/2006/main">
  <p:tag name="HIGHLIGHTER" val="false"/>
</p:tagLst>
</file>

<file path=ppt/tags/tag1005.xml><?xml version="1.0" encoding="utf-8"?>
<p:tagLst xmlns:a="http://schemas.openxmlformats.org/drawingml/2006/main" xmlns:r="http://schemas.openxmlformats.org/officeDocument/2006/relationships" xmlns:p="http://schemas.openxmlformats.org/presentationml/2006/main">
  <p:tag name="HIGHLIGHTER" val="false"/>
</p:tagLst>
</file>

<file path=ppt/tags/tag1006.xml><?xml version="1.0" encoding="utf-8"?>
<p:tagLst xmlns:a="http://schemas.openxmlformats.org/drawingml/2006/main" xmlns:r="http://schemas.openxmlformats.org/officeDocument/2006/relationships" xmlns:p="http://schemas.openxmlformats.org/presentationml/2006/main">
  <p:tag name="HIGHLIGHTER" val="false"/>
</p:tagLst>
</file>

<file path=ppt/tags/tag1007.xml><?xml version="1.0" encoding="utf-8"?>
<p:tagLst xmlns:a="http://schemas.openxmlformats.org/drawingml/2006/main" xmlns:r="http://schemas.openxmlformats.org/officeDocument/2006/relationships" xmlns:p="http://schemas.openxmlformats.org/presentationml/2006/main">
  <p:tag name="HIGHLIGHTER" val="false"/>
</p:tagLst>
</file>

<file path=ppt/tags/tag1008.xml><?xml version="1.0" encoding="utf-8"?>
<p:tagLst xmlns:a="http://schemas.openxmlformats.org/drawingml/2006/main" xmlns:r="http://schemas.openxmlformats.org/officeDocument/2006/relationships" xmlns:p="http://schemas.openxmlformats.org/presentationml/2006/main">
  <p:tag name="HIGHLIGHTER" val="false"/>
</p:tagLst>
</file>

<file path=ppt/tags/tag1009.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10.xml><?xml version="1.0" encoding="utf-8"?>
<p:tagLst xmlns:a="http://schemas.openxmlformats.org/drawingml/2006/main" xmlns:r="http://schemas.openxmlformats.org/officeDocument/2006/relationships" xmlns:p="http://schemas.openxmlformats.org/presentationml/2006/main">
  <p:tag name="HIGHLIGHTER" val="false"/>
</p:tagLst>
</file>

<file path=ppt/tags/tag1011.xml><?xml version="1.0" encoding="utf-8"?>
<p:tagLst xmlns:a="http://schemas.openxmlformats.org/drawingml/2006/main" xmlns:r="http://schemas.openxmlformats.org/officeDocument/2006/relationships" xmlns:p="http://schemas.openxmlformats.org/presentationml/2006/main">
  <p:tag name="HIGHLIGHTER" val="false"/>
</p:tagLst>
</file>

<file path=ppt/tags/tag1012.xml><?xml version="1.0" encoding="utf-8"?>
<p:tagLst xmlns:a="http://schemas.openxmlformats.org/drawingml/2006/main" xmlns:r="http://schemas.openxmlformats.org/officeDocument/2006/relationships" xmlns:p="http://schemas.openxmlformats.org/presentationml/2006/main">
  <p:tag name="HIGHLIGHTER" val="false"/>
</p:tagLst>
</file>

<file path=ppt/tags/tag1013.xml><?xml version="1.0" encoding="utf-8"?>
<p:tagLst xmlns:a="http://schemas.openxmlformats.org/drawingml/2006/main" xmlns:r="http://schemas.openxmlformats.org/officeDocument/2006/relationships" xmlns:p="http://schemas.openxmlformats.org/presentationml/2006/main">
  <p:tag name="HIGHLIGHTER" val="false"/>
</p:tagLst>
</file>

<file path=ppt/tags/tag1014.xml><?xml version="1.0" encoding="utf-8"?>
<p:tagLst xmlns:a="http://schemas.openxmlformats.org/drawingml/2006/main" xmlns:r="http://schemas.openxmlformats.org/officeDocument/2006/relationships" xmlns:p="http://schemas.openxmlformats.org/presentationml/2006/main">
  <p:tag name="HIGHLIGHTER" val="false"/>
</p:tagLst>
</file>

<file path=ppt/tags/tag1015.xml><?xml version="1.0" encoding="utf-8"?>
<p:tagLst xmlns:a="http://schemas.openxmlformats.org/drawingml/2006/main" xmlns:r="http://schemas.openxmlformats.org/officeDocument/2006/relationships" xmlns:p="http://schemas.openxmlformats.org/presentationml/2006/main">
  <p:tag name="HIGHLIGHTER" val="false"/>
</p:tagLst>
</file>

<file path=ppt/tags/tag1016.xml><?xml version="1.0" encoding="utf-8"?>
<p:tagLst xmlns:a="http://schemas.openxmlformats.org/drawingml/2006/main" xmlns:r="http://schemas.openxmlformats.org/officeDocument/2006/relationships" xmlns:p="http://schemas.openxmlformats.org/presentationml/2006/main">
  <p:tag name="HIGHLIGHTER" val="false"/>
</p:tagLst>
</file>

<file path=ppt/tags/tag1017.xml><?xml version="1.0" encoding="utf-8"?>
<p:tagLst xmlns:a="http://schemas.openxmlformats.org/drawingml/2006/main" xmlns:r="http://schemas.openxmlformats.org/officeDocument/2006/relationships" xmlns:p="http://schemas.openxmlformats.org/presentationml/2006/main">
  <p:tag name="HIGHLIGHTER" val="false"/>
</p:tagLst>
</file>

<file path=ppt/tags/tag1018.xml><?xml version="1.0" encoding="utf-8"?>
<p:tagLst xmlns:a="http://schemas.openxmlformats.org/drawingml/2006/main" xmlns:r="http://schemas.openxmlformats.org/officeDocument/2006/relationships" xmlns:p="http://schemas.openxmlformats.org/presentationml/2006/main">
  <p:tag name="HIGHLIGHTER" val="false"/>
</p:tagLst>
</file>

<file path=ppt/tags/tag1019.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20.xml><?xml version="1.0" encoding="utf-8"?>
<p:tagLst xmlns:a="http://schemas.openxmlformats.org/drawingml/2006/main" xmlns:r="http://schemas.openxmlformats.org/officeDocument/2006/relationships" xmlns:p="http://schemas.openxmlformats.org/presentationml/2006/main">
  <p:tag name="HIGHLIGHTER" val="false"/>
</p:tagLst>
</file>

<file path=ppt/tags/tag1021.xml><?xml version="1.0" encoding="utf-8"?>
<p:tagLst xmlns:a="http://schemas.openxmlformats.org/drawingml/2006/main" xmlns:r="http://schemas.openxmlformats.org/officeDocument/2006/relationships" xmlns:p="http://schemas.openxmlformats.org/presentationml/2006/main">
  <p:tag name="HIGHLIGHTER" val="false"/>
</p:tagLst>
</file>

<file path=ppt/tags/tag1022.xml><?xml version="1.0" encoding="utf-8"?>
<p:tagLst xmlns:a="http://schemas.openxmlformats.org/drawingml/2006/main" xmlns:r="http://schemas.openxmlformats.org/officeDocument/2006/relationships" xmlns:p="http://schemas.openxmlformats.org/presentationml/2006/main">
  <p:tag name="HIGHLIGHTER" val="false"/>
</p:tagLst>
</file>

<file path=ppt/tags/tag1023.xml><?xml version="1.0" encoding="utf-8"?>
<p:tagLst xmlns:a="http://schemas.openxmlformats.org/drawingml/2006/main" xmlns:r="http://schemas.openxmlformats.org/officeDocument/2006/relationships" xmlns:p="http://schemas.openxmlformats.org/presentationml/2006/main">
  <p:tag name="HIGHLIGHTER" val="false"/>
</p:tagLst>
</file>

<file path=ppt/tags/tag1024.xml><?xml version="1.0" encoding="utf-8"?>
<p:tagLst xmlns:a="http://schemas.openxmlformats.org/drawingml/2006/main" xmlns:r="http://schemas.openxmlformats.org/officeDocument/2006/relationships" xmlns:p="http://schemas.openxmlformats.org/presentationml/2006/main">
  <p:tag name="HIGHLIGHTER" val="false"/>
</p:tagLst>
</file>

<file path=ppt/tags/tag1025.xml><?xml version="1.0" encoding="utf-8"?>
<p:tagLst xmlns:a="http://schemas.openxmlformats.org/drawingml/2006/main" xmlns:r="http://schemas.openxmlformats.org/officeDocument/2006/relationships" xmlns:p="http://schemas.openxmlformats.org/presentationml/2006/main">
  <p:tag name="HIGHLIGHTER" val="false"/>
</p:tagLst>
</file>

<file path=ppt/tags/tag1026.xml><?xml version="1.0" encoding="utf-8"?>
<p:tagLst xmlns:a="http://schemas.openxmlformats.org/drawingml/2006/main" xmlns:r="http://schemas.openxmlformats.org/officeDocument/2006/relationships" xmlns:p="http://schemas.openxmlformats.org/presentationml/2006/main">
  <p:tag name="HIGHLIGHTER" val="false"/>
</p:tagLst>
</file>

<file path=ppt/tags/tag1027.xml><?xml version="1.0" encoding="utf-8"?>
<p:tagLst xmlns:a="http://schemas.openxmlformats.org/drawingml/2006/main" xmlns:r="http://schemas.openxmlformats.org/officeDocument/2006/relationships" xmlns:p="http://schemas.openxmlformats.org/presentationml/2006/main">
  <p:tag name="HIGHLIGHTER" val="false"/>
</p:tagLst>
</file>

<file path=ppt/tags/tag1028.xml><?xml version="1.0" encoding="utf-8"?>
<p:tagLst xmlns:a="http://schemas.openxmlformats.org/drawingml/2006/main" xmlns:r="http://schemas.openxmlformats.org/officeDocument/2006/relationships" xmlns:p="http://schemas.openxmlformats.org/presentationml/2006/main">
  <p:tag name="HIGHLIGHTER" val="false"/>
</p:tagLst>
</file>

<file path=ppt/tags/tag1029.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30.xml><?xml version="1.0" encoding="utf-8"?>
<p:tagLst xmlns:a="http://schemas.openxmlformats.org/drawingml/2006/main" xmlns:r="http://schemas.openxmlformats.org/officeDocument/2006/relationships" xmlns:p="http://schemas.openxmlformats.org/presentationml/2006/main">
  <p:tag name="HIGHLIGHTER" val="false"/>
</p:tagLst>
</file>

<file path=ppt/tags/tag1031.xml><?xml version="1.0" encoding="utf-8"?>
<p:tagLst xmlns:a="http://schemas.openxmlformats.org/drawingml/2006/main" xmlns:r="http://schemas.openxmlformats.org/officeDocument/2006/relationships" xmlns:p="http://schemas.openxmlformats.org/presentationml/2006/main">
  <p:tag name="HIGHLIGHTER" val="false"/>
</p:tagLst>
</file>

<file path=ppt/tags/tag1032.xml><?xml version="1.0" encoding="utf-8"?>
<p:tagLst xmlns:a="http://schemas.openxmlformats.org/drawingml/2006/main" xmlns:r="http://schemas.openxmlformats.org/officeDocument/2006/relationships" xmlns:p="http://schemas.openxmlformats.org/presentationml/2006/main">
  <p:tag name="HIGHLIGHTER" val="false"/>
</p:tagLst>
</file>

<file path=ppt/tags/tag1033.xml><?xml version="1.0" encoding="utf-8"?>
<p:tagLst xmlns:a="http://schemas.openxmlformats.org/drawingml/2006/main" xmlns:r="http://schemas.openxmlformats.org/officeDocument/2006/relationships" xmlns:p="http://schemas.openxmlformats.org/presentationml/2006/main">
  <p:tag name="HIGHLIGHTER" val="false"/>
</p:tagLst>
</file>

<file path=ppt/tags/tag1034.xml><?xml version="1.0" encoding="utf-8"?>
<p:tagLst xmlns:a="http://schemas.openxmlformats.org/drawingml/2006/main" xmlns:r="http://schemas.openxmlformats.org/officeDocument/2006/relationships" xmlns:p="http://schemas.openxmlformats.org/presentationml/2006/main">
  <p:tag name="HIGHLIGHTER" val="false"/>
</p:tagLst>
</file>

<file path=ppt/tags/tag1035.xml><?xml version="1.0" encoding="utf-8"?>
<p:tagLst xmlns:a="http://schemas.openxmlformats.org/drawingml/2006/main" xmlns:r="http://schemas.openxmlformats.org/officeDocument/2006/relationships" xmlns:p="http://schemas.openxmlformats.org/presentationml/2006/main">
  <p:tag name="HIGHLIGHTER" val="false"/>
</p:tagLst>
</file>

<file path=ppt/tags/tag1036.xml><?xml version="1.0" encoding="utf-8"?>
<p:tagLst xmlns:a="http://schemas.openxmlformats.org/drawingml/2006/main" xmlns:r="http://schemas.openxmlformats.org/officeDocument/2006/relationships" xmlns:p="http://schemas.openxmlformats.org/presentationml/2006/main">
  <p:tag name="HIGHLIGHTER" val="false"/>
</p:tagLst>
</file>

<file path=ppt/tags/tag1037.xml><?xml version="1.0" encoding="utf-8"?>
<p:tagLst xmlns:a="http://schemas.openxmlformats.org/drawingml/2006/main" xmlns:r="http://schemas.openxmlformats.org/officeDocument/2006/relationships" xmlns:p="http://schemas.openxmlformats.org/presentationml/2006/main">
  <p:tag name="HIGHLIGHTER" val="false"/>
</p:tagLst>
</file>

<file path=ppt/tags/tag1038.xml><?xml version="1.0" encoding="utf-8"?>
<p:tagLst xmlns:a="http://schemas.openxmlformats.org/drawingml/2006/main" xmlns:r="http://schemas.openxmlformats.org/officeDocument/2006/relationships" xmlns:p="http://schemas.openxmlformats.org/presentationml/2006/main">
  <p:tag name="HIGHLIGHTER" val="false"/>
</p:tagLst>
</file>

<file path=ppt/tags/tag1039.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40.xml><?xml version="1.0" encoding="utf-8"?>
<p:tagLst xmlns:a="http://schemas.openxmlformats.org/drawingml/2006/main" xmlns:r="http://schemas.openxmlformats.org/officeDocument/2006/relationships" xmlns:p="http://schemas.openxmlformats.org/presentationml/2006/main">
  <p:tag name="HIGHLIGHTER" val="false"/>
</p:tagLst>
</file>

<file path=ppt/tags/tag1041.xml><?xml version="1.0" encoding="utf-8"?>
<p:tagLst xmlns:a="http://schemas.openxmlformats.org/drawingml/2006/main" xmlns:r="http://schemas.openxmlformats.org/officeDocument/2006/relationships" xmlns:p="http://schemas.openxmlformats.org/presentationml/2006/main">
  <p:tag name="HIGHLIGHTER" val="false"/>
</p:tagLst>
</file>

<file path=ppt/tags/tag1042.xml><?xml version="1.0" encoding="utf-8"?>
<p:tagLst xmlns:a="http://schemas.openxmlformats.org/drawingml/2006/main" xmlns:r="http://schemas.openxmlformats.org/officeDocument/2006/relationships" xmlns:p="http://schemas.openxmlformats.org/presentationml/2006/main">
  <p:tag name="HIGHLIGHTER" val="false"/>
</p:tagLst>
</file>

<file path=ppt/tags/tag1043.xml><?xml version="1.0" encoding="utf-8"?>
<p:tagLst xmlns:a="http://schemas.openxmlformats.org/drawingml/2006/main" xmlns:r="http://schemas.openxmlformats.org/officeDocument/2006/relationships" xmlns:p="http://schemas.openxmlformats.org/presentationml/2006/main">
  <p:tag name="HIGHLIGHTER" val="false"/>
</p:tagLst>
</file>

<file path=ppt/tags/tag1044.xml><?xml version="1.0" encoding="utf-8"?>
<p:tagLst xmlns:a="http://schemas.openxmlformats.org/drawingml/2006/main" xmlns:r="http://schemas.openxmlformats.org/officeDocument/2006/relationships" xmlns:p="http://schemas.openxmlformats.org/presentationml/2006/main">
  <p:tag name="HIGHLIGHTER" val="false"/>
</p:tagLst>
</file>

<file path=ppt/tags/tag1045.xml><?xml version="1.0" encoding="utf-8"?>
<p:tagLst xmlns:a="http://schemas.openxmlformats.org/drawingml/2006/main" xmlns:r="http://schemas.openxmlformats.org/officeDocument/2006/relationships" xmlns:p="http://schemas.openxmlformats.org/presentationml/2006/main">
  <p:tag name="HIGHLIGHTER" val="false"/>
</p:tagLst>
</file>

<file path=ppt/tags/tag1046.xml><?xml version="1.0" encoding="utf-8"?>
<p:tagLst xmlns:a="http://schemas.openxmlformats.org/drawingml/2006/main" xmlns:r="http://schemas.openxmlformats.org/officeDocument/2006/relationships" xmlns:p="http://schemas.openxmlformats.org/presentationml/2006/main">
  <p:tag name="HIGHLIGHTER" val="false"/>
</p:tagLst>
</file>

<file path=ppt/tags/tag1047.xml><?xml version="1.0" encoding="utf-8"?>
<p:tagLst xmlns:a="http://schemas.openxmlformats.org/drawingml/2006/main" xmlns:r="http://schemas.openxmlformats.org/officeDocument/2006/relationships" xmlns:p="http://schemas.openxmlformats.org/presentationml/2006/main">
  <p:tag name="HIGHLIGHTER" val="false"/>
</p:tagLst>
</file>

<file path=ppt/tags/tag1048.xml><?xml version="1.0" encoding="utf-8"?>
<p:tagLst xmlns:a="http://schemas.openxmlformats.org/drawingml/2006/main" xmlns:r="http://schemas.openxmlformats.org/officeDocument/2006/relationships" xmlns:p="http://schemas.openxmlformats.org/presentationml/2006/main">
  <p:tag name="HIGHLIGHTER" val="false"/>
</p:tagLst>
</file>

<file path=ppt/tags/tag1049.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50.xml><?xml version="1.0" encoding="utf-8"?>
<p:tagLst xmlns:a="http://schemas.openxmlformats.org/drawingml/2006/main" xmlns:r="http://schemas.openxmlformats.org/officeDocument/2006/relationships" xmlns:p="http://schemas.openxmlformats.org/presentationml/2006/main">
  <p:tag name="HIGHLIGHTER" val="false"/>
</p:tagLst>
</file>

<file path=ppt/tags/tag1051.xml><?xml version="1.0" encoding="utf-8"?>
<p:tagLst xmlns:a="http://schemas.openxmlformats.org/drawingml/2006/main" xmlns:r="http://schemas.openxmlformats.org/officeDocument/2006/relationships" xmlns:p="http://schemas.openxmlformats.org/presentationml/2006/main">
  <p:tag name="HIGHLIGHTER" val="false"/>
</p:tagLst>
</file>

<file path=ppt/tags/tag1052.xml><?xml version="1.0" encoding="utf-8"?>
<p:tagLst xmlns:a="http://schemas.openxmlformats.org/drawingml/2006/main" xmlns:r="http://schemas.openxmlformats.org/officeDocument/2006/relationships" xmlns:p="http://schemas.openxmlformats.org/presentationml/2006/main">
  <p:tag name="HIGHLIGHTER" val="false"/>
</p:tagLst>
</file>

<file path=ppt/tags/tag1053.xml><?xml version="1.0" encoding="utf-8"?>
<p:tagLst xmlns:a="http://schemas.openxmlformats.org/drawingml/2006/main" xmlns:r="http://schemas.openxmlformats.org/officeDocument/2006/relationships" xmlns:p="http://schemas.openxmlformats.org/presentationml/2006/main">
  <p:tag name="HIGHLIGHTER" val="false"/>
</p:tagLst>
</file>

<file path=ppt/tags/tag1054.xml><?xml version="1.0" encoding="utf-8"?>
<p:tagLst xmlns:a="http://schemas.openxmlformats.org/drawingml/2006/main" xmlns:r="http://schemas.openxmlformats.org/officeDocument/2006/relationships" xmlns:p="http://schemas.openxmlformats.org/presentationml/2006/main">
  <p:tag name="HIGHLIGHTER" val="false"/>
</p:tagLst>
</file>

<file path=ppt/tags/tag1055.xml><?xml version="1.0" encoding="utf-8"?>
<p:tagLst xmlns:a="http://schemas.openxmlformats.org/drawingml/2006/main" xmlns:r="http://schemas.openxmlformats.org/officeDocument/2006/relationships" xmlns:p="http://schemas.openxmlformats.org/presentationml/2006/main">
  <p:tag name="HIGHLIGHTER" val="false"/>
</p:tagLst>
</file>

<file path=ppt/tags/tag1056.xml><?xml version="1.0" encoding="utf-8"?>
<p:tagLst xmlns:a="http://schemas.openxmlformats.org/drawingml/2006/main" xmlns:r="http://schemas.openxmlformats.org/officeDocument/2006/relationships" xmlns:p="http://schemas.openxmlformats.org/presentationml/2006/main">
  <p:tag name="HIGHLIGHTER" val="false"/>
</p:tagLst>
</file>

<file path=ppt/tags/tag1057.xml><?xml version="1.0" encoding="utf-8"?>
<p:tagLst xmlns:a="http://schemas.openxmlformats.org/drawingml/2006/main" xmlns:r="http://schemas.openxmlformats.org/officeDocument/2006/relationships" xmlns:p="http://schemas.openxmlformats.org/presentationml/2006/main">
  <p:tag name="HIGHLIGHTER" val="false"/>
</p:tagLst>
</file>

<file path=ppt/tags/tag1058.xml><?xml version="1.0" encoding="utf-8"?>
<p:tagLst xmlns:a="http://schemas.openxmlformats.org/drawingml/2006/main" xmlns:r="http://schemas.openxmlformats.org/officeDocument/2006/relationships" xmlns:p="http://schemas.openxmlformats.org/presentationml/2006/main">
  <p:tag name="HIGHLIGHTER" val="false"/>
</p:tagLst>
</file>

<file path=ppt/tags/tag1059.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60.xml><?xml version="1.0" encoding="utf-8"?>
<p:tagLst xmlns:a="http://schemas.openxmlformats.org/drawingml/2006/main" xmlns:r="http://schemas.openxmlformats.org/officeDocument/2006/relationships" xmlns:p="http://schemas.openxmlformats.org/presentationml/2006/main">
  <p:tag name="HIGHLIGHTER" val="false"/>
</p:tagLst>
</file>

<file path=ppt/tags/tag1061.xml><?xml version="1.0" encoding="utf-8"?>
<p:tagLst xmlns:a="http://schemas.openxmlformats.org/drawingml/2006/main" xmlns:r="http://schemas.openxmlformats.org/officeDocument/2006/relationships" xmlns:p="http://schemas.openxmlformats.org/presentationml/2006/main">
  <p:tag name="HIGHLIGHTER" val="false"/>
</p:tagLst>
</file>

<file path=ppt/tags/tag1062.xml><?xml version="1.0" encoding="utf-8"?>
<p:tagLst xmlns:a="http://schemas.openxmlformats.org/drawingml/2006/main" xmlns:r="http://schemas.openxmlformats.org/officeDocument/2006/relationships" xmlns:p="http://schemas.openxmlformats.org/presentationml/2006/main">
  <p:tag name="HIGHLIGHTER" val="false"/>
</p:tagLst>
</file>

<file path=ppt/tags/tag1063.xml><?xml version="1.0" encoding="utf-8"?>
<p:tagLst xmlns:a="http://schemas.openxmlformats.org/drawingml/2006/main" xmlns:r="http://schemas.openxmlformats.org/officeDocument/2006/relationships" xmlns:p="http://schemas.openxmlformats.org/presentationml/2006/main">
  <p:tag name="HIGHLIGHTER" val="false"/>
</p:tagLst>
</file>

<file path=ppt/tags/tag1064.xml><?xml version="1.0" encoding="utf-8"?>
<p:tagLst xmlns:a="http://schemas.openxmlformats.org/drawingml/2006/main" xmlns:r="http://schemas.openxmlformats.org/officeDocument/2006/relationships" xmlns:p="http://schemas.openxmlformats.org/presentationml/2006/main">
  <p:tag name="HIGHLIGHTER" val="false"/>
</p:tagLst>
</file>

<file path=ppt/tags/tag1065.xml><?xml version="1.0" encoding="utf-8"?>
<p:tagLst xmlns:a="http://schemas.openxmlformats.org/drawingml/2006/main" xmlns:r="http://schemas.openxmlformats.org/officeDocument/2006/relationships" xmlns:p="http://schemas.openxmlformats.org/presentationml/2006/main">
  <p:tag name="HIGHLIGHTER" val="false"/>
</p:tagLst>
</file>

<file path=ppt/tags/tag1066.xml><?xml version="1.0" encoding="utf-8"?>
<p:tagLst xmlns:a="http://schemas.openxmlformats.org/drawingml/2006/main" xmlns:r="http://schemas.openxmlformats.org/officeDocument/2006/relationships" xmlns:p="http://schemas.openxmlformats.org/presentationml/2006/main">
  <p:tag name="HIGHLIGHTER" val="false"/>
</p:tagLst>
</file>

<file path=ppt/tags/tag1067.xml><?xml version="1.0" encoding="utf-8"?>
<p:tagLst xmlns:a="http://schemas.openxmlformats.org/drawingml/2006/main" xmlns:r="http://schemas.openxmlformats.org/officeDocument/2006/relationships" xmlns:p="http://schemas.openxmlformats.org/presentationml/2006/main">
  <p:tag name="HIGHLIGHTER" val="false"/>
</p:tagLst>
</file>

<file path=ppt/tags/tag1068.xml><?xml version="1.0" encoding="utf-8"?>
<p:tagLst xmlns:a="http://schemas.openxmlformats.org/drawingml/2006/main" xmlns:r="http://schemas.openxmlformats.org/officeDocument/2006/relationships" xmlns:p="http://schemas.openxmlformats.org/presentationml/2006/main">
  <p:tag name="HIGHLIGHTER" val="false"/>
</p:tagLst>
</file>

<file path=ppt/tags/tag1069.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70.xml><?xml version="1.0" encoding="utf-8"?>
<p:tagLst xmlns:a="http://schemas.openxmlformats.org/drawingml/2006/main" xmlns:r="http://schemas.openxmlformats.org/officeDocument/2006/relationships" xmlns:p="http://schemas.openxmlformats.org/presentationml/2006/main">
  <p:tag name="HIGHLIGHTER" val="false"/>
</p:tagLst>
</file>

<file path=ppt/tags/tag1071.xml><?xml version="1.0" encoding="utf-8"?>
<p:tagLst xmlns:a="http://schemas.openxmlformats.org/drawingml/2006/main" xmlns:r="http://schemas.openxmlformats.org/officeDocument/2006/relationships" xmlns:p="http://schemas.openxmlformats.org/presentationml/2006/main">
  <p:tag name="HIGHLIGHTER" val="false"/>
</p:tagLst>
</file>

<file path=ppt/tags/tag1072.xml><?xml version="1.0" encoding="utf-8"?>
<p:tagLst xmlns:a="http://schemas.openxmlformats.org/drawingml/2006/main" xmlns:r="http://schemas.openxmlformats.org/officeDocument/2006/relationships" xmlns:p="http://schemas.openxmlformats.org/presentationml/2006/main">
  <p:tag name="HIGHLIGHTER" val="false"/>
</p:tagLst>
</file>

<file path=ppt/tags/tag1073.xml><?xml version="1.0" encoding="utf-8"?>
<p:tagLst xmlns:a="http://schemas.openxmlformats.org/drawingml/2006/main" xmlns:r="http://schemas.openxmlformats.org/officeDocument/2006/relationships" xmlns:p="http://schemas.openxmlformats.org/presentationml/2006/main">
  <p:tag name="HIGHLIGHTER" val="false"/>
</p:tagLst>
</file>

<file path=ppt/tags/tag1074.xml><?xml version="1.0" encoding="utf-8"?>
<p:tagLst xmlns:a="http://schemas.openxmlformats.org/drawingml/2006/main" xmlns:r="http://schemas.openxmlformats.org/officeDocument/2006/relationships" xmlns:p="http://schemas.openxmlformats.org/presentationml/2006/main">
  <p:tag name="HIGHLIGHTER" val="false"/>
</p:tagLst>
</file>

<file path=ppt/tags/tag1075.xml><?xml version="1.0" encoding="utf-8"?>
<p:tagLst xmlns:a="http://schemas.openxmlformats.org/drawingml/2006/main" xmlns:r="http://schemas.openxmlformats.org/officeDocument/2006/relationships" xmlns:p="http://schemas.openxmlformats.org/presentationml/2006/main">
  <p:tag name="HIGHLIGHTER" val="false"/>
</p:tagLst>
</file>

<file path=ppt/tags/tag1076.xml><?xml version="1.0" encoding="utf-8"?>
<p:tagLst xmlns:a="http://schemas.openxmlformats.org/drawingml/2006/main" xmlns:r="http://schemas.openxmlformats.org/officeDocument/2006/relationships" xmlns:p="http://schemas.openxmlformats.org/presentationml/2006/main">
  <p:tag name="HIGHLIGHTER" val="false"/>
</p:tagLst>
</file>

<file path=ppt/tags/tag1077.xml><?xml version="1.0" encoding="utf-8"?>
<p:tagLst xmlns:a="http://schemas.openxmlformats.org/drawingml/2006/main" xmlns:r="http://schemas.openxmlformats.org/officeDocument/2006/relationships" xmlns:p="http://schemas.openxmlformats.org/presentationml/2006/main">
  <p:tag name="HIGHLIGHTER" val="false"/>
</p:tagLst>
</file>

<file path=ppt/tags/tag1078.xml><?xml version="1.0" encoding="utf-8"?>
<p:tagLst xmlns:a="http://schemas.openxmlformats.org/drawingml/2006/main" xmlns:r="http://schemas.openxmlformats.org/officeDocument/2006/relationships" xmlns:p="http://schemas.openxmlformats.org/presentationml/2006/main">
  <p:tag name="HIGHLIGHTER" val="false"/>
</p:tagLst>
</file>

<file path=ppt/tags/tag1079.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80.xml><?xml version="1.0" encoding="utf-8"?>
<p:tagLst xmlns:a="http://schemas.openxmlformats.org/drawingml/2006/main" xmlns:r="http://schemas.openxmlformats.org/officeDocument/2006/relationships" xmlns:p="http://schemas.openxmlformats.org/presentationml/2006/main">
  <p:tag name="HIGHLIGHTER" val="false"/>
</p:tagLst>
</file>

<file path=ppt/tags/tag1081.xml><?xml version="1.0" encoding="utf-8"?>
<p:tagLst xmlns:a="http://schemas.openxmlformats.org/drawingml/2006/main" xmlns:r="http://schemas.openxmlformats.org/officeDocument/2006/relationships" xmlns:p="http://schemas.openxmlformats.org/presentationml/2006/main">
  <p:tag name="HIGHLIGHTER" val="false"/>
</p:tagLst>
</file>

<file path=ppt/tags/tag1082.xml><?xml version="1.0" encoding="utf-8"?>
<p:tagLst xmlns:a="http://schemas.openxmlformats.org/drawingml/2006/main" xmlns:r="http://schemas.openxmlformats.org/officeDocument/2006/relationships" xmlns:p="http://schemas.openxmlformats.org/presentationml/2006/main">
  <p:tag name="HIGHLIGHTER" val="false"/>
</p:tagLst>
</file>

<file path=ppt/tags/tag1083.xml><?xml version="1.0" encoding="utf-8"?>
<p:tagLst xmlns:a="http://schemas.openxmlformats.org/drawingml/2006/main" xmlns:r="http://schemas.openxmlformats.org/officeDocument/2006/relationships" xmlns:p="http://schemas.openxmlformats.org/presentationml/2006/main">
  <p:tag name="HIGHLIGHTER" val="false"/>
</p:tagLst>
</file>

<file path=ppt/tags/tag1084.xml><?xml version="1.0" encoding="utf-8"?>
<p:tagLst xmlns:a="http://schemas.openxmlformats.org/drawingml/2006/main" xmlns:r="http://schemas.openxmlformats.org/officeDocument/2006/relationships" xmlns:p="http://schemas.openxmlformats.org/presentationml/2006/main">
  <p:tag name="HIGHLIGHTER" val="false"/>
</p:tagLst>
</file>

<file path=ppt/tags/tag1085.xml><?xml version="1.0" encoding="utf-8"?>
<p:tagLst xmlns:a="http://schemas.openxmlformats.org/drawingml/2006/main" xmlns:r="http://schemas.openxmlformats.org/officeDocument/2006/relationships" xmlns:p="http://schemas.openxmlformats.org/presentationml/2006/main">
  <p:tag name="HIGHLIGHTER" val="false"/>
</p:tagLst>
</file>

<file path=ppt/tags/tag1086.xml><?xml version="1.0" encoding="utf-8"?>
<p:tagLst xmlns:a="http://schemas.openxmlformats.org/drawingml/2006/main" xmlns:r="http://schemas.openxmlformats.org/officeDocument/2006/relationships" xmlns:p="http://schemas.openxmlformats.org/presentationml/2006/main">
  <p:tag name="HIGHLIGHTER" val="false"/>
</p:tagLst>
</file>

<file path=ppt/tags/tag1087.xml><?xml version="1.0" encoding="utf-8"?>
<p:tagLst xmlns:a="http://schemas.openxmlformats.org/drawingml/2006/main" xmlns:r="http://schemas.openxmlformats.org/officeDocument/2006/relationships" xmlns:p="http://schemas.openxmlformats.org/presentationml/2006/main">
  <p:tag name="HIGHLIGHTER" val="false"/>
</p:tagLst>
</file>

<file path=ppt/tags/tag1088.xml><?xml version="1.0" encoding="utf-8"?>
<p:tagLst xmlns:a="http://schemas.openxmlformats.org/drawingml/2006/main" xmlns:r="http://schemas.openxmlformats.org/officeDocument/2006/relationships" xmlns:p="http://schemas.openxmlformats.org/presentationml/2006/main">
  <p:tag name="HIGHLIGHTER" val="false"/>
</p:tagLst>
</file>

<file path=ppt/tags/tag1089.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090.xml><?xml version="1.0" encoding="utf-8"?>
<p:tagLst xmlns:a="http://schemas.openxmlformats.org/drawingml/2006/main" xmlns:r="http://schemas.openxmlformats.org/officeDocument/2006/relationships" xmlns:p="http://schemas.openxmlformats.org/presentationml/2006/main">
  <p:tag name="HIGHLIGHTER" val="false"/>
</p:tagLst>
</file>

<file path=ppt/tags/tag1091.xml><?xml version="1.0" encoding="utf-8"?>
<p:tagLst xmlns:a="http://schemas.openxmlformats.org/drawingml/2006/main" xmlns:r="http://schemas.openxmlformats.org/officeDocument/2006/relationships" xmlns:p="http://schemas.openxmlformats.org/presentationml/2006/main">
  <p:tag name="HIGHLIGHTER" val="false"/>
</p:tagLst>
</file>

<file path=ppt/tags/tag1092.xml><?xml version="1.0" encoding="utf-8"?>
<p:tagLst xmlns:a="http://schemas.openxmlformats.org/drawingml/2006/main" xmlns:r="http://schemas.openxmlformats.org/officeDocument/2006/relationships" xmlns:p="http://schemas.openxmlformats.org/presentationml/2006/main">
  <p:tag name="HIGHLIGHTER" val="false"/>
</p:tagLst>
</file>

<file path=ppt/tags/tag1093.xml><?xml version="1.0" encoding="utf-8"?>
<p:tagLst xmlns:a="http://schemas.openxmlformats.org/drawingml/2006/main" xmlns:r="http://schemas.openxmlformats.org/officeDocument/2006/relationships" xmlns:p="http://schemas.openxmlformats.org/presentationml/2006/main">
  <p:tag name="HIGHLIGHTER" val="false"/>
</p:tagLst>
</file>

<file path=ppt/tags/tag1094.xml><?xml version="1.0" encoding="utf-8"?>
<p:tagLst xmlns:a="http://schemas.openxmlformats.org/drawingml/2006/main" xmlns:r="http://schemas.openxmlformats.org/officeDocument/2006/relationships" xmlns:p="http://schemas.openxmlformats.org/presentationml/2006/main">
  <p:tag name="HIGHLIGHTER" val="false"/>
</p:tagLst>
</file>

<file path=ppt/tags/tag1095.xml><?xml version="1.0" encoding="utf-8"?>
<p:tagLst xmlns:a="http://schemas.openxmlformats.org/drawingml/2006/main" xmlns:r="http://schemas.openxmlformats.org/officeDocument/2006/relationships" xmlns:p="http://schemas.openxmlformats.org/presentationml/2006/main">
  <p:tag name="HIGHLIGHTER" val="false"/>
</p:tagLst>
</file>

<file path=ppt/tags/tag1096.xml><?xml version="1.0" encoding="utf-8"?>
<p:tagLst xmlns:a="http://schemas.openxmlformats.org/drawingml/2006/main" xmlns:r="http://schemas.openxmlformats.org/officeDocument/2006/relationships" xmlns:p="http://schemas.openxmlformats.org/presentationml/2006/main">
  <p:tag name="HIGHLIGHTER" val="false"/>
</p:tagLst>
</file>

<file path=ppt/tags/tag1097.xml><?xml version="1.0" encoding="utf-8"?>
<p:tagLst xmlns:a="http://schemas.openxmlformats.org/drawingml/2006/main" xmlns:r="http://schemas.openxmlformats.org/officeDocument/2006/relationships" xmlns:p="http://schemas.openxmlformats.org/presentationml/2006/main">
  <p:tag name="HIGHLIGHTER" val="false"/>
</p:tagLst>
</file>

<file path=ppt/tags/tag1098.xml><?xml version="1.0" encoding="utf-8"?>
<p:tagLst xmlns:a="http://schemas.openxmlformats.org/drawingml/2006/main" xmlns:r="http://schemas.openxmlformats.org/officeDocument/2006/relationships" xmlns:p="http://schemas.openxmlformats.org/presentationml/2006/main">
  <p:tag name="HIGHLIGHTER" val="false"/>
</p:tagLst>
</file>

<file path=ppt/tags/tag109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00.xml><?xml version="1.0" encoding="utf-8"?>
<p:tagLst xmlns:a="http://schemas.openxmlformats.org/drawingml/2006/main" xmlns:r="http://schemas.openxmlformats.org/officeDocument/2006/relationships" xmlns:p="http://schemas.openxmlformats.org/presentationml/2006/main">
  <p:tag name="HIGHLIGHTER" val="false"/>
</p:tagLst>
</file>

<file path=ppt/tags/tag1101.xml><?xml version="1.0" encoding="utf-8"?>
<p:tagLst xmlns:a="http://schemas.openxmlformats.org/drawingml/2006/main" xmlns:r="http://schemas.openxmlformats.org/officeDocument/2006/relationships" xmlns:p="http://schemas.openxmlformats.org/presentationml/2006/main">
  <p:tag name="HIGHLIGHTER" val="false"/>
</p:tagLst>
</file>

<file path=ppt/tags/tag1102.xml><?xml version="1.0" encoding="utf-8"?>
<p:tagLst xmlns:a="http://schemas.openxmlformats.org/drawingml/2006/main" xmlns:r="http://schemas.openxmlformats.org/officeDocument/2006/relationships" xmlns:p="http://schemas.openxmlformats.org/presentationml/2006/main">
  <p:tag name="HIGHLIGHTER" val="false"/>
</p:tagLst>
</file>

<file path=ppt/tags/tag1103.xml><?xml version="1.0" encoding="utf-8"?>
<p:tagLst xmlns:a="http://schemas.openxmlformats.org/drawingml/2006/main" xmlns:r="http://schemas.openxmlformats.org/officeDocument/2006/relationships" xmlns:p="http://schemas.openxmlformats.org/presentationml/2006/main">
  <p:tag name="HIGHLIGHTER" val="false"/>
</p:tagLst>
</file>

<file path=ppt/tags/tag1104.xml><?xml version="1.0" encoding="utf-8"?>
<p:tagLst xmlns:a="http://schemas.openxmlformats.org/drawingml/2006/main" xmlns:r="http://schemas.openxmlformats.org/officeDocument/2006/relationships" xmlns:p="http://schemas.openxmlformats.org/presentationml/2006/main">
  <p:tag name="HIGHLIGHTER" val="false"/>
</p:tagLst>
</file>

<file path=ppt/tags/tag1105.xml><?xml version="1.0" encoding="utf-8"?>
<p:tagLst xmlns:a="http://schemas.openxmlformats.org/drawingml/2006/main" xmlns:r="http://schemas.openxmlformats.org/officeDocument/2006/relationships" xmlns:p="http://schemas.openxmlformats.org/presentationml/2006/main">
  <p:tag name="HIGHLIGHTER" val="false"/>
</p:tagLst>
</file>

<file path=ppt/tags/tag1106.xml><?xml version="1.0" encoding="utf-8"?>
<p:tagLst xmlns:a="http://schemas.openxmlformats.org/drawingml/2006/main" xmlns:r="http://schemas.openxmlformats.org/officeDocument/2006/relationships" xmlns:p="http://schemas.openxmlformats.org/presentationml/2006/main">
  <p:tag name="HIGHLIGHTER" val="false"/>
</p:tagLst>
</file>

<file path=ppt/tags/tag1107.xml><?xml version="1.0" encoding="utf-8"?>
<p:tagLst xmlns:a="http://schemas.openxmlformats.org/drawingml/2006/main" xmlns:r="http://schemas.openxmlformats.org/officeDocument/2006/relationships" xmlns:p="http://schemas.openxmlformats.org/presentationml/2006/main">
  <p:tag name="HIGHLIGHTER" val="false"/>
</p:tagLst>
</file>

<file path=ppt/tags/tag1108.xml><?xml version="1.0" encoding="utf-8"?>
<p:tagLst xmlns:a="http://schemas.openxmlformats.org/drawingml/2006/main" xmlns:r="http://schemas.openxmlformats.org/officeDocument/2006/relationships" xmlns:p="http://schemas.openxmlformats.org/presentationml/2006/main">
  <p:tag name="HIGHLIGHTER" val="false"/>
</p:tagLst>
</file>

<file path=ppt/tags/tag1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19.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20.xml><?xml version="1.0" encoding="utf-8"?>
<p:tagLst xmlns:a="http://schemas.openxmlformats.org/drawingml/2006/main" xmlns:r="http://schemas.openxmlformats.org/officeDocument/2006/relationships" xmlns:p="http://schemas.openxmlformats.org/presentationml/2006/main">
  <p:tag name="HIGHLIGHTER" val="false"/>
</p:tagLst>
</file>

<file path=ppt/tags/tag1121.xml><?xml version="1.0" encoding="utf-8"?>
<p:tagLst xmlns:a="http://schemas.openxmlformats.org/drawingml/2006/main" xmlns:r="http://schemas.openxmlformats.org/officeDocument/2006/relationships" xmlns:p="http://schemas.openxmlformats.org/presentationml/2006/main">
  <p:tag name="HIGHLIGHTER" val="false"/>
</p:tagLst>
</file>

<file path=ppt/tags/tag1122.xml><?xml version="1.0" encoding="utf-8"?>
<p:tagLst xmlns:a="http://schemas.openxmlformats.org/drawingml/2006/main" xmlns:r="http://schemas.openxmlformats.org/officeDocument/2006/relationships" xmlns:p="http://schemas.openxmlformats.org/presentationml/2006/main">
  <p:tag name="HIGHLIGHTER" val="false"/>
</p:tagLst>
</file>

<file path=ppt/tags/tag1123.xml><?xml version="1.0" encoding="utf-8"?>
<p:tagLst xmlns:a="http://schemas.openxmlformats.org/drawingml/2006/main" xmlns:r="http://schemas.openxmlformats.org/officeDocument/2006/relationships" xmlns:p="http://schemas.openxmlformats.org/presentationml/2006/main">
  <p:tag name="HIGHLIGHTER" val="false"/>
</p:tagLst>
</file>

<file path=ppt/tags/tag1124.xml><?xml version="1.0" encoding="utf-8"?>
<p:tagLst xmlns:a="http://schemas.openxmlformats.org/drawingml/2006/main" xmlns:r="http://schemas.openxmlformats.org/officeDocument/2006/relationships" xmlns:p="http://schemas.openxmlformats.org/presentationml/2006/main">
  <p:tag name="HIGHLIGHTER" val="false"/>
</p:tagLst>
</file>

<file path=ppt/tags/tag1125.xml><?xml version="1.0" encoding="utf-8"?>
<p:tagLst xmlns:a="http://schemas.openxmlformats.org/drawingml/2006/main" xmlns:r="http://schemas.openxmlformats.org/officeDocument/2006/relationships" xmlns:p="http://schemas.openxmlformats.org/presentationml/2006/main">
  <p:tag name="HIGHLIGHTER" val="false"/>
</p:tagLst>
</file>

<file path=ppt/tags/tag1126.xml><?xml version="1.0" encoding="utf-8"?>
<p:tagLst xmlns:a="http://schemas.openxmlformats.org/drawingml/2006/main" xmlns:r="http://schemas.openxmlformats.org/officeDocument/2006/relationships" xmlns:p="http://schemas.openxmlformats.org/presentationml/2006/main">
  <p:tag name="HIGHLIGHTER" val="false"/>
</p:tagLst>
</file>

<file path=ppt/tags/tag1127.xml><?xml version="1.0" encoding="utf-8"?>
<p:tagLst xmlns:a="http://schemas.openxmlformats.org/drawingml/2006/main" xmlns:r="http://schemas.openxmlformats.org/officeDocument/2006/relationships" xmlns:p="http://schemas.openxmlformats.org/presentationml/2006/main">
  <p:tag name="HIGHLIGHTER" val="false"/>
</p:tagLst>
</file>

<file path=ppt/tags/tag1128.xml><?xml version="1.0" encoding="utf-8"?>
<p:tagLst xmlns:a="http://schemas.openxmlformats.org/drawingml/2006/main" xmlns:r="http://schemas.openxmlformats.org/officeDocument/2006/relationships" xmlns:p="http://schemas.openxmlformats.org/presentationml/2006/main">
  <p:tag name="HIGHLIGHTER" val="false"/>
</p:tagLst>
</file>

<file path=ppt/tags/tag1129.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30.xml><?xml version="1.0" encoding="utf-8"?>
<p:tagLst xmlns:a="http://schemas.openxmlformats.org/drawingml/2006/main" xmlns:r="http://schemas.openxmlformats.org/officeDocument/2006/relationships" xmlns:p="http://schemas.openxmlformats.org/presentationml/2006/main">
  <p:tag name="HIGHLIGHTER" val="false"/>
</p:tagLst>
</file>

<file path=ppt/tags/tag1131.xml><?xml version="1.0" encoding="utf-8"?>
<p:tagLst xmlns:a="http://schemas.openxmlformats.org/drawingml/2006/main" xmlns:r="http://schemas.openxmlformats.org/officeDocument/2006/relationships" xmlns:p="http://schemas.openxmlformats.org/presentationml/2006/main">
  <p:tag name="HIGHLIGHTER" val="false"/>
</p:tagLst>
</file>

<file path=ppt/tags/tag1132.xml><?xml version="1.0" encoding="utf-8"?>
<p:tagLst xmlns:a="http://schemas.openxmlformats.org/drawingml/2006/main" xmlns:r="http://schemas.openxmlformats.org/officeDocument/2006/relationships" xmlns:p="http://schemas.openxmlformats.org/presentationml/2006/main">
  <p:tag name="HIGHLIGHTER" val="false"/>
</p:tagLst>
</file>

<file path=ppt/tags/tag1133.xml><?xml version="1.0" encoding="utf-8"?>
<p:tagLst xmlns:a="http://schemas.openxmlformats.org/drawingml/2006/main" xmlns:r="http://schemas.openxmlformats.org/officeDocument/2006/relationships" xmlns:p="http://schemas.openxmlformats.org/presentationml/2006/main">
  <p:tag name="HIGHLIGHTER" val="false"/>
</p:tagLst>
</file>

<file path=ppt/tags/tag1134.xml><?xml version="1.0" encoding="utf-8"?>
<p:tagLst xmlns:a="http://schemas.openxmlformats.org/drawingml/2006/main" xmlns:r="http://schemas.openxmlformats.org/officeDocument/2006/relationships" xmlns:p="http://schemas.openxmlformats.org/presentationml/2006/main">
  <p:tag name="HIGHLIGHTER" val="false"/>
</p:tagLst>
</file>

<file path=ppt/tags/tag1135.xml><?xml version="1.0" encoding="utf-8"?>
<p:tagLst xmlns:a="http://schemas.openxmlformats.org/drawingml/2006/main" xmlns:r="http://schemas.openxmlformats.org/officeDocument/2006/relationships" xmlns:p="http://schemas.openxmlformats.org/presentationml/2006/main">
  <p:tag name="HIGHLIGHTER" val="false"/>
</p:tagLst>
</file>

<file path=ppt/tags/tag1136.xml><?xml version="1.0" encoding="utf-8"?>
<p:tagLst xmlns:a="http://schemas.openxmlformats.org/drawingml/2006/main" xmlns:r="http://schemas.openxmlformats.org/officeDocument/2006/relationships" xmlns:p="http://schemas.openxmlformats.org/presentationml/2006/main">
  <p:tag name="HIGHLIGHTER" val="false"/>
</p:tagLst>
</file>

<file path=ppt/tags/tag1137.xml><?xml version="1.0" encoding="utf-8"?>
<p:tagLst xmlns:a="http://schemas.openxmlformats.org/drawingml/2006/main" xmlns:r="http://schemas.openxmlformats.org/officeDocument/2006/relationships" xmlns:p="http://schemas.openxmlformats.org/presentationml/2006/main">
  <p:tag name="HIGHLIGHTER" val="false"/>
</p:tagLst>
</file>

<file path=ppt/tags/tag1138.xml><?xml version="1.0" encoding="utf-8"?>
<p:tagLst xmlns:a="http://schemas.openxmlformats.org/drawingml/2006/main" xmlns:r="http://schemas.openxmlformats.org/officeDocument/2006/relationships" xmlns:p="http://schemas.openxmlformats.org/presentationml/2006/main">
  <p:tag name="HIGHLIGHTER" val="false"/>
</p:tagLst>
</file>

<file path=ppt/tags/tag1139.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40.xml><?xml version="1.0" encoding="utf-8"?>
<p:tagLst xmlns:a="http://schemas.openxmlformats.org/drawingml/2006/main" xmlns:r="http://schemas.openxmlformats.org/officeDocument/2006/relationships" xmlns:p="http://schemas.openxmlformats.org/presentationml/2006/main">
  <p:tag name="HIGHLIGHTER" val="false"/>
</p:tagLst>
</file>

<file path=ppt/tags/tag1141.xml><?xml version="1.0" encoding="utf-8"?>
<p:tagLst xmlns:a="http://schemas.openxmlformats.org/drawingml/2006/main" xmlns:r="http://schemas.openxmlformats.org/officeDocument/2006/relationships" xmlns:p="http://schemas.openxmlformats.org/presentationml/2006/main">
  <p:tag name="HIGHLIGHTER" val="false"/>
</p:tagLst>
</file>

<file path=ppt/tags/tag1142.xml><?xml version="1.0" encoding="utf-8"?>
<p:tagLst xmlns:a="http://schemas.openxmlformats.org/drawingml/2006/main" xmlns:r="http://schemas.openxmlformats.org/officeDocument/2006/relationships" xmlns:p="http://schemas.openxmlformats.org/presentationml/2006/main">
  <p:tag name="HIGHLIGHTER" val="false"/>
</p:tagLst>
</file>

<file path=ppt/tags/tag1143.xml><?xml version="1.0" encoding="utf-8"?>
<p:tagLst xmlns:a="http://schemas.openxmlformats.org/drawingml/2006/main" xmlns:r="http://schemas.openxmlformats.org/officeDocument/2006/relationships" xmlns:p="http://schemas.openxmlformats.org/presentationml/2006/main">
  <p:tag name="HIGHLIGHTER" val="false"/>
</p:tagLst>
</file>

<file path=ppt/tags/tag1144.xml><?xml version="1.0" encoding="utf-8"?>
<p:tagLst xmlns:a="http://schemas.openxmlformats.org/drawingml/2006/main" xmlns:r="http://schemas.openxmlformats.org/officeDocument/2006/relationships" xmlns:p="http://schemas.openxmlformats.org/presentationml/2006/main">
  <p:tag name="HIGHLIGHTER" val="false"/>
</p:tagLst>
</file>

<file path=ppt/tags/tag1145.xml><?xml version="1.0" encoding="utf-8"?>
<p:tagLst xmlns:a="http://schemas.openxmlformats.org/drawingml/2006/main" xmlns:r="http://schemas.openxmlformats.org/officeDocument/2006/relationships" xmlns:p="http://schemas.openxmlformats.org/presentationml/2006/main">
  <p:tag name="HIGHLIGHTER" val="false"/>
</p:tagLst>
</file>

<file path=ppt/tags/tag1146.xml><?xml version="1.0" encoding="utf-8"?>
<p:tagLst xmlns:a="http://schemas.openxmlformats.org/drawingml/2006/main" xmlns:r="http://schemas.openxmlformats.org/officeDocument/2006/relationships" xmlns:p="http://schemas.openxmlformats.org/presentationml/2006/main">
  <p:tag name="HIGHLIGHTER" val="false"/>
</p:tagLst>
</file>

<file path=ppt/tags/tag1147.xml><?xml version="1.0" encoding="utf-8"?>
<p:tagLst xmlns:a="http://schemas.openxmlformats.org/drawingml/2006/main" xmlns:r="http://schemas.openxmlformats.org/officeDocument/2006/relationships" xmlns:p="http://schemas.openxmlformats.org/presentationml/2006/main">
  <p:tag name="HIGHLIGHTER" val="false"/>
</p:tagLst>
</file>

<file path=ppt/tags/tag1148.xml><?xml version="1.0" encoding="utf-8"?>
<p:tagLst xmlns:a="http://schemas.openxmlformats.org/drawingml/2006/main" xmlns:r="http://schemas.openxmlformats.org/officeDocument/2006/relationships" xmlns:p="http://schemas.openxmlformats.org/presentationml/2006/main">
  <p:tag name="HIGHLIGHTER" val="false"/>
</p:tagLst>
</file>

<file path=ppt/tags/tag1149.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50.xml><?xml version="1.0" encoding="utf-8"?>
<p:tagLst xmlns:a="http://schemas.openxmlformats.org/drawingml/2006/main" xmlns:r="http://schemas.openxmlformats.org/officeDocument/2006/relationships" xmlns:p="http://schemas.openxmlformats.org/presentationml/2006/main">
  <p:tag name="HIGHLIGHTER" val="false"/>
</p:tagLst>
</file>

<file path=ppt/tags/tag1151.xml><?xml version="1.0" encoding="utf-8"?>
<p:tagLst xmlns:a="http://schemas.openxmlformats.org/drawingml/2006/main" xmlns:r="http://schemas.openxmlformats.org/officeDocument/2006/relationships" xmlns:p="http://schemas.openxmlformats.org/presentationml/2006/main">
  <p:tag name="HIGHLIGHTER" val="false"/>
</p:tagLst>
</file>

<file path=ppt/tags/tag1152.xml><?xml version="1.0" encoding="utf-8"?>
<p:tagLst xmlns:a="http://schemas.openxmlformats.org/drawingml/2006/main" xmlns:r="http://schemas.openxmlformats.org/officeDocument/2006/relationships" xmlns:p="http://schemas.openxmlformats.org/presentationml/2006/main">
  <p:tag name="HIGHLIGHTER" val="false"/>
</p:tagLst>
</file>

<file path=ppt/tags/tag1153.xml><?xml version="1.0" encoding="utf-8"?>
<p:tagLst xmlns:a="http://schemas.openxmlformats.org/drawingml/2006/main" xmlns:r="http://schemas.openxmlformats.org/officeDocument/2006/relationships" xmlns:p="http://schemas.openxmlformats.org/presentationml/2006/main">
  <p:tag name="HIGHLIGHTER" val="false"/>
</p:tagLst>
</file>

<file path=ppt/tags/tag1154.xml><?xml version="1.0" encoding="utf-8"?>
<p:tagLst xmlns:a="http://schemas.openxmlformats.org/drawingml/2006/main" xmlns:r="http://schemas.openxmlformats.org/officeDocument/2006/relationships" xmlns:p="http://schemas.openxmlformats.org/presentationml/2006/main">
  <p:tag name="HIGHLIGHTER" val="false"/>
</p:tagLst>
</file>

<file path=ppt/tags/tag1155.xml><?xml version="1.0" encoding="utf-8"?>
<p:tagLst xmlns:a="http://schemas.openxmlformats.org/drawingml/2006/main" xmlns:r="http://schemas.openxmlformats.org/officeDocument/2006/relationships" xmlns:p="http://schemas.openxmlformats.org/presentationml/2006/main">
  <p:tag name="HIGHLIGHTER" val="false"/>
</p:tagLst>
</file>

<file path=ppt/tags/tag1156.xml><?xml version="1.0" encoding="utf-8"?>
<p:tagLst xmlns:a="http://schemas.openxmlformats.org/drawingml/2006/main" xmlns:r="http://schemas.openxmlformats.org/officeDocument/2006/relationships" xmlns:p="http://schemas.openxmlformats.org/presentationml/2006/main">
  <p:tag name="HIGHLIGHTER" val="false"/>
</p:tagLst>
</file>

<file path=ppt/tags/tag1157.xml><?xml version="1.0" encoding="utf-8"?>
<p:tagLst xmlns:a="http://schemas.openxmlformats.org/drawingml/2006/main" xmlns:r="http://schemas.openxmlformats.org/officeDocument/2006/relationships" xmlns:p="http://schemas.openxmlformats.org/presentationml/2006/main">
  <p:tag name="HIGHLIGHTER" val="false"/>
</p:tagLst>
</file>

<file path=ppt/tags/tag1158.xml><?xml version="1.0" encoding="utf-8"?>
<p:tagLst xmlns:a="http://schemas.openxmlformats.org/drawingml/2006/main" xmlns:r="http://schemas.openxmlformats.org/officeDocument/2006/relationships" xmlns:p="http://schemas.openxmlformats.org/presentationml/2006/main">
  <p:tag name="HIGHLIGHTER" val="false"/>
</p:tagLst>
</file>

<file path=ppt/tags/tag1159.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60.xml><?xml version="1.0" encoding="utf-8"?>
<p:tagLst xmlns:a="http://schemas.openxmlformats.org/drawingml/2006/main" xmlns:r="http://schemas.openxmlformats.org/officeDocument/2006/relationships" xmlns:p="http://schemas.openxmlformats.org/presentationml/2006/main">
  <p:tag name="HIGHLIGHTER" val="false"/>
</p:tagLst>
</file>

<file path=ppt/tags/tag1161.xml><?xml version="1.0" encoding="utf-8"?>
<p:tagLst xmlns:a="http://schemas.openxmlformats.org/drawingml/2006/main" xmlns:r="http://schemas.openxmlformats.org/officeDocument/2006/relationships" xmlns:p="http://schemas.openxmlformats.org/presentationml/2006/main">
  <p:tag name="HIGHLIGHTER" val="false"/>
</p:tagLst>
</file>

<file path=ppt/tags/tag1162.xml><?xml version="1.0" encoding="utf-8"?>
<p:tagLst xmlns:a="http://schemas.openxmlformats.org/drawingml/2006/main" xmlns:r="http://schemas.openxmlformats.org/officeDocument/2006/relationships" xmlns:p="http://schemas.openxmlformats.org/presentationml/2006/main">
  <p:tag name="HIGHLIGHTER" val="false"/>
</p:tagLst>
</file>

<file path=ppt/tags/tag1163.xml><?xml version="1.0" encoding="utf-8"?>
<p:tagLst xmlns:a="http://schemas.openxmlformats.org/drawingml/2006/main" xmlns:r="http://schemas.openxmlformats.org/officeDocument/2006/relationships" xmlns:p="http://schemas.openxmlformats.org/presentationml/2006/main">
  <p:tag name="HIGHLIGHTER" val="false"/>
</p:tagLst>
</file>

<file path=ppt/tags/tag1164.xml><?xml version="1.0" encoding="utf-8"?>
<p:tagLst xmlns:a="http://schemas.openxmlformats.org/drawingml/2006/main" xmlns:r="http://schemas.openxmlformats.org/officeDocument/2006/relationships" xmlns:p="http://schemas.openxmlformats.org/presentationml/2006/main">
  <p:tag name="HIGHLIGHTER" val="false"/>
</p:tagLst>
</file>

<file path=ppt/tags/tag1165.xml><?xml version="1.0" encoding="utf-8"?>
<p:tagLst xmlns:a="http://schemas.openxmlformats.org/drawingml/2006/main" xmlns:r="http://schemas.openxmlformats.org/officeDocument/2006/relationships" xmlns:p="http://schemas.openxmlformats.org/presentationml/2006/main">
  <p:tag name="HIGHLIGHTER" val="false"/>
</p:tagLst>
</file>

<file path=ppt/tags/tag1166.xml><?xml version="1.0" encoding="utf-8"?>
<p:tagLst xmlns:a="http://schemas.openxmlformats.org/drawingml/2006/main" xmlns:r="http://schemas.openxmlformats.org/officeDocument/2006/relationships" xmlns:p="http://schemas.openxmlformats.org/presentationml/2006/main">
  <p:tag name="HIGHLIGHTER" val="false"/>
</p:tagLst>
</file>

<file path=ppt/tags/tag1167.xml><?xml version="1.0" encoding="utf-8"?>
<p:tagLst xmlns:a="http://schemas.openxmlformats.org/drawingml/2006/main" xmlns:r="http://schemas.openxmlformats.org/officeDocument/2006/relationships" xmlns:p="http://schemas.openxmlformats.org/presentationml/2006/main">
  <p:tag name="HIGHLIGHTER" val="false"/>
</p:tagLst>
</file>

<file path=ppt/tags/tag1168.xml><?xml version="1.0" encoding="utf-8"?>
<p:tagLst xmlns:a="http://schemas.openxmlformats.org/drawingml/2006/main" xmlns:r="http://schemas.openxmlformats.org/officeDocument/2006/relationships" xmlns:p="http://schemas.openxmlformats.org/presentationml/2006/main">
  <p:tag name="HIGHLIGHTER" val="false"/>
</p:tagLst>
</file>

<file path=ppt/tags/tag1169.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70.xml><?xml version="1.0" encoding="utf-8"?>
<p:tagLst xmlns:a="http://schemas.openxmlformats.org/drawingml/2006/main" xmlns:r="http://schemas.openxmlformats.org/officeDocument/2006/relationships" xmlns:p="http://schemas.openxmlformats.org/presentationml/2006/main">
  <p:tag name="HIGHLIGHTER" val="false"/>
</p:tagLst>
</file>

<file path=ppt/tags/tag1171.xml><?xml version="1.0" encoding="utf-8"?>
<p:tagLst xmlns:a="http://schemas.openxmlformats.org/drawingml/2006/main" xmlns:r="http://schemas.openxmlformats.org/officeDocument/2006/relationships" xmlns:p="http://schemas.openxmlformats.org/presentationml/2006/main">
  <p:tag name="HIGHLIGHTER" val="false"/>
</p:tagLst>
</file>

<file path=ppt/tags/tag1172.xml><?xml version="1.0" encoding="utf-8"?>
<p:tagLst xmlns:a="http://schemas.openxmlformats.org/drawingml/2006/main" xmlns:r="http://schemas.openxmlformats.org/officeDocument/2006/relationships" xmlns:p="http://schemas.openxmlformats.org/presentationml/2006/main">
  <p:tag name="HIGHLIGHTER" val="false"/>
</p:tagLst>
</file>

<file path=ppt/tags/tag1173.xml><?xml version="1.0" encoding="utf-8"?>
<p:tagLst xmlns:a="http://schemas.openxmlformats.org/drawingml/2006/main" xmlns:r="http://schemas.openxmlformats.org/officeDocument/2006/relationships" xmlns:p="http://schemas.openxmlformats.org/presentationml/2006/main">
  <p:tag name="HIGHLIGHTER" val="false"/>
</p:tagLst>
</file>

<file path=ppt/tags/tag1174.xml><?xml version="1.0" encoding="utf-8"?>
<p:tagLst xmlns:a="http://schemas.openxmlformats.org/drawingml/2006/main" xmlns:r="http://schemas.openxmlformats.org/officeDocument/2006/relationships" xmlns:p="http://schemas.openxmlformats.org/presentationml/2006/main">
  <p:tag name="HIGHLIGHTER" val="false"/>
</p:tagLst>
</file>

<file path=ppt/tags/tag1175.xml><?xml version="1.0" encoding="utf-8"?>
<p:tagLst xmlns:a="http://schemas.openxmlformats.org/drawingml/2006/main" xmlns:r="http://schemas.openxmlformats.org/officeDocument/2006/relationships" xmlns:p="http://schemas.openxmlformats.org/presentationml/2006/main">
  <p:tag name="HIGHLIGHTER" val="false"/>
</p:tagLst>
</file>

<file path=ppt/tags/tag1176.xml><?xml version="1.0" encoding="utf-8"?>
<p:tagLst xmlns:a="http://schemas.openxmlformats.org/drawingml/2006/main" xmlns:r="http://schemas.openxmlformats.org/officeDocument/2006/relationships" xmlns:p="http://schemas.openxmlformats.org/presentationml/2006/main">
  <p:tag name="HIGHLIGHTER" val="false"/>
</p:tagLst>
</file>

<file path=ppt/tags/tag1177.xml><?xml version="1.0" encoding="utf-8"?>
<p:tagLst xmlns:a="http://schemas.openxmlformats.org/drawingml/2006/main" xmlns:r="http://schemas.openxmlformats.org/officeDocument/2006/relationships" xmlns:p="http://schemas.openxmlformats.org/presentationml/2006/main">
  <p:tag name="HIGHLIGHTER" val="false"/>
</p:tagLst>
</file>

<file path=ppt/tags/tag1178.xml><?xml version="1.0" encoding="utf-8"?>
<p:tagLst xmlns:a="http://schemas.openxmlformats.org/drawingml/2006/main" xmlns:r="http://schemas.openxmlformats.org/officeDocument/2006/relationships" xmlns:p="http://schemas.openxmlformats.org/presentationml/2006/main">
  <p:tag name="HIGHLIGHTER" val="false"/>
</p:tagLst>
</file>

<file path=ppt/tags/tag1179.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80.xml><?xml version="1.0" encoding="utf-8"?>
<p:tagLst xmlns:a="http://schemas.openxmlformats.org/drawingml/2006/main" xmlns:r="http://schemas.openxmlformats.org/officeDocument/2006/relationships" xmlns:p="http://schemas.openxmlformats.org/presentationml/2006/main">
  <p:tag name="HIGHLIGHTER" val="false"/>
</p:tagLst>
</file>

<file path=ppt/tags/tag1181.xml><?xml version="1.0" encoding="utf-8"?>
<p:tagLst xmlns:a="http://schemas.openxmlformats.org/drawingml/2006/main" xmlns:r="http://schemas.openxmlformats.org/officeDocument/2006/relationships" xmlns:p="http://schemas.openxmlformats.org/presentationml/2006/main">
  <p:tag name="HIGHLIGHTER" val="false"/>
</p:tagLst>
</file>

<file path=ppt/tags/tag1182.xml><?xml version="1.0" encoding="utf-8"?>
<p:tagLst xmlns:a="http://schemas.openxmlformats.org/drawingml/2006/main" xmlns:r="http://schemas.openxmlformats.org/officeDocument/2006/relationships" xmlns:p="http://schemas.openxmlformats.org/presentationml/2006/main">
  <p:tag name="HIGHLIGHTER" val="false"/>
</p:tagLst>
</file>

<file path=ppt/tags/tag1183.xml><?xml version="1.0" encoding="utf-8"?>
<p:tagLst xmlns:a="http://schemas.openxmlformats.org/drawingml/2006/main" xmlns:r="http://schemas.openxmlformats.org/officeDocument/2006/relationships" xmlns:p="http://schemas.openxmlformats.org/presentationml/2006/main">
  <p:tag name="HIGHLIGHTER" val="false"/>
</p:tagLst>
</file>

<file path=ppt/tags/tag1184.xml><?xml version="1.0" encoding="utf-8"?>
<p:tagLst xmlns:a="http://schemas.openxmlformats.org/drawingml/2006/main" xmlns:r="http://schemas.openxmlformats.org/officeDocument/2006/relationships" xmlns:p="http://schemas.openxmlformats.org/presentationml/2006/main">
  <p:tag name="HIGHLIGHTER" val="false"/>
</p:tagLst>
</file>

<file path=ppt/tags/tag1185.xml><?xml version="1.0" encoding="utf-8"?>
<p:tagLst xmlns:a="http://schemas.openxmlformats.org/drawingml/2006/main" xmlns:r="http://schemas.openxmlformats.org/officeDocument/2006/relationships" xmlns:p="http://schemas.openxmlformats.org/presentationml/2006/main">
  <p:tag name="HIGHLIGHTER" val="false"/>
</p:tagLst>
</file>

<file path=ppt/tags/tag1186.xml><?xml version="1.0" encoding="utf-8"?>
<p:tagLst xmlns:a="http://schemas.openxmlformats.org/drawingml/2006/main" xmlns:r="http://schemas.openxmlformats.org/officeDocument/2006/relationships" xmlns:p="http://schemas.openxmlformats.org/presentationml/2006/main">
  <p:tag name="HIGHLIGHTER" val="false"/>
</p:tagLst>
</file>

<file path=ppt/tags/tag1187.xml><?xml version="1.0" encoding="utf-8"?>
<p:tagLst xmlns:a="http://schemas.openxmlformats.org/drawingml/2006/main" xmlns:r="http://schemas.openxmlformats.org/officeDocument/2006/relationships" xmlns:p="http://schemas.openxmlformats.org/presentationml/2006/main">
  <p:tag name="HIGHLIGHTER" val="false"/>
</p:tagLst>
</file>

<file path=ppt/tags/tag1188.xml><?xml version="1.0" encoding="utf-8"?>
<p:tagLst xmlns:a="http://schemas.openxmlformats.org/drawingml/2006/main" xmlns:r="http://schemas.openxmlformats.org/officeDocument/2006/relationships" xmlns:p="http://schemas.openxmlformats.org/presentationml/2006/main">
  <p:tag name="HIGHLIGHTER" val="false"/>
</p:tagLst>
</file>

<file path=ppt/tags/tag1189.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190.xml><?xml version="1.0" encoding="utf-8"?>
<p:tagLst xmlns:a="http://schemas.openxmlformats.org/drawingml/2006/main" xmlns:r="http://schemas.openxmlformats.org/officeDocument/2006/relationships" xmlns:p="http://schemas.openxmlformats.org/presentationml/2006/main">
  <p:tag name="HIGHLIGHTER" val="false"/>
</p:tagLst>
</file>

<file path=ppt/tags/tag1191.xml><?xml version="1.0" encoding="utf-8"?>
<p:tagLst xmlns:a="http://schemas.openxmlformats.org/drawingml/2006/main" xmlns:r="http://schemas.openxmlformats.org/officeDocument/2006/relationships" xmlns:p="http://schemas.openxmlformats.org/presentationml/2006/main">
  <p:tag name="HIGHLIGHTER" val="false"/>
</p:tagLst>
</file>

<file path=ppt/tags/tag1192.xml><?xml version="1.0" encoding="utf-8"?>
<p:tagLst xmlns:a="http://schemas.openxmlformats.org/drawingml/2006/main" xmlns:r="http://schemas.openxmlformats.org/officeDocument/2006/relationships" xmlns:p="http://schemas.openxmlformats.org/presentationml/2006/main">
  <p:tag name="HIGHLIGHTER" val="false"/>
</p:tagLst>
</file>

<file path=ppt/tags/tag1193.xml><?xml version="1.0" encoding="utf-8"?>
<p:tagLst xmlns:a="http://schemas.openxmlformats.org/drawingml/2006/main" xmlns:r="http://schemas.openxmlformats.org/officeDocument/2006/relationships" xmlns:p="http://schemas.openxmlformats.org/presentationml/2006/main">
  <p:tag name="HIGHLIGHTER" val="false"/>
</p:tagLst>
</file>

<file path=ppt/tags/tag1194.xml><?xml version="1.0" encoding="utf-8"?>
<p:tagLst xmlns:a="http://schemas.openxmlformats.org/drawingml/2006/main" xmlns:r="http://schemas.openxmlformats.org/officeDocument/2006/relationships" xmlns:p="http://schemas.openxmlformats.org/presentationml/2006/main">
  <p:tag name="HIGHLIGHTER" val="false"/>
</p:tagLst>
</file>

<file path=ppt/tags/tag1195.xml><?xml version="1.0" encoding="utf-8"?>
<p:tagLst xmlns:a="http://schemas.openxmlformats.org/drawingml/2006/main" xmlns:r="http://schemas.openxmlformats.org/officeDocument/2006/relationships" xmlns:p="http://schemas.openxmlformats.org/presentationml/2006/main">
  <p:tag name="HIGHLIGHTER" val="false"/>
</p:tagLst>
</file>

<file path=ppt/tags/tag1196.xml><?xml version="1.0" encoding="utf-8"?>
<p:tagLst xmlns:a="http://schemas.openxmlformats.org/drawingml/2006/main" xmlns:r="http://schemas.openxmlformats.org/officeDocument/2006/relationships" xmlns:p="http://schemas.openxmlformats.org/presentationml/2006/main">
  <p:tag name="HIGHLIGHTER" val="false"/>
</p:tagLst>
</file>

<file path=ppt/tags/tag1197.xml><?xml version="1.0" encoding="utf-8"?>
<p:tagLst xmlns:a="http://schemas.openxmlformats.org/drawingml/2006/main" xmlns:r="http://schemas.openxmlformats.org/officeDocument/2006/relationships" xmlns:p="http://schemas.openxmlformats.org/presentationml/2006/main">
  <p:tag name="HIGHLIGHTER" val="false"/>
</p:tagLst>
</file>

<file path=ppt/tags/tag1198.xml><?xml version="1.0" encoding="utf-8"?>
<p:tagLst xmlns:a="http://schemas.openxmlformats.org/drawingml/2006/main" xmlns:r="http://schemas.openxmlformats.org/officeDocument/2006/relationships" xmlns:p="http://schemas.openxmlformats.org/presentationml/2006/main">
  <p:tag name="HIGHLIGHTER" val="false"/>
</p:tagLst>
</file>

<file path=ppt/tags/tag119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00.xml><?xml version="1.0" encoding="utf-8"?>
<p:tagLst xmlns:a="http://schemas.openxmlformats.org/drawingml/2006/main" xmlns:r="http://schemas.openxmlformats.org/officeDocument/2006/relationships" xmlns:p="http://schemas.openxmlformats.org/presentationml/2006/main">
  <p:tag name="HIGHLIGHTER" val="false"/>
</p:tagLst>
</file>

<file path=ppt/tags/tag1201.xml><?xml version="1.0" encoding="utf-8"?>
<p:tagLst xmlns:a="http://schemas.openxmlformats.org/drawingml/2006/main" xmlns:r="http://schemas.openxmlformats.org/officeDocument/2006/relationships" xmlns:p="http://schemas.openxmlformats.org/presentationml/2006/main">
  <p:tag name="HIGHLIGHTER" val="false"/>
</p:tagLst>
</file>

<file path=ppt/tags/tag1202.xml><?xml version="1.0" encoding="utf-8"?>
<p:tagLst xmlns:a="http://schemas.openxmlformats.org/drawingml/2006/main" xmlns:r="http://schemas.openxmlformats.org/officeDocument/2006/relationships" xmlns:p="http://schemas.openxmlformats.org/presentationml/2006/main">
  <p:tag name="HIGHLIGHTER" val="false"/>
</p:tagLst>
</file>

<file path=ppt/tags/tag1203.xml><?xml version="1.0" encoding="utf-8"?>
<p:tagLst xmlns:a="http://schemas.openxmlformats.org/drawingml/2006/main" xmlns:r="http://schemas.openxmlformats.org/officeDocument/2006/relationships" xmlns:p="http://schemas.openxmlformats.org/presentationml/2006/main">
  <p:tag name="HIGHLIGHTER" val="false"/>
</p:tagLst>
</file>

<file path=ppt/tags/tag1204.xml><?xml version="1.0" encoding="utf-8"?>
<p:tagLst xmlns:a="http://schemas.openxmlformats.org/drawingml/2006/main" xmlns:r="http://schemas.openxmlformats.org/officeDocument/2006/relationships" xmlns:p="http://schemas.openxmlformats.org/presentationml/2006/main">
  <p:tag name="HIGHLIGHTER" val="false"/>
</p:tagLst>
</file>

<file path=ppt/tags/tag1205.xml><?xml version="1.0" encoding="utf-8"?>
<p:tagLst xmlns:a="http://schemas.openxmlformats.org/drawingml/2006/main" xmlns:r="http://schemas.openxmlformats.org/officeDocument/2006/relationships" xmlns:p="http://schemas.openxmlformats.org/presentationml/2006/main">
  <p:tag name="HIGHLIGHTER" val="false"/>
</p:tagLst>
</file>

<file path=ppt/tags/tag1206.xml><?xml version="1.0" encoding="utf-8"?>
<p:tagLst xmlns:a="http://schemas.openxmlformats.org/drawingml/2006/main" xmlns:r="http://schemas.openxmlformats.org/officeDocument/2006/relationships" xmlns:p="http://schemas.openxmlformats.org/presentationml/2006/main">
  <p:tag name="HIGHLIGHTER" val="false"/>
</p:tagLst>
</file>

<file path=ppt/tags/tag1207.xml><?xml version="1.0" encoding="utf-8"?>
<p:tagLst xmlns:a="http://schemas.openxmlformats.org/drawingml/2006/main" xmlns:r="http://schemas.openxmlformats.org/officeDocument/2006/relationships" xmlns:p="http://schemas.openxmlformats.org/presentationml/2006/main">
  <p:tag name="HIGHLIGHTER" val="false"/>
</p:tagLst>
</file>

<file path=ppt/tags/tag1208.xml><?xml version="1.0" encoding="utf-8"?>
<p:tagLst xmlns:a="http://schemas.openxmlformats.org/drawingml/2006/main" xmlns:r="http://schemas.openxmlformats.org/officeDocument/2006/relationships" xmlns:p="http://schemas.openxmlformats.org/presentationml/2006/main">
  <p:tag name="HIGHLIGHTER" val="false"/>
</p:tagLst>
</file>

<file path=ppt/tags/tag1209.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10.xml><?xml version="1.0" encoding="utf-8"?>
<p:tagLst xmlns:a="http://schemas.openxmlformats.org/drawingml/2006/main" xmlns:r="http://schemas.openxmlformats.org/officeDocument/2006/relationships" xmlns:p="http://schemas.openxmlformats.org/presentationml/2006/main">
  <p:tag name="HIGHLIGHTER" val="false"/>
</p:tagLst>
</file>

<file path=ppt/tags/tag1211.xml><?xml version="1.0" encoding="utf-8"?>
<p:tagLst xmlns:a="http://schemas.openxmlformats.org/drawingml/2006/main" xmlns:r="http://schemas.openxmlformats.org/officeDocument/2006/relationships" xmlns:p="http://schemas.openxmlformats.org/presentationml/2006/main">
  <p:tag name="HIGHLIGHTER" val="false"/>
</p:tagLst>
</file>

<file path=ppt/tags/tag1212.xml><?xml version="1.0" encoding="utf-8"?>
<p:tagLst xmlns:a="http://schemas.openxmlformats.org/drawingml/2006/main" xmlns:r="http://schemas.openxmlformats.org/officeDocument/2006/relationships" xmlns:p="http://schemas.openxmlformats.org/presentationml/2006/main">
  <p:tag name="HIGHLIGHTER" val="false"/>
</p:tagLst>
</file>

<file path=ppt/tags/tag1213.xml><?xml version="1.0" encoding="utf-8"?>
<p:tagLst xmlns:a="http://schemas.openxmlformats.org/drawingml/2006/main" xmlns:r="http://schemas.openxmlformats.org/officeDocument/2006/relationships" xmlns:p="http://schemas.openxmlformats.org/presentationml/2006/main">
  <p:tag name="HIGHLIGHTER" val="false"/>
</p:tagLst>
</file>

<file path=ppt/tags/tag1214.xml><?xml version="1.0" encoding="utf-8"?>
<p:tagLst xmlns:a="http://schemas.openxmlformats.org/drawingml/2006/main" xmlns:r="http://schemas.openxmlformats.org/officeDocument/2006/relationships" xmlns:p="http://schemas.openxmlformats.org/presentationml/2006/main">
  <p:tag name="HIGHLIGHTER" val="false"/>
</p:tagLst>
</file>

<file path=ppt/tags/tag1215.xml><?xml version="1.0" encoding="utf-8"?>
<p:tagLst xmlns:a="http://schemas.openxmlformats.org/drawingml/2006/main" xmlns:r="http://schemas.openxmlformats.org/officeDocument/2006/relationships" xmlns:p="http://schemas.openxmlformats.org/presentationml/2006/main">
  <p:tag name="HIGHLIGHTER" val="false"/>
</p:tagLst>
</file>

<file path=ppt/tags/tag1216.xml><?xml version="1.0" encoding="utf-8"?>
<p:tagLst xmlns:a="http://schemas.openxmlformats.org/drawingml/2006/main" xmlns:r="http://schemas.openxmlformats.org/officeDocument/2006/relationships" xmlns:p="http://schemas.openxmlformats.org/presentationml/2006/main">
  <p:tag name="HIGHLIGHTER" val="false"/>
</p:tagLst>
</file>

<file path=ppt/tags/tag1217.xml><?xml version="1.0" encoding="utf-8"?>
<p:tagLst xmlns:a="http://schemas.openxmlformats.org/drawingml/2006/main" xmlns:r="http://schemas.openxmlformats.org/officeDocument/2006/relationships" xmlns:p="http://schemas.openxmlformats.org/presentationml/2006/main">
  <p:tag name="HIGHLIGHTER" val="false"/>
</p:tagLst>
</file>

<file path=ppt/tags/tag1218.xml><?xml version="1.0" encoding="utf-8"?>
<p:tagLst xmlns:a="http://schemas.openxmlformats.org/drawingml/2006/main" xmlns:r="http://schemas.openxmlformats.org/officeDocument/2006/relationships" xmlns:p="http://schemas.openxmlformats.org/presentationml/2006/main">
  <p:tag name="HIGHLIGHTER" val="false"/>
</p:tagLst>
</file>

<file path=ppt/tags/tag1219.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20.xml><?xml version="1.0" encoding="utf-8"?>
<p:tagLst xmlns:a="http://schemas.openxmlformats.org/drawingml/2006/main" xmlns:r="http://schemas.openxmlformats.org/officeDocument/2006/relationships" xmlns:p="http://schemas.openxmlformats.org/presentationml/2006/main">
  <p:tag name="HIGHLIGHTER" val="false"/>
</p:tagLst>
</file>

<file path=ppt/tags/tag12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2.xml><?xml version="1.0" encoding="utf-8"?>
<p:tagLst xmlns:a="http://schemas.openxmlformats.org/drawingml/2006/main" xmlns:r="http://schemas.openxmlformats.org/officeDocument/2006/relationships" xmlns:p="http://schemas.openxmlformats.org/presentationml/2006/main">
  <p:tag name="HIGHLIGHTER" val="false"/>
</p:tagLst>
</file>

<file path=ppt/tags/tag1223.xml><?xml version="1.0" encoding="utf-8"?>
<p:tagLst xmlns:a="http://schemas.openxmlformats.org/drawingml/2006/main" xmlns:r="http://schemas.openxmlformats.org/officeDocument/2006/relationships" xmlns:p="http://schemas.openxmlformats.org/presentationml/2006/main">
  <p:tag name="HIGHLIGHTER" val="false"/>
</p:tagLst>
</file>

<file path=ppt/tags/tag1224.xml><?xml version="1.0" encoding="utf-8"?>
<p:tagLst xmlns:a="http://schemas.openxmlformats.org/drawingml/2006/main" xmlns:r="http://schemas.openxmlformats.org/officeDocument/2006/relationships" xmlns:p="http://schemas.openxmlformats.org/presentationml/2006/main">
  <p:tag name="HIGHLIGHTER" val="false"/>
</p:tagLst>
</file>

<file path=ppt/tags/tag1225.xml><?xml version="1.0" encoding="utf-8"?>
<p:tagLst xmlns:a="http://schemas.openxmlformats.org/drawingml/2006/main" xmlns:r="http://schemas.openxmlformats.org/officeDocument/2006/relationships" xmlns:p="http://schemas.openxmlformats.org/presentationml/2006/main">
  <p:tag name="HIGHLIGHTER" val="false"/>
</p:tagLst>
</file>

<file path=ppt/tags/tag1226.xml><?xml version="1.0" encoding="utf-8"?>
<p:tagLst xmlns:a="http://schemas.openxmlformats.org/drawingml/2006/main" xmlns:r="http://schemas.openxmlformats.org/officeDocument/2006/relationships" xmlns:p="http://schemas.openxmlformats.org/presentationml/2006/main">
  <p:tag name="HIGHLIGHTER" val="false"/>
</p:tagLst>
</file>

<file path=ppt/tags/tag1227.xml><?xml version="1.0" encoding="utf-8"?>
<p:tagLst xmlns:a="http://schemas.openxmlformats.org/drawingml/2006/main" xmlns:r="http://schemas.openxmlformats.org/officeDocument/2006/relationships" xmlns:p="http://schemas.openxmlformats.org/presentationml/2006/main">
  <p:tag name="HIGHLIGHTER" val="false"/>
</p:tagLst>
</file>

<file path=ppt/tags/tag1228.xml><?xml version="1.0" encoding="utf-8"?>
<p:tagLst xmlns:a="http://schemas.openxmlformats.org/drawingml/2006/main" xmlns:r="http://schemas.openxmlformats.org/officeDocument/2006/relationships" xmlns:p="http://schemas.openxmlformats.org/presentationml/2006/main">
  <p:tag name="HIGHLIGHTER" val="false"/>
</p:tagLst>
</file>

<file path=ppt/tags/tag1229.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30.xml><?xml version="1.0" encoding="utf-8"?>
<p:tagLst xmlns:a="http://schemas.openxmlformats.org/drawingml/2006/main" xmlns:r="http://schemas.openxmlformats.org/officeDocument/2006/relationships" xmlns:p="http://schemas.openxmlformats.org/presentationml/2006/main">
  <p:tag name="HIGHLIGHTER" val="false"/>
</p:tagLst>
</file>

<file path=ppt/tags/tag1231.xml><?xml version="1.0" encoding="utf-8"?>
<p:tagLst xmlns:a="http://schemas.openxmlformats.org/drawingml/2006/main" xmlns:r="http://schemas.openxmlformats.org/officeDocument/2006/relationships" xmlns:p="http://schemas.openxmlformats.org/presentationml/2006/main">
  <p:tag name="HIGHLIGHTER" val="false"/>
</p:tagLst>
</file>

<file path=ppt/tags/tag1232.xml><?xml version="1.0" encoding="utf-8"?>
<p:tagLst xmlns:a="http://schemas.openxmlformats.org/drawingml/2006/main" xmlns:r="http://schemas.openxmlformats.org/officeDocument/2006/relationships" xmlns:p="http://schemas.openxmlformats.org/presentationml/2006/main">
  <p:tag name="HIGHLIGHTER" val="false"/>
</p:tagLst>
</file>

<file path=ppt/tags/tag1233.xml><?xml version="1.0" encoding="utf-8"?>
<p:tagLst xmlns:a="http://schemas.openxmlformats.org/drawingml/2006/main" xmlns:r="http://schemas.openxmlformats.org/officeDocument/2006/relationships" xmlns:p="http://schemas.openxmlformats.org/presentationml/2006/main">
  <p:tag name="HIGHLIGHTER" val="false"/>
</p:tagLst>
</file>

<file path=ppt/tags/tag1234.xml><?xml version="1.0" encoding="utf-8"?>
<p:tagLst xmlns:a="http://schemas.openxmlformats.org/drawingml/2006/main" xmlns:r="http://schemas.openxmlformats.org/officeDocument/2006/relationships" xmlns:p="http://schemas.openxmlformats.org/presentationml/2006/main">
  <p:tag name="HIGHLIGHTER" val="false"/>
</p:tagLst>
</file>

<file path=ppt/tags/tag1235.xml><?xml version="1.0" encoding="utf-8"?>
<p:tagLst xmlns:a="http://schemas.openxmlformats.org/drawingml/2006/main" xmlns:r="http://schemas.openxmlformats.org/officeDocument/2006/relationships" xmlns:p="http://schemas.openxmlformats.org/presentationml/2006/main">
  <p:tag name="HIGHLIGHTER" val="false"/>
</p:tagLst>
</file>

<file path=ppt/tags/tag1236.xml><?xml version="1.0" encoding="utf-8"?>
<p:tagLst xmlns:a="http://schemas.openxmlformats.org/drawingml/2006/main" xmlns:r="http://schemas.openxmlformats.org/officeDocument/2006/relationships" xmlns:p="http://schemas.openxmlformats.org/presentationml/2006/main">
  <p:tag name="HIGHLIGHTER" val="false"/>
</p:tagLst>
</file>

<file path=ppt/tags/tag1237.xml><?xml version="1.0" encoding="utf-8"?>
<p:tagLst xmlns:a="http://schemas.openxmlformats.org/drawingml/2006/main" xmlns:r="http://schemas.openxmlformats.org/officeDocument/2006/relationships" xmlns:p="http://schemas.openxmlformats.org/presentationml/2006/main">
  <p:tag name="HIGHLIGHTER" val="false"/>
</p:tagLst>
</file>

<file path=ppt/tags/tag1238.xml><?xml version="1.0" encoding="utf-8"?>
<p:tagLst xmlns:a="http://schemas.openxmlformats.org/drawingml/2006/main" xmlns:r="http://schemas.openxmlformats.org/officeDocument/2006/relationships" xmlns:p="http://schemas.openxmlformats.org/presentationml/2006/main">
  <p:tag name="HIGHLIGHTER" val="false"/>
</p:tagLst>
</file>

<file path=ppt/tags/tag1239.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40.xml><?xml version="1.0" encoding="utf-8"?>
<p:tagLst xmlns:a="http://schemas.openxmlformats.org/drawingml/2006/main" xmlns:r="http://schemas.openxmlformats.org/officeDocument/2006/relationships" xmlns:p="http://schemas.openxmlformats.org/presentationml/2006/main">
  <p:tag name="HIGHLIGHTER" val="false"/>
</p:tagLst>
</file>

<file path=ppt/tags/tag1241.xml><?xml version="1.0" encoding="utf-8"?>
<p:tagLst xmlns:a="http://schemas.openxmlformats.org/drawingml/2006/main" xmlns:r="http://schemas.openxmlformats.org/officeDocument/2006/relationships" xmlns:p="http://schemas.openxmlformats.org/presentationml/2006/main">
  <p:tag name="HIGHLIGHTER" val="false"/>
</p:tagLst>
</file>

<file path=ppt/tags/tag1242.xml><?xml version="1.0" encoding="utf-8"?>
<p:tagLst xmlns:a="http://schemas.openxmlformats.org/drawingml/2006/main" xmlns:r="http://schemas.openxmlformats.org/officeDocument/2006/relationships" xmlns:p="http://schemas.openxmlformats.org/presentationml/2006/main">
  <p:tag name="HIGHLIGHTER" val="false"/>
</p:tagLst>
</file>

<file path=ppt/tags/tag1243.xml><?xml version="1.0" encoding="utf-8"?>
<p:tagLst xmlns:a="http://schemas.openxmlformats.org/drawingml/2006/main" xmlns:r="http://schemas.openxmlformats.org/officeDocument/2006/relationships" xmlns:p="http://schemas.openxmlformats.org/presentationml/2006/main">
  <p:tag name="HIGHLIGHTER" val="false"/>
</p:tagLst>
</file>

<file path=ppt/tags/tag1244.xml><?xml version="1.0" encoding="utf-8"?>
<p:tagLst xmlns:a="http://schemas.openxmlformats.org/drawingml/2006/main" xmlns:r="http://schemas.openxmlformats.org/officeDocument/2006/relationships" xmlns:p="http://schemas.openxmlformats.org/presentationml/2006/main">
  <p:tag name="HIGHLIGHTER" val="false"/>
</p:tagLst>
</file>

<file path=ppt/tags/tag1245.xml><?xml version="1.0" encoding="utf-8"?>
<p:tagLst xmlns:a="http://schemas.openxmlformats.org/drawingml/2006/main" xmlns:r="http://schemas.openxmlformats.org/officeDocument/2006/relationships" xmlns:p="http://schemas.openxmlformats.org/presentationml/2006/main">
  <p:tag name="HIGHLIGHTER" val="false"/>
</p:tagLst>
</file>

<file path=ppt/tags/tag1246.xml><?xml version="1.0" encoding="utf-8"?>
<p:tagLst xmlns:a="http://schemas.openxmlformats.org/drawingml/2006/main" xmlns:r="http://schemas.openxmlformats.org/officeDocument/2006/relationships" xmlns:p="http://schemas.openxmlformats.org/presentationml/2006/main">
  <p:tag name="HIGHLIGHTER" val="false"/>
</p:tagLst>
</file>

<file path=ppt/tags/tag1247.xml><?xml version="1.0" encoding="utf-8"?>
<p:tagLst xmlns:a="http://schemas.openxmlformats.org/drawingml/2006/main" xmlns:r="http://schemas.openxmlformats.org/officeDocument/2006/relationships" xmlns:p="http://schemas.openxmlformats.org/presentationml/2006/main">
  <p:tag name="HIGHLIGHTER" val="false"/>
</p:tagLst>
</file>

<file path=ppt/tags/tag1248.xml><?xml version="1.0" encoding="utf-8"?>
<p:tagLst xmlns:a="http://schemas.openxmlformats.org/drawingml/2006/main" xmlns:r="http://schemas.openxmlformats.org/officeDocument/2006/relationships" xmlns:p="http://schemas.openxmlformats.org/presentationml/2006/main">
  <p:tag name="HIGHLIGHTER" val="false"/>
</p:tagLst>
</file>

<file path=ppt/tags/tag1249.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50.xml><?xml version="1.0" encoding="utf-8"?>
<p:tagLst xmlns:a="http://schemas.openxmlformats.org/drawingml/2006/main" xmlns:r="http://schemas.openxmlformats.org/officeDocument/2006/relationships" xmlns:p="http://schemas.openxmlformats.org/presentationml/2006/main">
  <p:tag name="HIGHLIGHTER" val="false"/>
</p:tagLst>
</file>

<file path=ppt/tags/tag1251.xml><?xml version="1.0" encoding="utf-8"?>
<p:tagLst xmlns:a="http://schemas.openxmlformats.org/drawingml/2006/main" xmlns:r="http://schemas.openxmlformats.org/officeDocument/2006/relationships" xmlns:p="http://schemas.openxmlformats.org/presentationml/2006/main">
  <p:tag name="HIGHLIGHTER" val="false"/>
</p:tagLst>
</file>

<file path=ppt/tags/tag1252.xml><?xml version="1.0" encoding="utf-8"?>
<p:tagLst xmlns:a="http://schemas.openxmlformats.org/drawingml/2006/main" xmlns:r="http://schemas.openxmlformats.org/officeDocument/2006/relationships" xmlns:p="http://schemas.openxmlformats.org/presentationml/2006/main">
  <p:tag name="HIGHLIGHTER" val="false"/>
</p:tagLst>
</file>

<file path=ppt/tags/tag1253.xml><?xml version="1.0" encoding="utf-8"?>
<p:tagLst xmlns:a="http://schemas.openxmlformats.org/drawingml/2006/main" xmlns:r="http://schemas.openxmlformats.org/officeDocument/2006/relationships" xmlns:p="http://schemas.openxmlformats.org/presentationml/2006/main">
  <p:tag name="HIGHLIGHTER" val="false"/>
</p:tagLst>
</file>

<file path=ppt/tags/tag1254.xml><?xml version="1.0" encoding="utf-8"?>
<p:tagLst xmlns:a="http://schemas.openxmlformats.org/drawingml/2006/main" xmlns:r="http://schemas.openxmlformats.org/officeDocument/2006/relationships" xmlns:p="http://schemas.openxmlformats.org/presentationml/2006/main">
  <p:tag name="HIGHLIGHTER" val="false"/>
</p:tagLst>
</file>

<file path=ppt/tags/tag1255.xml><?xml version="1.0" encoding="utf-8"?>
<p:tagLst xmlns:a="http://schemas.openxmlformats.org/drawingml/2006/main" xmlns:r="http://schemas.openxmlformats.org/officeDocument/2006/relationships" xmlns:p="http://schemas.openxmlformats.org/presentationml/2006/main">
  <p:tag name="HIGHLIGHTER" val="false"/>
</p:tagLst>
</file>

<file path=ppt/tags/tag1256.xml><?xml version="1.0" encoding="utf-8"?>
<p:tagLst xmlns:a="http://schemas.openxmlformats.org/drawingml/2006/main" xmlns:r="http://schemas.openxmlformats.org/officeDocument/2006/relationships" xmlns:p="http://schemas.openxmlformats.org/presentationml/2006/main">
  <p:tag name="HIGHLIGHTER" val="false"/>
</p:tagLst>
</file>

<file path=ppt/tags/tag1257.xml><?xml version="1.0" encoding="utf-8"?>
<p:tagLst xmlns:a="http://schemas.openxmlformats.org/drawingml/2006/main" xmlns:r="http://schemas.openxmlformats.org/officeDocument/2006/relationships" xmlns:p="http://schemas.openxmlformats.org/presentationml/2006/main">
  <p:tag name="HIGHLIGHTER" val="false"/>
</p:tagLst>
</file>

<file path=ppt/tags/tag1258.xml><?xml version="1.0" encoding="utf-8"?>
<p:tagLst xmlns:a="http://schemas.openxmlformats.org/drawingml/2006/main" xmlns:r="http://schemas.openxmlformats.org/officeDocument/2006/relationships" xmlns:p="http://schemas.openxmlformats.org/presentationml/2006/main">
  <p:tag name="HIGHLIGHTER" val="false"/>
</p:tagLst>
</file>

<file path=ppt/tags/tag1259.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60.xml><?xml version="1.0" encoding="utf-8"?>
<p:tagLst xmlns:a="http://schemas.openxmlformats.org/drawingml/2006/main" xmlns:r="http://schemas.openxmlformats.org/officeDocument/2006/relationships" xmlns:p="http://schemas.openxmlformats.org/presentationml/2006/main">
  <p:tag name="HIGHLIGHTER" val="false"/>
</p:tagLst>
</file>

<file path=ppt/tags/tag1261.xml><?xml version="1.0" encoding="utf-8"?>
<p:tagLst xmlns:a="http://schemas.openxmlformats.org/drawingml/2006/main" xmlns:r="http://schemas.openxmlformats.org/officeDocument/2006/relationships" xmlns:p="http://schemas.openxmlformats.org/presentationml/2006/main">
  <p:tag name="HIGHLIGHTER" val="false"/>
</p:tagLst>
</file>

<file path=ppt/tags/tag1262.xml><?xml version="1.0" encoding="utf-8"?>
<p:tagLst xmlns:a="http://schemas.openxmlformats.org/drawingml/2006/main" xmlns:r="http://schemas.openxmlformats.org/officeDocument/2006/relationships" xmlns:p="http://schemas.openxmlformats.org/presentationml/2006/main">
  <p:tag name="HIGHLIGHTER" val="false"/>
</p:tagLst>
</file>

<file path=ppt/tags/tag1263.xml><?xml version="1.0" encoding="utf-8"?>
<p:tagLst xmlns:a="http://schemas.openxmlformats.org/drawingml/2006/main" xmlns:r="http://schemas.openxmlformats.org/officeDocument/2006/relationships" xmlns:p="http://schemas.openxmlformats.org/presentationml/2006/main">
  <p:tag name="HIGHLIGHTER" val="false"/>
</p:tagLst>
</file>

<file path=ppt/tags/tag1264.xml><?xml version="1.0" encoding="utf-8"?>
<p:tagLst xmlns:a="http://schemas.openxmlformats.org/drawingml/2006/main" xmlns:r="http://schemas.openxmlformats.org/officeDocument/2006/relationships" xmlns:p="http://schemas.openxmlformats.org/presentationml/2006/main">
  <p:tag name="HIGHLIGHTER" val="false"/>
</p:tagLst>
</file>

<file path=ppt/tags/tag1265.xml><?xml version="1.0" encoding="utf-8"?>
<p:tagLst xmlns:a="http://schemas.openxmlformats.org/drawingml/2006/main" xmlns:r="http://schemas.openxmlformats.org/officeDocument/2006/relationships" xmlns:p="http://schemas.openxmlformats.org/presentationml/2006/main">
  <p:tag name="HIGHLIGHTER" val="false"/>
</p:tagLst>
</file>

<file path=ppt/tags/tag1266.xml><?xml version="1.0" encoding="utf-8"?>
<p:tagLst xmlns:a="http://schemas.openxmlformats.org/drawingml/2006/main" xmlns:r="http://schemas.openxmlformats.org/officeDocument/2006/relationships" xmlns:p="http://schemas.openxmlformats.org/presentationml/2006/main">
  <p:tag name="HIGHLIGHTER" val="false"/>
</p:tagLst>
</file>

<file path=ppt/tags/tag1267.xml><?xml version="1.0" encoding="utf-8"?>
<p:tagLst xmlns:a="http://schemas.openxmlformats.org/drawingml/2006/main" xmlns:r="http://schemas.openxmlformats.org/officeDocument/2006/relationships" xmlns:p="http://schemas.openxmlformats.org/presentationml/2006/main">
  <p:tag name="HIGHLIGHTER" val="false"/>
</p:tagLst>
</file>

<file path=ppt/tags/tag1268.xml><?xml version="1.0" encoding="utf-8"?>
<p:tagLst xmlns:a="http://schemas.openxmlformats.org/drawingml/2006/main" xmlns:r="http://schemas.openxmlformats.org/officeDocument/2006/relationships" xmlns:p="http://schemas.openxmlformats.org/presentationml/2006/main">
  <p:tag name="HIGHLIGHTER" val="false"/>
</p:tagLst>
</file>

<file path=ppt/tags/tag1269.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70.xml><?xml version="1.0" encoding="utf-8"?>
<p:tagLst xmlns:a="http://schemas.openxmlformats.org/drawingml/2006/main" xmlns:r="http://schemas.openxmlformats.org/officeDocument/2006/relationships" xmlns:p="http://schemas.openxmlformats.org/presentationml/2006/main">
  <p:tag name="HIGHLIGHTER" val="false"/>
</p:tagLst>
</file>

<file path=ppt/tags/tag1271.xml><?xml version="1.0" encoding="utf-8"?>
<p:tagLst xmlns:a="http://schemas.openxmlformats.org/drawingml/2006/main" xmlns:r="http://schemas.openxmlformats.org/officeDocument/2006/relationships" xmlns:p="http://schemas.openxmlformats.org/presentationml/2006/main">
  <p:tag name="HIGHLIGHTER" val="false"/>
</p:tagLst>
</file>

<file path=ppt/tags/tag1272.xml><?xml version="1.0" encoding="utf-8"?>
<p:tagLst xmlns:a="http://schemas.openxmlformats.org/drawingml/2006/main" xmlns:r="http://schemas.openxmlformats.org/officeDocument/2006/relationships" xmlns:p="http://schemas.openxmlformats.org/presentationml/2006/main">
  <p:tag name="HIGHLIGHTER" val="false"/>
</p:tagLst>
</file>

<file path=ppt/tags/tag1273.xml><?xml version="1.0" encoding="utf-8"?>
<p:tagLst xmlns:a="http://schemas.openxmlformats.org/drawingml/2006/main" xmlns:r="http://schemas.openxmlformats.org/officeDocument/2006/relationships" xmlns:p="http://schemas.openxmlformats.org/presentationml/2006/main">
  <p:tag name="HIGHLIGHTER" val="false"/>
</p:tagLst>
</file>

<file path=ppt/tags/tag1274.xml><?xml version="1.0" encoding="utf-8"?>
<p:tagLst xmlns:a="http://schemas.openxmlformats.org/drawingml/2006/main" xmlns:r="http://schemas.openxmlformats.org/officeDocument/2006/relationships" xmlns:p="http://schemas.openxmlformats.org/presentationml/2006/main">
  <p:tag name="HIGHLIGHTER" val="false"/>
</p:tagLst>
</file>

<file path=ppt/tags/tag1275.xml><?xml version="1.0" encoding="utf-8"?>
<p:tagLst xmlns:a="http://schemas.openxmlformats.org/drawingml/2006/main" xmlns:r="http://schemas.openxmlformats.org/officeDocument/2006/relationships" xmlns:p="http://schemas.openxmlformats.org/presentationml/2006/main">
  <p:tag name="HIGHLIGHTER" val="false"/>
</p:tagLst>
</file>

<file path=ppt/tags/tag1276.xml><?xml version="1.0" encoding="utf-8"?>
<p:tagLst xmlns:a="http://schemas.openxmlformats.org/drawingml/2006/main" xmlns:r="http://schemas.openxmlformats.org/officeDocument/2006/relationships" xmlns:p="http://schemas.openxmlformats.org/presentationml/2006/main">
  <p:tag name="HIGHLIGHTER" val="false"/>
</p:tagLst>
</file>

<file path=ppt/tags/tag1277.xml><?xml version="1.0" encoding="utf-8"?>
<p:tagLst xmlns:a="http://schemas.openxmlformats.org/drawingml/2006/main" xmlns:r="http://schemas.openxmlformats.org/officeDocument/2006/relationships" xmlns:p="http://schemas.openxmlformats.org/presentationml/2006/main">
  <p:tag name="HIGHLIGHTER" val="false"/>
</p:tagLst>
</file>

<file path=ppt/tags/tag1278.xml><?xml version="1.0" encoding="utf-8"?>
<p:tagLst xmlns:a="http://schemas.openxmlformats.org/drawingml/2006/main" xmlns:r="http://schemas.openxmlformats.org/officeDocument/2006/relationships" xmlns:p="http://schemas.openxmlformats.org/presentationml/2006/main">
  <p:tag name="HIGHLIGHTER" val="false"/>
</p:tagLst>
</file>

<file path=ppt/tags/tag1279.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80.xml><?xml version="1.0" encoding="utf-8"?>
<p:tagLst xmlns:a="http://schemas.openxmlformats.org/drawingml/2006/main" xmlns:r="http://schemas.openxmlformats.org/officeDocument/2006/relationships" xmlns:p="http://schemas.openxmlformats.org/presentationml/2006/main">
  <p:tag name="HIGHLIGHTER" val="false"/>
</p:tagLst>
</file>

<file path=ppt/tags/tag1281.xml><?xml version="1.0" encoding="utf-8"?>
<p:tagLst xmlns:a="http://schemas.openxmlformats.org/drawingml/2006/main" xmlns:r="http://schemas.openxmlformats.org/officeDocument/2006/relationships" xmlns:p="http://schemas.openxmlformats.org/presentationml/2006/main">
  <p:tag name="HIGHLIGHTER" val="false"/>
</p:tagLst>
</file>

<file path=ppt/tags/tag1282.xml><?xml version="1.0" encoding="utf-8"?>
<p:tagLst xmlns:a="http://schemas.openxmlformats.org/drawingml/2006/main" xmlns:r="http://schemas.openxmlformats.org/officeDocument/2006/relationships" xmlns:p="http://schemas.openxmlformats.org/presentationml/2006/main">
  <p:tag name="HIGHLIGHTER" val="false"/>
</p:tagLst>
</file>

<file path=ppt/tags/tag1283.xml><?xml version="1.0" encoding="utf-8"?>
<p:tagLst xmlns:a="http://schemas.openxmlformats.org/drawingml/2006/main" xmlns:r="http://schemas.openxmlformats.org/officeDocument/2006/relationships" xmlns:p="http://schemas.openxmlformats.org/presentationml/2006/main">
  <p:tag name="HIGHLIGHTER" val="false"/>
</p:tagLst>
</file>

<file path=ppt/tags/tag1284.xml><?xml version="1.0" encoding="utf-8"?>
<p:tagLst xmlns:a="http://schemas.openxmlformats.org/drawingml/2006/main" xmlns:r="http://schemas.openxmlformats.org/officeDocument/2006/relationships" xmlns:p="http://schemas.openxmlformats.org/presentationml/2006/main">
  <p:tag name="HIGHLIGHTER" val="false"/>
</p:tagLst>
</file>

<file path=ppt/tags/tag1285.xml><?xml version="1.0" encoding="utf-8"?>
<p:tagLst xmlns:a="http://schemas.openxmlformats.org/drawingml/2006/main" xmlns:r="http://schemas.openxmlformats.org/officeDocument/2006/relationships" xmlns:p="http://schemas.openxmlformats.org/presentationml/2006/main">
  <p:tag name="HIGHLIGHTER" val="false"/>
</p:tagLst>
</file>

<file path=ppt/tags/tag1286.xml><?xml version="1.0" encoding="utf-8"?>
<p:tagLst xmlns:a="http://schemas.openxmlformats.org/drawingml/2006/main" xmlns:r="http://schemas.openxmlformats.org/officeDocument/2006/relationships" xmlns:p="http://schemas.openxmlformats.org/presentationml/2006/main">
  <p:tag name="HIGHLIGHTER" val="false"/>
</p:tagLst>
</file>

<file path=ppt/tags/tag1287.xml><?xml version="1.0" encoding="utf-8"?>
<p:tagLst xmlns:a="http://schemas.openxmlformats.org/drawingml/2006/main" xmlns:r="http://schemas.openxmlformats.org/officeDocument/2006/relationships" xmlns:p="http://schemas.openxmlformats.org/presentationml/2006/main">
  <p:tag name="HIGHLIGHTER" val="false"/>
</p:tagLst>
</file>

<file path=ppt/tags/tag1288.xml><?xml version="1.0" encoding="utf-8"?>
<p:tagLst xmlns:a="http://schemas.openxmlformats.org/drawingml/2006/main" xmlns:r="http://schemas.openxmlformats.org/officeDocument/2006/relationships" xmlns:p="http://schemas.openxmlformats.org/presentationml/2006/main">
  <p:tag name="HIGHLIGHTER" val="false"/>
</p:tagLst>
</file>

<file path=ppt/tags/tag1289.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290.xml><?xml version="1.0" encoding="utf-8"?>
<p:tagLst xmlns:a="http://schemas.openxmlformats.org/drawingml/2006/main" xmlns:r="http://schemas.openxmlformats.org/officeDocument/2006/relationships" xmlns:p="http://schemas.openxmlformats.org/presentationml/2006/main">
  <p:tag name="HIGHLIGHTER" val="false"/>
</p:tagLst>
</file>

<file path=ppt/tags/tag1291.xml><?xml version="1.0" encoding="utf-8"?>
<p:tagLst xmlns:a="http://schemas.openxmlformats.org/drawingml/2006/main" xmlns:r="http://schemas.openxmlformats.org/officeDocument/2006/relationships" xmlns:p="http://schemas.openxmlformats.org/presentationml/2006/main">
  <p:tag name="HIGHLIGHTER" val="false"/>
</p:tagLst>
</file>

<file path=ppt/tags/tag1292.xml><?xml version="1.0" encoding="utf-8"?>
<p:tagLst xmlns:a="http://schemas.openxmlformats.org/drawingml/2006/main" xmlns:r="http://schemas.openxmlformats.org/officeDocument/2006/relationships" xmlns:p="http://schemas.openxmlformats.org/presentationml/2006/main">
  <p:tag name="HIGHLIGHTER" val="false"/>
</p:tagLst>
</file>

<file path=ppt/tags/tag1293.xml><?xml version="1.0" encoding="utf-8"?>
<p:tagLst xmlns:a="http://schemas.openxmlformats.org/drawingml/2006/main" xmlns:r="http://schemas.openxmlformats.org/officeDocument/2006/relationships" xmlns:p="http://schemas.openxmlformats.org/presentationml/2006/main">
  <p:tag name="HIGHLIGHTER" val="false"/>
</p:tagLst>
</file>

<file path=ppt/tags/tag1294.xml><?xml version="1.0" encoding="utf-8"?>
<p:tagLst xmlns:a="http://schemas.openxmlformats.org/drawingml/2006/main" xmlns:r="http://schemas.openxmlformats.org/officeDocument/2006/relationships" xmlns:p="http://schemas.openxmlformats.org/presentationml/2006/main">
  <p:tag name="HIGHLIGHTER" val="false"/>
</p:tagLst>
</file>

<file path=ppt/tags/tag1295.xml><?xml version="1.0" encoding="utf-8"?>
<p:tagLst xmlns:a="http://schemas.openxmlformats.org/drawingml/2006/main" xmlns:r="http://schemas.openxmlformats.org/officeDocument/2006/relationships" xmlns:p="http://schemas.openxmlformats.org/presentationml/2006/main">
  <p:tag name="HIGHLIGHTER" val="false"/>
</p:tagLst>
</file>

<file path=ppt/tags/tag1296.xml><?xml version="1.0" encoding="utf-8"?>
<p:tagLst xmlns:a="http://schemas.openxmlformats.org/drawingml/2006/main" xmlns:r="http://schemas.openxmlformats.org/officeDocument/2006/relationships" xmlns:p="http://schemas.openxmlformats.org/presentationml/2006/main">
  <p:tag name="HIGHLIGHTER" val="false"/>
</p:tagLst>
</file>

<file path=ppt/tags/tag1297.xml><?xml version="1.0" encoding="utf-8"?>
<p:tagLst xmlns:a="http://schemas.openxmlformats.org/drawingml/2006/main" xmlns:r="http://schemas.openxmlformats.org/officeDocument/2006/relationships" xmlns:p="http://schemas.openxmlformats.org/presentationml/2006/main">
  <p:tag name="HIGHLIGHTER" val="false"/>
</p:tagLst>
</file>

<file path=ppt/tags/tag1298.xml><?xml version="1.0" encoding="utf-8"?>
<p:tagLst xmlns:a="http://schemas.openxmlformats.org/drawingml/2006/main" xmlns:r="http://schemas.openxmlformats.org/officeDocument/2006/relationships" xmlns:p="http://schemas.openxmlformats.org/presentationml/2006/main">
  <p:tag name="HIGHLIGHTER" val="false"/>
</p:tagLst>
</file>

<file path=ppt/tags/tag129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00.xml><?xml version="1.0" encoding="utf-8"?>
<p:tagLst xmlns:a="http://schemas.openxmlformats.org/drawingml/2006/main" xmlns:r="http://schemas.openxmlformats.org/officeDocument/2006/relationships" xmlns:p="http://schemas.openxmlformats.org/presentationml/2006/main">
  <p:tag name="HIGHLIGHTER" val="false"/>
</p:tagLst>
</file>

<file path=ppt/tags/tag1301.xml><?xml version="1.0" encoding="utf-8"?>
<p:tagLst xmlns:a="http://schemas.openxmlformats.org/drawingml/2006/main" xmlns:r="http://schemas.openxmlformats.org/officeDocument/2006/relationships" xmlns:p="http://schemas.openxmlformats.org/presentationml/2006/main">
  <p:tag name="HIGHLIGHTER" val="false"/>
</p:tagLst>
</file>

<file path=ppt/tags/tag1302.xml><?xml version="1.0" encoding="utf-8"?>
<p:tagLst xmlns:a="http://schemas.openxmlformats.org/drawingml/2006/main" xmlns:r="http://schemas.openxmlformats.org/officeDocument/2006/relationships" xmlns:p="http://schemas.openxmlformats.org/presentationml/2006/main">
  <p:tag name="HIGHLIGHTER" val="false"/>
</p:tagLst>
</file>

<file path=ppt/tags/tag1303.xml><?xml version="1.0" encoding="utf-8"?>
<p:tagLst xmlns:a="http://schemas.openxmlformats.org/drawingml/2006/main" xmlns:r="http://schemas.openxmlformats.org/officeDocument/2006/relationships" xmlns:p="http://schemas.openxmlformats.org/presentationml/2006/main">
  <p:tag name="HIGHLIGHTER" val="false"/>
</p:tagLst>
</file>

<file path=ppt/tags/tag1304.xml><?xml version="1.0" encoding="utf-8"?>
<p:tagLst xmlns:a="http://schemas.openxmlformats.org/drawingml/2006/main" xmlns:r="http://schemas.openxmlformats.org/officeDocument/2006/relationships" xmlns:p="http://schemas.openxmlformats.org/presentationml/2006/main">
  <p:tag name="HIGHLIGHTER" val="false"/>
</p:tagLst>
</file>

<file path=ppt/tags/tag1305.xml><?xml version="1.0" encoding="utf-8"?>
<p:tagLst xmlns:a="http://schemas.openxmlformats.org/drawingml/2006/main" xmlns:r="http://schemas.openxmlformats.org/officeDocument/2006/relationships" xmlns:p="http://schemas.openxmlformats.org/presentationml/2006/main">
  <p:tag name="HIGHLIGHTER" val="false"/>
</p:tagLst>
</file>

<file path=ppt/tags/tag1306.xml><?xml version="1.0" encoding="utf-8"?>
<p:tagLst xmlns:a="http://schemas.openxmlformats.org/drawingml/2006/main" xmlns:r="http://schemas.openxmlformats.org/officeDocument/2006/relationships" xmlns:p="http://schemas.openxmlformats.org/presentationml/2006/main">
  <p:tag name="HIGHLIGHTER" val="false"/>
</p:tagLst>
</file>

<file path=ppt/tags/tag1307.xml><?xml version="1.0" encoding="utf-8"?>
<p:tagLst xmlns:a="http://schemas.openxmlformats.org/drawingml/2006/main" xmlns:r="http://schemas.openxmlformats.org/officeDocument/2006/relationships" xmlns:p="http://schemas.openxmlformats.org/presentationml/2006/main">
  <p:tag name="HIGHLIGHTER" val="false"/>
</p:tagLst>
</file>

<file path=ppt/tags/tag1308.xml><?xml version="1.0" encoding="utf-8"?>
<p:tagLst xmlns:a="http://schemas.openxmlformats.org/drawingml/2006/main" xmlns:r="http://schemas.openxmlformats.org/officeDocument/2006/relationships" xmlns:p="http://schemas.openxmlformats.org/presentationml/2006/main">
  <p:tag name="HIGHLIGHTER" val="false"/>
</p:tagLst>
</file>

<file path=ppt/tags/tag1309.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10.xml><?xml version="1.0" encoding="utf-8"?>
<p:tagLst xmlns:a="http://schemas.openxmlformats.org/drawingml/2006/main" xmlns:r="http://schemas.openxmlformats.org/officeDocument/2006/relationships" xmlns:p="http://schemas.openxmlformats.org/presentationml/2006/main">
  <p:tag name="HIGHLIGHTER" val="false"/>
</p:tagLst>
</file>

<file path=ppt/tags/tag1311.xml><?xml version="1.0" encoding="utf-8"?>
<p:tagLst xmlns:a="http://schemas.openxmlformats.org/drawingml/2006/main" xmlns:r="http://schemas.openxmlformats.org/officeDocument/2006/relationships" xmlns:p="http://schemas.openxmlformats.org/presentationml/2006/main">
  <p:tag name="HIGHLIGHTER" val="false"/>
</p:tagLst>
</file>

<file path=ppt/tags/tag1312.xml><?xml version="1.0" encoding="utf-8"?>
<p:tagLst xmlns:a="http://schemas.openxmlformats.org/drawingml/2006/main" xmlns:r="http://schemas.openxmlformats.org/officeDocument/2006/relationships" xmlns:p="http://schemas.openxmlformats.org/presentationml/2006/main">
  <p:tag name="HIGHLIGHTER" val="false"/>
</p:tagLst>
</file>

<file path=ppt/tags/tag1313.xml><?xml version="1.0" encoding="utf-8"?>
<p:tagLst xmlns:a="http://schemas.openxmlformats.org/drawingml/2006/main" xmlns:r="http://schemas.openxmlformats.org/officeDocument/2006/relationships" xmlns:p="http://schemas.openxmlformats.org/presentationml/2006/main">
  <p:tag name="HIGHLIGHTER" val="false"/>
</p:tagLst>
</file>

<file path=ppt/tags/tag1314.xml><?xml version="1.0" encoding="utf-8"?>
<p:tagLst xmlns:a="http://schemas.openxmlformats.org/drawingml/2006/main" xmlns:r="http://schemas.openxmlformats.org/officeDocument/2006/relationships" xmlns:p="http://schemas.openxmlformats.org/presentationml/2006/main">
  <p:tag name="HIGHLIGHTER" val="false"/>
</p:tagLst>
</file>

<file path=ppt/tags/tag1315.xml><?xml version="1.0" encoding="utf-8"?>
<p:tagLst xmlns:a="http://schemas.openxmlformats.org/drawingml/2006/main" xmlns:r="http://schemas.openxmlformats.org/officeDocument/2006/relationships" xmlns:p="http://schemas.openxmlformats.org/presentationml/2006/main">
  <p:tag name="HIGHLIGHTER" val="false"/>
</p:tagLst>
</file>

<file path=ppt/tags/tag1316.xml><?xml version="1.0" encoding="utf-8"?>
<p:tagLst xmlns:a="http://schemas.openxmlformats.org/drawingml/2006/main" xmlns:r="http://schemas.openxmlformats.org/officeDocument/2006/relationships" xmlns:p="http://schemas.openxmlformats.org/presentationml/2006/main">
  <p:tag name="HIGHLIGHTER" val="false"/>
</p:tagLst>
</file>

<file path=ppt/tags/tag1317.xml><?xml version="1.0" encoding="utf-8"?>
<p:tagLst xmlns:a="http://schemas.openxmlformats.org/drawingml/2006/main" xmlns:r="http://schemas.openxmlformats.org/officeDocument/2006/relationships" xmlns:p="http://schemas.openxmlformats.org/presentationml/2006/main">
  <p:tag name="HIGHLIGHTER" val="false"/>
</p:tagLst>
</file>

<file path=ppt/tags/tag1318.xml><?xml version="1.0" encoding="utf-8"?>
<p:tagLst xmlns:a="http://schemas.openxmlformats.org/drawingml/2006/main" xmlns:r="http://schemas.openxmlformats.org/officeDocument/2006/relationships" xmlns:p="http://schemas.openxmlformats.org/presentationml/2006/main">
  <p:tag name="HIGHLIGHTER" val="false"/>
</p:tagLst>
</file>

<file path=ppt/tags/tag1319.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20.xml><?xml version="1.0" encoding="utf-8"?>
<p:tagLst xmlns:a="http://schemas.openxmlformats.org/drawingml/2006/main" xmlns:r="http://schemas.openxmlformats.org/officeDocument/2006/relationships" xmlns:p="http://schemas.openxmlformats.org/presentationml/2006/main">
  <p:tag name="HIGHLIGHTER" val="false"/>
</p:tagLst>
</file>

<file path=ppt/tags/tag1321.xml><?xml version="1.0" encoding="utf-8"?>
<p:tagLst xmlns:a="http://schemas.openxmlformats.org/drawingml/2006/main" xmlns:r="http://schemas.openxmlformats.org/officeDocument/2006/relationships" xmlns:p="http://schemas.openxmlformats.org/presentationml/2006/main">
  <p:tag name="HIGHLIGHTER" val="false"/>
</p:tagLst>
</file>

<file path=ppt/tags/tag1322.xml><?xml version="1.0" encoding="utf-8"?>
<p:tagLst xmlns:a="http://schemas.openxmlformats.org/drawingml/2006/main" xmlns:r="http://schemas.openxmlformats.org/officeDocument/2006/relationships" xmlns:p="http://schemas.openxmlformats.org/presentationml/2006/main">
  <p:tag name="HIGHLIGHTER" val="false"/>
</p:tagLst>
</file>

<file path=ppt/tags/tag1323.xml><?xml version="1.0" encoding="utf-8"?>
<p:tagLst xmlns:a="http://schemas.openxmlformats.org/drawingml/2006/main" xmlns:r="http://schemas.openxmlformats.org/officeDocument/2006/relationships" xmlns:p="http://schemas.openxmlformats.org/presentationml/2006/main">
  <p:tag name="HIGHLIGHTER" val="false"/>
</p:tagLst>
</file>

<file path=ppt/tags/tag1324.xml><?xml version="1.0" encoding="utf-8"?>
<p:tagLst xmlns:a="http://schemas.openxmlformats.org/drawingml/2006/main" xmlns:r="http://schemas.openxmlformats.org/officeDocument/2006/relationships" xmlns:p="http://schemas.openxmlformats.org/presentationml/2006/main">
  <p:tag name="HIGHLIGHTER" val="false"/>
</p:tagLst>
</file>

<file path=ppt/tags/tag1325.xml><?xml version="1.0" encoding="utf-8"?>
<p:tagLst xmlns:a="http://schemas.openxmlformats.org/drawingml/2006/main" xmlns:r="http://schemas.openxmlformats.org/officeDocument/2006/relationships" xmlns:p="http://schemas.openxmlformats.org/presentationml/2006/main">
  <p:tag name="HIGHLIGHTER" val="false"/>
</p:tagLst>
</file>

<file path=ppt/tags/tag1326.xml><?xml version="1.0" encoding="utf-8"?>
<p:tagLst xmlns:a="http://schemas.openxmlformats.org/drawingml/2006/main" xmlns:r="http://schemas.openxmlformats.org/officeDocument/2006/relationships" xmlns:p="http://schemas.openxmlformats.org/presentationml/2006/main">
  <p:tag name="HIGHLIGHTER" val="false"/>
</p:tagLst>
</file>

<file path=ppt/tags/tag1327.xml><?xml version="1.0" encoding="utf-8"?>
<p:tagLst xmlns:a="http://schemas.openxmlformats.org/drawingml/2006/main" xmlns:r="http://schemas.openxmlformats.org/officeDocument/2006/relationships" xmlns:p="http://schemas.openxmlformats.org/presentationml/2006/main">
  <p:tag name="HIGHLIGHTER" val="false"/>
</p:tagLst>
</file>

<file path=ppt/tags/tag1328.xml><?xml version="1.0" encoding="utf-8"?>
<p:tagLst xmlns:a="http://schemas.openxmlformats.org/drawingml/2006/main" xmlns:r="http://schemas.openxmlformats.org/officeDocument/2006/relationships" xmlns:p="http://schemas.openxmlformats.org/presentationml/2006/main">
  <p:tag name="HIGHLIGHTER" val="false"/>
</p:tagLst>
</file>

<file path=ppt/tags/tag1329.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30.xml><?xml version="1.0" encoding="utf-8"?>
<p:tagLst xmlns:a="http://schemas.openxmlformats.org/drawingml/2006/main" xmlns:r="http://schemas.openxmlformats.org/officeDocument/2006/relationships" xmlns:p="http://schemas.openxmlformats.org/presentationml/2006/main">
  <p:tag name="HIGHLIGHTER" val="false"/>
</p:tagLst>
</file>

<file path=ppt/tags/tag1331.xml><?xml version="1.0" encoding="utf-8"?>
<p:tagLst xmlns:a="http://schemas.openxmlformats.org/drawingml/2006/main" xmlns:r="http://schemas.openxmlformats.org/officeDocument/2006/relationships" xmlns:p="http://schemas.openxmlformats.org/presentationml/2006/main">
  <p:tag name="HIGHLIGHTER" val="false"/>
</p:tagLst>
</file>

<file path=ppt/tags/tag13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3.xml><?xml version="1.0" encoding="utf-8"?>
<p:tagLst xmlns:a="http://schemas.openxmlformats.org/drawingml/2006/main" xmlns:r="http://schemas.openxmlformats.org/officeDocument/2006/relationships" xmlns:p="http://schemas.openxmlformats.org/presentationml/2006/main">
  <p:tag name="HIGHLIGHTER" val="false"/>
</p:tagLst>
</file>

<file path=ppt/tags/tag1334.xml><?xml version="1.0" encoding="utf-8"?>
<p:tagLst xmlns:a="http://schemas.openxmlformats.org/drawingml/2006/main" xmlns:r="http://schemas.openxmlformats.org/officeDocument/2006/relationships" xmlns:p="http://schemas.openxmlformats.org/presentationml/2006/main">
  <p:tag name="HIGHLIGHTER" val="false"/>
</p:tagLst>
</file>

<file path=ppt/tags/tag1335.xml><?xml version="1.0" encoding="utf-8"?>
<p:tagLst xmlns:a="http://schemas.openxmlformats.org/drawingml/2006/main" xmlns:r="http://schemas.openxmlformats.org/officeDocument/2006/relationships" xmlns:p="http://schemas.openxmlformats.org/presentationml/2006/main">
  <p:tag name="HIGHLIGHTER" val="false"/>
</p:tagLst>
</file>

<file path=ppt/tags/tag1336.xml><?xml version="1.0" encoding="utf-8"?>
<p:tagLst xmlns:a="http://schemas.openxmlformats.org/drawingml/2006/main" xmlns:r="http://schemas.openxmlformats.org/officeDocument/2006/relationships" xmlns:p="http://schemas.openxmlformats.org/presentationml/2006/main">
  <p:tag name="HIGHLIGHTER" val="false"/>
</p:tagLst>
</file>

<file path=ppt/tags/tag1337.xml><?xml version="1.0" encoding="utf-8"?>
<p:tagLst xmlns:a="http://schemas.openxmlformats.org/drawingml/2006/main" xmlns:r="http://schemas.openxmlformats.org/officeDocument/2006/relationships" xmlns:p="http://schemas.openxmlformats.org/presentationml/2006/main">
  <p:tag name="HIGHLIGHTER" val="false"/>
</p:tagLst>
</file>

<file path=ppt/tags/tag1338.xml><?xml version="1.0" encoding="utf-8"?>
<p:tagLst xmlns:a="http://schemas.openxmlformats.org/drawingml/2006/main" xmlns:r="http://schemas.openxmlformats.org/officeDocument/2006/relationships" xmlns:p="http://schemas.openxmlformats.org/presentationml/2006/main">
  <p:tag name="HIGHLIGHTER" val="false"/>
</p:tagLst>
</file>

<file path=ppt/tags/tag1339.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40.xml><?xml version="1.0" encoding="utf-8"?>
<p:tagLst xmlns:a="http://schemas.openxmlformats.org/drawingml/2006/main" xmlns:r="http://schemas.openxmlformats.org/officeDocument/2006/relationships" xmlns:p="http://schemas.openxmlformats.org/presentationml/2006/main">
  <p:tag name="HIGHLIGHTER" val="false"/>
</p:tagLst>
</file>

<file path=ppt/tags/tag1341.xml><?xml version="1.0" encoding="utf-8"?>
<p:tagLst xmlns:a="http://schemas.openxmlformats.org/drawingml/2006/main" xmlns:r="http://schemas.openxmlformats.org/officeDocument/2006/relationships" xmlns:p="http://schemas.openxmlformats.org/presentationml/2006/main">
  <p:tag name="HIGHLIGHTER" val="false"/>
</p:tagLst>
</file>

<file path=ppt/tags/tag1342.xml><?xml version="1.0" encoding="utf-8"?>
<p:tagLst xmlns:a="http://schemas.openxmlformats.org/drawingml/2006/main" xmlns:r="http://schemas.openxmlformats.org/officeDocument/2006/relationships" xmlns:p="http://schemas.openxmlformats.org/presentationml/2006/main">
  <p:tag name="HIGHLIGHTER" val="false"/>
</p:tagLst>
</file>

<file path=ppt/tags/tag1343.xml><?xml version="1.0" encoding="utf-8"?>
<p:tagLst xmlns:a="http://schemas.openxmlformats.org/drawingml/2006/main" xmlns:r="http://schemas.openxmlformats.org/officeDocument/2006/relationships" xmlns:p="http://schemas.openxmlformats.org/presentationml/2006/main">
  <p:tag name="HIGHLIGHTER" val="false"/>
</p:tagLst>
</file>

<file path=ppt/tags/tag1344.xml><?xml version="1.0" encoding="utf-8"?>
<p:tagLst xmlns:a="http://schemas.openxmlformats.org/drawingml/2006/main" xmlns:r="http://schemas.openxmlformats.org/officeDocument/2006/relationships" xmlns:p="http://schemas.openxmlformats.org/presentationml/2006/main">
  <p:tag name="HIGHLIGHTER" val="false"/>
</p:tagLst>
</file>

<file path=ppt/tags/tag1345.xml><?xml version="1.0" encoding="utf-8"?>
<p:tagLst xmlns:a="http://schemas.openxmlformats.org/drawingml/2006/main" xmlns:r="http://schemas.openxmlformats.org/officeDocument/2006/relationships" xmlns:p="http://schemas.openxmlformats.org/presentationml/2006/main">
  <p:tag name="HIGHLIGHTER" val="false"/>
</p:tagLst>
</file>

<file path=ppt/tags/tag1346.xml><?xml version="1.0" encoding="utf-8"?>
<p:tagLst xmlns:a="http://schemas.openxmlformats.org/drawingml/2006/main" xmlns:r="http://schemas.openxmlformats.org/officeDocument/2006/relationships" xmlns:p="http://schemas.openxmlformats.org/presentationml/2006/main">
  <p:tag name="HIGHLIGHTER" val="false"/>
</p:tagLst>
</file>

<file path=ppt/tags/tag1347.xml><?xml version="1.0" encoding="utf-8"?>
<p:tagLst xmlns:a="http://schemas.openxmlformats.org/drawingml/2006/main" xmlns:r="http://schemas.openxmlformats.org/officeDocument/2006/relationships" xmlns:p="http://schemas.openxmlformats.org/presentationml/2006/main">
  <p:tag name="HIGHLIGHTER" val="false"/>
</p:tagLst>
</file>

<file path=ppt/tags/tag1348.xml><?xml version="1.0" encoding="utf-8"?>
<p:tagLst xmlns:a="http://schemas.openxmlformats.org/drawingml/2006/main" xmlns:r="http://schemas.openxmlformats.org/officeDocument/2006/relationships" xmlns:p="http://schemas.openxmlformats.org/presentationml/2006/main">
  <p:tag name="HIGHLIGHTER" val="false"/>
</p:tagLst>
</file>

<file path=ppt/tags/tag1349.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50.xml><?xml version="1.0" encoding="utf-8"?>
<p:tagLst xmlns:a="http://schemas.openxmlformats.org/drawingml/2006/main" xmlns:r="http://schemas.openxmlformats.org/officeDocument/2006/relationships" xmlns:p="http://schemas.openxmlformats.org/presentationml/2006/main">
  <p:tag name="HIGHLIGHTER" val="false"/>
</p:tagLst>
</file>

<file path=ppt/tags/tag1351.xml><?xml version="1.0" encoding="utf-8"?>
<p:tagLst xmlns:a="http://schemas.openxmlformats.org/drawingml/2006/main" xmlns:r="http://schemas.openxmlformats.org/officeDocument/2006/relationships" xmlns:p="http://schemas.openxmlformats.org/presentationml/2006/main">
  <p:tag name="HIGHLIGHTER" val="false"/>
</p:tagLst>
</file>

<file path=ppt/tags/tag1352.xml><?xml version="1.0" encoding="utf-8"?>
<p:tagLst xmlns:a="http://schemas.openxmlformats.org/drawingml/2006/main" xmlns:r="http://schemas.openxmlformats.org/officeDocument/2006/relationships" xmlns:p="http://schemas.openxmlformats.org/presentationml/2006/main">
  <p:tag name="HIGHLIGHTER" val="false"/>
</p:tagLst>
</file>

<file path=ppt/tags/tag1353.xml><?xml version="1.0" encoding="utf-8"?>
<p:tagLst xmlns:a="http://schemas.openxmlformats.org/drawingml/2006/main" xmlns:r="http://schemas.openxmlformats.org/officeDocument/2006/relationships" xmlns:p="http://schemas.openxmlformats.org/presentationml/2006/main">
  <p:tag name="HIGHLIGHTER" val="false"/>
</p:tagLst>
</file>

<file path=ppt/tags/tag1354.xml><?xml version="1.0" encoding="utf-8"?>
<p:tagLst xmlns:a="http://schemas.openxmlformats.org/drawingml/2006/main" xmlns:r="http://schemas.openxmlformats.org/officeDocument/2006/relationships" xmlns:p="http://schemas.openxmlformats.org/presentationml/2006/main">
  <p:tag name="HIGHLIGHTER" val="false"/>
</p:tagLst>
</file>

<file path=ppt/tags/tag1355.xml><?xml version="1.0" encoding="utf-8"?>
<p:tagLst xmlns:a="http://schemas.openxmlformats.org/drawingml/2006/main" xmlns:r="http://schemas.openxmlformats.org/officeDocument/2006/relationships" xmlns:p="http://schemas.openxmlformats.org/presentationml/2006/main">
  <p:tag name="HIGHLIGHTER" val="false"/>
</p:tagLst>
</file>

<file path=ppt/tags/tag1356.xml><?xml version="1.0" encoding="utf-8"?>
<p:tagLst xmlns:a="http://schemas.openxmlformats.org/drawingml/2006/main" xmlns:r="http://schemas.openxmlformats.org/officeDocument/2006/relationships" xmlns:p="http://schemas.openxmlformats.org/presentationml/2006/main">
  <p:tag name="HIGHLIGHTER" val="false"/>
</p:tagLst>
</file>

<file path=ppt/tags/tag1357.xml><?xml version="1.0" encoding="utf-8"?>
<p:tagLst xmlns:a="http://schemas.openxmlformats.org/drawingml/2006/main" xmlns:r="http://schemas.openxmlformats.org/officeDocument/2006/relationships" xmlns:p="http://schemas.openxmlformats.org/presentationml/2006/main">
  <p:tag name="HIGHLIGHTER" val="false"/>
</p:tagLst>
</file>

<file path=ppt/tags/tag1358.xml><?xml version="1.0" encoding="utf-8"?>
<p:tagLst xmlns:a="http://schemas.openxmlformats.org/drawingml/2006/main" xmlns:r="http://schemas.openxmlformats.org/officeDocument/2006/relationships" xmlns:p="http://schemas.openxmlformats.org/presentationml/2006/main">
  <p:tag name="HIGHLIGHTER" val="false"/>
</p:tagLst>
</file>

<file path=ppt/tags/tag1359.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60.xml><?xml version="1.0" encoding="utf-8"?>
<p:tagLst xmlns:a="http://schemas.openxmlformats.org/drawingml/2006/main" xmlns:r="http://schemas.openxmlformats.org/officeDocument/2006/relationships" xmlns:p="http://schemas.openxmlformats.org/presentationml/2006/main">
  <p:tag name="HIGHLIGHTER" val="false"/>
</p:tagLst>
</file>

<file path=ppt/tags/tag1361.xml><?xml version="1.0" encoding="utf-8"?>
<p:tagLst xmlns:a="http://schemas.openxmlformats.org/drawingml/2006/main" xmlns:r="http://schemas.openxmlformats.org/officeDocument/2006/relationships" xmlns:p="http://schemas.openxmlformats.org/presentationml/2006/main">
  <p:tag name="HIGHLIGHTER" val="false"/>
</p:tagLst>
</file>

<file path=ppt/tags/tag1362.xml><?xml version="1.0" encoding="utf-8"?>
<p:tagLst xmlns:a="http://schemas.openxmlformats.org/drawingml/2006/main" xmlns:r="http://schemas.openxmlformats.org/officeDocument/2006/relationships" xmlns:p="http://schemas.openxmlformats.org/presentationml/2006/main">
  <p:tag name="HIGHLIGHTER" val="false"/>
</p:tagLst>
</file>

<file path=ppt/tags/tag1363.xml><?xml version="1.0" encoding="utf-8"?>
<p:tagLst xmlns:a="http://schemas.openxmlformats.org/drawingml/2006/main" xmlns:r="http://schemas.openxmlformats.org/officeDocument/2006/relationships" xmlns:p="http://schemas.openxmlformats.org/presentationml/2006/main">
  <p:tag name="HIGHLIGHTER" val="false"/>
</p:tagLst>
</file>

<file path=ppt/tags/tag1364.xml><?xml version="1.0" encoding="utf-8"?>
<p:tagLst xmlns:a="http://schemas.openxmlformats.org/drawingml/2006/main" xmlns:r="http://schemas.openxmlformats.org/officeDocument/2006/relationships" xmlns:p="http://schemas.openxmlformats.org/presentationml/2006/main">
  <p:tag name="HIGHLIGHTER" val="false"/>
</p:tagLst>
</file>

<file path=ppt/tags/tag1365.xml><?xml version="1.0" encoding="utf-8"?>
<p:tagLst xmlns:a="http://schemas.openxmlformats.org/drawingml/2006/main" xmlns:r="http://schemas.openxmlformats.org/officeDocument/2006/relationships" xmlns:p="http://schemas.openxmlformats.org/presentationml/2006/main">
  <p:tag name="HIGHLIGHTER" val="false"/>
</p:tagLst>
</file>

<file path=ppt/tags/tag1366.xml><?xml version="1.0" encoding="utf-8"?>
<p:tagLst xmlns:a="http://schemas.openxmlformats.org/drawingml/2006/main" xmlns:r="http://schemas.openxmlformats.org/officeDocument/2006/relationships" xmlns:p="http://schemas.openxmlformats.org/presentationml/2006/main">
  <p:tag name="HIGHLIGHTER" val="false"/>
</p:tagLst>
</file>

<file path=ppt/tags/tag1367.xml><?xml version="1.0" encoding="utf-8"?>
<p:tagLst xmlns:a="http://schemas.openxmlformats.org/drawingml/2006/main" xmlns:r="http://schemas.openxmlformats.org/officeDocument/2006/relationships" xmlns:p="http://schemas.openxmlformats.org/presentationml/2006/main">
  <p:tag name="HIGHLIGHTER" val="false"/>
</p:tagLst>
</file>

<file path=ppt/tags/tag1368.xml><?xml version="1.0" encoding="utf-8"?>
<p:tagLst xmlns:a="http://schemas.openxmlformats.org/drawingml/2006/main" xmlns:r="http://schemas.openxmlformats.org/officeDocument/2006/relationships" xmlns:p="http://schemas.openxmlformats.org/presentationml/2006/main">
  <p:tag name="HIGHLIGHTER" val="false"/>
</p:tagLst>
</file>

<file path=ppt/tags/tag1369.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70.xml><?xml version="1.0" encoding="utf-8"?>
<p:tagLst xmlns:a="http://schemas.openxmlformats.org/drawingml/2006/main" xmlns:r="http://schemas.openxmlformats.org/officeDocument/2006/relationships" xmlns:p="http://schemas.openxmlformats.org/presentationml/2006/main">
  <p:tag name="HIGHLIGHTER" val="false"/>
</p:tagLst>
</file>

<file path=ppt/tags/tag1371.xml><?xml version="1.0" encoding="utf-8"?>
<p:tagLst xmlns:a="http://schemas.openxmlformats.org/drawingml/2006/main" xmlns:r="http://schemas.openxmlformats.org/officeDocument/2006/relationships" xmlns:p="http://schemas.openxmlformats.org/presentationml/2006/main">
  <p:tag name="HIGHLIGHTER" val="false"/>
</p:tagLst>
</file>

<file path=ppt/tags/tag1372.xml><?xml version="1.0" encoding="utf-8"?>
<p:tagLst xmlns:a="http://schemas.openxmlformats.org/drawingml/2006/main" xmlns:r="http://schemas.openxmlformats.org/officeDocument/2006/relationships" xmlns:p="http://schemas.openxmlformats.org/presentationml/2006/main">
  <p:tag name="HIGHLIGHTER" val="false"/>
</p:tagLst>
</file>

<file path=ppt/tags/tag1373.xml><?xml version="1.0" encoding="utf-8"?>
<p:tagLst xmlns:a="http://schemas.openxmlformats.org/drawingml/2006/main" xmlns:r="http://schemas.openxmlformats.org/officeDocument/2006/relationships" xmlns:p="http://schemas.openxmlformats.org/presentationml/2006/main">
  <p:tag name="HIGHLIGHTER" val="false"/>
</p:tagLst>
</file>

<file path=ppt/tags/tag1374.xml><?xml version="1.0" encoding="utf-8"?>
<p:tagLst xmlns:a="http://schemas.openxmlformats.org/drawingml/2006/main" xmlns:r="http://schemas.openxmlformats.org/officeDocument/2006/relationships" xmlns:p="http://schemas.openxmlformats.org/presentationml/2006/main">
  <p:tag name="HIGHLIGHTER" val="false"/>
</p:tagLst>
</file>

<file path=ppt/tags/tag1375.xml><?xml version="1.0" encoding="utf-8"?>
<p:tagLst xmlns:a="http://schemas.openxmlformats.org/drawingml/2006/main" xmlns:r="http://schemas.openxmlformats.org/officeDocument/2006/relationships" xmlns:p="http://schemas.openxmlformats.org/presentationml/2006/main">
  <p:tag name="HIGHLIGHTER" val="false"/>
</p:tagLst>
</file>

<file path=ppt/tags/tag1376.xml><?xml version="1.0" encoding="utf-8"?>
<p:tagLst xmlns:a="http://schemas.openxmlformats.org/drawingml/2006/main" xmlns:r="http://schemas.openxmlformats.org/officeDocument/2006/relationships" xmlns:p="http://schemas.openxmlformats.org/presentationml/2006/main">
  <p:tag name="HIGHLIGHTER" val="false"/>
</p:tagLst>
</file>

<file path=ppt/tags/tag1377.xml><?xml version="1.0" encoding="utf-8"?>
<p:tagLst xmlns:a="http://schemas.openxmlformats.org/drawingml/2006/main" xmlns:r="http://schemas.openxmlformats.org/officeDocument/2006/relationships" xmlns:p="http://schemas.openxmlformats.org/presentationml/2006/main">
  <p:tag name="HIGHLIGHTER" val="false"/>
</p:tagLst>
</file>

<file path=ppt/tags/tag1378.xml><?xml version="1.0" encoding="utf-8"?>
<p:tagLst xmlns:a="http://schemas.openxmlformats.org/drawingml/2006/main" xmlns:r="http://schemas.openxmlformats.org/officeDocument/2006/relationships" xmlns:p="http://schemas.openxmlformats.org/presentationml/2006/main">
  <p:tag name="HIGHLIGHTER" val="false"/>
</p:tagLst>
</file>

<file path=ppt/tags/tag1379.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80.xml><?xml version="1.0" encoding="utf-8"?>
<p:tagLst xmlns:a="http://schemas.openxmlformats.org/drawingml/2006/main" xmlns:r="http://schemas.openxmlformats.org/officeDocument/2006/relationships" xmlns:p="http://schemas.openxmlformats.org/presentationml/2006/main">
  <p:tag name="HIGHLIGHTER" val="false"/>
</p:tagLst>
</file>

<file path=ppt/tags/tag1381.xml><?xml version="1.0" encoding="utf-8"?>
<p:tagLst xmlns:a="http://schemas.openxmlformats.org/drawingml/2006/main" xmlns:r="http://schemas.openxmlformats.org/officeDocument/2006/relationships" xmlns:p="http://schemas.openxmlformats.org/presentationml/2006/main">
  <p:tag name="HIGHLIGHTER" val="false"/>
</p:tagLst>
</file>

<file path=ppt/tags/tag1382.xml><?xml version="1.0" encoding="utf-8"?>
<p:tagLst xmlns:a="http://schemas.openxmlformats.org/drawingml/2006/main" xmlns:r="http://schemas.openxmlformats.org/officeDocument/2006/relationships" xmlns:p="http://schemas.openxmlformats.org/presentationml/2006/main">
  <p:tag name="HIGHLIGHTER" val="false"/>
</p:tagLst>
</file>

<file path=ppt/tags/tag1383.xml><?xml version="1.0" encoding="utf-8"?>
<p:tagLst xmlns:a="http://schemas.openxmlformats.org/drawingml/2006/main" xmlns:r="http://schemas.openxmlformats.org/officeDocument/2006/relationships" xmlns:p="http://schemas.openxmlformats.org/presentationml/2006/main">
  <p:tag name="HIGHLIGHTER" val="false"/>
</p:tagLst>
</file>

<file path=ppt/tags/tag1384.xml><?xml version="1.0" encoding="utf-8"?>
<p:tagLst xmlns:a="http://schemas.openxmlformats.org/drawingml/2006/main" xmlns:r="http://schemas.openxmlformats.org/officeDocument/2006/relationships" xmlns:p="http://schemas.openxmlformats.org/presentationml/2006/main">
  <p:tag name="HIGHLIGHTER" val="false"/>
</p:tagLst>
</file>

<file path=ppt/tags/tag1385.xml><?xml version="1.0" encoding="utf-8"?>
<p:tagLst xmlns:a="http://schemas.openxmlformats.org/drawingml/2006/main" xmlns:r="http://schemas.openxmlformats.org/officeDocument/2006/relationships" xmlns:p="http://schemas.openxmlformats.org/presentationml/2006/main">
  <p:tag name="HIGHLIGHTER" val="false"/>
</p:tagLst>
</file>

<file path=ppt/tags/tag1386.xml><?xml version="1.0" encoding="utf-8"?>
<p:tagLst xmlns:a="http://schemas.openxmlformats.org/drawingml/2006/main" xmlns:r="http://schemas.openxmlformats.org/officeDocument/2006/relationships" xmlns:p="http://schemas.openxmlformats.org/presentationml/2006/main">
  <p:tag name="HIGHLIGHTER" val="false"/>
</p:tagLst>
</file>

<file path=ppt/tags/tag1387.xml><?xml version="1.0" encoding="utf-8"?>
<p:tagLst xmlns:a="http://schemas.openxmlformats.org/drawingml/2006/main" xmlns:r="http://schemas.openxmlformats.org/officeDocument/2006/relationships" xmlns:p="http://schemas.openxmlformats.org/presentationml/2006/main">
  <p:tag name="HIGHLIGHTER" val="false"/>
</p:tagLst>
</file>

<file path=ppt/tags/tag1388.xml><?xml version="1.0" encoding="utf-8"?>
<p:tagLst xmlns:a="http://schemas.openxmlformats.org/drawingml/2006/main" xmlns:r="http://schemas.openxmlformats.org/officeDocument/2006/relationships" xmlns:p="http://schemas.openxmlformats.org/presentationml/2006/main">
  <p:tag name="HIGHLIGHTER" val="false"/>
</p:tagLst>
</file>

<file path=ppt/tags/tag1389.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390.xml><?xml version="1.0" encoding="utf-8"?>
<p:tagLst xmlns:a="http://schemas.openxmlformats.org/drawingml/2006/main" xmlns:r="http://schemas.openxmlformats.org/officeDocument/2006/relationships" xmlns:p="http://schemas.openxmlformats.org/presentationml/2006/main">
  <p:tag name="HIGHLIGHTER" val="false"/>
</p:tagLst>
</file>

<file path=ppt/tags/tag1391.xml><?xml version="1.0" encoding="utf-8"?>
<p:tagLst xmlns:a="http://schemas.openxmlformats.org/drawingml/2006/main" xmlns:r="http://schemas.openxmlformats.org/officeDocument/2006/relationships" xmlns:p="http://schemas.openxmlformats.org/presentationml/2006/main">
  <p:tag name="HIGHLIGHTER" val="false"/>
</p:tagLst>
</file>

<file path=ppt/tags/tag1392.xml><?xml version="1.0" encoding="utf-8"?>
<p:tagLst xmlns:a="http://schemas.openxmlformats.org/drawingml/2006/main" xmlns:r="http://schemas.openxmlformats.org/officeDocument/2006/relationships" xmlns:p="http://schemas.openxmlformats.org/presentationml/2006/main">
  <p:tag name="HIGHLIGHTER" val="false"/>
</p:tagLst>
</file>

<file path=ppt/tags/tag1393.xml><?xml version="1.0" encoding="utf-8"?>
<p:tagLst xmlns:a="http://schemas.openxmlformats.org/drawingml/2006/main" xmlns:r="http://schemas.openxmlformats.org/officeDocument/2006/relationships" xmlns:p="http://schemas.openxmlformats.org/presentationml/2006/main">
  <p:tag name="HIGHLIGHTER" val="false"/>
</p:tagLst>
</file>

<file path=ppt/tags/tag1394.xml><?xml version="1.0" encoding="utf-8"?>
<p:tagLst xmlns:a="http://schemas.openxmlformats.org/drawingml/2006/main" xmlns:r="http://schemas.openxmlformats.org/officeDocument/2006/relationships" xmlns:p="http://schemas.openxmlformats.org/presentationml/2006/main">
  <p:tag name="HIGHLIGHTER" val="false"/>
</p:tagLst>
</file>

<file path=ppt/tags/tag1395.xml><?xml version="1.0" encoding="utf-8"?>
<p:tagLst xmlns:a="http://schemas.openxmlformats.org/drawingml/2006/main" xmlns:r="http://schemas.openxmlformats.org/officeDocument/2006/relationships" xmlns:p="http://schemas.openxmlformats.org/presentationml/2006/main">
  <p:tag name="HIGHLIGHTER" val="false"/>
</p:tagLst>
</file>

<file path=ppt/tags/tag1396.xml><?xml version="1.0" encoding="utf-8"?>
<p:tagLst xmlns:a="http://schemas.openxmlformats.org/drawingml/2006/main" xmlns:r="http://schemas.openxmlformats.org/officeDocument/2006/relationships" xmlns:p="http://schemas.openxmlformats.org/presentationml/2006/main">
  <p:tag name="HIGHLIGHTER" val="false"/>
</p:tagLst>
</file>

<file path=ppt/tags/tag1397.xml><?xml version="1.0" encoding="utf-8"?>
<p:tagLst xmlns:a="http://schemas.openxmlformats.org/drawingml/2006/main" xmlns:r="http://schemas.openxmlformats.org/officeDocument/2006/relationships" xmlns:p="http://schemas.openxmlformats.org/presentationml/2006/main">
  <p:tag name="HIGHLIGHTER" val="false"/>
</p:tagLst>
</file>

<file path=ppt/tags/tag1398.xml><?xml version="1.0" encoding="utf-8"?>
<p:tagLst xmlns:a="http://schemas.openxmlformats.org/drawingml/2006/main" xmlns:r="http://schemas.openxmlformats.org/officeDocument/2006/relationships" xmlns:p="http://schemas.openxmlformats.org/presentationml/2006/main">
  <p:tag name="HIGHLIGHTER" val="false"/>
</p:tagLst>
</file>

<file path=ppt/tags/tag139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00.xml><?xml version="1.0" encoding="utf-8"?>
<p:tagLst xmlns:a="http://schemas.openxmlformats.org/drawingml/2006/main" xmlns:r="http://schemas.openxmlformats.org/officeDocument/2006/relationships" xmlns:p="http://schemas.openxmlformats.org/presentationml/2006/main">
  <p:tag name="HIGHLIGHTER" val="false"/>
</p:tagLst>
</file>

<file path=ppt/tags/tag1401.xml><?xml version="1.0" encoding="utf-8"?>
<p:tagLst xmlns:a="http://schemas.openxmlformats.org/drawingml/2006/main" xmlns:r="http://schemas.openxmlformats.org/officeDocument/2006/relationships" xmlns:p="http://schemas.openxmlformats.org/presentationml/2006/main">
  <p:tag name="HIGHLIGHTER" val="false"/>
</p:tagLst>
</file>

<file path=ppt/tags/tag1402.xml><?xml version="1.0" encoding="utf-8"?>
<p:tagLst xmlns:a="http://schemas.openxmlformats.org/drawingml/2006/main" xmlns:r="http://schemas.openxmlformats.org/officeDocument/2006/relationships" xmlns:p="http://schemas.openxmlformats.org/presentationml/2006/main">
  <p:tag name="HIGHLIGHTER" val="false"/>
</p:tagLst>
</file>

<file path=ppt/tags/tag1403.xml><?xml version="1.0" encoding="utf-8"?>
<p:tagLst xmlns:a="http://schemas.openxmlformats.org/drawingml/2006/main" xmlns:r="http://schemas.openxmlformats.org/officeDocument/2006/relationships" xmlns:p="http://schemas.openxmlformats.org/presentationml/2006/main">
  <p:tag name="HIGHLIGHTER" val="false"/>
</p:tagLst>
</file>

<file path=ppt/tags/tag1404.xml><?xml version="1.0" encoding="utf-8"?>
<p:tagLst xmlns:a="http://schemas.openxmlformats.org/drawingml/2006/main" xmlns:r="http://schemas.openxmlformats.org/officeDocument/2006/relationships" xmlns:p="http://schemas.openxmlformats.org/presentationml/2006/main">
  <p:tag name="HIGHLIGHTER" val="false"/>
</p:tagLst>
</file>

<file path=ppt/tags/tag1405.xml><?xml version="1.0" encoding="utf-8"?>
<p:tagLst xmlns:a="http://schemas.openxmlformats.org/drawingml/2006/main" xmlns:r="http://schemas.openxmlformats.org/officeDocument/2006/relationships" xmlns:p="http://schemas.openxmlformats.org/presentationml/2006/main">
  <p:tag name="HIGHLIGHTER" val="false"/>
</p:tagLst>
</file>

<file path=ppt/tags/tag1406.xml><?xml version="1.0" encoding="utf-8"?>
<p:tagLst xmlns:a="http://schemas.openxmlformats.org/drawingml/2006/main" xmlns:r="http://schemas.openxmlformats.org/officeDocument/2006/relationships" xmlns:p="http://schemas.openxmlformats.org/presentationml/2006/main">
  <p:tag name="HIGHLIGHTER" val="false"/>
</p:tagLst>
</file>

<file path=ppt/tags/tag1407.xml><?xml version="1.0" encoding="utf-8"?>
<p:tagLst xmlns:a="http://schemas.openxmlformats.org/drawingml/2006/main" xmlns:r="http://schemas.openxmlformats.org/officeDocument/2006/relationships" xmlns:p="http://schemas.openxmlformats.org/presentationml/2006/main">
  <p:tag name="HIGHLIGHTER" val="false"/>
</p:tagLst>
</file>

<file path=ppt/tags/tag1408.xml><?xml version="1.0" encoding="utf-8"?>
<p:tagLst xmlns:a="http://schemas.openxmlformats.org/drawingml/2006/main" xmlns:r="http://schemas.openxmlformats.org/officeDocument/2006/relationships" xmlns:p="http://schemas.openxmlformats.org/presentationml/2006/main">
  <p:tag name="HIGHLIGHTER" val="false"/>
</p:tagLst>
</file>

<file path=ppt/tags/tag1409.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10.xml><?xml version="1.0" encoding="utf-8"?>
<p:tagLst xmlns:a="http://schemas.openxmlformats.org/drawingml/2006/main" xmlns:r="http://schemas.openxmlformats.org/officeDocument/2006/relationships" xmlns:p="http://schemas.openxmlformats.org/presentationml/2006/main">
  <p:tag name="HIGHLIGHTER" val="false"/>
</p:tagLst>
</file>

<file path=ppt/tags/tag1411.xml><?xml version="1.0" encoding="utf-8"?>
<p:tagLst xmlns:a="http://schemas.openxmlformats.org/drawingml/2006/main" xmlns:r="http://schemas.openxmlformats.org/officeDocument/2006/relationships" xmlns:p="http://schemas.openxmlformats.org/presentationml/2006/main">
  <p:tag name="HIGHLIGHTER" val="false"/>
</p:tagLst>
</file>

<file path=ppt/tags/tag1412.xml><?xml version="1.0" encoding="utf-8"?>
<p:tagLst xmlns:a="http://schemas.openxmlformats.org/drawingml/2006/main" xmlns:r="http://schemas.openxmlformats.org/officeDocument/2006/relationships" xmlns:p="http://schemas.openxmlformats.org/presentationml/2006/main">
  <p:tag name="HIGHLIGHTER" val="false"/>
</p:tagLst>
</file>

<file path=ppt/tags/tag1413.xml><?xml version="1.0" encoding="utf-8"?>
<p:tagLst xmlns:a="http://schemas.openxmlformats.org/drawingml/2006/main" xmlns:r="http://schemas.openxmlformats.org/officeDocument/2006/relationships" xmlns:p="http://schemas.openxmlformats.org/presentationml/2006/main">
  <p:tag name="HIGHLIGHTER" val="false"/>
</p:tagLst>
</file>

<file path=ppt/tags/tag1414.xml><?xml version="1.0" encoding="utf-8"?>
<p:tagLst xmlns:a="http://schemas.openxmlformats.org/drawingml/2006/main" xmlns:r="http://schemas.openxmlformats.org/officeDocument/2006/relationships" xmlns:p="http://schemas.openxmlformats.org/presentationml/2006/main">
  <p:tag name="HIGHLIGHTER" val="false"/>
</p:tagLst>
</file>

<file path=ppt/tags/tag1415.xml><?xml version="1.0" encoding="utf-8"?>
<p:tagLst xmlns:a="http://schemas.openxmlformats.org/drawingml/2006/main" xmlns:r="http://schemas.openxmlformats.org/officeDocument/2006/relationships" xmlns:p="http://schemas.openxmlformats.org/presentationml/2006/main">
  <p:tag name="HIGHLIGHTER" val="false"/>
</p:tagLst>
</file>

<file path=ppt/tags/tag1416.xml><?xml version="1.0" encoding="utf-8"?>
<p:tagLst xmlns:a="http://schemas.openxmlformats.org/drawingml/2006/main" xmlns:r="http://schemas.openxmlformats.org/officeDocument/2006/relationships" xmlns:p="http://schemas.openxmlformats.org/presentationml/2006/main">
  <p:tag name="HIGHLIGHTER" val="false"/>
</p:tagLst>
</file>

<file path=ppt/tags/tag1417.xml><?xml version="1.0" encoding="utf-8"?>
<p:tagLst xmlns:a="http://schemas.openxmlformats.org/drawingml/2006/main" xmlns:r="http://schemas.openxmlformats.org/officeDocument/2006/relationships" xmlns:p="http://schemas.openxmlformats.org/presentationml/2006/main">
  <p:tag name="HIGHLIGHTER" val="false"/>
</p:tagLst>
</file>

<file path=ppt/tags/tag1418.xml><?xml version="1.0" encoding="utf-8"?>
<p:tagLst xmlns:a="http://schemas.openxmlformats.org/drawingml/2006/main" xmlns:r="http://schemas.openxmlformats.org/officeDocument/2006/relationships" xmlns:p="http://schemas.openxmlformats.org/presentationml/2006/main">
  <p:tag name="HIGHLIGHTER" val="false"/>
</p:tagLst>
</file>

<file path=ppt/tags/tag1419.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20.xml><?xml version="1.0" encoding="utf-8"?>
<p:tagLst xmlns:a="http://schemas.openxmlformats.org/drawingml/2006/main" xmlns:r="http://schemas.openxmlformats.org/officeDocument/2006/relationships" xmlns:p="http://schemas.openxmlformats.org/presentationml/2006/main">
  <p:tag name="HIGHLIGHTER" val="false"/>
</p:tagLst>
</file>

<file path=ppt/tags/tag1421.xml><?xml version="1.0" encoding="utf-8"?>
<p:tagLst xmlns:a="http://schemas.openxmlformats.org/drawingml/2006/main" xmlns:r="http://schemas.openxmlformats.org/officeDocument/2006/relationships" xmlns:p="http://schemas.openxmlformats.org/presentationml/2006/main">
  <p:tag name="HIGHLIGHTER" val="false"/>
</p:tagLst>
</file>

<file path=ppt/tags/tag1422.xml><?xml version="1.0" encoding="utf-8"?>
<p:tagLst xmlns:a="http://schemas.openxmlformats.org/drawingml/2006/main" xmlns:r="http://schemas.openxmlformats.org/officeDocument/2006/relationships" xmlns:p="http://schemas.openxmlformats.org/presentationml/2006/main">
  <p:tag name="HIGHLIGHTER" val="false"/>
</p:tagLst>
</file>

<file path=ppt/tags/tag1423.xml><?xml version="1.0" encoding="utf-8"?>
<p:tagLst xmlns:a="http://schemas.openxmlformats.org/drawingml/2006/main" xmlns:r="http://schemas.openxmlformats.org/officeDocument/2006/relationships" xmlns:p="http://schemas.openxmlformats.org/presentationml/2006/main">
  <p:tag name="HIGHLIGHTER" val="false"/>
</p:tagLst>
</file>

<file path=ppt/tags/tag1424.xml><?xml version="1.0" encoding="utf-8"?>
<p:tagLst xmlns:a="http://schemas.openxmlformats.org/drawingml/2006/main" xmlns:r="http://schemas.openxmlformats.org/officeDocument/2006/relationships" xmlns:p="http://schemas.openxmlformats.org/presentationml/2006/main">
  <p:tag name="HIGHLIGHTER" val="false"/>
</p:tagLst>
</file>

<file path=ppt/tags/tag1425.xml><?xml version="1.0" encoding="utf-8"?>
<p:tagLst xmlns:a="http://schemas.openxmlformats.org/drawingml/2006/main" xmlns:r="http://schemas.openxmlformats.org/officeDocument/2006/relationships" xmlns:p="http://schemas.openxmlformats.org/presentationml/2006/main">
  <p:tag name="HIGHLIGHTER" val="false"/>
</p:tagLst>
</file>

<file path=ppt/tags/tag1426.xml><?xml version="1.0" encoding="utf-8"?>
<p:tagLst xmlns:a="http://schemas.openxmlformats.org/drawingml/2006/main" xmlns:r="http://schemas.openxmlformats.org/officeDocument/2006/relationships" xmlns:p="http://schemas.openxmlformats.org/presentationml/2006/main">
  <p:tag name="HIGHLIGHTER" val="false"/>
</p:tagLst>
</file>

<file path=ppt/tags/tag1427.xml><?xml version="1.0" encoding="utf-8"?>
<p:tagLst xmlns:a="http://schemas.openxmlformats.org/drawingml/2006/main" xmlns:r="http://schemas.openxmlformats.org/officeDocument/2006/relationships" xmlns:p="http://schemas.openxmlformats.org/presentationml/2006/main">
  <p:tag name="HIGHLIGHTER" val="false"/>
</p:tagLst>
</file>

<file path=ppt/tags/tag1428.xml><?xml version="1.0" encoding="utf-8"?>
<p:tagLst xmlns:a="http://schemas.openxmlformats.org/drawingml/2006/main" xmlns:r="http://schemas.openxmlformats.org/officeDocument/2006/relationships" xmlns:p="http://schemas.openxmlformats.org/presentationml/2006/main">
  <p:tag name="HIGHLIGHTER" val="false"/>
</p:tagLst>
</file>

<file path=ppt/tags/tag1429.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30.xml><?xml version="1.0" encoding="utf-8"?>
<p:tagLst xmlns:a="http://schemas.openxmlformats.org/drawingml/2006/main" xmlns:r="http://schemas.openxmlformats.org/officeDocument/2006/relationships" xmlns:p="http://schemas.openxmlformats.org/presentationml/2006/main">
  <p:tag name="HIGHLIGHTER" val="false"/>
</p:tagLst>
</file>

<file path=ppt/tags/tag1431.xml><?xml version="1.0" encoding="utf-8"?>
<p:tagLst xmlns:a="http://schemas.openxmlformats.org/drawingml/2006/main" xmlns:r="http://schemas.openxmlformats.org/officeDocument/2006/relationships" xmlns:p="http://schemas.openxmlformats.org/presentationml/2006/main">
  <p:tag name="HIGHLIGHTER" val="false"/>
</p:tagLst>
</file>

<file path=ppt/tags/tag1432.xml><?xml version="1.0" encoding="utf-8"?>
<p:tagLst xmlns:a="http://schemas.openxmlformats.org/drawingml/2006/main" xmlns:r="http://schemas.openxmlformats.org/officeDocument/2006/relationships" xmlns:p="http://schemas.openxmlformats.org/presentationml/2006/main">
  <p:tag name="HIGHLIGHTER" val="false"/>
</p:tagLst>
</file>

<file path=ppt/tags/tag1433.xml><?xml version="1.0" encoding="utf-8"?>
<p:tagLst xmlns:a="http://schemas.openxmlformats.org/drawingml/2006/main" xmlns:r="http://schemas.openxmlformats.org/officeDocument/2006/relationships" xmlns:p="http://schemas.openxmlformats.org/presentationml/2006/main">
  <p:tag name="HIGHLIGHTER" val="false"/>
</p:tagLst>
</file>

<file path=ppt/tags/tag1434.xml><?xml version="1.0" encoding="utf-8"?>
<p:tagLst xmlns:a="http://schemas.openxmlformats.org/drawingml/2006/main" xmlns:r="http://schemas.openxmlformats.org/officeDocument/2006/relationships" xmlns:p="http://schemas.openxmlformats.org/presentationml/2006/main">
  <p:tag name="HIGHLIGHTER" val="false"/>
</p:tagLst>
</file>

<file path=ppt/tags/tag1435.xml><?xml version="1.0" encoding="utf-8"?>
<p:tagLst xmlns:a="http://schemas.openxmlformats.org/drawingml/2006/main" xmlns:r="http://schemas.openxmlformats.org/officeDocument/2006/relationships" xmlns:p="http://schemas.openxmlformats.org/presentationml/2006/main">
  <p:tag name="HIGHLIGHTER" val="false"/>
</p:tagLst>
</file>

<file path=ppt/tags/tag1436.xml><?xml version="1.0" encoding="utf-8"?>
<p:tagLst xmlns:a="http://schemas.openxmlformats.org/drawingml/2006/main" xmlns:r="http://schemas.openxmlformats.org/officeDocument/2006/relationships" xmlns:p="http://schemas.openxmlformats.org/presentationml/2006/main">
  <p:tag name="HIGHLIGHTER" val="false"/>
</p:tagLst>
</file>

<file path=ppt/tags/tag1437.xml><?xml version="1.0" encoding="utf-8"?>
<p:tagLst xmlns:a="http://schemas.openxmlformats.org/drawingml/2006/main" xmlns:r="http://schemas.openxmlformats.org/officeDocument/2006/relationships" xmlns:p="http://schemas.openxmlformats.org/presentationml/2006/main">
  <p:tag name="HIGHLIGHTER" val="false"/>
</p:tagLst>
</file>

<file path=ppt/tags/tag1438.xml><?xml version="1.0" encoding="utf-8"?>
<p:tagLst xmlns:a="http://schemas.openxmlformats.org/drawingml/2006/main" xmlns:r="http://schemas.openxmlformats.org/officeDocument/2006/relationships" xmlns:p="http://schemas.openxmlformats.org/presentationml/2006/main">
  <p:tag name="HIGHLIGHTER" val="false"/>
</p:tagLst>
</file>

<file path=ppt/tags/tag1439.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40.xml><?xml version="1.0" encoding="utf-8"?>
<p:tagLst xmlns:a="http://schemas.openxmlformats.org/drawingml/2006/main" xmlns:r="http://schemas.openxmlformats.org/officeDocument/2006/relationships" xmlns:p="http://schemas.openxmlformats.org/presentationml/2006/main">
  <p:tag name="HIGHLIGHTER" val="false"/>
</p:tagLst>
</file>

<file path=ppt/tags/tag1441.xml><?xml version="1.0" encoding="utf-8"?>
<p:tagLst xmlns:a="http://schemas.openxmlformats.org/drawingml/2006/main" xmlns:r="http://schemas.openxmlformats.org/officeDocument/2006/relationships" xmlns:p="http://schemas.openxmlformats.org/presentationml/2006/main">
  <p:tag name="HIGHLIGHTER" val="false"/>
</p:tagLst>
</file>

<file path=ppt/tags/tag1442.xml><?xml version="1.0" encoding="utf-8"?>
<p:tagLst xmlns:a="http://schemas.openxmlformats.org/drawingml/2006/main" xmlns:r="http://schemas.openxmlformats.org/officeDocument/2006/relationships" xmlns:p="http://schemas.openxmlformats.org/presentationml/2006/main">
  <p:tag name="HIGHLIGHTER" val="false"/>
</p:tagLst>
</file>

<file path=ppt/tags/tag14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4.xml><?xml version="1.0" encoding="utf-8"?>
<p:tagLst xmlns:a="http://schemas.openxmlformats.org/drawingml/2006/main" xmlns:r="http://schemas.openxmlformats.org/officeDocument/2006/relationships" xmlns:p="http://schemas.openxmlformats.org/presentationml/2006/main">
  <p:tag name="HIGHLIGHTER" val="false"/>
</p:tagLst>
</file>

<file path=ppt/tags/tag1445.xml><?xml version="1.0" encoding="utf-8"?>
<p:tagLst xmlns:a="http://schemas.openxmlformats.org/drawingml/2006/main" xmlns:r="http://schemas.openxmlformats.org/officeDocument/2006/relationships" xmlns:p="http://schemas.openxmlformats.org/presentationml/2006/main">
  <p:tag name="HIGHLIGHTER" val="false"/>
</p:tagLst>
</file>

<file path=ppt/tags/tag1446.xml><?xml version="1.0" encoding="utf-8"?>
<p:tagLst xmlns:a="http://schemas.openxmlformats.org/drawingml/2006/main" xmlns:r="http://schemas.openxmlformats.org/officeDocument/2006/relationships" xmlns:p="http://schemas.openxmlformats.org/presentationml/2006/main">
  <p:tag name="HIGHLIGHTER" val="false"/>
</p:tagLst>
</file>

<file path=ppt/tags/tag1447.xml><?xml version="1.0" encoding="utf-8"?>
<p:tagLst xmlns:a="http://schemas.openxmlformats.org/drawingml/2006/main" xmlns:r="http://schemas.openxmlformats.org/officeDocument/2006/relationships" xmlns:p="http://schemas.openxmlformats.org/presentationml/2006/main">
  <p:tag name="HIGHLIGHTER" val="false"/>
</p:tagLst>
</file>

<file path=ppt/tags/tag1448.xml><?xml version="1.0" encoding="utf-8"?>
<p:tagLst xmlns:a="http://schemas.openxmlformats.org/drawingml/2006/main" xmlns:r="http://schemas.openxmlformats.org/officeDocument/2006/relationships" xmlns:p="http://schemas.openxmlformats.org/presentationml/2006/main">
  <p:tag name="HIGHLIGHTER" val="false"/>
</p:tagLst>
</file>

<file path=ppt/tags/tag1449.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50.xml><?xml version="1.0" encoding="utf-8"?>
<p:tagLst xmlns:a="http://schemas.openxmlformats.org/drawingml/2006/main" xmlns:r="http://schemas.openxmlformats.org/officeDocument/2006/relationships" xmlns:p="http://schemas.openxmlformats.org/presentationml/2006/main">
  <p:tag name="HIGHLIGHTER" val="false"/>
</p:tagLst>
</file>

<file path=ppt/tags/tag1451.xml><?xml version="1.0" encoding="utf-8"?>
<p:tagLst xmlns:a="http://schemas.openxmlformats.org/drawingml/2006/main" xmlns:r="http://schemas.openxmlformats.org/officeDocument/2006/relationships" xmlns:p="http://schemas.openxmlformats.org/presentationml/2006/main">
  <p:tag name="HIGHLIGHTER" val="false"/>
</p:tagLst>
</file>

<file path=ppt/tags/tag1452.xml><?xml version="1.0" encoding="utf-8"?>
<p:tagLst xmlns:a="http://schemas.openxmlformats.org/drawingml/2006/main" xmlns:r="http://schemas.openxmlformats.org/officeDocument/2006/relationships" xmlns:p="http://schemas.openxmlformats.org/presentationml/2006/main">
  <p:tag name="HIGHLIGHTER" val="false"/>
</p:tagLst>
</file>

<file path=ppt/tags/tag1453.xml><?xml version="1.0" encoding="utf-8"?>
<p:tagLst xmlns:a="http://schemas.openxmlformats.org/drawingml/2006/main" xmlns:r="http://schemas.openxmlformats.org/officeDocument/2006/relationships" xmlns:p="http://schemas.openxmlformats.org/presentationml/2006/main">
  <p:tag name="HIGHLIGHTER" val="false"/>
</p:tagLst>
</file>

<file path=ppt/tags/tag1454.xml><?xml version="1.0" encoding="utf-8"?>
<p:tagLst xmlns:a="http://schemas.openxmlformats.org/drawingml/2006/main" xmlns:r="http://schemas.openxmlformats.org/officeDocument/2006/relationships" xmlns:p="http://schemas.openxmlformats.org/presentationml/2006/main">
  <p:tag name="HIGHLIGHTER" val="false"/>
</p:tagLst>
</file>

<file path=ppt/tags/tag1455.xml><?xml version="1.0" encoding="utf-8"?>
<p:tagLst xmlns:a="http://schemas.openxmlformats.org/drawingml/2006/main" xmlns:r="http://schemas.openxmlformats.org/officeDocument/2006/relationships" xmlns:p="http://schemas.openxmlformats.org/presentationml/2006/main">
  <p:tag name="HIGHLIGHTER" val="false"/>
</p:tagLst>
</file>

<file path=ppt/tags/tag1456.xml><?xml version="1.0" encoding="utf-8"?>
<p:tagLst xmlns:a="http://schemas.openxmlformats.org/drawingml/2006/main" xmlns:r="http://schemas.openxmlformats.org/officeDocument/2006/relationships" xmlns:p="http://schemas.openxmlformats.org/presentationml/2006/main">
  <p:tag name="HIGHLIGHTER" val="false"/>
</p:tagLst>
</file>

<file path=ppt/tags/tag1457.xml><?xml version="1.0" encoding="utf-8"?>
<p:tagLst xmlns:a="http://schemas.openxmlformats.org/drawingml/2006/main" xmlns:r="http://schemas.openxmlformats.org/officeDocument/2006/relationships" xmlns:p="http://schemas.openxmlformats.org/presentationml/2006/main">
  <p:tag name="HIGHLIGHTER" val="false"/>
</p:tagLst>
</file>

<file path=ppt/tags/tag1458.xml><?xml version="1.0" encoding="utf-8"?>
<p:tagLst xmlns:a="http://schemas.openxmlformats.org/drawingml/2006/main" xmlns:r="http://schemas.openxmlformats.org/officeDocument/2006/relationships" xmlns:p="http://schemas.openxmlformats.org/presentationml/2006/main">
  <p:tag name="HIGHLIGHTER" val="false"/>
</p:tagLst>
</file>

<file path=ppt/tags/tag1459.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60.xml><?xml version="1.0" encoding="utf-8"?>
<p:tagLst xmlns:a="http://schemas.openxmlformats.org/drawingml/2006/main" xmlns:r="http://schemas.openxmlformats.org/officeDocument/2006/relationships" xmlns:p="http://schemas.openxmlformats.org/presentationml/2006/main">
  <p:tag name="HIGHLIGHTER" val="false"/>
</p:tagLst>
</file>

<file path=ppt/tags/tag1461.xml><?xml version="1.0" encoding="utf-8"?>
<p:tagLst xmlns:a="http://schemas.openxmlformats.org/drawingml/2006/main" xmlns:r="http://schemas.openxmlformats.org/officeDocument/2006/relationships" xmlns:p="http://schemas.openxmlformats.org/presentationml/2006/main">
  <p:tag name="HIGHLIGHTER" val="false"/>
</p:tagLst>
</file>

<file path=ppt/tags/tag1462.xml><?xml version="1.0" encoding="utf-8"?>
<p:tagLst xmlns:a="http://schemas.openxmlformats.org/drawingml/2006/main" xmlns:r="http://schemas.openxmlformats.org/officeDocument/2006/relationships" xmlns:p="http://schemas.openxmlformats.org/presentationml/2006/main">
  <p:tag name="HIGHLIGHTER" val="false"/>
</p:tagLst>
</file>

<file path=ppt/tags/tag1463.xml><?xml version="1.0" encoding="utf-8"?>
<p:tagLst xmlns:a="http://schemas.openxmlformats.org/drawingml/2006/main" xmlns:r="http://schemas.openxmlformats.org/officeDocument/2006/relationships" xmlns:p="http://schemas.openxmlformats.org/presentationml/2006/main">
  <p:tag name="HIGHLIGHTER" val="false"/>
</p:tagLst>
</file>

<file path=ppt/tags/tag1464.xml><?xml version="1.0" encoding="utf-8"?>
<p:tagLst xmlns:a="http://schemas.openxmlformats.org/drawingml/2006/main" xmlns:r="http://schemas.openxmlformats.org/officeDocument/2006/relationships" xmlns:p="http://schemas.openxmlformats.org/presentationml/2006/main">
  <p:tag name="HIGHLIGHTER" val="false"/>
</p:tagLst>
</file>

<file path=ppt/tags/tag1465.xml><?xml version="1.0" encoding="utf-8"?>
<p:tagLst xmlns:a="http://schemas.openxmlformats.org/drawingml/2006/main" xmlns:r="http://schemas.openxmlformats.org/officeDocument/2006/relationships" xmlns:p="http://schemas.openxmlformats.org/presentationml/2006/main">
  <p:tag name="HIGHLIGHTER" val="false"/>
</p:tagLst>
</file>

<file path=ppt/tags/tag1466.xml><?xml version="1.0" encoding="utf-8"?>
<p:tagLst xmlns:a="http://schemas.openxmlformats.org/drawingml/2006/main" xmlns:r="http://schemas.openxmlformats.org/officeDocument/2006/relationships" xmlns:p="http://schemas.openxmlformats.org/presentationml/2006/main">
  <p:tag name="HIGHLIGHTER" val="false"/>
</p:tagLst>
</file>

<file path=ppt/tags/tag1467.xml><?xml version="1.0" encoding="utf-8"?>
<p:tagLst xmlns:a="http://schemas.openxmlformats.org/drawingml/2006/main" xmlns:r="http://schemas.openxmlformats.org/officeDocument/2006/relationships" xmlns:p="http://schemas.openxmlformats.org/presentationml/2006/main">
  <p:tag name="HIGHLIGHTER" val="false"/>
</p:tagLst>
</file>

<file path=ppt/tags/tag1468.xml><?xml version="1.0" encoding="utf-8"?>
<p:tagLst xmlns:a="http://schemas.openxmlformats.org/drawingml/2006/main" xmlns:r="http://schemas.openxmlformats.org/officeDocument/2006/relationships" xmlns:p="http://schemas.openxmlformats.org/presentationml/2006/main">
  <p:tag name="HIGHLIGHTER" val="false"/>
</p:tagLst>
</file>

<file path=ppt/tags/tag1469.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70.xml><?xml version="1.0" encoding="utf-8"?>
<p:tagLst xmlns:a="http://schemas.openxmlformats.org/drawingml/2006/main" xmlns:r="http://schemas.openxmlformats.org/officeDocument/2006/relationships" xmlns:p="http://schemas.openxmlformats.org/presentationml/2006/main">
  <p:tag name="HIGHLIGHTER" val="false"/>
</p:tagLst>
</file>

<file path=ppt/tags/tag1471.xml><?xml version="1.0" encoding="utf-8"?>
<p:tagLst xmlns:a="http://schemas.openxmlformats.org/drawingml/2006/main" xmlns:r="http://schemas.openxmlformats.org/officeDocument/2006/relationships" xmlns:p="http://schemas.openxmlformats.org/presentationml/2006/main">
  <p:tag name="HIGHLIGHTER" val="false"/>
</p:tagLst>
</file>

<file path=ppt/tags/tag1472.xml><?xml version="1.0" encoding="utf-8"?>
<p:tagLst xmlns:a="http://schemas.openxmlformats.org/drawingml/2006/main" xmlns:r="http://schemas.openxmlformats.org/officeDocument/2006/relationships" xmlns:p="http://schemas.openxmlformats.org/presentationml/2006/main">
  <p:tag name="HIGHLIGHTER" val="false"/>
</p:tagLst>
</file>

<file path=ppt/tags/tag1473.xml><?xml version="1.0" encoding="utf-8"?>
<p:tagLst xmlns:a="http://schemas.openxmlformats.org/drawingml/2006/main" xmlns:r="http://schemas.openxmlformats.org/officeDocument/2006/relationships" xmlns:p="http://schemas.openxmlformats.org/presentationml/2006/main">
  <p:tag name="HIGHLIGHTER" val="false"/>
</p:tagLst>
</file>

<file path=ppt/tags/tag1474.xml><?xml version="1.0" encoding="utf-8"?>
<p:tagLst xmlns:a="http://schemas.openxmlformats.org/drawingml/2006/main" xmlns:r="http://schemas.openxmlformats.org/officeDocument/2006/relationships" xmlns:p="http://schemas.openxmlformats.org/presentationml/2006/main">
  <p:tag name="HIGHLIGHTER" val="false"/>
</p:tagLst>
</file>

<file path=ppt/tags/tag1475.xml><?xml version="1.0" encoding="utf-8"?>
<p:tagLst xmlns:a="http://schemas.openxmlformats.org/drawingml/2006/main" xmlns:r="http://schemas.openxmlformats.org/officeDocument/2006/relationships" xmlns:p="http://schemas.openxmlformats.org/presentationml/2006/main">
  <p:tag name="HIGHLIGHTER" val="false"/>
</p:tagLst>
</file>

<file path=ppt/tags/tag1476.xml><?xml version="1.0" encoding="utf-8"?>
<p:tagLst xmlns:a="http://schemas.openxmlformats.org/drawingml/2006/main" xmlns:r="http://schemas.openxmlformats.org/officeDocument/2006/relationships" xmlns:p="http://schemas.openxmlformats.org/presentationml/2006/main">
  <p:tag name="HIGHLIGHTER" val="false"/>
</p:tagLst>
</file>

<file path=ppt/tags/tag1477.xml><?xml version="1.0" encoding="utf-8"?>
<p:tagLst xmlns:a="http://schemas.openxmlformats.org/drawingml/2006/main" xmlns:r="http://schemas.openxmlformats.org/officeDocument/2006/relationships" xmlns:p="http://schemas.openxmlformats.org/presentationml/2006/main">
  <p:tag name="HIGHLIGHTER" val="false"/>
</p:tagLst>
</file>

<file path=ppt/tags/tag1478.xml><?xml version="1.0" encoding="utf-8"?>
<p:tagLst xmlns:a="http://schemas.openxmlformats.org/drawingml/2006/main" xmlns:r="http://schemas.openxmlformats.org/officeDocument/2006/relationships" xmlns:p="http://schemas.openxmlformats.org/presentationml/2006/main">
  <p:tag name="HIGHLIGHTER" val="false"/>
</p:tagLst>
</file>

<file path=ppt/tags/tag1479.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80.xml><?xml version="1.0" encoding="utf-8"?>
<p:tagLst xmlns:a="http://schemas.openxmlformats.org/drawingml/2006/main" xmlns:r="http://schemas.openxmlformats.org/officeDocument/2006/relationships" xmlns:p="http://schemas.openxmlformats.org/presentationml/2006/main">
  <p:tag name="HIGHLIGHTER" val="false"/>
</p:tagLst>
</file>

<file path=ppt/tags/tag1481.xml><?xml version="1.0" encoding="utf-8"?>
<p:tagLst xmlns:a="http://schemas.openxmlformats.org/drawingml/2006/main" xmlns:r="http://schemas.openxmlformats.org/officeDocument/2006/relationships" xmlns:p="http://schemas.openxmlformats.org/presentationml/2006/main">
  <p:tag name="HIGHLIGHTER" val="false"/>
</p:tagLst>
</file>

<file path=ppt/tags/tag1482.xml><?xml version="1.0" encoding="utf-8"?>
<p:tagLst xmlns:a="http://schemas.openxmlformats.org/drawingml/2006/main" xmlns:r="http://schemas.openxmlformats.org/officeDocument/2006/relationships" xmlns:p="http://schemas.openxmlformats.org/presentationml/2006/main">
  <p:tag name="HIGHLIGHTER" val="false"/>
</p:tagLst>
</file>

<file path=ppt/tags/tag1483.xml><?xml version="1.0" encoding="utf-8"?>
<p:tagLst xmlns:a="http://schemas.openxmlformats.org/drawingml/2006/main" xmlns:r="http://schemas.openxmlformats.org/officeDocument/2006/relationships" xmlns:p="http://schemas.openxmlformats.org/presentationml/2006/main">
  <p:tag name="HIGHLIGHTER" val="false"/>
</p:tagLst>
</file>

<file path=ppt/tags/tag1484.xml><?xml version="1.0" encoding="utf-8"?>
<p:tagLst xmlns:a="http://schemas.openxmlformats.org/drawingml/2006/main" xmlns:r="http://schemas.openxmlformats.org/officeDocument/2006/relationships" xmlns:p="http://schemas.openxmlformats.org/presentationml/2006/main">
  <p:tag name="HIGHLIGHTER" val="false"/>
</p:tagLst>
</file>

<file path=ppt/tags/tag1485.xml><?xml version="1.0" encoding="utf-8"?>
<p:tagLst xmlns:a="http://schemas.openxmlformats.org/drawingml/2006/main" xmlns:r="http://schemas.openxmlformats.org/officeDocument/2006/relationships" xmlns:p="http://schemas.openxmlformats.org/presentationml/2006/main">
  <p:tag name="HIGHLIGHTER" val="false"/>
</p:tagLst>
</file>

<file path=ppt/tags/tag1486.xml><?xml version="1.0" encoding="utf-8"?>
<p:tagLst xmlns:a="http://schemas.openxmlformats.org/drawingml/2006/main" xmlns:r="http://schemas.openxmlformats.org/officeDocument/2006/relationships" xmlns:p="http://schemas.openxmlformats.org/presentationml/2006/main">
  <p:tag name="HIGHLIGHTER" val="false"/>
</p:tagLst>
</file>

<file path=ppt/tags/tag1487.xml><?xml version="1.0" encoding="utf-8"?>
<p:tagLst xmlns:a="http://schemas.openxmlformats.org/drawingml/2006/main" xmlns:r="http://schemas.openxmlformats.org/officeDocument/2006/relationships" xmlns:p="http://schemas.openxmlformats.org/presentationml/2006/main">
  <p:tag name="HIGHLIGHTER" val="false"/>
</p:tagLst>
</file>

<file path=ppt/tags/tag1488.xml><?xml version="1.0" encoding="utf-8"?>
<p:tagLst xmlns:a="http://schemas.openxmlformats.org/drawingml/2006/main" xmlns:r="http://schemas.openxmlformats.org/officeDocument/2006/relationships" xmlns:p="http://schemas.openxmlformats.org/presentationml/2006/main">
  <p:tag name="HIGHLIGHTER" val="false"/>
</p:tagLst>
</file>

<file path=ppt/tags/tag1489.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490.xml><?xml version="1.0" encoding="utf-8"?>
<p:tagLst xmlns:a="http://schemas.openxmlformats.org/drawingml/2006/main" xmlns:r="http://schemas.openxmlformats.org/officeDocument/2006/relationships" xmlns:p="http://schemas.openxmlformats.org/presentationml/2006/main">
  <p:tag name="HIGHLIGHTER" val="false"/>
</p:tagLst>
</file>

<file path=ppt/tags/tag1491.xml><?xml version="1.0" encoding="utf-8"?>
<p:tagLst xmlns:a="http://schemas.openxmlformats.org/drawingml/2006/main" xmlns:r="http://schemas.openxmlformats.org/officeDocument/2006/relationships" xmlns:p="http://schemas.openxmlformats.org/presentationml/2006/main">
  <p:tag name="HIGHLIGHTER" val="false"/>
</p:tagLst>
</file>

<file path=ppt/tags/tag1492.xml><?xml version="1.0" encoding="utf-8"?>
<p:tagLst xmlns:a="http://schemas.openxmlformats.org/drawingml/2006/main" xmlns:r="http://schemas.openxmlformats.org/officeDocument/2006/relationships" xmlns:p="http://schemas.openxmlformats.org/presentationml/2006/main">
  <p:tag name="HIGHLIGHTER" val="false"/>
</p:tagLst>
</file>

<file path=ppt/tags/tag1493.xml><?xml version="1.0" encoding="utf-8"?>
<p:tagLst xmlns:a="http://schemas.openxmlformats.org/drawingml/2006/main" xmlns:r="http://schemas.openxmlformats.org/officeDocument/2006/relationships" xmlns:p="http://schemas.openxmlformats.org/presentationml/2006/main">
  <p:tag name="HIGHLIGHTER" val="false"/>
</p:tagLst>
</file>

<file path=ppt/tags/tag1494.xml><?xml version="1.0" encoding="utf-8"?>
<p:tagLst xmlns:a="http://schemas.openxmlformats.org/drawingml/2006/main" xmlns:r="http://schemas.openxmlformats.org/officeDocument/2006/relationships" xmlns:p="http://schemas.openxmlformats.org/presentationml/2006/main">
  <p:tag name="HIGHLIGHTER" val="false"/>
</p:tagLst>
</file>

<file path=ppt/tags/tag1495.xml><?xml version="1.0" encoding="utf-8"?>
<p:tagLst xmlns:a="http://schemas.openxmlformats.org/drawingml/2006/main" xmlns:r="http://schemas.openxmlformats.org/officeDocument/2006/relationships" xmlns:p="http://schemas.openxmlformats.org/presentationml/2006/main">
  <p:tag name="HIGHLIGHTER" val="false"/>
</p:tagLst>
</file>

<file path=ppt/tags/tag1496.xml><?xml version="1.0" encoding="utf-8"?>
<p:tagLst xmlns:a="http://schemas.openxmlformats.org/drawingml/2006/main" xmlns:r="http://schemas.openxmlformats.org/officeDocument/2006/relationships" xmlns:p="http://schemas.openxmlformats.org/presentationml/2006/main">
  <p:tag name="HIGHLIGHTER" val="false"/>
</p:tagLst>
</file>

<file path=ppt/tags/tag1497.xml><?xml version="1.0" encoding="utf-8"?>
<p:tagLst xmlns:a="http://schemas.openxmlformats.org/drawingml/2006/main" xmlns:r="http://schemas.openxmlformats.org/officeDocument/2006/relationships" xmlns:p="http://schemas.openxmlformats.org/presentationml/2006/main">
  <p:tag name="HIGHLIGHTER" val="false"/>
</p:tagLst>
</file>

<file path=ppt/tags/tag1498.xml><?xml version="1.0" encoding="utf-8"?>
<p:tagLst xmlns:a="http://schemas.openxmlformats.org/drawingml/2006/main" xmlns:r="http://schemas.openxmlformats.org/officeDocument/2006/relationships" xmlns:p="http://schemas.openxmlformats.org/presentationml/2006/main">
  <p:tag name="HIGHLIGHTER" val="false"/>
</p:tagLst>
</file>

<file path=ppt/tags/tag149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00.xml><?xml version="1.0" encoding="utf-8"?>
<p:tagLst xmlns:a="http://schemas.openxmlformats.org/drawingml/2006/main" xmlns:r="http://schemas.openxmlformats.org/officeDocument/2006/relationships" xmlns:p="http://schemas.openxmlformats.org/presentationml/2006/main">
  <p:tag name="HIGHLIGHTER" val="false"/>
</p:tagLst>
</file>

<file path=ppt/tags/tag1501.xml><?xml version="1.0" encoding="utf-8"?>
<p:tagLst xmlns:a="http://schemas.openxmlformats.org/drawingml/2006/main" xmlns:r="http://schemas.openxmlformats.org/officeDocument/2006/relationships" xmlns:p="http://schemas.openxmlformats.org/presentationml/2006/main">
  <p:tag name="HIGHLIGHTER" val="false"/>
</p:tagLst>
</file>

<file path=ppt/tags/tag1502.xml><?xml version="1.0" encoding="utf-8"?>
<p:tagLst xmlns:a="http://schemas.openxmlformats.org/drawingml/2006/main" xmlns:r="http://schemas.openxmlformats.org/officeDocument/2006/relationships" xmlns:p="http://schemas.openxmlformats.org/presentationml/2006/main">
  <p:tag name="HIGHLIGHTER" val="false"/>
</p:tagLst>
</file>

<file path=ppt/tags/tag1503.xml><?xml version="1.0" encoding="utf-8"?>
<p:tagLst xmlns:a="http://schemas.openxmlformats.org/drawingml/2006/main" xmlns:r="http://schemas.openxmlformats.org/officeDocument/2006/relationships" xmlns:p="http://schemas.openxmlformats.org/presentationml/2006/main">
  <p:tag name="HIGHLIGHTER" val="false"/>
</p:tagLst>
</file>

<file path=ppt/tags/tag1504.xml><?xml version="1.0" encoding="utf-8"?>
<p:tagLst xmlns:a="http://schemas.openxmlformats.org/drawingml/2006/main" xmlns:r="http://schemas.openxmlformats.org/officeDocument/2006/relationships" xmlns:p="http://schemas.openxmlformats.org/presentationml/2006/main">
  <p:tag name="HIGHLIGHTER" val="false"/>
</p:tagLst>
</file>

<file path=ppt/tags/tag1505.xml><?xml version="1.0" encoding="utf-8"?>
<p:tagLst xmlns:a="http://schemas.openxmlformats.org/drawingml/2006/main" xmlns:r="http://schemas.openxmlformats.org/officeDocument/2006/relationships" xmlns:p="http://schemas.openxmlformats.org/presentationml/2006/main">
  <p:tag name="HIGHLIGHTER" val="false"/>
</p:tagLst>
</file>

<file path=ppt/tags/tag1506.xml><?xml version="1.0" encoding="utf-8"?>
<p:tagLst xmlns:a="http://schemas.openxmlformats.org/drawingml/2006/main" xmlns:r="http://schemas.openxmlformats.org/officeDocument/2006/relationships" xmlns:p="http://schemas.openxmlformats.org/presentationml/2006/main">
  <p:tag name="HIGHLIGHTER" val="false"/>
</p:tagLst>
</file>

<file path=ppt/tags/tag1507.xml><?xml version="1.0" encoding="utf-8"?>
<p:tagLst xmlns:a="http://schemas.openxmlformats.org/drawingml/2006/main" xmlns:r="http://schemas.openxmlformats.org/officeDocument/2006/relationships" xmlns:p="http://schemas.openxmlformats.org/presentationml/2006/main">
  <p:tag name="HIGHLIGHTER" val="false"/>
</p:tagLst>
</file>

<file path=ppt/tags/tag1508.xml><?xml version="1.0" encoding="utf-8"?>
<p:tagLst xmlns:a="http://schemas.openxmlformats.org/drawingml/2006/main" xmlns:r="http://schemas.openxmlformats.org/officeDocument/2006/relationships" xmlns:p="http://schemas.openxmlformats.org/presentationml/2006/main">
  <p:tag name="HIGHLIGHTER" val="false"/>
</p:tagLst>
</file>

<file path=ppt/tags/tag1509.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10.xml><?xml version="1.0" encoding="utf-8"?>
<p:tagLst xmlns:a="http://schemas.openxmlformats.org/drawingml/2006/main" xmlns:r="http://schemas.openxmlformats.org/officeDocument/2006/relationships" xmlns:p="http://schemas.openxmlformats.org/presentationml/2006/main">
  <p:tag name="HIGHLIGHTER" val="false"/>
</p:tagLst>
</file>

<file path=ppt/tags/tag1511.xml><?xml version="1.0" encoding="utf-8"?>
<p:tagLst xmlns:a="http://schemas.openxmlformats.org/drawingml/2006/main" xmlns:r="http://schemas.openxmlformats.org/officeDocument/2006/relationships" xmlns:p="http://schemas.openxmlformats.org/presentationml/2006/main">
  <p:tag name="HIGHLIGHTER" val="false"/>
</p:tagLst>
</file>

<file path=ppt/tags/tag1512.xml><?xml version="1.0" encoding="utf-8"?>
<p:tagLst xmlns:a="http://schemas.openxmlformats.org/drawingml/2006/main" xmlns:r="http://schemas.openxmlformats.org/officeDocument/2006/relationships" xmlns:p="http://schemas.openxmlformats.org/presentationml/2006/main">
  <p:tag name="HIGHLIGHTER" val="false"/>
</p:tagLst>
</file>

<file path=ppt/tags/tag1513.xml><?xml version="1.0" encoding="utf-8"?>
<p:tagLst xmlns:a="http://schemas.openxmlformats.org/drawingml/2006/main" xmlns:r="http://schemas.openxmlformats.org/officeDocument/2006/relationships" xmlns:p="http://schemas.openxmlformats.org/presentationml/2006/main">
  <p:tag name="HIGHLIGHTER" val="false"/>
</p:tagLst>
</file>

<file path=ppt/tags/tag1514.xml><?xml version="1.0" encoding="utf-8"?>
<p:tagLst xmlns:a="http://schemas.openxmlformats.org/drawingml/2006/main" xmlns:r="http://schemas.openxmlformats.org/officeDocument/2006/relationships" xmlns:p="http://schemas.openxmlformats.org/presentationml/2006/main">
  <p:tag name="HIGHLIGHTER" val="false"/>
</p:tagLst>
</file>

<file path=ppt/tags/tag1515.xml><?xml version="1.0" encoding="utf-8"?>
<p:tagLst xmlns:a="http://schemas.openxmlformats.org/drawingml/2006/main" xmlns:r="http://schemas.openxmlformats.org/officeDocument/2006/relationships" xmlns:p="http://schemas.openxmlformats.org/presentationml/2006/main">
  <p:tag name="HIGHLIGHTER" val="false"/>
</p:tagLst>
</file>

<file path=ppt/tags/tag1516.xml><?xml version="1.0" encoding="utf-8"?>
<p:tagLst xmlns:a="http://schemas.openxmlformats.org/drawingml/2006/main" xmlns:r="http://schemas.openxmlformats.org/officeDocument/2006/relationships" xmlns:p="http://schemas.openxmlformats.org/presentationml/2006/main">
  <p:tag name="HIGHLIGHTER" val="false"/>
</p:tagLst>
</file>

<file path=ppt/tags/tag1517.xml><?xml version="1.0" encoding="utf-8"?>
<p:tagLst xmlns:a="http://schemas.openxmlformats.org/drawingml/2006/main" xmlns:r="http://schemas.openxmlformats.org/officeDocument/2006/relationships" xmlns:p="http://schemas.openxmlformats.org/presentationml/2006/main">
  <p:tag name="HIGHLIGHTER" val="false"/>
</p:tagLst>
</file>

<file path=ppt/tags/tag1518.xml><?xml version="1.0" encoding="utf-8"?>
<p:tagLst xmlns:a="http://schemas.openxmlformats.org/drawingml/2006/main" xmlns:r="http://schemas.openxmlformats.org/officeDocument/2006/relationships" xmlns:p="http://schemas.openxmlformats.org/presentationml/2006/main">
  <p:tag name="HIGHLIGHTER" val="false"/>
</p:tagLst>
</file>

<file path=ppt/tags/tag1519.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20.xml><?xml version="1.0" encoding="utf-8"?>
<p:tagLst xmlns:a="http://schemas.openxmlformats.org/drawingml/2006/main" xmlns:r="http://schemas.openxmlformats.org/officeDocument/2006/relationships" xmlns:p="http://schemas.openxmlformats.org/presentationml/2006/main">
  <p:tag name="HIGHLIGHTER" val="false"/>
</p:tagLst>
</file>

<file path=ppt/tags/tag1521.xml><?xml version="1.0" encoding="utf-8"?>
<p:tagLst xmlns:a="http://schemas.openxmlformats.org/drawingml/2006/main" xmlns:r="http://schemas.openxmlformats.org/officeDocument/2006/relationships" xmlns:p="http://schemas.openxmlformats.org/presentationml/2006/main">
  <p:tag name="HIGHLIGHTER" val="false"/>
</p:tagLst>
</file>

<file path=ppt/tags/tag1522.xml><?xml version="1.0" encoding="utf-8"?>
<p:tagLst xmlns:a="http://schemas.openxmlformats.org/drawingml/2006/main" xmlns:r="http://schemas.openxmlformats.org/officeDocument/2006/relationships" xmlns:p="http://schemas.openxmlformats.org/presentationml/2006/main">
  <p:tag name="HIGHLIGHTER" val="false"/>
</p:tagLst>
</file>

<file path=ppt/tags/tag1523.xml><?xml version="1.0" encoding="utf-8"?>
<p:tagLst xmlns:a="http://schemas.openxmlformats.org/drawingml/2006/main" xmlns:r="http://schemas.openxmlformats.org/officeDocument/2006/relationships" xmlns:p="http://schemas.openxmlformats.org/presentationml/2006/main">
  <p:tag name="HIGHLIGHTER" val="false"/>
</p:tagLst>
</file>

<file path=ppt/tags/tag1524.xml><?xml version="1.0" encoding="utf-8"?>
<p:tagLst xmlns:a="http://schemas.openxmlformats.org/drawingml/2006/main" xmlns:r="http://schemas.openxmlformats.org/officeDocument/2006/relationships" xmlns:p="http://schemas.openxmlformats.org/presentationml/2006/main">
  <p:tag name="HIGHLIGHTER" val="false"/>
</p:tagLst>
</file>

<file path=ppt/tags/tag1525.xml><?xml version="1.0" encoding="utf-8"?>
<p:tagLst xmlns:a="http://schemas.openxmlformats.org/drawingml/2006/main" xmlns:r="http://schemas.openxmlformats.org/officeDocument/2006/relationships" xmlns:p="http://schemas.openxmlformats.org/presentationml/2006/main">
  <p:tag name="HIGHLIGHTER" val="false"/>
</p:tagLst>
</file>

<file path=ppt/tags/tag1526.xml><?xml version="1.0" encoding="utf-8"?>
<p:tagLst xmlns:a="http://schemas.openxmlformats.org/drawingml/2006/main" xmlns:r="http://schemas.openxmlformats.org/officeDocument/2006/relationships" xmlns:p="http://schemas.openxmlformats.org/presentationml/2006/main">
  <p:tag name="HIGHLIGHTER" val="false"/>
</p:tagLst>
</file>

<file path=ppt/tags/tag1527.xml><?xml version="1.0" encoding="utf-8"?>
<p:tagLst xmlns:a="http://schemas.openxmlformats.org/drawingml/2006/main" xmlns:r="http://schemas.openxmlformats.org/officeDocument/2006/relationships" xmlns:p="http://schemas.openxmlformats.org/presentationml/2006/main">
  <p:tag name="HIGHLIGHTER" val="false"/>
</p:tagLst>
</file>

<file path=ppt/tags/tag1528.xml><?xml version="1.0" encoding="utf-8"?>
<p:tagLst xmlns:a="http://schemas.openxmlformats.org/drawingml/2006/main" xmlns:r="http://schemas.openxmlformats.org/officeDocument/2006/relationships" xmlns:p="http://schemas.openxmlformats.org/presentationml/2006/main">
  <p:tag name="HIGHLIGHTER" val="false"/>
</p:tagLst>
</file>

<file path=ppt/tags/tag1529.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30.xml><?xml version="1.0" encoding="utf-8"?>
<p:tagLst xmlns:a="http://schemas.openxmlformats.org/drawingml/2006/main" xmlns:r="http://schemas.openxmlformats.org/officeDocument/2006/relationships" xmlns:p="http://schemas.openxmlformats.org/presentationml/2006/main">
  <p:tag name="HIGHLIGHTER" val="false"/>
</p:tagLst>
</file>

<file path=ppt/tags/tag1531.xml><?xml version="1.0" encoding="utf-8"?>
<p:tagLst xmlns:a="http://schemas.openxmlformats.org/drawingml/2006/main" xmlns:r="http://schemas.openxmlformats.org/officeDocument/2006/relationships" xmlns:p="http://schemas.openxmlformats.org/presentationml/2006/main">
  <p:tag name="HIGHLIGHTER" val="false"/>
</p:tagLst>
</file>

<file path=ppt/tags/tag1532.xml><?xml version="1.0" encoding="utf-8"?>
<p:tagLst xmlns:a="http://schemas.openxmlformats.org/drawingml/2006/main" xmlns:r="http://schemas.openxmlformats.org/officeDocument/2006/relationships" xmlns:p="http://schemas.openxmlformats.org/presentationml/2006/main">
  <p:tag name="HIGHLIGHTER" val="false"/>
</p:tagLst>
</file>

<file path=ppt/tags/tag1533.xml><?xml version="1.0" encoding="utf-8"?>
<p:tagLst xmlns:a="http://schemas.openxmlformats.org/drawingml/2006/main" xmlns:r="http://schemas.openxmlformats.org/officeDocument/2006/relationships" xmlns:p="http://schemas.openxmlformats.org/presentationml/2006/main">
  <p:tag name="HIGHLIGHTER" val="false"/>
</p:tagLst>
</file>

<file path=ppt/tags/tag1534.xml><?xml version="1.0" encoding="utf-8"?>
<p:tagLst xmlns:a="http://schemas.openxmlformats.org/drawingml/2006/main" xmlns:r="http://schemas.openxmlformats.org/officeDocument/2006/relationships" xmlns:p="http://schemas.openxmlformats.org/presentationml/2006/main">
  <p:tag name="HIGHLIGHTER" val="false"/>
</p:tagLst>
</file>

<file path=ppt/tags/tag1535.xml><?xml version="1.0" encoding="utf-8"?>
<p:tagLst xmlns:a="http://schemas.openxmlformats.org/drawingml/2006/main" xmlns:r="http://schemas.openxmlformats.org/officeDocument/2006/relationships" xmlns:p="http://schemas.openxmlformats.org/presentationml/2006/main">
  <p:tag name="HIGHLIGHTER" val="false"/>
</p:tagLst>
</file>

<file path=ppt/tags/tag1536.xml><?xml version="1.0" encoding="utf-8"?>
<p:tagLst xmlns:a="http://schemas.openxmlformats.org/drawingml/2006/main" xmlns:r="http://schemas.openxmlformats.org/officeDocument/2006/relationships" xmlns:p="http://schemas.openxmlformats.org/presentationml/2006/main">
  <p:tag name="HIGHLIGHTER" val="false"/>
</p:tagLst>
</file>

<file path=ppt/tags/tag1537.xml><?xml version="1.0" encoding="utf-8"?>
<p:tagLst xmlns:a="http://schemas.openxmlformats.org/drawingml/2006/main" xmlns:r="http://schemas.openxmlformats.org/officeDocument/2006/relationships" xmlns:p="http://schemas.openxmlformats.org/presentationml/2006/main">
  <p:tag name="HIGHLIGHTER" val="false"/>
</p:tagLst>
</file>

<file path=ppt/tags/tag1538.xml><?xml version="1.0" encoding="utf-8"?>
<p:tagLst xmlns:a="http://schemas.openxmlformats.org/drawingml/2006/main" xmlns:r="http://schemas.openxmlformats.org/officeDocument/2006/relationships" xmlns:p="http://schemas.openxmlformats.org/presentationml/2006/main">
  <p:tag name="HIGHLIGHTER" val="false"/>
</p:tagLst>
</file>

<file path=ppt/tags/tag1539.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40.xml><?xml version="1.0" encoding="utf-8"?>
<p:tagLst xmlns:a="http://schemas.openxmlformats.org/drawingml/2006/main" xmlns:r="http://schemas.openxmlformats.org/officeDocument/2006/relationships" xmlns:p="http://schemas.openxmlformats.org/presentationml/2006/main">
  <p:tag name="HIGHLIGHTER" val="false"/>
</p:tagLst>
</file>

<file path=ppt/tags/tag1541.xml><?xml version="1.0" encoding="utf-8"?>
<p:tagLst xmlns:a="http://schemas.openxmlformats.org/drawingml/2006/main" xmlns:r="http://schemas.openxmlformats.org/officeDocument/2006/relationships" xmlns:p="http://schemas.openxmlformats.org/presentationml/2006/main">
  <p:tag name="HIGHLIGHTER" val="false"/>
</p:tagLst>
</file>

<file path=ppt/tags/tag1542.xml><?xml version="1.0" encoding="utf-8"?>
<p:tagLst xmlns:a="http://schemas.openxmlformats.org/drawingml/2006/main" xmlns:r="http://schemas.openxmlformats.org/officeDocument/2006/relationships" xmlns:p="http://schemas.openxmlformats.org/presentationml/2006/main">
  <p:tag name="HIGHLIGHTER" val="false"/>
</p:tagLst>
</file>

<file path=ppt/tags/tag1543.xml><?xml version="1.0" encoding="utf-8"?>
<p:tagLst xmlns:a="http://schemas.openxmlformats.org/drawingml/2006/main" xmlns:r="http://schemas.openxmlformats.org/officeDocument/2006/relationships" xmlns:p="http://schemas.openxmlformats.org/presentationml/2006/main">
  <p:tag name="HIGHLIGHTER" val="false"/>
</p:tagLst>
</file>

<file path=ppt/tags/tag1544.xml><?xml version="1.0" encoding="utf-8"?>
<p:tagLst xmlns:a="http://schemas.openxmlformats.org/drawingml/2006/main" xmlns:r="http://schemas.openxmlformats.org/officeDocument/2006/relationships" xmlns:p="http://schemas.openxmlformats.org/presentationml/2006/main">
  <p:tag name="HIGHLIGHTER" val="false"/>
</p:tagLst>
</file>

<file path=ppt/tags/tag1545.xml><?xml version="1.0" encoding="utf-8"?>
<p:tagLst xmlns:a="http://schemas.openxmlformats.org/drawingml/2006/main" xmlns:r="http://schemas.openxmlformats.org/officeDocument/2006/relationships" xmlns:p="http://schemas.openxmlformats.org/presentationml/2006/main">
  <p:tag name="HIGHLIGHTER" val="false"/>
</p:tagLst>
</file>

<file path=ppt/tags/tag1546.xml><?xml version="1.0" encoding="utf-8"?>
<p:tagLst xmlns:a="http://schemas.openxmlformats.org/drawingml/2006/main" xmlns:r="http://schemas.openxmlformats.org/officeDocument/2006/relationships" xmlns:p="http://schemas.openxmlformats.org/presentationml/2006/main">
  <p:tag name="HIGHLIGHTER" val="false"/>
</p:tagLst>
</file>

<file path=ppt/tags/tag1547.xml><?xml version="1.0" encoding="utf-8"?>
<p:tagLst xmlns:a="http://schemas.openxmlformats.org/drawingml/2006/main" xmlns:r="http://schemas.openxmlformats.org/officeDocument/2006/relationships" xmlns:p="http://schemas.openxmlformats.org/presentationml/2006/main">
  <p:tag name="HIGHLIGHTER" val="false"/>
</p:tagLst>
</file>

<file path=ppt/tags/tag1548.xml><?xml version="1.0" encoding="utf-8"?>
<p:tagLst xmlns:a="http://schemas.openxmlformats.org/drawingml/2006/main" xmlns:r="http://schemas.openxmlformats.org/officeDocument/2006/relationships" xmlns:p="http://schemas.openxmlformats.org/presentationml/2006/main">
  <p:tag name="HIGHLIGHTER" val="false"/>
</p:tagLst>
</file>

<file path=ppt/tags/tag1549.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50.xml><?xml version="1.0" encoding="utf-8"?>
<p:tagLst xmlns:a="http://schemas.openxmlformats.org/drawingml/2006/main" xmlns:r="http://schemas.openxmlformats.org/officeDocument/2006/relationships" xmlns:p="http://schemas.openxmlformats.org/presentationml/2006/main">
  <p:tag name="HIGHLIGHTER" val="false"/>
</p:tagLst>
</file>

<file path=ppt/tags/tag1551.xml><?xml version="1.0" encoding="utf-8"?>
<p:tagLst xmlns:a="http://schemas.openxmlformats.org/drawingml/2006/main" xmlns:r="http://schemas.openxmlformats.org/officeDocument/2006/relationships" xmlns:p="http://schemas.openxmlformats.org/presentationml/2006/main">
  <p:tag name="HIGHLIGHTER" val="false"/>
</p:tagLst>
</file>

<file path=ppt/tags/tag1552.xml><?xml version="1.0" encoding="utf-8"?>
<p:tagLst xmlns:a="http://schemas.openxmlformats.org/drawingml/2006/main" xmlns:r="http://schemas.openxmlformats.org/officeDocument/2006/relationships" xmlns:p="http://schemas.openxmlformats.org/presentationml/2006/main">
  <p:tag name="HIGHLIGHTER" val="false"/>
</p:tagLst>
</file>

<file path=ppt/tags/tag1553.xml><?xml version="1.0" encoding="utf-8"?>
<p:tagLst xmlns:a="http://schemas.openxmlformats.org/drawingml/2006/main" xmlns:r="http://schemas.openxmlformats.org/officeDocument/2006/relationships" xmlns:p="http://schemas.openxmlformats.org/presentationml/2006/main">
  <p:tag name="HIGHLIGHTER" val="false"/>
</p:tagLst>
</file>

<file path=ppt/tags/tag15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5.xml><?xml version="1.0" encoding="utf-8"?>
<p:tagLst xmlns:a="http://schemas.openxmlformats.org/drawingml/2006/main" xmlns:r="http://schemas.openxmlformats.org/officeDocument/2006/relationships" xmlns:p="http://schemas.openxmlformats.org/presentationml/2006/main">
  <p:tag name="HIGHLIGHTER" val="false"/>
</p:tagLst>
</file>

<file path=ppt/tags/tag1556.xml><?xml version="1.0" encoding="utf-8"?>
<p:tagLst xmlns:a="http://schemas.openxmlformats.org/drawingml/2006/main" xmlns:r="http://schemas.openxmlformats.org/officeDocument/2006/relationships" xmlns:p="http://schemas.openxmlformats.org/presentationml/2006/main">
  <p:tag name="HIGHLIGHTER" val="false"/>
</p:tagLst>
</file>

<file path=ppt/tags/tag1557.xml><?xml version="1.0" encoding="utf-8"?>
<p:tagLst xmlns:a="http://schemas.openxmlformats.org/drawingml/2006/main" xmlns:r="http://schemas.openxmlformats.org/officeDocument/2006/relationships" xmlns:p="http://schemas.openxmlformats.org/presentationml/2006/main">
  <p:tag name="HIGHLIGHTER" val="false"/>
</p:tagLst>
</file>

<file path=ppt/tags/tag1558.xml><?xml version="1.0" encoding="utf-8"?>
<p:tagLst xmlns:a="http://schemas.openxmlformats.org/drawingml/2006/main" xmlns:r="http://schemas.openxmlformats.org/officeDocument/2006/relationships" xmlns:p="http://schemas.openxmlformats.org/presentationml/2006/main">
  <p:tag name="HIGHLIGHTER" val="false"/>
</p:tagLst>
</file>

<file path=ppt/tags/tag1559.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60.xml><?xml version="1.0" encoding="utf-8"?>
<p:tagLst xmlns:a="http://schemas.openxmlformats.org/drawingml/2006/main" xmlns:r="http://schemas.openxmlformats.org/officeDocument/2006/relationships" xmlns:p="http://schemas.openxmlformats.org/presentationml/2006/main">
  <p:tag name="HIGHLIGHTER" val="false"/>
</p:tagLst>
</file>

<file path=ppt/tags/tag1561.xml><?xml version="1.0" encoding="utf-8"?>
<p:tagLst xmlns:a="http://schemas.openxmlformats.org/drawingml/2006/main" xmlns:r="http://schemas.openxmlformats.org/officeDocument/2006/relationships" xmlns:p="http://schemas.openxmlformats.org/presentationml/2006/main">
  <p:tag name="HIGHLIGHTER" val="false"/>
</p:tagLst>
</file>

<file path=ppt/tags/tag1562.xml><?xml version="1.0" encoding="utf-8"?>
<p:tagLst xmlns:a="http://schemas.openxmlformats.org/drawingml/2006/main" xmlns:r="http://schemas.openxmlformats.org/officeDocument/2006/relationships" xmlns:p="http://schemas.openxmlformats.org/presentationml/2006/main">
  <p:tag name="HIGHLIGHTER" val="false"/>
</p:tagLst>
</file>

<file path=ppt/tags/tag1563.xml><?xml version="1.0" encoding="utf-8"?>
<p:tagLst xmlns:a="http://schemas.openxmlformats.org/drawingml/2006/main" xmlns:r="http://schemas.openxmlformats.org/officeDocument/2006/relationships" xmlns:p="http://schemas.openxmlformats.org/presentationml/2006/main">
  <p:tag name="HIGHLIGHTER" val="false"/>
</p:tagLst>
</file>

<file path=ppt/tags/tag1564.xml><?xml version="1.0" encoding="utf-8"?>
<p:tagLst xmlns:a="http://schemas.openxmlformats.org/drawingml/2006/main" xmlns:r="http://schemas.openxmlformats.org/officeDocument/2006/relationships" xmlns:p="http://schemas.openxmlformats.org/presentationml/2006/main">
  <p:tag name="HIGHLIGHTER" val="false"/>
</p:tagLst>
</file>

<file path=ppt/tags/tag1565.xml><?xml version="1.0" encoding="utf-8"?>
<p:tagLst xmlns:a="http://schemas.openxmlformats.org/drawingml/2006/main" xmlns:r="http://schemas.openxmlformats.org/officeDocument/2006/relationships" xmlns:p="http://schemas.openxmlformats.org/presentationml/2006/main">
  <p:tag name="HIGHLIGHTER" val="false"/>
</p:tagLst>
</file>

<file path=ppt/tags/tag1566.xml><?xml version="1.0" encoding="utf-8"?>
<p:tagLst xmlns:a="http://schemas.openxmlformats.org/drawingml/2006/main" xmlns:r="http://schemas.openxmlformats.org/officeDocument/2006/relationships" xmlns:p="http://schemas.openxmlformats.org/presentationml/2006/main">
  <p:tag name="HIGHLIGHTER" val="false"/>
</p:tagLst>
</file>

<file path=ppt/tags/tag1567.xml><?xml version="1.0" encoding="utf-8"?>
<p:tagLst xmlns:a="http://schemas.openxmlformats.org/drawingml/2006/main" xmlns:r="http://schemas.openxmlformats.org/officeDocument/2006/relationships" xmlns:p="http://schemas.openxmlformats.org/presentationml/2006/main">
  <p:tag name="HIGHLIGHTER" val="false"/>
</p:tagLst>
</file>

<file path=ppt/tags/tag1568.xml><?xml version="1.0" encoding="utf-8"?>
<p:tagLst xmlns:a="http://schemas.openxmlformats.org/drawingml/2006/main" xmlns:r="http://schemas.openxmlformats.org/officeDocument/2006/relationships" xmlns:p="http://schemas.openxmlformats.org/presentationml/2006/main">
  <p:tag name="HIGHLIGHTER" val="false"/>
</p:tagLst>
</file>

<file path=ppt/tags/tag1569.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70.xml><?xml version="1.0" encoding="utf-8"?>
<p:tagLst xmlns:a="http://schemas.openxmlformats.org/drawingml/2006/main" xmlns:r="http://schemas.openxmlformats.org/officeDocument/2006/relationships" xmlns:p="http://schemas.openxmlformats.org/presentationml/2006/main">
  <p:tag name="HIGHLIGHTER" val="false"/>
</p:tagLst>
</file>

<file path=ppt/tags/tag1571.xml><?xml version="1.0" encoding="utf-8"?>
<p:tagLst xmlns:a="http://schemas.openxmlformats.org/drawingml/2006/main" xmlns:r="http://schemas.openxmlformats.org/officeDocument/2006/relationships" xmlns:p="http://schemas.openxmlformats.org/presentationml/2006/main">
  <p:tag name="HIGHLIGHTER" val="false"/>
</p:tagLst>
</file>

<file path=ppt/tags/tag1572.xml><?xml version="1.0" encoding="utf-8"?>
<p:tagLst xmlns:a="http://schemas.openxmlformats.org/drawingml/2006/main" xmlns:r="http://schemas.openxmlformats.org/officeDocument/2006/relationships" xmlns:p="http://schemas.openxmlformats.org/presentationml/2006/main">
  <p:tag name="HIGHLIGHTER" val="false"/>
</p:tagLst>
</file>

<file path=ppt/tags/tag1573.xml><?xml version="1.0" encoding="utf-8"?>
<p:tagLst xmlns:a="http://schemas.openxmlformats.org/drawingml/2006/main" xmlns:r="http://schemas.openxmlformats.org/officeDocument/2006/relationships" xmlns:p="http://schemas.openxmlformats.org/presentationml/2006/main">
  <p:tag name="HIGHLIGHTER" val="false"/>
</p:tagLst>
</file>

<file path=ppt/tags/tag1574.xml><?xml version="1.0" encoding="utf-8"?>
<p:tagLst xmlns:a="http://schemas.openxmlformats.org/drawingml/2006/main" xmlns:r="http://schemas.openxmlformats.org/officeDocument/2006/relationships" xmlns:p="http://schemas.openxmlformats.org/presentationml/2006/main">
  <p:tag name="HIGHLIGHTER" val="false"/>
</p:tagLst>
</file>

<file path=ppt/tags/tag1575.xml><?xml version="1.0" encoding="utf-8"?>
<p:tagLst xmlns:a="http://schemas.openxmlformats.org/drawingml/2006/main" xmlns:r="http://schemas.openxmlformats.org/officeDocument/2006/relationships" xmlns:p="http://schemas.openxmlformats.org/presentationml/2006/main">
  <p:tag name="HIGHLIGHTER" val="false"/>
</p:tagLst>
</file>

<file path=ppt/tags/tag1576.xml><?xml version="1.0" encoding="utf-8"?>
<p:tagLst xmlns:a="http://schemas.openxmlformats.org/drawingml/2006/main" xmlns:r="http://schemas.openxmlformats.org/officeDocument/2006/relationships" xmlns:p="http://schemas.openxmlformats.org/presentationml/2006/main">
  <p:tag name="HIGHLIGHTER" val="false"/>
</p:tagLst>
</file>

<file path=ppt/tags/tag1577.xml><?xml version="1.0" encoding="utf-8"?>
<p:tagLst xmlns:a="http://schemas.openxmlformats.org/drawingml/2006/main" xmlns:r="http://schemas.openxmlformats.org/officeDocument/2006/relationships" xmlns:p="http://schemas.openxmlformats.org/presentationml/2006/main">
  <p:tag name="HIGHLIGHTER" val="false"/>
</p:tagLst>
</file>

<file path=ppt/tags/tag1578.xml><?xml version="1.0" encoding="utf-8"?>
<p:tagLst xmlns:a="http://schemas.openxmlformats.org/drawingml/2006/main" xmlns:r="http://schemas.openxmlformats.org/officeDocument/2006/relationships" xmlns:p="http://schemas.openxmlformats.org/presentationml/2006/main">
  <p:tag name="HIGHLIGHTER" val="false"/>
</p:tagLst>
</file>

<file path=ppt/tags/tag1579.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80.xml><?xml version="1.0" encoding="utf-8"?>
<p:tagLst xmlns:a="http://schemas.openxmlformats.org/drawingml/2006/main" xmlns:r="http://schemas.openxmlformats.org/officeDocument/2006/relationships" xmlns:p="http://schemas.openxmlformats.org/presentationml/2006/main">
  <p:tag name="HIGHLIGHTER" val="false"/>
</p:tagLst>
</file>

<file path=ppt/tags/tag1581.xml><?xml version="1.0" encoding="utf-8"?>
<p:tagLst xmlns:a="http://schemas.openxmlformats.org/drawingml/2006/main" xmlns:r="http://schemas.openxmlformats.org/officeDocument/2006/relationships" xmlns:p="http://schemas.openxmlformats.org/presentationml/2006/main">
  <p:tag name="HIGHLIGHTER" val="false"/>
</p:tagLst>
</file>

<file path=ppt/tags/tag1582.xml><?xml version="1.0" encoding="utf-8"?>
<p:tagLst xmlns:a="http://schemas.openxmlformats.org/drawingml/2006/main" xmlns:r="http://schemas.openxmlformats.org/officeDocument/2006/relationships" xmlns:p="http://schemas.openxmlformats.org/presentationml/2006/main">
  <p:tag name="HIGHLIGHTER" val="false"/>
</p:tagLst>
</file>

<file path=ppt/tags/tag1583.xml><?xml version="1.0" encoding="utf-8"?>
<p:tagLst xmlns:a="http://schemas.openxmlformats.org/drawingml/2006/main" xmlns:r="http://schemas.openxmlformats.org/officeDocument/2006/relationships" xmlns:p="http://schemas.openxmlformats.org/presentationml/2006/main">
  <p:tag name="HIGHLIGHTER" val="false"/>
</p:tagLst>
</file>

<file path=ppt/tags/tag1584.xml><?xml version="1.0" encoding="utf-8"?>
<p:tagLst xmlns:a="http://schemas.openxmlformats.org/drawingml/2006/main" xmlns:r="http://schemas.openxmlformats.org/officeDocument/2006/relationships" xmlns:p="http://schemas.openxmlformats.org/presentationml/2006/main">
  <p:tag name="HIGHLIGHTER" val="false"/>
</p:tagLst>
</file>

<file path=ppt/tags/tag1585.xml><?xml version="1.0" encoding="utf-8"?>
<p:tagLst xmlns:a="http://schemas.openxmlformats.org/drawingml/2006/main" xmlns:r="http://schemas.openxmlformats.org/officeDocument/2006/relationships" xmlns:p="http://schemas.openxmlformats.org/presentationml/2006/main">
  <p:tag name="HIGHLIGHTER" val="false"/>
</p:tagLst>
</file>

<file path=ppt/tags/tag1586.xml><?xml version="1.0" encoding="utf-8"?>
<p:tagLst xmlns:a="http://schemas.openxmlformats.org/drawingml/2006/main" xmlns:r="http://schemas.openxmlformats.org/officeDocument/2006/relationships" xmlns:p="http://schemas.openxmlformats.org/presentationml/2006/main">
  <p:tag name="HIGHLIGHTER" val="false"/>
</p:tagLst>
</file>

<file path=ppt/tags/tag1587.xml><?xml version="1.0" encoding="utf-8"?>
<p:tagLst xmlns:a="http://schemas.openxmlformats.org/drawingml/2006/main" xmlns:r="http://schemas.openxmlformats.org/officeDocument/2006/relationships" xmlns:p="http://schemas.openxmlformats.org/presentationml/2006/main">
  <p:tag name="HIGHLIGHTER" val="false"/>
</p:tagLst>
</file>

<file path=ppt/tags/tag1588.xml><?xml version="1.0" encoding="utf-8"?>
<p:tagLst xmlns:a="http://schemas.openxmlformats.org/drawingml/2006/main" xmlns:r="http://schemas.openxmlformats.org/officeDocument/2006/relationships" xmlns:p="http://schemas.openxmlformats.org/presentationml/2006/main">
  <p:tag name="HIGHLIGHTER" val="false"/>
</p:tagLst>
</file>

<file path=ppt/tags/tag1589.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590.xml><?xml version="1.0" encoding="utf-8"?>
<p:tagLst xmlns:a="http://schemas.openxmlformats.org/drawingml/2006/main" xmlns:r="http://schemas.openxmlformats.org/officeDocument/2006/relationships" xmlns:p="http://schemas.openxmlformats.org/presentationml/2006/main">
  <p:tag name="HIGHLIGHTER" val="false"/>
</p:tagLst>
</file>

<file path=ppt/tags/tag1591.xml><?xml version="1.0" encoding="utf-8"?>
<p:tagLst xmlns:a="http://schemas.openxmlformats.org/drawingml/2006/main" xmlns:r="http://schemas.openxmlformats.org/officeDocument/2006/relationships" xmlns:p="http://schemas.openxmlformats.org/presentationml/2006/main">
  <p:tag name="HIGHLIGHTER" val="false"/>
</p:tagLst>
</file>

<file path=ppt/tags/tag1592.xml><?xml version="1.0" encoding="utf-8"?>
<p:tagLst xmlns:a="http://schemas.openxmlformats.org/drawingml/2006/main" xmlns:r="http://schemas.openxmlformats.org/officeDocument/2006/relationships" xmlns:p="http://schemas.openxmlformats.org/presentationml/2006/main">
  <p:tag name="HIGHLIGHTER" val="false"/>
</p:tagLst>
</file>

<file path=ppt/tags/tag1593.xml><?xml version="1.0" encoding="utf-8"?>
<p:tagLst xmlns:a="http://schemas.openxmlformats.org/drawingml/2006/main" xmlns:r="http://schemas.openxmlformats.org/officeDocument/2006/relationships" xmlns:p="http://schemas.openxmlformats.org/presentationml/2006/main">
  <p:tag name="HIGHLIGHTER" val="false"/>
</p:tagLst>
</file>

<file path=ppt/tags/tag1594.xml><?xml version="1.0" encoding="utf-8"?>
<p:tagLst xmlns:a="http://schemas.openxmlformats.org/drawingml/2006/main" xmlns:r="http://schemas.openxmlformats.org/officeDocument/2006/relationships" xmlns:p="http://schemas.openxmlformats.org/presentationml/2006/main">
  <p:tag name="HIGHLIGHTER" val="false"/>
</p:tagLst>
</file>

<file path=ppt/tags/tag1595.xml><?xml version="1.0" encoding="utf-8"?>
<p:tagLst xmlns:a="http://schemas.openxmlformats.org/drawingml/2006/main" xmlns:r="http://schemas.openxmlformats.org/officeDocument/2006/relationships" xmlns:p="http://schemas.openxmlformats.org/presentationml/2006/main">
  <p:tag name="HIGHLIGHTER" val="false"/>
</p:tagLst>
</file>

<file path=ppt/tags/tag1596.xml><?xml version="1.0" encoding="utf-8"?>
<p:tagLst xmlns:a="http://schemas.openxmlformats.org/drawingml/2006/main" xmlns:r="http://schemas.openxmlformats.org/officeDocument/2006/relationships" xmlns:p="http://schemas.openxmlformats.org/presentationml/2006/main">
  <p:tag name="HIGHLIGHTER" val="false"/>
</p:tagLst>
</file>

<file path=ppt/tags/tag1597.xml><?xml version="1.0" encoding="utf-8"?>
<p:tagLst xmlns:a="http://schemas.openxmlformats.org/drawingml/2006/main" xmlns:r="http://schemas.openxmlformats.org/officeDocument/2006/relationships" xmlns:p="http://schemas.openxmlformats.org/presentationml/2006/main">
  <p:tag name="HIGHLIGHTER" val="false"/>
</p:tagLst>
</file>

<file path=ppt/tags/tag1598.xml><?xml version="1.0" encoding="utf-8"?>
<p:tagLst xmlns:a="http://schemas.openxmlformats.org/drawingml/2006/main" xmlns:r="http://schemas.openxmlformats.org/officeDocument/2006/relationships" xmlns:p="http://schemas.openxmlformats.org/presentationml/2006/main">
  <p:tag name="HIGHLIGHTER" val="false"/>
</p:tagLst>
</file>

<file path=ppt/tags/tag159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00.xml><?xml version="1.0" encoding="utf-8"?>
<p:tagLst xmlns:a="http://schemas.openxmlformats.org/drawingml/2006/main" xmlns:r="http://schemas.openxmlformats.org/officeDocument/2006/relationships" xmlns:p="http://schemas.openxmlformats.org/presentationml/2006/main">
  <p:tag name="HIGHLIGHTER" val="false"/>
</p:tagLst>
</file>

<file path=ppt/tags/tag1601.xml><?xml version="1.0" encoding="utf-8"?>
<p:tagLst xmlns:a="http://schemas.openxmlformats.org/drawingml/2006/main" xmlns:r="http://schemas.openxmlformats.org/officeDocument/2006/relationships" xmlns:p="http://schemas.openxmlformats.org/presentationml/2006/main">
  <p:tag name="HIGHLIGHTER" val="false"/>
</p:tagLst>
</file>

<file path=ppt/tags/tag1602.xml><?xml version="1.0" encoding="utf-8"?>
<p:tagLst xmlns:a="http://schemas.openxmlformats.org/drawingml/2006/main" xmlns:r="http://schemas.openxmlformats.org/officeDocument/2006/relationships" xmlns:p="http://schemas.openxmlformats.org/presentationml/2006/main">
  <p:tag name="HIGHLIGHTER" val="false"/>
</p:tagLst>
</file>

<file path=ppt/tags/tag1603.xml><?xml version="1.0" encoding="utf-8"?>
<p:tagLst xmlns:a="http://schemas.openxmlformats.org/drawingml/2006/main" xmlns:r="http://schemas.openxmlformats.org/officeDocument/2006/relationships" xmlns:p="http://schemas.openxmlformats.org/presentationml/2006/main">
  <p:tag name="HIGHLIGHTER" val="false"/>
</p:tagLst>
</file>

<file path=ppt/tags/tag1604.xml><?xml version="1.0" encoding="utf-8"?>
<p:tagLst xmlns:a="http://schemas.openxmlformats.org/drawingml/2006/main" xmlns:r="http://schemas.openxmlformats.org/officeDocument/2006/relationships" xmlns:p="http://schemas.openxmlformats.org/presentationml/2006/main">
  <p:tag name="HIGHLIGHTER" val="false"/>
</p:tagLst>
</file>

<file path=ppt/tags/tag1605.xml><?xml version="1.0" encoding="utf-8"?>
<p:tagLst xmlns:a="http://schemas.openxmlformats.org/drawingml/2006/main" xmlns:r="http://schemas.openxmlformats.org/officeDocument/2006/relationships" xmlns:p="http://schemas.openxmlformats.org/presentationml/2006/main">
  <p:tag name="HIGHLIGHTER" val="false"/>
</p:tagLst>
</file>

<file path=ppt/tags/tag1606.xml><?xml version="1.0" encoding="utf-8"?>
<p:tagLst xmlns:a="http://schemas.openxmlformats.org/drawingml/2006/main" xmlns:r="http://schemas.openxmlformats.org/officeDocument/2006/relationships" xmlns:p="http://schemas.openxmlformats.org/presentationml/2006/main">
  <p:tag name="HIGHLIGHTER" val="false"/>
</p:tagLst>
</file>

<file path=ppt/tags/tag1607.xml><?xml version="1.0" encoding="utf-8"?>
<p:tagLst xmlns:a="http://schemas.openxmlformats.org/drawingml/2006/main" xmlns:r="http://schemas.openxmlformats.org/officeDocument/2006/relationships" xmlns:p="http://schemas.openxmlformats.org/presentationml/2006/main">
  <p:tag name="HIGHLIGHTER" val="false"/>
</p:tagLst>
</file>

<file path=ppt/tags/tag1608.xml><?xml version="1.0" encoding="utf-8"?>
<p:tagLst xmlns:a="http://schemas.openxmlformats.org/drawingml/2006/main" xmlns:r="http://schemas.openxmlformats.org/officeDocument/2006/relationships" xmlns:p="http://schemas.openxmlformats.org/presentationml/2006/main">
  <p:tag name="HIGHLIGHTER" val="false"/>
</p:tagLst>
</file>

<file path=ppt/tags/tag1609.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10.xml><?xml version="1.0" encoding="utf-8"?>
<p:tagLst xmlns:a="http://schemas.openxmlformats.org/drawingml/2006/main" xmlns:r="http://schemas.openxmlformats.org/officeDocument/2006/relationships" xmlns:p="http://schemas.openxmlformats.org/presentationml/2006/main">
  <p:tag name="HIGHLIGHTER" val="false"/>
</p:tagLst>
</file>

<file path=ppt/tags/tag1611.xml><?xml version="1.0" encoding="utf-8"?>
<p:tagLst xmlns:a="http://schemas.openxmlformats.org/drawingml/2006/main" xmlns:r="http://schemas.openxmlformats.org/officeDocument/2006/relationships" xmlns:p="http://schemas.openxmlformats.org/presentationml/2006/main">
  <p:tag name="HIGHLIGHTER" val="false"/>
</p:tagLst>
</file>

<file path=ppt/tags/tag1612.xml><?xml version="1.0" encoding="utf-8"?>
<p:tagLst xmlns:a="http://schemas.openxmlformats.org/drawingml/2006/main" xmlns:r="http://schemas.openxmlformats.org/officeDocument/2006/relationships" xmlns:p="http://schemas.openxmlformats.org/presentationml/2006/main">
  <p:tag name="HIGHLIGHTER" val="false"/>
</p:tagLst>
</file>

<file path=ppt/tags/tag1613.xml><?xml version="1.0" encoding="utf-8"?>
<p:tagLst xmlns:a="http://schemas.openxmlformats.org/drawingml/2006/main" xmlns:r="http://schemas.openxmlformats.org/officeDocument/2006/relationships" xmlns:p="http://schemas.openxmlformats.org/presentationml/2006/main">
  <p:tag name="HIGHLIGHTER" val="false"/>
</p:tagLst>
</file>

<file path=ppt/tags/tag1614.xml><?xml version="1.0" encoding="utf-8"?>
<p:tagLst xmlns:a="http://schemas.openxmlformats.org/drawingml/2006/main" xmlns:r="http://schemas.openxmlformats.org/officeDocument/2006/relationships" xmlns:p="http://schemas.openxmlformats.org/presentationml/2006/main">
  <p:tag name="HIGHLIGHTER" val="false"/>
</p:tagLst>
</file>

<file path=ppt/tags/tag1615.xml><?xml version="1.0" encoding="utf-8"?>
<p:tagLst xmlns:a="http://schemas.openxmlformats.org/drawingml/2006/main" xmlns:r="http://schemas.openxmlformats.org/officeDocument/2006/relationships" xmlns:p="http://schemas.openxmlformats.org/presentationml/2006/main">
  <p:tag name="HIGHLIGHTER" val="false"/>
</p:tagLst>
</file>

<file path=ppt/tags/tag1616.xml><?xml version="1.0" encoding="utf-8"?>
<p:tagLst xmlns:a="http://schemas.openxmlformats.org/drawingml/2006/main" xmlns:r="http://schemas.openxmlformats.org/officeDocument/2006/relationships" xmlns:p="http://schemas.openxmlformats.org/presentationml/2006/main">
  <p:tag name="HIGHLIGHTER" val="false"/>
</p:tagLst>
</file>

<file path=ppt/tags/tag1617.xml><?xml version="1.0" encoding="utf-8"?>
<p:tagLst xmlns:a="http://schemas.openxmlformats.org/drawingml/2006/main" xmlns:r="http://schemas.openxmlformats.org/officeDocument/2006/relationships" xmlns:p="http://schemas.openxmlformats.org/presentationml/2006/main">
  <p:tag name="HIGHLIGHTER" val="false"/>
</p:tagLst>
</file>

<file path=ppt/tags/tag1618.xml><?xml version="1.0" encoding="utf-8"?>
<p:tagLst xmlns:a="http://schemas.openxmlformats.org/drawingml/2006/main" xmlns:r="http://schemas.openxmlformats.org/officeDocument/2006/relationships" xmlns:p="http://schemas.openxmlformats.org/presentationml/2006/main">
  <p:tag name="HIGHLIGHTER" val="false"/>
</p:tagLst>
</file>

<file path=ppt/tags/tag1619.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20.xml><?xml version="1.0" encoding="utf-8"?>
<p:tagLst xmlns:a="http://schemas.openxmlformats.org/drawingml/2006/main" xmlns:r="http://schemas.openxmlformats.org/officeDocument/2006/relationships" xmlns:p="http://schemas.openxmlformats.org/presentationml/2006/main">
  <p:tag name="HIGHLIGHTER" val="false"/>
</p:tagLst>
</file>

<file path=ppt/tags/tag1621.xml><?xml version="1.0" encoding="utf-8"?>
<p:tagLst xmlns:a="http://schemas.openxmlformats.org/drawingml/2006/main" xmlns:r="http://schemas.openxmlformats.org/officeDocument/2006/relationships" xmlns:p="http://schemas.openxmlformats.org/presentationml/2006/main">
  <p:tag name="HIGHLIGHTER" val="false"/>
</p:tagLst>
</file>

<file path=ppt/tags/tag1622.xml><?xml version="1.0" encoding="utf-8"?>
<p:tagLst xmlns:a="http://schemas.openxmlformats.org/drawingml/2006/main" xmlns:r="http://schemas.openxmlformats.org/officeDocument/2006/relationships" xmlns:p="http://schemas.openxmlformats.org/presentationml/2006/main">
  <p:tag name="HIGHLIGHTER" val="false"/>
</p:tagLst>
</file>

<file path=ppt/tags/tag1623.xml><?xml version="1.0" encoding="utf-8"?>
<p:tagLst xmlns:a="http://schemas.openxmlformats.org/drawingml/2006/main" xmlns:r="http://schemas.openxmlformats.org/officeDocument/2006/relationships" xmlns:p="http://schemas.openxmlformats.org/presentationml/2006/main">
  <p:tag name="HIGHLIGHTER" val="false"/>
</p:tagLst>
</file>

<file path=ppt/tags/tag1624.xml><?xml version="1.0" encoding="utf-8"?>
<p:tagLst xmlns:a="http://schemas.openxmlformats.org/drawingml/2006/main" xmlns:r="http://schemas.openxmlformats.org/officeDocument/2006/relationships" xmlns:p="http://schemas.openxmlformats.org/presentationml/2006/main">
  <p:tag name="HIGHLIGHTER" val="false"/>
</p:tagLst>
</file>

<file path=ppt/tags/tag1625.xml><?xml version="1.0" encoding="utf-8"?>
<p:tagLst xmlns:a="http://schemas.openxmlformats.org/drawingml/2006/main" xmlns:r="http://schemas.openxmlformats.org/officeDocument/2006/relationships" xmlns:p="http://schemas.openxmlformats.org/presentationml/2006/main">
  <p:tag name="HIGHLIGHTER" val="false"/>
</p:tagLst>
</file>

<file path=ppt/tags/tag1626.xml><?xml version="1.0" encoding="utf-8"?>
<p:tagLst xmlns:a="http://schemas.openxmlformats.org/drawingml/2006/main" xmlns:r="http://schemas.openxmlformats.org/officeDocument/2006/relationships" xmlns:p="http://schemas.openxmlformats.org/presentationml/2006/main">
  <p:tag name="HIGHLIGHTER" val="false"/>
</p:tagLst>
</file>

<file path=ppt/tags/tag1627.xml><?xml version="1.0" encoding="utf-8"?>
<p:tagLst xmlns:a="http://schemas.openxmlformats.org/drawingml/2006/main" xmlns:r="http://schemas.openxmlformats.org/officeDocument/2006/relationships" xmlns:p="http://schemas.openxmlformats.org/presentationml/2006/main">
  <p:tag name="HIGHLIGHTER" val="false"/>
</p:tagLst>
</file>

<file path=ppt/tags/tag1628.xml><?xml version="1.0" encoding="utf-8"?>
<p:tagLst xmlns:a="http://schemas.openxmlformats.org/drawingml/2006/main" xmlns:r="http://schemas.openxmlformats.org/officeDocument/2006/relationships" xmlns:p="http://schemas.openxmlformats.org/presentationml/2006/main">
  <p:tag name="HIGHLIGHTER" val="false"/>
</p:tagLst>
</file>

<file path=ppt/tags/tag1629.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30.xml><?xml version="1.0" encoding="utf-8"?>
<p:tagLst xmlns:a="http://schemas.openxmlformats.org/drawingml/2006/main" xmlns:r="http://schemas.openxmlformats.org/officeDocument/2006/relationships" xmlns:p="http://schemas.openxmlformats.org/presentationml/2006/main">
  <p:tag name="HIGHLIGHTER" val="false"/>
</p:tagLst>
</file>

<file path=ppt/tags/tag1631.xml><?xml version="1.0" encoding="utf-8"?>
<p:tagLst xmlns:a="http://schemas.openxmlformats.org/drawingml/2006/main" xmlns:r="http://schemas.openxmlformats.org/officeDocument/2006/relationships" xmlns:p="http://schemas.openxmlformats.org/presentationml/2006/main">
  <p:tag name="HIGHLIGHTER" val="false"/>
</p:tagLst>
</file>

<file path=ppt/tags/tag1632.xml><?xml version="1.0" encoding="utf-8"?>
<p:tagLst xmlns:a="http://schemas.openxmlformats.org/drawingml/2006/main" xmlns:r="http://schemas.openxmlformats.org/officeDocument/2006/relationships" xmlns:p="http://schemas.openxmlformats.org/presentationml/2006/main">
  <p:tag name="HIGHLIGHTER" val="false"/>
</p:tagLst>
</file>

<file path=ppt/tags/tag1633.xml><?xml version="1.0" encoding="utf-8"?>
<p:tagLst xmlns:a="http://schemas.openxmlformats.org/drawingml/2006/main" xmlns:r="http://schemas.openxmlformats.org/officeDocument/2006/relationships" xmlns:p="http://schemas.openxmlformats.org/presentationml/2006/main">
  <p:tag name="HIGHLIGHTER" val="false"/>
</p:tagLst>
</file>

<file path=ppt/tags/tag1634.xml><?xml version="1.0" encoding="utf-8"?>
<p:tagLst xmlns:a="http://schemas.openxmlformats.org/drawingml/2006/main" xmlns:r="http://schemas.openxmlformats.org/officeDocument/2006/relationships" xmlns:p="http://schemas.openxmlformats.org/presentationml/2006/main">
  <p:tag name="HIGHLIGHTER" val="false"/>
</p:tagLst>
</file>

<file path=ppt/tags/tag1635.xml><?xml version="1.0" encoding="utf-8"?>
<p:tagLst xmlns:a="http://schemas.openxmlformats.org/drawingml/2006/main" xmlns:r="http://schemas.openxmlformats.org/officeDocument/2006/relationships" xmlns:p="http://schemas.openxmlformats.org/presentationml/2006/main">
  <p:tag name="HIGHLIGHTER" val="false"/>
</p:tagLst>
</file>

<file path=ppt/tags/tag1636.xml><?xml version="1.0" encoding="utf-8"?>
<p:tagLst xmlns:a="http://schemas.openxmlformats.org/drawingml/2006/main" xmlns:r="http://schemas.openxmlformats.org/officeDocument/2006/relationships" xmlns:p="http://schemas.openxmlformats.org/presentationml/2006/main">
  <p:tag name="HIGHLIGHTER" val="false"/>
</p:tagLst>
</file>

<file path=ppt/tags/tag1637.xml><?xml version="1.0" encoding="utf-8"?>
<p:tagLst xmlns:a="http://schemas.openxmlformats.org/drawingml/2006/main" xmlns:r="http://schemas.openxmlformats.org/officeDocument/2006/relationships" xmlns:p="http://schemas.openxmlformats.org/presentationml/2006/main">
  <p:tag name="HIGHLIGHTER" val="false"/>
</p:tagLst>
</file>

<file path=ppt/tags/tag1638.xml><?xml version="1.0" encoding="utf-8"?>
<p:tagLst xmlns:a="http://schemas.openxmlformats.org/drawingml/2006/main" xmlns:r="http://schemas.openxmlformats.org/officeDocument/2006/relationships" xmlns:p="http://schemas.openxmlformats.org/presentationml/2006/main">
  <p:tag name="HIGHLIGHTER" val="false"/>
</p:tagLst>
</file>

<file path=ppt/tags/tag1639.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40.xml><?xml version="1.0" encoding="utf-8"?>
<p:tagLst xmlns:a="http://schemas.openxmlformats.org/drawingml/2006/main" xmlns:r="http://schemas.openxmlformats.org/officeDocument/2006/relationships" xmlns:p="http://schemas.openxmlformats.org/presentationml/2006/main">
  <p:tag name="HIGHLIGHTER" val="false"/>
</p:tagLst>
</file>

<file path=ppt/tags/tag1641.xml><?xml version="1.0" encoding="utf-8"?>
<p:tagLst xmlns:a="http://schemas.openxmlformats.org/drawingml/2006/main" xmlns:r="http://schemas.openxmlformats.org/officeDocument/2006/relationships" xmlns:p="http://schemas.openxmlformats.org/presentationml/2006/main">
  <p:tag name="HIGHLIGHTER" val="false"/>
</p:tagLst>
</file>

<file path=ppt/tags/tag1642.xml><?xml version="1.0" encoding="utf-8"?>
<p:tagLst xmlns:a="http://schemas.openxmlformats.org/drawingml/2006/main" xmlns:r="http://schemas.openxmlformats.org/officeDocument/2006/relationships" xmlns:p="http://schemas.openxmlformats.org/presentationml/2006/main">
  <p:tag name="HIGHLIGHTER" val="false"/>
</p:tagLst>
</file>

<file path=ppt/tags/tag1643.xml><?xml version="1.0" encoding="utf-8"?>
<p:tagLst xmlns:a="http://schemas.openxmlformats.org/drawingml/2006/main" xmlns:r="http://schemas.openxmlformats.org/officeDocument/2006/relationships" xmlns:p="http://schemas.openxmlformats.org/presentationml/2006/main">
  <p:tag name="HIGHLIGHTER" val="false"/>
</p:tagLst>
</file>

<file path=ppt/tags/tag1644.xml><?xml version="1.0" encoding="utf-8"?>
<p:tagLst xmlns:a="http://schemas.openxmlformats.org/drawingml/2006/main" xmlns:r="http://schemas.openxmlformats.org/officeDocument/2006/relationships" xmlns:p="http://schemas.openxmlformats.org/presentationml/2006/main">
  <p:tag name="HIGHLIGHTER" val="false"/>
</p:tagLst>
</file>

<file path=ppt/tags/tag1645.xml><?xml version="1.0" encoding="utf-8"?>
<p:tagLst xmlns:a="http://schemas.openxmlformats.org/drawingml/2006/main" xmlns:r="http://schemas.openxmlformats.org/officeDocument/2006/relationships" xmlns:p="http://schemas.openxmlformats.org/presentationml/2006/main">
  <p:tag name="HIGHLIGHTER" val="false"/>
</p:tagLst>
</file>

<file path=ppt/tags/tag1646.xml><?xml version="1.0" encoding="utf-8"?>
<p:tagLst xmlns:a="http://schemas.openxmlformats.org/drawingml/2006/main" xmlns:r="http://schemas.openxmlformats.org/officeDocument/2006/relationships" xmlns:p="http://schemas.openxmlformats.org/presentationml/2006/main">
  <p:tag name="HIGHLIGHTER" val="false"/>
</p:tagLst>
</file>

<file path=ppt/tags/tag1647.xml><?xml version="1.0" encoding="utf-8"?>
<p:tagLst xmlns:a="http://schemas.openxmlformats.org/drawingml/2006/main" xmlns:r="http://schemas.openxmlformats.org/officeDocument/2006/relationships" xmlns:p="http://schemas.openxmlformats.org/presentationml/2006/main">
  <p:tag name="HIGHLIGHTER" val="false"/>
</p:tagLst>
</file>

<file path=ppt/tags/tag1648.xml><?xml version="1.0" encoding="utf-8"?>
<p:tagLst xmlns:a="http://schemas.openxmlformats.org/drawingml/2006/main" xmlns:r="http://schemas.openxmlformats.org/officeDocument/2006/relationships" xmlns:p="http://schemas.openxmlformats.org/presentationml/2006/main">
  <p:tag name="HIGHLIGHTER" val="false"/>
</p:tagLst>
</file>

<file path=ppt/tags/tag1649.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50.xml><?xml version="1.0" encoding="utf-8"?>
<p:tagLst xmlns:a="http://schemas.openxmlformats.org/drawingml/2006/main" xmlns:r="http://schemas.openxmlformats.org/officeDocument/2006/relationships" xmlns:p="http://schemas.openxmlformats.org/presentationml/2006/main">
  <p:tag name="HIGHLIGHTER" val="false"/>
</p:tagLst>
</file>

<file path=ppt/tags/tag1651.xml><?xml version="1.0" encoding="utf-8"?>
<p:tagLst xmlns:a="http://schemas.openxmlformats.org/drawingml/2006/main" xmlns:r="http://schemas.openxmlformats.org/officeDocument/2006/relationships" xmlns:p="http://schemas.openxmlformats.org/presentationml/2006/main">
  <p:tag name="HIGHLIGHTER" val="false"/>
</p:tagLst>
</file>

<file path=ppt/tags/tag1652.xml><?xml version="1.0" encoding="utf-8"?>
<p:tagLst xmlns:a="http://schemas.openxmlformats.org/drawingml/2006/main" xmlns:r="http://schemas.openxmlformats.org/officeDocument/2006/relationships" xmlns:p="http://schemas.openxmlformats.org/presentationml/2006/main">
  <p:tag name="HIGHLIGHTER" val="false"/>
</p:tagLst>
</file>

<file path=ppt/tags/tag1653.xml><?xml version="1.0" encoding="utf-8"?>
<p:tagLst xmlns:a="http://schemas.openxmlformats.org/drawingml/2006/main" xmlns:r="http://schemas.openxmlformats.org/officeDocument/2006/relationships" xmlns:p="http://schemas.openxmlformats.org/presentationml/2006/main">
  <p:tag name="HIGHLIGHTER" val="false"/>
</p:tagLst>
</file>

<file path=ppt/tags/tag1654.xml><?xml version="1.0" encoding="utf-8"?>
<p:tagLst xmlns:a="http://schemas.openxmlformats.org/drawingml/2006/main" xmlns:r="http://schemas.openxmlformats.org/officeDocument/2006/relationships" xmlns:p="http://schemas.openxmlformats.org/presentationml/2006/main">
  <p:tag name="HIGHLIGHTER" val="false"/>
</p:tagLst>
</file>

<file path=ppt/tags/tag1655.xml><?xml version="1.0" encoding="utf-8"?>
<p:tagLst xmlns:a="http://schemas.openxmlformats.org/drawingml/2006/main" xmlns:r="http://schemas.openxmlformats.org/officeDocument/2006/relationships" xmlns:p="http://schemas.openxmlformats.org/presentationml/2006/main">
  <p:tag name="HIGHLIGHTER" val="false"/>
</p:tagLst>
</file>

<file path=ppt/tags/tag1656.xml><?xml version="1.0" encoding="utf-8"?>
<p:tagLst xmlns:a="http://schemas.openxmlformats.org/drawingml/2006/main" xmlns:r="http://schemas.openxmlformats.org/officeDocument/2006/relationships" xmlns:p="http://schemas.openxmlformats.org/presentationml/2006/main">
  <p:tag name="HIGHLIGHTER" val="false"/>
</p:tagLst>
</file>

<file path=ppt/tags/tag1657.xml><?xml version="1.0" encoding="utf-8"?>
<p:tagLst xmlns:a="http://schemas.openxmlformats.org/drawingml/2006/main" xmlns:r="http://schemas.openxmlformats.org/officeDocument/2006/relationships" xmlns:p="http://schemas.openxmlformats.org/presentationml/2006/main">
  <p:tag name="HIGHLIGHTER" val="false"/>
</p:tagLst>
</file>

<file path=ppt/tags/tag1658.xml><?xml version="1.0" encoding="utf-8"?>
<p:tagLst xmlns:a="http://schemas.openxmlformats.org/drawingml/2006/main" xmlns:r="http://schemas.openxmlformats.org/officeDocument/2006/relationships" xmlns:p="http://schemas.openxmlformats.org/presentationml/2006/main">
  <p:tag name="HIGHLIGHTER" val="false"/>
</p:tagLst>
</file>

<file path=ppt/tags/tag1659.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60.xml><?xml version="1.0" encoding="utf-8"?>
<p:tagLst xmlns:a="http://schemas.openxmlformats.org/drawingml/2006/main" xmlns:r="http://schemas.openxmlformats.org/officeDocument/2006/relationships" xmlns:p="http://schemas.openxmlformats.org/presentationml/2006/main">
  <p:tag name="HIGHLIGHTER" val="false"/>
</p:tagLst>
</file>

<file path=ppt/tags/tag1661.xml><?xml version="1.0" encoding="utf-8"?>
<p:tagLst xmlns:a="http://schemas.openxmlformats.org/drawingml/2006/main" xmlns:r="http://schemas.openxmlformats.org/officeDocument/2006/relationships" xmlns:p="http://schemas.openxmlformats.org/presentationml/2006/main">
  <p:tag name="HIGHLIGHTER" val="false"/>
</p:tagLst>
</file>

<file path=ppt/tags/tag1662.xml><?xml version="1.0" encoding="utf-8"?>
<p:tagLst xmlns:a="http://schemas.openxmlformats.org/drawingml/2006/main" xmlns:r="http://schemas.openxmlformats.org/officeDocument/2006/relationships" xmlns:p="http://schemas.openxmlformats.org/presentationml/2006/main">
  <p:tag name="HIGHLIGHTER" val="false"/>
</p:tagLst>
</file>

<file path=ppt/tags/tag1663.xml><?xml version="1.0" encoding="utf-8"?>
<p:tagLst xmlns:a="http://schemas.openxmlformats.org/drawingml/2006/main" xmlns:r="http://schemas.openxmlformats.org/officeDocument/2006/relationships" xmlns:p="http://schemas.openxmlformats.org/presentationml/2006/main">
  <p:tag name="HIGHLIGHTER" val="false"/>
</p:tagLst>
</file>

<file path=ppt/tags/tag1664.xml><?xml version="1.0" encoding="utf-8"?>
<p:tagLst xmlns:a="http://schemas.openxmlformats.org/drawingml/2006/main" xmlns:r="http://schemas.openxmlformats.org/officeDocument/2006/relationships" xmlns:p="http://schemas.openxmlformats.org/presentationml/2006/main">
  <p:tag name="HIGHLIGHTER" val="false"/>
</p:tagLst>
</file>

<file path=ppt/tags/tag16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6.xml><?xml version="1.0" encoding="utf-8"?>
<p:tagLst xmlns:a="http://schemas.openxmlformats.org/drawingml/2006/main" xmlns:r="http://schemas.openxmlformats.org/officeDocument/2006/relationships" xmlns:p="http://schemas.openxmlformats.org/presentationml/2006/main">
  <p:tag name="HIGHLIGHTER" val="false"/>
</p:tagLst>
</file>

<file path=ppt/tags/tag1667.xml><?xml version="1.0" encoding="utf-8"?>
<p:tagLst xmlns:a="http://schemas.openxmlformats.org/drawingml/2006/main" xmlns:r="http://schemas.openxmlformats.org/officeDocument/2006/relationships" xmlns:p="http://schemas.openxmlformats.org/presentationml/2006/main">
  <p:tag name="HIGHLIGHTER" val="false"/>
</p:tagLst>
</file>

<file path=ppt/tags/tag1668.xml><?xml version="1.0" encoding="utf-8"?>
<p:tagLst xmlns:a="http://schemas.openxmlformats.org/drawingml/2006/main" xmlns:r="http://schemas.openxmlformats.org/officeDocument/2006/relationships" xmlns:p="http://schemas.openxmlformats.org/presentationml/2006/main">
  <p:tag name="HIGHLIGHTER" val="false"/>
</p:tagLst>
</file>

<file path=ppt/tags/tag1669.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70.xml><?xml version="1.0" encoding="utf-8"?>
<p:tagLst xmlns:a="http://schemas.openxmlformats.org/drawingml/2006/main" xmlns:r="http://schemas.openxmlformats.org/officeDocument/2006/relationships" xmlns:p="http://schemas.openxmlformats.org/presentationml/2006/main">
  <p:tag name="HIGHLIGHTER" val="false"/>
</p:tagLst>
</file>

<file path=ppt/tags/tag1671.xml><?xml version="1.0" encoding="utf-8"?>
<p:tagLst xmlns:a="http://schemas.openxmlformats.org/drawingml/2006/main" xmlns:r="http://schemas.openxmlformats.org/officeDocument/2006/relationships" xmlns:p="http://schemas.openxmlformats.org/presentationml/2006/main">
  <p:tag name="HIGHLIGHTER" val="false"/>
</p:tagLst>
</file>

<file path=ppt/tags/tag1672.xml><?xml version="1.0" encoding="utf-8"?>
<p:tagLst xmlns:a="http://schemas.openxmlformats.org/drawingml/2006/main" xmlns:r="http://schemas.openxmlformats.org/officeDocument/2006/relationships" xmlns:p="http://schemas.openxmlformats.org/presentationml/2006/main">
  <p:tag name="HIGHLIGHTER" val="false"/>
</p:tagLst>
</file>

<file path=ppt/tags/tag1673.xml><?xml version="1.0" encoding="utf-8"?>
<p:tagLst xmlns:a="http://schemas.openxmlformats.org/drawingml/2006/main" xmlns:r="http://schemas.openxmlformats.org/officeDocument/2006/relationships" xmlns:p="http://schemas.openxmlformats.org/presentationml/2006/main">
  <p:tag name="HIGHLIGHTER" val="false"/>
</p:tagLst>
</file>

<file path=ppt/tags/tag1674.xml><?xml version="1.0" encoding="utf-8"?>
<p:tagLst xmlns:a="http://schemas.openxmlformats.org/drawingml/2006/main" xmlns:r="http://schemas.openxmlformats.org/officeDocument/2006/relationships" xmlns:p="http://schemas.openxmlformats.org/presentationml/2006/main">
  <p:tag name="HIGHLIGHTER" val="false"/>
</p:tagLst>
</file>

<file path=ppt/tags/tag1675.xml><?xml version="1.0" encoding="utf-8"?>
<p:tagLst xmlns:a="http://schemas.openxmlformats.org/drawingml/2006/main" xmlns:r="http://schemas.openxmlformats.org/officeDocument/2006/relationships" xmlns:p="http://schemas.openxmlformats.org/presentationml/2006/main">
  <p:tag name="HIGHLIGHTER" val="false"/>
</p:tagLst>
</file>

<file path=ppt/tags/tag1676.xml><?xml version="1.0" encoding="utf-8"?>
<p:tagLst xmlns:a="http://schemas.openxmlformats.org/drawingml/2006/main" xmlns:r="http://schemas.openxmlformats.org/officeDocument/2006/relationships" xmlns:p="http://schemas.openxmlformats.org/presentationml/2006/main">
  <p:tag name="HIGHLIGHTER" val="false"/>
</p:tagLst>
</file>

<file path=ppt/tags/tag1677.xml><?xml version="1.0" encoding="utf-8"?>
<p:tagLst xmlns:a="http://schemas.openxmlformats.org/drawingml/2006/main" xmlns:r="http://schemas.openxmlformats.org/officeDocument/2006/relationships" xmlns:p="http://schemas.openxmlformats.org/presentationml/2006/main">
  <p:tag name="HIGHLIGHTER" val="false"/>
</p:tagLst>
</file>

<file path=ppt/tags/tag1678.xml><?xml version="1.0" encoding="utf-8"?>
<p:tagLst xmlns:a="http://schemas.openxmlformats.org/drawingml/2006/main" xmlns:r="http://schemas.openxmlformats.org/officeDocument/2006/relationships" xmlns:p="http://schemas.openxmlformats.org/presentationml/2006/main">
  <p:tag name="HIGHLIGHTER" val="false"/>
</p:tagLst>
</file>

<file path=ppt/tags/tag1679.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80.xml><?xml version="1.0" encoding="utf-8"?>
<p:tagLst xmlns:a="http://schemas.openxmlformats.org/drawingml/2006/main" xmlns:r="http://schemas.openxmlformats.org/officeDocument/2006/relationships" xmlns:p="http://schemas.openxmlformats.org/presentationml/2006/main">
  <p:tag name="HIGHLIGHTER" val="false"/>
</p:tagLst>
</file>

<file path=ppt/tags/tag1681.xml><?xml version="1.0" encoding="utf-8"?>
<p:tagLst xmlns:a="http://schemas.openxmlformats.org/drawingml/2006/main" xmlns:r="http://schemas.openxmlformats.org/officeDocument/2006/relationships" xmlns:p="http://schemas.openxmlformats.org/presentationml/2006/main">
  <p:tag name="HIGHLIGHTER" val="false"/>
</p:tagLst>
</file>

<file path=ppt/tags/tag1682.xml><?xml version="1.0" encoding="utf-8"?>
<p:tagLst xmlns:a="http://schemas.openxmlformats.org/drawingml/2006/main" xmlns:r="http://schemas.openxmlformats.org/officeDocument/2006/relationships" xmlns:p="http://schemas.openxmlformats.org/presentationml/2006/main">
  <p:tag name="HIGHLIGHTER" val="false"/>
</p:tagLst>
</file>

<file path=ppt/tags/tag1683.xml><?xml version="1.0" encoding="utf-8"?>
<p:tagLst xmlns:a="http://schemas.openxmlformats.org/drawingml/2006/main" xmlns:r="http://schemas.openxmlformats.org/officeDocument/2006/relationships" xmlns:p="http://schemas.openxmlformats.org/presentationml/2006/main">
  <p:tag name="HIGHLIGHTER" val="false"/>
</p:tagLst>
</file>

<file path=ppt/tags/tag1684.xml><?xml version="1.0" encoding="utf-8"?>
<p:tagLst xmlns:a="http://schemas.openxmlformats.org/drawingml/2006/main" xmlns:r="http://schemas.openxmlformats.org/officeDocument/2006/relationships" xmlns:p="http://schemas.openxmlformats.org/presentationml/2006/main">
  <p:tag name="HIGHLIGHTER" val="false"/>
</p:tagLst>
</file>

<file path=ppt/tags/tag1685.xml><?xml version="1.0" encoding="utf-8"?>
<p:tagLst xmlns:a="http://schemas.openxmlformats.org/drawingml/2006/main" xmlns:r="http://schemas.openxmlformats.org/officeDocument/2006/relationships" xmlns:p="http://schemas.openxmlformats.org/presentationml/2006/main">
  <p:tag name="HIGHLIGHTER" val="false"/>
</p:tagLst>
</file>

<file path=ppt/tags/tag1686.xml><?xml version="1.0" encoding="utf-8"?>
<p:tagLst xmlns:a="http://schemas.openxmlformats.org/drawingml/2006/main" xmlns:r="http://schemas.openxmlformats.org/officeDocument/2006/relationships" xmlns:p="http://schemas.openxmlformats.org/presentationml/2006/main">
  <p:tag name="HIGHLIGHTER" val="false"/>
</p:tagLst>
</file>

<file path=ppt/tags/tag1687.xml><?xml version="1.0" encoding="utf-8"?>
<p:tagLst xmlns:a="http://schemas.openxmlformats.org/drawingml/2006/main" xmlns:r="http://schemas.openxmlformats.org/officeDocument/2006/relationships" xmlns:p="http://schemas.openxmlformats.org/presentationml/2006/main">
  <p:tag name="HIGHLIGHTER" val="false"/>
</p:tagLst>
</file>

<file path=ppt/tags/tag1688.xml><?xml version="1.0" encoding="utf-8"?>
<p:tagLst xmlns:a="http://schemas.openxmlformats.org/drawingml/2006/main" xmlns:r="http://schemas.openxmlformats.org/officeDocument/2006/relationships" xmlns:p="http://schemas.openxmlformats.org/presentationml/2006/main">
  <p:tag name="HIGHLIGHTER" val="false"/>
</p:tagLst>
</file>

<file path=ppt/tags/tag1689.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690.xml><?xml version="1.0" encoding="utf-8"?>
<p:tagLst xmlns:a="http://schemas.openxmlformats.org/drawingml/2006/main" xmlns:r="http://schemas.openxmlformats.org/officeDocument/2006/relationships" xmlns:p="http://schemas.openxmlformats.org/presentationml/2006/main">
  <p:tag name="HIGHLIGHTER" val="false"/>
</p:tagLst>
</file>

<file path=ppt/tags/tag1691.xml><?xml version="1.0" encoding="utf-8"?>
<p:tagLst xmlns:a="http://schemas.openxmlformats.org/drawingml/2006/main" xmlns:r="http://schemas.openxmlformats.org/officeDocument/2006/relationships" xmlns:p="http://schemas.openxmlformats.org/presentationml/2006/main">
  <p:tag name="HIGHLIGHTER" val="false"/>
</p:tagLst>
</file>

<file path=ppt/tags/tag1692.xml><?xml version="1.0" encoding="utf-8"?>
<p:tagLst xmlns:a="http://schemas.openxmlformats.org/drawingml/2006/main" xmlns:r="http://schemas.openxmlformats.org/officeDocument/2006/relationships" xmlns:p="http://schemas.openxmlformats.org/presentationml/2006/main">
  <p:tag name="HIGHLIGHTER" val="false"/>
</p:tagLst>
</file>

<file path=ppt/tags/tag1693.xml><?xml version="1.0" encoding="utf-8"?>
<p:tagLst xmlns:a="http://schemas.openxmlformats.org/drawingml/2006/main" xmlns:r="http://schemas.openxmlformats.org/officeDocument/2006/relationships" xmlns:p="http://schemas.openxmlformats.org/presentationml/2006/main">
  <p:tag name="HIGHLIGHTER" val="false"/>
</p:tagLst>
</file>

<file path=ppt/tags/tag1694.xml><?xml version="1.0" encoding="utf-8"?>
<p:tagLst xmlns:a="http://schemas.openxmlformats.org/drawingml/2006/main" xmlns:r="http://schemas.openxmlformats.org/officeDocument/2006/relationships" xmlns:p="http://schemas.openxmlformats.org/presentationml/2006/main">
  <p:tag name="HIGHLIGHTER" val="false"/>
</p:tagLst>
</file>

<file path=ppt/tags/tag1695.xml><?xml version="1.0" encoding="utf-8"?>
<p:tagLst xmlns:a="http://schemas.openxmlformats.org/drawingml/2006/main" xmlns:r="http://schemas.openxmlformats.org/officeDocument/2006/relationships" xmlns:p="http://schemas.openxmlformats.org/presentationml/2006/main">
  <p:tag name="HIGHLIGHTER" val="false"/>
</p:tagLst>
</file>

<file path=ppt/tags/tag1696.xml><?xml version="1.0" encoding="utf-8"?>
<p:tagLst xmlns:a="http://schemas.openxmlformats.org/drawingml/2006/main" xmlns:r="http://schemas.openxmlformats.org/officeDocument/2006/relationships" xmlns:p="http://schemas.openxmlformats.org/presentationml/2006/main">
  <p:tag name="HIGHLIGHTER" val="false"/>
</p:tagLst>
</file>

<file path=ppt/tags/tag1697.xml><?xml version="1.0" encoding="utf-8"?>
<p:tagLst xmlns:a="http://schemas.openxmlformats.org/drawingml/2006/main" xmlns:r="http://schemas.openxmlformats.org/officeDocument/2006/relationships" xmlns:p="http://schemas.openxmlformats.org/presentationml/2006/main">
  <p:tag name="HIGHLIGHTER" val="false"/>
</p:tagLst>
</file>

<file path=ppt/tags/tag1698.xml><?xml version="1.0" encoding="utf-8"?>
<p:tagLst xmlns:a="http://schemas.openxmlformats.org/drawingml/2006/main" xmlns:r="http://schemas.openxmlformats.org/officeDocument/2006/relationships" xmlns:p="http://schemas.openxmlformats.org/presentationml/2006/main">
  <p:tag name="HIGHLIGHTER" val="false"/>
</p:tagLst>
</file>

<file path=ppt/tags/tag169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00.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19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00.xml><?xml version="1.0" encoding="utf-8"?>
<p:tagLst xmlns:a="http://schemas.openxmlformats.org/drawingml/2006/main" xmlns:r="http://schemas.openxmlformats.org/officeDocument/2006/relationships" xmlns:p="http://schemas.openxmlformats.org/presentationml/2006/main">
  <p:tag name="HIGHLIGHTER" val="false"/>
</p:tagLst>
</file>

<file path=ppt/tags/tag201.xml><?xml version="1.0" encoding="utf-8"?>
<p:tagLst xmlns:a="http://schemas.openxmlformats.org/drawingml/2006/main" xmlns:r="http://schemas.openxmlformats.org/officeDocument/2006/relationships" xmlns:p="http://schemas.openxmlformats.org/presentationml/2006/main">
  <p:tag name="HIGHLIGHTER" val="false"/>
</p:tagLst>
</file>

<file path=ppt/tags/tag202.xml><?xml version="1.0" encoding="utf-8"?>
<p:tagLst xmlns:a="http://schemas.openxmlformats.org/drawingml/2006/main" xmlns:r="http://schemas.openxmlformats.org/officeDocument/2006/relationships" xmlns:p="http://schemas.openxmlformats.org/presentationml/2006/main">
  <p:tag name="HIGHLIGHTER" val="false"/>
</p:tagLst>
</file>

<file path=ppt/tags/tag203.xml><?xml version="1.0" encoding="utf-8"?>
<p:tagLst xmlns:a="http://schemas.openxmlformats.org/drawingml/2006/main" xmlns:r="http://schemas.openxmlformats.org/officeDocument/2006/relationships" xmlns:p="http://schemas.openxmlformats.org/presentationml/2006/main">
  <p:tag name="HIGHLIGHTER" val="false"/>
</p:tagLst>
</file>

<file path=ppt/tags/tag204.xml><?xml version="1.0" encoding="utf-8"?>
<p:tagLst xmlns:a="http://schemas.openxmlformats.org/drawingml/2006/main" xmlns:r="http://schemas.openxmlformats.org/officeDocument/2006/relationships" xmlns:p="http://schemas.openxmlformats.org/presentationml/2006/main">
  <p:tag name="HIGHLIGHTER" val="false"/>
</p:tagLst>
</file>

<file path=ppt/tags/tag205.xml><?xml version="1.0" encoding="utf-8"?>
<p:tagLst xmlns:a="http://schemas.openxmlformats.org/drawingml/2006/main" xmlns:r="http://schemas.openxmlformats.org/officeDocument/2006/relationships" xmlns:p="http://schemas.openxmlformats.org/presentationml/2006/main">
  <p:tag name="HIGHLIGHTER" val="false"/>
</p:tagLst>
</file>

<file path=ppt/tags/tag206.xml><?xml version="1.0" encoding="utf-8"?>
<p:tagLst xmlns:a="http://schemas.openxmlformats.org/drawingml/2006/main" xmlns:r="http://schemas.openxmlformats.org/officeDocument/2006/relationships" xmlns:p="http://schemas.openxmlformats.org/presentationml/2006/main">
  <p:tag name="HIGHLIGHTER" val="false"/>
</p:tagLst>
</file>

<file path=ppt/tags/tag207.xml><?xml version="1.0" encoding="utf-8"?>
<p:tagLst xmlns:a="http://schemas.openxmlformats.org/drawingml/2006/main" xmlns:r="http://schemas.openxmlformats.org/officeDocument/2006/relationships" xmlns:p="http://schemas.openxmlformats.org/presentationml/2006/main">
  <p:tag name="HIGHLIGHTER" val="false"/>
</p:tagLst>
</file>

<file path=ppt/tags/tag208.xml><?xml version="1.0" encoding="utf-8"?>
<p:tagLst xmlns:a="http://schemas.openxmlformats.org/drawingml/2006/main" xmlns:r="http://schemas.openxmlformats.org/officeDocument/2006/relationships" xmlns:p="http://schemas.openxmlformats.org/presentationml/2006/main">
  <p:tag name="HIGHLIGHTER" val="false"/>
</p:tagLst>
</file>

<file path=ppt/tags/tag209.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10.xml><?xml version="1.0" encoding="utf-8"?>
<p:tagLst xmlns:a="http://schemas.openxmlformats.org/drawingml/2006/main" xmlns:r="http://schemas.openxmlformats.org/officeDocument/2006/relationships" xmlns:p="http://schemas.openxmlformats.org/presentationml/2006/main">
  <p:tag name="HIGHLIGHTER" val="false"/>
</p:tagLst>
</file>

<file path=ppt/tags/tag211.xml><?xml version="1.0" encoding="utf-8"?>
<p:tagLst xmlns:a="http://schemas.openxmlformats.org/drawingml/2006/main" xmlns:r="http://schemas.openxmlformats.org/officeDocument/2006/relationships" xmlns:p="http://schemas.openxmlformats.org/presentationml/2006/main">
  <p:tag name="HIGHLIGHTER" val="false"/>
</p:tagLst>
</file>

<file path=ppt/tags/tag212.xml><?xml version="1.0" encoding="utf-8"?>
<p:tagLst xmlns:a="http://schemas.openxmlformats.org/drawingml/2006/main" xmlns:r="http://schemas.openxmlformats.org/officeDocument/2006/relationships" xmlns:p="http://schemas.openxmlformats.org/presentationml/2006/main">
  <p:tag name="HIGHLIGHTER" val="false"/>
</p:tagLst>
</file>

<file path=ppt/tags/tag213.xml><?xml version="1.0" encoding="utf-8"?>
<p:tagLst xmlns:a="http://schemas.openxmlformats.org/drawingml/2006/main" xmlns:r="http://schemas.openxmlformats.org/officeDocument/2006/relationships" xmlns:p="http://schemas.openxmlformats.org/presentationml/2006/main">
  <p:tag name="HIGHLIGHTER" val="false"/>
</p:tagLst>
</file>

<file path=ppt/tags/tag214.xml><?xml version="1.0" encoding="utf-8"?>
<p:tagLst xmlns:a="http://schemas.openxmlformats.org/drawingml/2006/main" xmlns:r="http://schemas.openxmlformats.org/officeDocument/2006/relationships" xmlns:p="http://schemas.openxmlformats.org/presentationml/2006/main">
  <p:tag name="HIGHLIGHTER" val="false"/>
</p:tagLst>
</file>

<file path=ppt/tags/tag215.xml><?xml version="1.0" encoding="utf-8"?>
<p:tagLst xmlns:a="http://schemas.openxmlformats.org/drawingml/2006/main" xmlns:r="http://schemas.openxmlformats.org/officeDocument/2006/relationships" xmlns:p="http://schemas.openxmlformats.org/presentationml/2006/main">
  <p:tag name="HIGHLIGHTER" val="false"/>
</p:tagLst>
</file>

<file path=ppt/tags/tag216.xml><?xml version="1.0" encoding="utf-8"?>
<p:tagLst xmlns:a="http://schemas.openxmlformats.org/drawingml/2006/main" xmlns:r="http://schemas.openxmlformats.org/officeDocument/2006/relationships" xmlns:p="http://schemas.openxmlformats.org/presentationml/2006/main">
  <p:tag name="HIGHLIGHTER" val="false"/>
</p:tagLst>
</file>

<file path=ppt/tags/tag217.xml><?xml version="1.0" encoding="utf-8"?>
<p:tagLst xmlns:a="http://schemas.openxmlformats.org/drawingml/2006/main" xmlns:r="http://schemas.openxmlformats.org/officeDocument/2006/relationships" xmlns:p="http://schemas.openxmlformats.org/presentationml/2006/main">
  <p:tag name="HIGHLIGHTER" val="false"/>
</p:tagLst>
</file>

<file path=ppt/tags/tag218.xml><?xml version="1.0" encoding="utf-8"?>
<p:tagLst xmlns:a="http://schemas.openxmlformats.org/drawingml/2006/main" xmlns:r="http://schemas.openxmlformats.org/officeDocument/2006/relationships" xmlns:p="http://schemas.openxmlformats.org/presentationml/2006/main">
  <p:tag name="HIGHLIGHTER" val="false"/>
</p:tagLst>
</file>

<file path=ppt/tags/tag219.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3.xml><?xml version="1.0" encoding="utf-8"?>
<p:tagLst xmlns:a="http://schemas.openxmlformats.org/drawingml/2006/main" xmlns:r="http://schemas.openxmlformats.org/officeDocument/2006/relationships" xmlns:p="http://schemas.openxmlformats.org/presentationml/2006/main">
  <p:tag name="HIGHLIGHTER" val="false"/>
</p:tagLst>
</file>

<file path=ppt/tags/tag224.xml><?xml version="1.0" encoding="utf-8"?>
<p:tagLst xmlns:a="http://schemas.openxmlformats.org/drawingml/2006/main" xmlns:r="http://schemas.openxmlformats.org/officeDocument/2006/relationships" xmlns:p="http://schemas.openxmlformats.org/presentationml/2006/main">
  <p:tag name="HIGHLIGHTER" val="false"/>
</p:tagLst>
</file>

<file path=ppt/tags/tag225.xml><?xml version="1.0" encoding="utf-8"?>
<p:tagLst xmlns:a="http://schemas.openxmlformats.org/drawingml/2006/main" xmlns:r="http://schemas.openxmlformats.org/officeDocument/2006/relationships" xmlns:p="http://schemas.openxmlformats.org/presentationml/2006/main">
  <p:tag name="HIGHLIGHTER" val="false"/>
</p:tagLst>
</file>

<file path=ppt/tags/tag226.xml><?xml version="1.0" encoding="utf-8"?>
<p:tagLst xmlns:a="http://schemas.openxmlformats.org/drawingml/2006/main" xmlns:r="http://schemas.openxmlformats.org/officeDocument/2006/relationships" xmlns:p="http://schemas.openxmlformats.org/presentationml/2006/main">
  <p:tag name="HIGHLIGHTER" val="false"/>
</p:tagLst>
</file>

<file path=ppt/tags/tag227.xml><?xml version="1.0" encoding="utf-8"?>
<p:tagLst xmlns:a="http://schemas.openxmlformats.org/drawingml/2006/main" xmlns:r="http://schemas.openxmlformats.org/officeDocument/2006/relationships" xmlns:p="http://schemas.openxmlformats.org/presentationml/2006/main">
  <p:tag name="HIGHLIGHTER" val="false"/>
</p:tagLst>
</file>

<file path=ppt/tags/tag228.xml><?xml version="1.0" encoding="utf-8"?>
<p:tagLst xmlns:a="http://schemas.openxmlformats.org/drawingml/2006/main" xmlns:r="http://schemas.openxmlformats.org/officeDocument/2006/relationships" xmlns:p="http://schemas.openxmlformats.org/presentationml/2006/main">
  <p:tag name="HIGHLIGHTER" val="false"/>
</p:tagLst>
</file>

<file path=ppt/tags/tag229.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30.xml><?xml version="1.0" encoding="utf-8"?>
<p:tagLst xmlns:a="http://schemas.openxmlformats.org/drawingml/2006/main" xmlns:r="http://schemas.openxmlformats.org/officeDocument/2006/relationships" xmlns:p="http://schemas.openxmlformats.org/presentationml/2006/main">
  <p:tag name="HIGHLIGHTER" val="false"/>
</p:tagLst>
</file>

<file path=ppt/tags/tag231.xml><?xml version="1.0" encoding="utf-8"?>
<p:tagLst xmlns:a="http://schemas.openxmlformats.org/drawingml/2006/main" xmlns:r="http://schemas.openxmlformats.org/officeDocument/2006/relationships" xmlns:p="http://schemas.openxmlformats.org/presentationml/2006/main">
  <p:tag name="HIGHLIGHTER" val="false"/>
</p:tagLst>
</file>

<file path=ppt/tags/tag232.xml><?xml version="1.0" encoding="utf-8"?>
<p:tagLst xmlns:a="http://schemas.openxmlformats.org/drawingml/2006/main" xmlns:r="http://schemas.openxmlformats.org/officeDocument/2006/relationships" xmlns:p="http://schemas.openxmlformats.org/presentationml/2006/main">
  <p:tag name="HIGHLIGHTER" val="false"/>
</p:tagLst>
</file>

<file path=ppt/tags/tag233.xml><?xml version="1.0" encoding="utf-8"?>
<p:tagLst xmlns:a="http://schemas.openxmlformats.org/drawingml/2006/main" xmlns:r="http://schemas.openxmlformats.org/officeDocument/2006/relationships" xmlns:p="http://schemas.openxmlformats.org/presentationml/2006/main">
  <p:tag name="HIGHLIGHTER" val="false"/>
</p:tagLst>
</file>

<file path=ppt/tags/tag234.xml><?xml version="1.0" encoding="utf-8"?>
<p:tagLst xmlns:a="http://schemas.openxmlformats.org/drawingml/2006/main" xmlns:r="http://schemas.openxmlformats.org/officeDocument/2006/relationships" xmlns:p="http://schemas.openxmlformats.org/presentationml/2006/main">
  <p:tag name="HIGHLIGHTER" val="false"/>
</p:tagLst>
</file>

<file path=ppt/tags/tag235.xml><?xml version="1.0" encoding="utf-8"?>
<p:tagLst xmlns:a="http://schemas.openxmlformats.org/drawingml/2006/main" xmlns:r="http://schemas.openxmlformats.org/officeDocument/2006/relationships" xmlns:p="http://schemas.openxmlformats.org/presentationml/2006/main">
  <p:tag name="HIGHLIGHTER" val="false"/>
</p:tagLst>
</file>

<file path=ppt/tags/tag236.xml><?xml version="1.0" encoding="utf-8"?>
<p:tagLst xmlns:a="http://schemas.openxmlformats.org/drawingml/2006/main" xmlns:r="http://schemas.openxmlformats.org/officeDocument/2006/relationships" xmlns:p="http://schemas.openxmlformats.org/presentationml/2006/main">
  <p:tag name="HIGHLIGHTER" val="false"/>
</p:tagLst>
</file>

<file path=ppt/tags/tag237.xml><?xml version="1.0" encoding="utf-8"?>
<p:tagLst xmlns:a="http://schemas.openxmlformats.org/drawingml/2006/main" xmlns:r="http://schemas.openxmlformats.org/officeDocument/2006/relationships" xmlns:p="http://schemas.openxmlformats.org/presentationml/2006/main">
  <p:tag name="HIGHLIGHTER" val="false"/>
</p:tagLst>
</file>

<file path=ppt/tags/tag238.xml><?xml version="1.0" encoding="utf-8"?>
<p:tagLst xmlns:a="http://schemas.openxmlformats.org/drawingml/2006/main" xmlns:r="http://schemas.openxmlformats.org/officeDocument/2006/relationships" xmlns:p="http://schemas.openxmlformats.org/presentationml/2006/main">
  <p:tag name="HIGHLIGHTER" val="false"/>
</p:tagLst>
</file>

<file path=ppt/tags/tag239.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40.xml><?xml version="1.0" encoding="utf-8"?>
<p:tagLst xmlns:a="http://schemas.openxmlformats.org/drawingml/2006/main" xmlns:r="http://schemas.openxmlformats.org/officeDocument/2006/relationships" xmlns:p="http://schemas.openxmlformats.org/presentationml/2006/main">
  <p:tag name="HIGHLIGHTER" val="false"/>
</p:tagLst>
</file>

<file path=ppt/tags/tag241.xml><?xml version="1.0" encoding="utf-8"?>
<p:tagLst xmlns:a="http://schemas.openxmlformats.org/drawingml/2006/main" xmlns:r="http://schemas.openxmlformats.org/officeDocument/2006/relationships" xmlns:p="http://schemas.openxmlformats.org/presentationml/2006/main">
  <p:tag name="HIGHLIGHTER" val="false"/>
</p:tagLst>
</file>

<file path=ppt/tags/tag242.xml><?xml version="1.0" encoding="utf-8"?>
<p:tagLst xmlns:a="http://schemas.openxmlformats.org/drawingml/2006/main" xmlns:r="http://schemas.openxmlformats.org/officeDocument/2006/relationships" xmlns:p="http://schemas.openxmlformats.org/presentationml/2006/main">
  <p:tag name="HIGHLIGHTER" val="false"/>
</p:tagLst>
</file>

<file path=ppt/tags/tag243.xml><?xml version="1.0" encoding="utf-8"?>
<p:tagLst xmlns:a="http://schemas.openxmlformats.org/drawingml/2006/main" xmlns:r="http://schemas.openxmlformats.org/officeDocument/2006/relationships" xmlns:p="http://schemas.openxmlformats.org/presentationml/2006/main">
  <p:tag name="HIGHLIGHTER" val="false"/>
</p:tagLst>
</file>

<file path=ppt/tags/tag244.xml><?xml version="1.0" encoding="utf-8"?>
<p:tagLst xmlns:a="http://schemas.openxmlformats.org/drawingml/2006/main" xmlns:r="http://schemas.openxmlformats.org/officeDocument/2006/relationships" xmlns:p="http://schemas.openxmlformats.org/presentationml/2006/main">
  <p:tag name="HIGHLIGHTER" val="false"/>
</p:tagLst>
</file>

<file path=ppt/tags/tag245.xml><?xml version="1.0" encoding="utf-8"?>
<p:tagLst xmlns:a="http://schemas.openxmlformats.org/drawingml/2006/main" xmlns:r="http://schemas.openxmlformats.org/officeDocument/2006/relationships" xmlns:p="http://schemas.openxmlformats.org/presentationml/2006/main">
  <p:tag name="HIGHLIGHTER" val="false"/>
</p:tagLst>
</file>

<file path=ppt/tags/tag246.xml><?xml version="1.0" encoding="utf-8"?>
<p:tagLst xmlns:a="http://schemas.openxmlformats.org/drawingml/2006/main" xmlns:r="http://schemas.openxmlformats.org/officeDocument/2006/relationships" xmlns:p="http://schemas.openxmlformats.org/presentationml/2006/main">
  <p:tag name="HIGHLIGHTER" val="false"/>
</p:tagLst>
</file>

<file path=ppt/tags/tag247.xml><?xml version="1.0" encoding="utf-8"?>
<p:tagLst xmlns:a="http://schemas.openxmlformats.org/drawingml/2006/main" xmlns:r="http://schemas.openxmlformats.org/officeDocument/2006/relationships" xmlns:p="http://schemas.openxmlformats.org/presentationml/2006/main">
  <p:tag name="HIGHLIGHTER" val="false"/>
</p:tagLst>
</file>

<file path=ppt/tags/tag248.xml><?xml version="1.0" encoding="utf-8"?>
<p:tagLst xmlns:a="http://schemas.openxmlformats.org/drawingml/2006/main" xmlns:r="http://schemas.openxmlformats.org/officeDocument/2006/relationships" xmlns:p="http://schemas.openxmlformats.org/presentationml/2006/main">
  <p:tag name="HIGHLIGHTER" val="false"/>
</p:tagLst>
</file>

<file path=ppt/tags/tag249.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50.xml><?xml version="1.0" encoding="utf-8"?>
<p:tagLst xmlns:a="http://schemas.openxmlformats.org/drawingml/2006/main" xmlns:r="http://schemas.openxmlformats.org/officeDocument/2006/relationships" xmlns:p="http://schemas.openxmlformats.org/presentationml/2006/main">
  <p:tag name="HIGHLIGHTER" val="false"/>
</p:tagLst>
</file>

<file path=ppt/tags/tag251.xml><?xml version="1.0" encoding="utf-8"?>
<p:tagLst xmlns:a="http://schemas.openxmlformats.org/drawingml/2006/main" xmlns:r="http://schemas.openxmlformats.org/officeDocument/2006/relationships" xmlns:p="http://schemas.openxmlformats.org/presentationml/2006/main">
  <p:tag name="HIGHLIGHTER" val="false"/>
</p:tagLst>
</file>

<file path=ppt/tags/tag252.xml><?xml version="1.0" encoding="utf-8"?>
<p:tagLst xmlns:a="http://schemas.openxmlformats.org/drawingml/2006/main" xmlns:r="http://schemas.openxmlformats.org/officeDocument/2006/relationships" xmlns:p="http://schemas.openxmlformats.org/presentationml/2006/main">
  <p:tag name="HIGHLIGHTER" val="false"/>
</p:tagLst>
</file>

<file path=ppt/tags/tag253.xml><?xml version="1.0" encoding="utf-8"?>
<p:tagLst xmlns:a="http://schemas.openxmlformats.org/drawingml/2006/main" xmlns:r="http://schemas.openxmlformats.org/officeDocument/2006/relationships" xmlns:p="http://schemas.openxmlformats.org/presentationml/2006/main">
  <p:tag name="HIGHLIGHTER" val="false"/>
</p:tagLst>
</file>

<file path=ppt/tags/tag254.xml><?xml version="1.0" encoding="utf-8"?>
<p:tagLst xmlns:a="http://schemas.openxmlformats.org/drawingml/2006/main" xmlns:r="http://schemas.openxmlformats.org/officeDocument/2006/relationships" xmlns:p="http://schemas.openxmlformats.org/presentationml/2006/main">
  <p:tag name="HIGHLIGHTER" val="false"/>
</p:tagLst>
</file>

<file path=ppt/tags/tag255.xml><?xml version="1.0" encoding="utf-8"?>
<p:tagLst xmlns:a="http://schemas.openxmlformats.org/drawingml/2006/main" xmlns:r="http://schemas.openxmlformats.org/officeDocument/2006/relationships" xmlns:p="http://schemas.openxmlformats.org/presentationml/2006/main">
  <p:tag name="HIGHLIGHTER" val="false"/>
</p:tagLst>
</file>

<file path=ppt/tags/tag256.xml><?xml version="1.0" encoding="utf-8"?>
<p:tagLst xmlns:a="http://schemas.openxmlformats.org/drawingml/2006/main" xmlns:r="http://schemas.openxmlformats.org/officeDocument/2006/relationships" xmlns:p="http://schemas.openxmlformats.org/presentationml/2006/main">
  <p:tag name="HIGHLIGHTER" val="false"/>
</p:tagLst>
</file>

<file path=ppt/tags/tag257.xml><?xml version="1.0" encoding="utf-8"?>
<p:tagLst xmlns:a="http://schemas.openxmlformats.org/drawingml/2006/main" xmlns:r="http://schemas.openxmlformats.org/officeDocument/2006/relationships" xmlns:p="http://schemas.openxmlformats.org/presentationml/2006/main">
  <p:tag name="HIGHLIGHTER" val="false"/>
</p:tagLst>
</file>

<file path=ppt/tags/tag258.xml><?xml version="1.0" encoding="utf-8"?>
<p:tagLst xmlns:a="http://schemas.openxmlformats.org/drawingml/2006/main" xmlns:r="http://schemas.openxmlformats.org/officeDocument/2006/relationships" xmlns:p="http://schemas.openxmlformats.org/presentationml/2006/main">
  <p:tag name="HIGHLIGHTER" val="false"/>
</p:tagLst>
</file>

<file path=ppt/tags/tag259.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60.xml><?xml version="1.0" encoding="utf-8"?>
<p:tagLst xmlns:a="http://schemas.openxmlformats.org/drawingml/2006/main" xmlns:r="http://schemas.openxmlformats.org/officeDocument/2006/relationships" xmlns:p="http://schemas.openxmlformats.org/presentationml/2006/main">
  <p:tag name="HIGHLIGHTER" val="false"/>
</p:tagLst>
</file>

<file path=ppt/tags/tag261.xml><?xml version="1.0" encoding="utf-8"?>
<p:tagLst xmlns:a="http://schemas.openxmlformats.org/drawingml/2006/main" xmlns:r="http://schemas.openxmlformats.org/officeDocument/2006/relationships" xmlns:p="http://schemas.openxmlformats.org/presentationml/2006/main">
  <p:tag name="HIGHLIGHTER" val="false"/>
</p:tagLst>
</file>

<file path=ppt/tags/tag262.xml><?xml version="1.0" encoding="utf-8"?>
<p:tagLst xmlns:a="http://schemas.openxmlformats.org/drawingml/2006/main" xmlns:r="http://schemas.openxmlformats.org/officeDocument/2006/relationships" xmlns:p="http://schemas.openxmlformats.org/presentationml/2006/main">
  <p:tag name="HIGHLIGHTER" val="false"/>
</p:tagLst>
</file>

<file path=ppt/tags/tag263.xml><?xml version="1.0" encoding="utf-8"?>
<p:tagLst xmlns:a="http://schemas.openxmlformats.org/drawingml/2006/main" xmlns:r="http://schemas.openxmlformats.org/officeDocument/2006/relationships" xmlns:p="http://schemas.openxmlformats.org/presentationml/2006/main">
  <p:tag name="HIGHLIGHTER" val="false"/>
</p:tagLst>
</file>

<file path=ppt/tags/tag264.xml><?xml version="1.0" encoding="utf-8"?>
<p:tagLst xmlns:a="http://schemas.openxmlformats.org/drawingml/2006/main" xmlns:r="http://schemas.openxmlformats.org/officeDocument/2006/relationships" xmlns:p="http://schemas.openxmlformats.org/presentationml/2006/main">
  <p:tag name="HIGHLIGHTER" val="false"/>
</p:tagLst>
</file>

<file path=ppt/tags/tag265.xml><?xml version="1.0" encoding="utf-8"?>
<p:tagLst xmlns:a="http://schemas.openxmlformats.org/drawingml/2006/main" xmlns:r="http://schemas.openxmlformats.org/officeDocument/2006/relationships" xmlns:p="http://schemas.openxmlformats.org/presentationml/2006/main">
  <p:tag name="HIGHLIGHTER" val="false"/>
</p:tagLst>
</file>

<file path=ppt/tags/tag266.xml><?xml version="1.0" encoding="utf-8"?>
<p:tagLst xmlns:a="http://schemas.openxmlformats.org/drawingml/2006/main" xmlns:r="http://schemas.openxmlformats.org/officeDocument/2006/relationships" xmlns:p="http://schemas.openxmlformats.org/presentationml/2006/main">
  <p:tag name="HIGHLIGHTER" val="false"/>
</p:tagLst>
</file>

<file path=ppt/tags/tag267.xml><?xml version="1.0" encoding="utf-8"?>
<p:tagLst xmlns:a="http://schemas.openxmlformats.org/drawingml/2006/main" xmlns:r="http://schemas.openxmlformats.org/officeDocument/2006/relationships" xmlns:p="http://schemas.openxmlformats.org/presentationml/2006/main">
  <p:tag name="HIGHLIGHTER" val="false"/>
</p:tagLst>
</file>

<file path=ppt/tags/tag268.xml><?xml version="1.0" encoding="utf-8"?>
<p:tagLst xmlns:a="http://schemas.openxmlformats.org/drawingml/2006/main" xmlns:r="http://schemas.openxmlformats.org/officeDocument/2006/relationships" xmlns:p="http://schemas.openxmlformats.org/presentationml/2006/main">
  <p:tag name="HIGHLIGHTER" val="false"/>
</p:tagLst>
</file>

<file path=ppt/tags/tag269.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70.xml><?xml version="1.0" encoding="utf-8"?>
<p:tagLst xmlns:a="http://schemas.openxmlformats.org/drawingml/2006/main" xmlns:r="http://schemas.openxmlformats.org/officeDocument/2006/relationships" xmlns:p="http://schemas.openxmlformats.org/presentationml/2006/main">
  <p:tag name="HIGHLIGHTER" val="false"/>
</p:tagLst>
</file>

<file path=ppt/tags/tag271.xml><?xml version="1.0" encoding="utf-8"?>
<p:tagLst xmlns:a="http://schemas.openxmlformats.org/drawingml/2006/main" xmlns:r="http://schemas.openxmlformats.org/officeDocument/2006/relationships" xmlns:p="http://schemas.openxmlformats.org/presentationml/2006/main">
  <p:tag name="HIGHLIGHTER" val="false"/>
</p:tagLst>
</file>

<file path=ppt/tags/tag272.xml><?xml version="1.0" encoding="utf-8"?>
<p:tagLst xmlns:a="http://schemas.openxmlformats.org/drawingml/2006/main" xmlns:r="http://schemas.openxmlformats.org/officeDocument/2006/relationships" xmlns:p="http://schemas.openxmlformats.org/presentationml/2006/main">
  <p:tag name="HIGHLIGHTER" val="false"/>
</p:tagLst>
</file>

<file path=ppt/tags/tag273.xml><?xml version="1.0" encoding="utf-8"?>
<p:tagLst xmlns:a="http://schemas.openxmlformats.org/drawingml/2006/main" xmlns:r="http://schemas.openxmlformats.org/officeDocument/2006/relationships" xmlns:p="http://schemas.openxmlformats.org/presentationml/2006/main">
  <p:tag name="HIGHLIGHTER" val="false"/>
</p:tagLst>
</file>

<file path=ppt/tags/tag274.xml><?xml version="1.0" encoding="utf-8"?>
<p:tagLst xmlns:a="http://schemas.openxmlformats.org/drawingml/2006/main" xmlns:r="http://schemas.openxmlformats.org/officeDocument/2006/relationships" xmlns:p="http://schemas.openxmlformats.org/presentationml/2006/main">
  <p:tag name="HIGHLIGHTER" val="false"/>
</p:tagLst>
</file>

<file path=ppt/tags/tag275.xml><?xml version="1.0" encoding="utf-8"?>
<p:tagLst xmlns:a="http://schemas.openxmlformats.org/drawingml/2006/main" xmlns:r="http://schemas.openxmlformats.org/officeDocument/2006/relationships" xmlns:p="http://schemas.openxmlformats.org/presentationml/2006/main">
  <p:tag name="HIGHLIGHTER" val="false"/>
</p:tagLst>
</file>

<file path=ppt/tags/tag276.xml><?xml version="1.0" encoding="utf-8"?>
<p:tagLst xmlns:a="http://schemas.openxmlformats.org/drawingml/2006/main" xmlns:r="http://schemas.openxmlformats.org/officeDocument/2006/relationships" xmlns:p="http://schemas.openxmlformats.org/presentationml/2006/main">
  <p:tag name="HIGHLIGHTER" val="false"/>
</p:tagLst>
</file>

<file path=ppt/tags/tag277.xml><?xml version="1.0" encoding="utf-8"?>
<p:tagLst xmlns:a="http://schemas.openxmlformats.org/drawingml/2006/main" xmlns:r="http://schemas.openxmlformats.org/officeDocument/2006/relationships" xmlns:p="http://schemas.openxmlformats.org/presentationml/2006/main">
  <p:tag name="HIGHLIGHTER" val="false"/>
</p:tagLst>
</file>

<file path=ppt/tags/tag278.xml><?xml version="1.0" encoding="utf-8"?>
<p:tagLst xmlns:a="http://schemas.openxmlformats.org/drawingml/2006/main" xmlns:r="http://schemas.openxmlformats.org/officeDocument/2006/relationships" xmlns:p="http://schemas.openxmlformats.org/presentationml/2006/main">
  <p:tag name="HIGHLIGHTER" val="false"/>
</p:tagLst>
</file>

<file path=ppt/tags/tag279.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80.xml><?xml version="1.0" encoding="utf-8"?>
<p:tagLst xmlns:a="http://schemas.openxmlformats.org/drawingml/2006/main" xmlns:r="http://schemas.openxmlformats.org/officeDocument/2006/relationships" xmlns:p="http://schemas.openxmlformats.org/presentationml/2006/main">
  <p:tag name="HIGHLIGHTER" val="false"/>
</p:tagLst>
</file>

<file path=ppt/tags/tag281.xml><?xml version="1.0" encoding="utf-8"?>
<p:tagLst xmlns:a="http://schemas.openxmlformats.org/drawingml/2006/main" xmlns:r="http://schemas.openxmlformats.org/officeDocument/2006/relationships" xmlns:p="http://schemas.openxmlformats.org/presentationml/2006/main">
  <p:tag name="HIGHLIGHTER" val="false"/>
</p:tagLst>
</file>

<file path=ppt/tags/tag282.xml><?xml version="1.0" encoding="utf-8"?>
<p:tagLst xmlns:a="http://schemas.openxmlformats.org/drawingml/2006/main" xmlns:r="http://schemas.openxmlformats.org/officeDocument/2006/relationships" xmlns:p="http://schemas.openxmlformats.org/presentationml/2006/main">
  <p:tag name="HIGHLIGHTER" val="false"/>
</p:tagLst>
</file>

<file path=ppt/tags/tag283.xml><?xml version="1.0" encoding="utf-8"?>
<p:tagLst xmlns:a="http://schemas.openxmlformats.org/drawingml/2006/main" xmlns:r="http://schemas.openxmlformats.org/officeDocument/2006/relationships" xmlns:p="http://schemas.openxmlformats.org/presentationml/2006/main">
  <p:tag name="HIGHLIGHTER" val="false"/>
</p:tagLst>
</file>

<file path=ppt/tags/tag284.xml><?xml version="1.0" encoding="utf-8"?>
<p:tagLst xmlns:a="http://schemas.openxmlformats.org/drawingml/2006/main" xmlns:r="http://schemas.openxmlformats.org/officeDocument/2006/relationships" xmlns:p="http://schemas.openxmlformats.org/presentationml/2006/main">
  <p:tag name="HIGHLIGHTER" val="false"/>
</p:tagLst>
</file>

<file path=ppt/tags/tag285.xml><?xml version="1.0" encoding="utf-8"?>
<p:tagLst xmlns:a="http://schemas.openxmlformats.org/drawingml/2006/main" xmlns:r="http://schemas.openxmlformats.org/officeDocument/2006/relationships" xmlns:p="http://schemas.openxmlformats.org/presentationml/2006/main">
  <p:tag name="HIGHLIGHTER" val="false"/>
</p:tagLst>
</file>

<file path=ppt/tags/tag286.xml><?xml version="1.0" encoding="utf-8"?>
<p:tagLst xmlns:a="http://schemas.openxmlformats.org/drawingml/2006/main" xmlns:r="http://schemas.openxmlformats.org/officeDocument/2006/relationships" xmlns:p="http://schemas.openxmlformats.org/presentationml/2006/main">
  <p:tag name="HIGHLIGHTER" val="false"/>
</p:tagLst>
</file>

<file path=ppt/tags/tag287.xml><?xml version="1.0" encoding="utf-8"?>
<p:tagLst xmlns:a="http://schemas.openxmlformats.org/drawingml/2006/main" xmlns:r="http://schemas.openxmlformats.org/officeDocument/2006/relationships" xmlns:p="http://schemas.openxmlformats.org/presentationml/2006/main">
  <p:tag name="HIGHLIGHTER" val="false"/>
</p:tagLst>
</file>

<file path=ppt/tags/tag288.xml><?xml version="1.0" encoding="utf-8"?>
<p:tagLst xmlns:a="http://schemas.openxmlformats.org/drawingml/2006/main" xmlns:r="http://schemas.openxmlformats.org/officeDocument/2006/relationships" xmlns:p="http://schemas.openxmlformats.org/presentationml/2006/main">
  <p:tag name="HIGHLIGHTER" val="false"/>
</p:tagLst>
</file>

<file path=ppt/tags/tag289.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290.xml><?xml version="1.0" encoding="utf-8"?>
<p:tagLst xmlns:a="http://schemas.openxmlformats.org/drawingml/2006/main" xmlns:r="http://schemas.openxmlformats.org/officeDocument/2006/relationships" xmlns:p="http://schemas.openxmlformats.org/presentationml/2006/main">
  <p:tag name="HIGHLIGHTER" val="false"/>
</p:tagLst>
</file>

<file path=ppt/tags/tag291.xml><?xml version="1.0" encoding="utf-8"?>
<p:tagLst xmlns:a="http://schemas.openxmlformats.org/drawingml/2006/main" xmlns:r="http://schemas.openxmlformats.org/officeDocument/2006/relationships" xmlns:p="http://schemas.openxmlformats.org/presentationml/2006/main">
  <p:tag name="HIGHLIGHTER" val="false"/>
</p:tagLst>
</file>

<file path=ppt/tags/tag292.xml><?xml version="1.0" encoding="utf-8"?>
<p:tagLst xmlns:a="http://schemas.openxmlformats.org/drawingml/2006/main" xmlns:r="http://schemas.openxmlformats.org/officeDocument/2006/relationships" xmlns:p="http://schemas.openxmlformats.org/presentationml/2006/main">
  <p:tag name="HIGHLIGHTER" val="false"/>
</p:tagLst>
</file>

<file path=ppt/tags/tag293.xml><?xml version="1.0" encoding="utf-8"?>
<p:tagLst xmlns:a="http://schemas.openxmlformats.org/drawingml/2006/main" xmlns:r="http://schemas.openxmlformats.org/officeDocument/2006/relationships" xmlns:p="http://schemas.openxmlformats.org/presentationml/2006/main">
  <p:tag name="HIGHLIGHTER" val="false"/>
</p:tagLst>
</file>

<file path=ppt/tags/tag294.xml><?xml version="1.0" encoding="utf-8"?>
<p:tagLst xmlns:a="http://schemas.openxmlformats.org/drawingml/2006/main" xmlns:r="http://schemas.openxmlformats.org/officeDocument/2006/relationships" xmlns:p="http://schemas.openxmlformats.org/presentationml/2006/main">
  <p:tag name="HIGHLIGHTER" val="false"/>
</p:tagLst>
</file>

<file path=ppt/tags/tag295.xml><?xml version="1.0" encoding="utf-8"?>
<p:tagLst xmlns:a="http://schemas.openxmlformats.org/drawingml/2006/main" xmlns:r="http://schemas.openxmlformats.org/officeDocument/2006/relationships" xmlns:p="http://schemas.openxmlformats.org/presentationml/2006/main">
  <p:tag name="HIGHLIGHTER" val="false"/>
</p:tagLst>
</file>

<file path=ppt/tags/tag296.xml><?xml version="1.0" encoding="utf-8"?>
<p:tagLst xmlns:a="http://schemas.openxmlformats.org/drawingml/2006/main" xmlns:r="http://schemas.openxmlformats.org/officeDocument/2006/relationships" xmlns:p="http://schemas.openxmlformats.org/presentationml/2006/main">
  <p:tag name="HIGHLIGHTER" val="false"/>
</p:tagLst>
</file>

<file path=ppt/tags/tag297.xml><?xml version="1.0" encoding="utf-8"?>
<p:tagLst xmlns:a="http://schemas.openxmlformats.org/drawingml/2006/main" xmlns:r="http://schemas.openxmlformats.org/officeDocument/2006/relationships" xmlns:p="http://schemas.openxmlformats.org/presentationml/2006/main">
  <p:tag name="HIGHLIGHTER" val="false"/>
</p:tagLst>
</file>

<file path=ppt/tags/tag298.xml><?xml version="1.0" encoding="utf-8"?>
<p:tagLst xmlns:a="http://schemas.openxmlformats.org/drawingml/2006/main" xmlns:r="http://schemas.openxmlformats.org/officeDocument/2006/relationships" xmlns:p="http://schemas.openxmlformats.org/presentationml/2006/main">
  <p:tag name="HIGHLIGHTER" val="false"/>
</p:tagLst>
</file>

<file path=ppt/tags/tag29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00.xml><?xml version="1.0" encoding="utf-8"?>
<p:tagLst xmlns:a="http://schemas.openxmlformats.org/drawingml/2006/main" xmlns:r="http://schemas.openxmlformats.org/officeDocument/2006/relationships" xmlns:p="http://schemas.openxmlformats.org/presentationml/2006/main">
  <p:tag name="HIGHLIGHTER" val="false"/>
</p:tagLst>
</file>

<file path=ppt/tags/tag301.xml><?xml version="1.0" encoding="utf-8"?>
<p:tagLst xmlns:a="http://schemas.openxmlformats.org/drawingml/2006/main" xmlns:r="http://schemas.openxmlformats.org/officeDocument/2006/relationships" xmlns:p="http://schemas.openxmlformats.org/presentationml/2006/main">
  <p:tag name="HIGHLIGHTER" val="false"/>
</p:tagLst>
</file>

<file path=ppt/tags/tag302.xml><?xml version="1.0" encoding="utf-8"?>
<p:tagLst xmlns:a="http://schemas.openxmlformats.org/drawingml/2006/main" xmlns:r="http://schemas.openxmlformats.org/officeDocument/2006/relationships" xmlns:p="http://schemas.openxmlformats.org/presentationml/2006/main">
  <p:tag name="HIGHLIGHTER" val="false"/>
</p:tagLst>
</file>

<file path=ppt/tags/tag303.xml><?xml version="1.0" encoding="utf-8"?>
<p:tagLst xmlns:a="http://schemas.openxmlformats.org/drawingml/2006/main" xmlns:r="http://schemas.openxmlformats.org/officeDocument/2006/relationships" xmlns:p="http://schemas.openxmlformats.org/presentationml/2006/main">
  <p:tag name="HIGHLIGHTER" val="false"/>
</p:tagLst>
</file>

<file path=ppt/tags/tag304.xml><?xml version="1.0" encoding="utf-8"?>
<p:tagLst xmlns:a="http://schemas.openxmlformats.org/drawingml/2006/main" xmlns:r="http://schemas.openxmlformats.org/officeDocument/2006/relationships" xmlns:p="http://schemas.openxmlformats.org/presentationml/2006/main">
  <p:tag name="HIGHLIGHTER" val="false"/>
</p:tagLst>
</file>

<file path=ppt/tags/tag305.xml><?xml version="1.0" encoding="utf-8"?>
<p:tagLst xmlns:a="http://schemas.openxmlformats.org/drawingml/2006/main" xmlns:r="http://schemas.openxmlformats.org/officeDocument/2006/relationships" xmlns:p="http://schemas.openxmlformats.org/presentationml/2006/main">
  <p:tag name="HIGHLIGHTER" val="false"/>
</p:tagLst>
</file>

<file path=ppt/tags/tag306.xml><?xml version="1.0" encoding="utf-8"?>
<p:tagLst xmlns:a="http://schemas.openxmlformats.org/drawingml/2006/main" xmlns:r="http://schemas.openxmlformats.org/officeDocument/2006/relationships" xmlns:p="http://schemas.openxmlformats.org/presentationml/2006/main">
  <p:tag name="HIGHLIGHTER" val="false"/>
</p:tagLst>
</file>

<file path=ppt/tags/tag307.xml><?xml version="1.0" encoding="utf-8"?>
<p:tagLst xmlns:a="http://schemas.openxmlformats.org/drawingml/2006/main" xmlns:r="http://schemas.openxmlformats.org/officeDocument/2006/relationships" xmlns:p="http://schemas.openxmlformats.org/presentationml/2006/main">
  <p:tag name="HIGHLIGHTER" val="false"/>
</p:tagLst>
</file>

<file path=ppt/tags/tag308.xml><?xml version="1.0" encoding="utf-8"?>
<p:tagLst xmlns:a="http://schemas.openxmlformats.org/drawingml/2006/main" xmlns:r="http://schemas.openxmlformats.org/officeDocument/2006/relationships" xmlns:p="http://schemas.openxmlformats.org/presentationml/2006/main">
  <p:tag name="HIGHLIGHTER" val="false"/>
</p:tagLst>
</file>

<file path=ppt/tags/tag309.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10.xml><?xml version="1.0" encoding="utf-8"?>
<p:tagLst xmlns:a="http://schemas.openxmlformats.org/drawingml/2006/main" xmlns:r="http://schemas.openxmlformats.org/officeDocument/2006/relationships" xmlns:p="http://schemas.openxmlformats.org/presentationml/2006/main">
  <p:tag name="HIGHLIGHTER" val="false"/>
</p:tagLst>
</file>

<file path=ppt/tags/tag311.xml><?xml version="1.0" encoding="utf-8"?>
<p:tagLst xmlns:a="http://schemas.openxmlformats.org/drawingml/2006/main" xmlns:r="http://schemas.openxmlformats.org/officeDocument/2006/relationships" xmlns:p="http://schemas.openxmlformats.org/presentationml/2006/main">
  <p:tag name="HIGHLIGHTER" val="false"/>
</p:tagLst>
</file>

<file path=ppt/tags/tag312.xml><?xml version="1.0" encoding="utf-8"?>
<p:tagLst xmlns:a="http://schemas.openxmlformats.org/drawingml/2006/main" xmlns:r="http://schemas.openxmlformats.org/officeDocument/2006/relationships" xmlns:p="http://schemas.openxmlformats.org/presentationml/2006/main">
  <p:tag name="HIGHLIGHTER" val="false"/>
</p:tagLst>
</file>

<file path=ppt/tags/tag313.xml><?xml version="1.0" encoding="utf-8"?>
<p:tagLst xmlns:a="http://schemas.openxmlformats.org/drawingml/2006/main" xmlns:r="http://schemas.openxmlformats.org/officeDocument/2006/relationships" xmlns:p="http://schemas.openxmlformats.org/presentationml/2006/main">
  <p:tag name="HIGHLIGHTER" val="false"/>
</p:tagLst>
</file>

<file path=ppt/tags/tag314.xml><?xml version="1.0" encoding="utf-8"?>
<p:tagLst xmlns:a="http://schemas.openxmlformats.org/drawingml/2006/main" xmlns:r="http://schemas.openxmlformats.org/officeDocument/2006/relationships" xmlns:p="http://schemas.openxmlformats.org/presentationml/2006/main">
  <p:tag name="HIGHLIGHTER" val="false"/>
</p:tagLst>
</file>

<file path=ppt/tags/tag315.xml><?xml version="1.0" encoding="utf-8"?>
<p:tagLst xmlns:a="http://schemas.openxmlformats.org/drawingml/2006/main" xmlns:r="http://schemas.openxmlformats.org/officeDocument/2006/relationships" xmlns:p="http://schemas.openxmlformats.org/presentationml/2006/main">
  <p:tag name="HIGHLIGHTER" val="false"/>
</p:tagLst>
</file>

<file path=ppt/tags/tag316.xml><?xml version="1.0" encoding="utf-8"?>
<p:tagLst xmlns:a="http://schemas.openxmlformats.org/drawingml/2006/main" xmlns:r="http://schemas.openxmlformats.org/officeDocument/2006/relationships" xmlns:p="http://schemas.openxmlformats.org/presentationml/2006/main">
  <p:tag name="HIGHLIGHTER" val="false"/>
</p:tagLst>
</file>

<file path=ppt/tags/tag317.xml><?xml version="1.0" encoding="utf-8"?>
<p:tagLst xmlns:a="http://schemas.openxmlformats.org/drawingml/2006/main" xmlns:r="http://schemas.openxmlformats.org/officeDocument/2006/relationships" xmlns:p="http://schemas.openxmlformats.org/presentationml/2006/main">
  <p:tag name="HIGHLIGHTER" val="false"/>
</p:tagLst>
</file>

<file path=ppt/tags/tag318.xml><?xml version="1.0" encoding="utf-8"?>
<p:tagLst xmlns:a="http://schemas.openxmlformats.org/drawingml/2006/main" xmlns:r="http://schemas.openxmlformats.org/officeDocument/2006/relationships" xmlns:p="http://schemas.openxmlformats.org/presentationml/2006/main">
  <p:tag name="HIGHLIGHTER" val="false"/>
</p:tagLst>
</file>

<file path=ppt/tags/tag319.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20.xml><?xml version="1.0" encoding="utf-8"?>
<p:tagLst xmlns:a="http://schemas.openxmlformats.org/drawingml/2006/main" xmlns:r="http://schemas.openxmlformats.org/officeDocument/2006/relationships" xmlns:p="http://schemas.openxmlformats.org/presentationml/2006/main">
  <p:tag name="HIGHLIGHTER" val="false"/>
</p:tagLst>
</file>

<file path=ppt/tags/tag321.xml><?xml version="1.0" encoding="utf-8"?>
<p:tagLst xmlns:a="http://schemas.openxmlformats.org/drawingml/2006/main" xmlns:r="http://schemas.openxmlformats.org/officeDocument/2006/relationships" xmlns:p="http://schemas.openxmlformats.org/presentationml/2006/main">
  <p:tag name="HIGHLIGHTER" val="false"/>
</p:tagLst>
</file>

<file path=ppt/tags/tag322.xml><?xml version="1.0" encoding="utf-8"?>
<p:tagLst xmlns:a="http://schemas.openxmlformats.org/drawingml/2006/main" xmlns:r="http://schemas.openxmlformats.org/officeDocument/2006/relationships" xmlns:p="http://schemas.openxmlformats.org/presentationml/2006/main">
  <p:tag name="HIGHLIGHTER" val="false"/>
</p:tagLst>
</file>

<file path=ppt/tags/tag323.xml><?xml version="1.0" encoding="utf-8"?>
<p:tagLst xmlns:a="http://schemas.openxmlformats.org/drawingml/2006/main" xmlns:r="http://schemas.openxmlformats.org/officeDocument/2006/relationships" xmlns:p="http://schemas.openxmlformats.org/presentationml/2006/main">
  <p:tag name="HIGHLIGHTER" val="false"/>
</p:tagLst>
</file>

<file path=ppt/tags/tag324.xml><?xml version="1.0" encoding="utf-8"?>
<p:tagLst xmlns:a="http://schemas.openxmlformats.org/drawingml/2006/main" xmlns:r="http://schemas.openxmlformats.org/officeDocument/2006/relationships" xmlns:p="http://schemas.openxmlformats.org/presentationml/2006/main">
  <p:tag name="HIGHLIGHTER" val="false"/>
</p:tagLst>
</file>

<file path=ppt/tags/tag325.xml><?xml version="1.0" encoding="utf-8"?>
<p:tagLst xmlns:a="http://schemas.openxmlformats.org/drawingml/2006/main" xmlns:r="http://schemas.openxmlformats.org/officeDocument/2006/relationships" xmlns:p="http://schemas.openxmlformats.org/presentationml/2006/main">
  <p:tag name="HIGHLIGHTER" val="false"/>
</p:tagLst>
</file>

<file path=ppt/tags/tag326.xml><?xml version="1.0" encoding="utf-8"?>
<p:tagLst xmlns:a="http://schemas.openxmlformats.org/drawingml/2006/main" xmlns:r="http://schemas.openxmlformats.org/officeDocument/2006/relationships" xmlns:p="http://schemas.openxmlformats.org/presentationml/2006/main">
  <p:tag name="HIGHLIGHTER" val="false"/>
</p:tagLst>
</file>

<file path=ppt/tags/tag327.xml><?xml version="1.0" encoding="utf-8"?>
<p:tagLst xmlns:a="http://schemas.openxmlformats.org/drawingml/2006/main" xmlns:r="http://schemas.openxmlformats.org/officeDocument/2006/relationships" xmlns:p="http://schemas.openxmlformats.org/presentationml/2006/main">
  <p:tag name="HIGHLIGHTER" val="false"/>
</p:tagLst>
</file>

<file path=ppt/tags/tag328.xml><?xml version="1.0" encoding="utf-8"?>
<p:tagLst xmlns:a="http://schemas.openxmlformats.org/drawingml/2006/main" xmlns:r="http://schemas.openxmlformats.org/officeDocument/2006/relationships" xmlns:p="http://schemas.openxmlformats.org/presentationml/2006/main">
  <p:tag name="HIGHLIGHTER" val="false"/>
</p:tagLst>
</file>

<file path=ppt/tags/tag329.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30.xml><?xml version="1.0" encoding="utf-8"?>
<p:tagLst xmlns:a="http://schemas.openxmlformats.org/drawingml/2006/main" xmlns:r="http://schemas.openxmlformats.org/officeDocument/2006/relationships" xmlns:p="http://schemas.openxmlformats.org/presentationml/2006/main">
  <p:tag name="HIGHLIGHTER" val="false"/>
</p:tagLst>
</file>

<file path=ppt/tags/tag331.xml><?xml version="1.0" encoding="utf-8"?>
<p:tagLst xmlns:a="http://schemas.openxmlformats.org/drawingml/2006/main" xmlns:r="http://schemas.openxmlformats.org/officeDocument/2006/relationships" xmlns:p="http://schemas.openxmlformats.org/presentationml/2006/main">
  <p:tag name="HIGHLIGHTER" val="false"/>
</p:tagLst>
</file>

<file path=ppt/tags/tag332.xml><?xml version="1.0" encoding="utf-8"?>
<p:tagLst xmlns:a="http://schemas.openxmlformats.org/drawingml/2006/main" xmlns:r="http://schemas.openxmlformats.org/officeDocument/2006/relationships" xmlns:p="http://schemas.openxmlformats.org/presentationml/2006/main">
  <p:tag name="HIGHLIGHTER" val="false"/>
</p:tagLst>
</file>

<file path=ppt/tags/tag333.xml><?xml version="1.0" encoding="utf-8"?>
<p:tagLst xmlns:a="http://schemas.openxmlformats.org/drawingml/2006/main" xmlns:r="http://schemas.openxmlformats.org/officeDocument/2006/relationships" xmlns:p="http://schemas.openxmlformats.org/presentationml/2006/main">
  <p:tag name="HIGHLIGHTER" val="false"/>
</p:tagLst>
</file>

<file path=ppt/tags/tag334.xml><?xml version="1.0" encoding="utf-8"?>
<p:tagLst xmlns:a="http://schemas.openxmlformats.org/drawingml/2006/main" xmlns:r="http://schemas.openxmlformats.org/officeDocument/2006/relationships" xmlns:p="http://schemas.openxmlformats.org/presentationml/2006/main">
  <p:tag name="HIGHLIGHTER" val="false"/>
</p:tagLst>
</file>

<file path=ppt/tags/tag335.xml><?xml version="1.0" encoding="utf-8"?>
<p:tagLst xmlns:a="http://schemas.openxmlformats.org/drawingml/2006/main" xmlns:r="http://schemas.openxmlformats.org/officeDocument/2006/relationships" xmlns:p="http://schemas.openxmlformats.org/presentationml/2006/main">
  <p:tag name="HIGHLIGHTER" val="false"/>
</p:tagLst>
</file>

<file path=ppt/tags/tag336.xml><?xml version="1.0" encoding="utf-8"?>
<p:tagLst xmlns:a="http://schemas.openxmlformats.org/drawingml/2006/main" xmlns:r="http://schemas.openxmlformats.org/officeDocument/2006/relationships" xmlns:p="http://schemas.openxmlformats.org/presentationml/2006/main">
  <p:tag name="HIGHLIGHTER" val="false"/>
</p:tagLst>
</file>

<file path=ppt/tags/tag337.xml><?xml version="1.0" encoding="utf-8"?>
<p:tagLst xmlns:a="http://schemas.openxmlformats.org/drawingml/2006/main" xmlns:r="http://schemas.openxmlformats.org/officeDocument/2006/relationships" xmlns:p="http://schemas.openxmlformats.org/presentationml/2006/main">
  <p:tag name="HIGHLIGHTER" val="false"/>
</p:tagLst>
</file>

<file path=ppt/tags/tag338.xml><?xml version="1.0" encoding="utf-8"?>
<p:tagLst xmlns:a="http://schemas.openxmlformats.org/drawingml/2006/main" xmlns:r="http://schemas.openxmlformats.org/officeDocument/2006/relationships" xmlns:p="http://schemas.openxmlformats.org/presentationml/2006/main">
  <p:tag name="HIGHLIGHTER" val="false"/>
</p:tagLst>
</file>

<file path=ppt/tags/tag339.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40.xml><?xml version="1.0" encoding="utf-8"?>
<p:tagLst xmlns:a="http://schemas.openxmlformats.org/drawingml/2006/main" xmlns:r="http://schemas.openxmlformats.org/officeDocument/2006/relationships" xmlns:p="http://schemas.openxmlformats.org/presentationml/2006/main">
  <p:tag name="HIGHLIGHTER" val="false"/>
</p:tagLst>
</file>

<file path=ppt/tags/tag341.xml><?xml version="1.0" encoding="utf-8"?>
<p:tagLst xmlns:a="http://schemas.openxmlformats.org/drawingml/2006/main" xmlns:r="http://schemas.openxmlformats.org/officeDocument/2006/relationships" xmlns:p="http://schemas.openxmlformats.org/presentationml/2006/main">
  <p:tag name="HIGHLIGHTER" val="false"/>
</p:tagLst>
</file>

<file path=ppt/tags/tag342.xml><?xml version="1.0" encoding="utf-8"?>
<p:tagLst xmlns:a="http://schemas.openxmlformats.org/drawingml/2006/main" xmlns:r="http://schemas.openxmlformats.org/officeDocument/2006/relationships" xmlns:p="http://schemas.openxmlformats.org/presentationml/2006/main">
  <p:tag name="HIGHLIGHTER" val="false"/>
</p:tagLst>
</file>

<file path=ppt/tags/tag343.xml><?xml version="1.0" encoding="utf-8"?>
<p:tagLst xmlns:a="http://schemas.openxmlformats.org/drawingml/2006/main" xmlns:r="http://schemas.openxmlformats.org/officeDocument/2006/relationships" xmlns:p="http://schemas.openxmlformats.org/presentationml/2006/main">
  <p:tag name="HIGHLIGHTER" val="false"/>
</p:tagLst>
</file>

<file path=ppt/tags/tag344.xml><?xml version="1.0" encoding="utf-8"?>
<p:tagLst xmlns:a="http://schemas.openxmlformats.org/drawingml/2006/main" xmlns:r="http://schemas.openxmlformats.org/officeDocument/2006/relationships" xmlns:p="http://schemas.openxmlformats.org/presentationml/2006/main">
  <p:tag name="HIGHLIGHTER" val="false"/>
</p:tagLst>
</file>

<file path=ppt/tags/tag345.xml><?xml version="1.0" encoding="utf-8"?>
<p:tagLst xmlns:a="http://schemas.openxmlformats.org/drawingml/2006/main" xmlns:r="http://schemas.openxmlformats.org/officeDocument/2006/relationships" xmlns:p="http://schemas.openxmlformats.org/presentationml/2006/main">
  <p:tag name="HIGHLIGHTER" val="false"/>
</p:tagLst>
</file>

<file path=ppt/tags/tag346.xml><?xml version="1.0" encoding="utf-8"?>
<p:tagLst xmlns:a="http://schemas.openxmlformats.org/drawingml/2006/main" xmlns:r="http://schemas.openxmlformats.org/officeDocument/2006/relationships" xmlns:p="http://schemas.openxmlformats.org/presentationml/2006/main">
  <p:tag name="HIGHLIGHTER" val="false"/>
</p:tagLst>
</file>

<file path=ppt/tags/tag347.xml><?xml version="1.0" encoding="utf-8"?>
<p:tagLst xmlns:a="http://schemas.openxmlformats.org/drawingml/2006/main" xmlns:r="http://schemas.openxmlformats.org/officeDocument/2006/relationships" xmlns:p="http://schemas.openxmlformats.org/presentationml/2006/main">
  <p:tag name="HIGHLIGHTER" val="false"/>
</p:tagLst>
</file>

<file path=ppt/tags/tag348.xml><?xml version="1.0" encoding="utf-8"?>
<p:tagLst xmlns:a="http://schemas.openxmlformats.org/drawingml/2006/main" xmlns:r="http://schemas.openxmlformats.org/officeDocument/2006/relationships" xmlns:p="http://schemas.openxmlformats.org/presentationml/2006/main">
  <p:tag name="HIGHLIGHTER" val="false"/>
</p:tagLst>
</file>

<file path=ppt/tags/tag349.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50.xml><?xml version="1.0" encoding="utf-8"?>
<p:tagLst xmlns:a="http://schemas.openxmlformats.org/drawingml/2006/main" xmlns:r="http://schemas.openxmlformats.org/officeDocument/2006/relationships" xmlns:p="http://schemas.openxmlformats.org/presentationml/2006/main">
  <p:tag name="HIGHLIGHTER" val="false"/>
</p:tagLst>
</file>

<file path=ppt/tags/tag351.xml><?xml version="1.0" encoding="utf-8"?>
<p:tagLst xmlns:a="http://schemas.openxmlformats.org/drawingml/2006/main" xmlns:r="http://schemas.openxmlformats.org/officeDocument/2006/relationships" xmlns:p="http://schemas.openxmlformats.org/presentationml/2006/main">
  <p:tag name="HIGHLIGHTER" val="false"/>
</p:tagLst>
</file>

<file path=ppt/tags/tag352.xml><?xml version="1.0" encoding="utf-8"?>
<p:tagLst xmlns:a="http://schemas.openxmlformats.org/drawingml/2006/main" xmlns:r="http://schemas.openxmlformats.org/officeDocument/2006/relationships" xmlns:p="http://schemas.openxmlformats.org/presentationml/2006/main">
  <p:tag name="HIGHLIGHTER" val="false"/>
</p:tagLst>
</file>

<file path=ppt/tags/tag353.xml><?xml version="1.0" encoding="utf-8"?>
<p:tagLst xmlns:a="http://schemas.openxmlformats.org/drawingml/2006/main" xmlns:r="http://schemas.openxmlformats.org/officeDocument/2006/relationships" xmlns:p="http://schemas.openxmlformats.org/presentationml/2006/main">
  <p:tag name="HIGHLIGHTER" val="false"/>
</p:tagLst>
</file>

<file path=ppt/tags/tag354.xml><?xml version="1.0" encoding="utf-8"?>
<p:tagLst xmlns:a="http://schemas.openxmlformats.org/drawingml/2006/main" xmlns:r="http://schemas.openxmlformats.org/officeDocument/2006/relationships" xmlns:p="http://schemas.openxmlformats.org/presentationml/2006/main">
  <p:tag name="HIGHLIGHTER" val="false"/>
</p:tagLst>
</file>

<file path=ppt/tags/tag355.xml><?xml version="1.0" encoding="utf-8"?>
<p:tagLst xmlns:a="http://schemas.openxmlformats.org/drawingml/2006/main" xmlns:r="http://schemas.openxmlformats.org/officeDocument/2006/relationships" xmlns:p="http://schemas.openxmlformats.org/presentationml/2006/main">
  <p:tag name="HIGHLIGHTER" val="false"/>
</p:tagLst>
</file>

<file path=ppt/tags/tag356.xml><?xml version="1.0" encoding="utf-8"?>
<p:tagLst xmlns:a="http://schemas.openxmlformats.org/drawingml/2006/main" xmlns:r="http://schemas.openxmlformats.org/officeDocument/2006/relationships" xmlns:p="http://schemas.openxmlformats.org/presentationml/2006/main">
  <p:tag name="HIGHLIGHTER" val="false"/>
</p:tagLst>
</file>

<file path=ppt/tags/tag357.xml><?xml version="1.0" encoding="utf-8"?>
<p:tagLst xmlns:a="http://schemas.openxmlformats.org/drawingml/2006/main" xmlns:r="http://schemas.openxmlformats.org/officeDocument/2006/relationships" xmlns:p="http://schemas.openxmlformats.org/presentationml/2006/main">
  <p:tag name="HIGHLIGHTER" val="false"/>
</p:tagLst>
</file>

<file path=ppt/tags/tag358.xml><?xml version="1.0" encoding="utf-8"?>
<p:tagLst xmlns:a="http://schemas.openxmlformats.org/drawingml/2006/main" xmlns:r="http://schemas.openxmlformats.org/officeDocument/2006/relationships" xmlns:p="http://schemas.openxmlformats.org/presentationml/2006/main">
  <p:tag name="HIGHLIGHTER" val="false"/>
</p:tagLst>
</file>

<file path=ppt/tags/tag359.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60.xml><?xml version="1.0" encoding="utf-8"?>
<p:tagLst xmlns:a="http://schemas.openxmlformats.org/drawingml/2006/main" xmlns:r="http://schemas.openxmlformats.org/officeDocument/2006/relationships" xmlns:p="http://schemas.openxmlformats.org/presentationml/2006/main">
  <p:tag name="HIGHLIGHTER" val="false"/>
</p:tagLst>
</file>

<file path=ppt/tags/tag361.xml><?xml version="1.0" encoding="utf-8"?>
<p:tagLst xmlns:a="http://schemas.openxmlformats.org/drawingml/2006/main" xmlns:r="http://schemas.openxmlformats.org/officeDocument/2006/relationships" xmlns:p="http://schemas.openxmlformats.org/presentationml/2006/main">
  <p:tag name="HIGHLIGHTER" val="false"/>
</p:tagLst>
</file>

<file path=ppt/tags/tag362.xml><?xml version="1.0" encoding="utf-8"?>
<p:tagLst xmlns:a="http://schemas.openxmlformats.org/drawingml/2006/main" xmlns:r="http://schemas.openxmlformats.org/officeDocument/2006/relationships" xmlns:p="http://schemas.openxmlformats.org/presentationml/2006/main">
  <p:tag name="HIGHLIGHTER" val="false"/>
</p:tagLst>
</file>

<file path=ppt/tags/tag363.xml><?xml version="1.0" encoding="utf-8"?>
<p:tagLst xmlns:a="http://schemas.openxmlformats.org/drawingml/2006/main" xmlns:r="http://schemas.openxmlformats.org/officeDocument/2006/relationships" xmlns:p="http://schemas.openxmlformats.org/presentationml/2006/main">
  <p:tag name="HIGHLIGHTER" val="false"/>
</p:tagLst>
</file>

<file path=ppt/tags/tag364.xml><?xml version="1.0" encoding="utf-8"?>
<p:tagLst xmlns:a="http://schemas.openxmlformats.org/drawingml/2006/main" xmlns:r="http://schemas.openxmlformats.org/officeDocument/2006/relationships" xmlns:p="http://schemas.openxmlformats.org/presentationml/2006/main">
  <p:tag name="HIGHLIGHTER" val="false"/>
</p:tagLst>
</file>

<file path=ppt/tags/tag365.xml><?xml version="1.0" encoding="utf-8"?>
<p:tagLst xmlns:a="http://schemas.openxmlformats.org/drawingml/2006/main" xmlns:r="http://schemas.openxmlformats.org/officeDocument/2006/relationships" xmlns:p="http://schemas.openxmlformats.org/presentationml/2006/main">
  <p:tag name="HIGHLIGHTER" val="false"/>
</p:tagLst>
</file>

<file path=ppt/tags/tag366.xml><?xml version="1.0" encoding="utf-8"?>
<p:tagLst xmlns:a="http://schemas.openxmlformats.org/drawingml/2006/main" xmlns:r="http://schemas.openxmlformats.org/officeDocument/2006/relationships" xmlns:p="http://schemas.openxmlformats.org/presentationml/2006/main">
  <p:tag name="HIGHLIGHTER" val="false"/>
</p:tagLst>
</file>

<file path=ppt/tags/tag367.xml><?xml version="1.0" encoding="utf-8"?>
<p:tagLst xmlns:a="http://schemas.openxmlformats.org/drawingml/2006/main" xmlns:r="http://schemas.openxmlformats.org/officeDocument/2006/relationships" xmlns:p="http://schemas.openxmlformats.org/presentationml/2006/main">
  <p:tag name="HIGHLIGHTER" val="false"/>
</p:tagLst>
</file>

<file path=ppt/tags/tag368.xml><?xml version="1.0" encoding="utf-8"?>
<p:tagLst xmlns:a="http://schemas.openxmlformats.org/drawingml/2006/main" xmlns:r="http://schemas.openxmlformats.org/officeDocument/2006/relationships" xmlns:p="http://schemas.openxmlformats.org/presentationml/2006/main">
  <p:tag name="HIGHLIGHTER" val="false"/>
</p:tagLst>
</file>

<file path=ppt/tags/tag369.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70.xml><?xml version="1.0" encoding="utf-8"?>
<p:tagLst xmlns:a="http://schemas.openxmlformats.org/drawingml/2006/main" xmlns:r="http://schemas.openxmlformats.org/officeDocument/2006/relationships" xmlns:p="http://schemas.openxmlformats.org/presentationml/2006/main">
  <p:tag name="HIGHLIGHTER" val="false"/>
</p:tagLst>
</file>

<file path=ppt/tags/tag371.xml><?xml version="1.0" encoding="utf-8"?>
<p:tagLst xmlns:a="http://schemas.openxmlformats.org/drawingml/2006/main" xmlns:r="http://schemas.openxmlformats.org/officeDocument/2006/relationships" xmlns:p="http://schemas.openxmlformats.org/presentationml/2006/main">
  <p:tag name="HIGHLIGHTER" val="false"/>
</p:tagLst>
</file>

<file path=ppt/tags/tag372.xml><?xml version="1.0" encoding="utf-8"?>
<p:tagLst xmlns:a="http://schemas.openxmlformats.org/drawingml/2006/main" xmlns:r="http://schemas.openxmlformats.org/officeDocument/2006/relationships" xmlns:p="http://schemas.openxmlformats.org/presentationml/2006/main">
  <p:tag name="HIGHLIGHTER" val="false"/>
</p:tagLst>
</file>

<file path=ppt/tags/tag373.xml><?xml version="1.0" encoding="utf-8"?>
<p:tagLst xmlns:a="http://schemas.openxmlformats.org/drawingml/2006/main" xmlns:r="http://schemas.openxmlformats.org/officeDocument/2006/relationships" xmlns:p="http://schemas.openxmlformats.org/presentationml/2006/main">
  <p:tag name="HIGHLIGHTER" val="false"/>
</p:tagLst>
</file>

<file path=ppt/tags/tag374.xml><?xml version="1.0" encoding="utf-8"?>
<p:tagLst xmlns:a="http://schemas.openxmlformats.org/drawingml/2006/main" xmlns:r="http://schemas.openxmlformats.org/officeDocument/2006/relationships" xmlns:p="http://schemas.openxmlformats.org/presentationml/2006/main">
  <p:tag name="HIGHLIGHTER" val="false"/>
</p:tagLst>
</file>

<file path=ppt/tags/tag375.xml><?xml version="1.0" encoding="utf-8"?>
<p:tagLst xmlns:a="http://schemas.openxmlformats.org/drawingml/2006/main" xmlns:r="http://schemas.openxmlformats.org/officeDocument/2006/relationships" xmlns:p="http://schemas.openxmlformats.org/presentationml/2006/main">
  <p:tag name="HIGHLIGHTER" val="false"/>
</p:tagLst>
</file>

<file path=ppt/tags/tag376.xml><?xml version="1.0" encoding="utf-8"?>
<p:tagLst xmlns:a="http://schemas.openxmlformats.org/drawingml/2006/main" xmlns:r="http://schemas.openxmlformats.org/officeDocument/2006/relationships" xmlns:p="http://schemas.openxmlformats.org/presentationml/2006/main">
  <p:tag name="HIGHLIGHTER" val="false"/>
</p:tagLst>
</file>

<file path=ppt/tags/tag377.xml><?xml version="1.0" encoding="utf-8"?>
<p:tagLst xmlns:a="http://schemas.openxmlformats.org/drawingml/2006/main" xmlns:r="http://schemas.openxmlformats.org/officeDocument/2006/relationships" xmlns:p="http://schemas.openxmlformats.org/presentationml/2006/main">
  <p:tag name="HIGHLIGHTER" val="false"/>
</p:tagLst>
</file>

<file path=ppt/tags/tag378.xml><?xml version="1.0" encoding="utf-8"?>
<p:tagLst xmlns:a="http://schemas.openxmlformats.org/drawingml/2006/main" xmlns:r="http://schemas.openxmlformats.org/officeDocument/2006/relationships" xmlns:p="http://schemas.openxmlformats.org/presentationml/2006/main">
  <p:tag name="HIGHLIGHTER" val="false"/>
</p:tagLst>
</file>

<file path=ppt/tags/tag379.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80.xml><?xml version="1.0" encoding="utf-8"?>
<p:tagLst xmlns:a="http://schemas.openxmlformats.org/drawingml/2006/main" xmlns:r="http://schemas.openxmlformats.org/officeDocument/2006/relationships" xmlns:p="http://schemas.openxmlformats.org/presentationml/2006/main">
  <p:tag name="HIGHLIGHTER" val="false"/>
</p:tagLst>
</file>

<file path=ppt/tags/tag381.xml><?xml version="1.0" encoding="utf-8"?>
<p:tagLst xmlns:a="http://schemas.openxmlformats.org/drawingml/2006/main" xmlns:r="http://schemas.openxmlformats.org/officeDocument/2006/relationships" xmlns:p="http://schemas.openxmlformats.org/presentationml/2006/main">
  <p:tag name="HIGHLIGHTER" val="false"/>
</p:tagLst>
</file>

<file path=ppt/tags/tag382.xml><?xml version="1.0" encoding="utf-8"?>
<p:tagLst xmlns:a="http://schemas.openxmlformats.org/drawingml/2006/main" xmlns:r="http://schemas.openxmlformats.org/officeDocument/2006/relationships" xmlns:p="http://schemas.openxmlformats.org/presentationml/2006/main">
  <p:tag name="HIGHLIGHTER" val="false"/>
</p:tagLst>
</file>

<file path=ppt/tags/tag383.xml><?xml version="1.0" encoding="utf-8"?>
<p:tagLst xmlns:a="http://schemas.openxmlformats.org/drawingml/2006/main" xmlns:r="http://schemas.openxmlformats.org/officeDocument/2006/relationships" xmlns:p="http://schemas.openxmlformats.org/presentationml/2006/main">
  <p:tag name="HIGHLIGHTER" val="false"/>
</p:tagLst>
</file>

<file path=ppt/tags/tag384.xml><?xml version="1.0" encoding="utf-8"?>
<p:tagLst xmlns:a="http://schemas.openxmlformats.org/drawingml/2006/main" xmlns:r="http://schemas.openxmlformats.org/officeDocument/2006/relationships" xmlns:p="http://schemas.openxmlformats.org/presentationml/2006/main">
  <p:tag name="HIGHLIGHTER" val="false"/>
</p:tagLst>
</file>

<file path=ppt/tags/tag385.xml><?xml version="1.0" encoding="utf-8"?>
<p:tagLst xmlns:a="http://schemas.openxmlformats.org/drawingml/2006/main" xmlns:r="http://schemas.openxmlformats.org/officeDocument/2006/relationships" xmlns:p="http://schemas.openxmlformats.org/presentationml/2006/main">
  <p:tag name="HIGHLIGHTER" val="false"/>
</p:tagLst>
</file>

<file path=ppt/tags/tag386.xml><?xml version="1.0" encoding="utf-8"?>
<p:tagLst xmlns:a="http://schemas.openxmlformats.org/drawingml/2006/main" xmlns:r="http://schemas.openxmlformats.org/officeDocument/2006/relationships" xmlns:p="http://schemas.openxmlformats.org/presentationml/2006/main">
  <p:tag name="HIGHLIGHTER" val="false"/>
</p:tagLst>
</file>

<file path=ppt/tags/tag387.xml><?xml version="1.0" encoding="utf-8"?>
<p:tagLst xmlns:a="http://schemas.openxmlformats.org/drawingml/2006/main" xmlns:r="http://schemas.openxmlformats.org/officeDocument/2006/relationships" xmlns:p="http://schemas.openxmlformats.org/presentationml/2006/main">
  <p:tag name="HIGHLIGHTER" val="false"/>
</p:tagLst>
</file>

<file path=ppt/tags/tag388.xml><?xml version="1.0" encoding="utf-8"?>
<p:tagLst xmlns:a="http://schemas.openxmlformats.org/drawingml/2006/main" xmlns:r="http://schemas.openxmlformats.org/officeDocument/2006/relationships" xmlns:p="http://schemas.openxmlformats.org/presentationml/2006/main">
  <p:tag name="HIGHLIGHTER" val="false"/>
</p:tagLst>
</file>

<file path=ppt/tags/tag389.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390.xml><?xml version="1.0" encoding="utf-8"?>
<p:tagLst xmlns:a="http://schemas.openxmlformats.org/drawingml/2006/main" xmlns:r="http://schemas.openxmlformats.org/officeDocument/2006/relationships" xmlns:p="http://schemas.openxmlformats.org/presentationml/2006/main">
  <p:tag name="HIGHLIGHTER" val="false"/>
</p:tagLst>
</file>

<file path=ppt/tags/tag391.xml><?xml version="1.0" encoding="utf-8"?>
<p:tagLst xmlns:a="http://schemas.openxmlformats.org/drawingml/2006/main" xmlns:r="http://schemas.openxmlformats.org/officeDocument/2006/relationships" xmlns:p="http://schemas.openxmlformats.org/presentationml/2006/main">
  <p:tag name="HIGHLIGHTER" val="false"/>
</p:tagLst>
</file>

<file path=ppt/tags/tag392.xml><?xml version="1.0" encoding="utf-8"?>
<p:tagLst xmlns:a="http://schemas.openxmlformats.org/drawingml/2006/main" xmlns:r="http://schemas.openxmlformats.org/officeDocument/2006/relationships" xmlns:p="http://schemas.openxmlformats.org/presentationml/2006/main">
  <p:tag name="HIGHLIGHTER" val="false"/>
</p:tagLst>
</file>

<file path=ppt/tags/tag393.xml><?xml version="1.0" encoding="utf-8"?>
<p:tagLst xmlns:a="http://schemas.openxmlformats.org/drawingml/2006/main" xmlns:r="http://schemas.openxmlformats.org/officeDocument/2006/relationships" xmlns:p="http://schemas.openxmlformats.org/presentationml/2006/main">
  <p:tag name="HIGHLIGHTER" val="false"/>
</p:tagLst>
</file>

<file path=ppt/tags/tag394.xml><?xml version="1.0" encoding="utf-8"?>
<p:tagLst xmlns:a="http://schemas.openxmlformats.org/drawingml/2006/main" xmlns:r="http://schemas.openxmlformats.org/officeDocument/2006/relationships" xmlns:p="http://schemas.openxmlformats.org/presentationml/2006/main">
  <p:tag name="HIGHLIGHTER" val="false"/>
</p:tagLst>
</file>

<file path=ppt/tags/tag395.xml><?xml version="1.0" encoding="utf-8"?>
<p:tagLst xmlns:a="http://schemas.openxmlformats.org/drawingml/2006/main" xmlns:r="http://schemas.openxmlformats.org/officeDocument/2006/relationships" xmlns:p="http://schemas.openxmlformats.org/presentationml/2006/main">
  <p:tag name="HIGHLIGHTER" val="false"/>
</p:tagLst>
</file>

<file path=ppt/tags/tag396.xml><?xml version="1.0" encoding="utf-8"?>
<p:tagLst xmlns:a="http://schemas.openxmlformats.org/drawingml/2006/main" xmlns:r="http://schemas.openxmlformats.org/officeDocument/2006/relationships" xmlns:p="http://schemas.openxmlformats.org/presentationml/2006/main">
  <p:tag name="HIGHLIGHTER" val="false"/>
</p:tagLst>
</file>

<file path=ppt/tags/tag397.xml><?xml version="1.0" encoding="utf-8"?>
<p:tagLst xmlns:a="http://schemas.openxmlformats.org/drawingml/2006/main" xmlns:r="http://schemas.openxmlformats.org/officeDocument/2006/relationships" xmlns:p="http://schemas.openxmlformats.org/presentationml/2006/main">
  <p:tag name="HIGHLIGHTER" val="false"/>
</p:tagLst>
</file>

<file path=ppt/tags/tag398.xml><?xml version="1.0" encoding="utf-8"?>
<p:tagLst xmlns:a="http://schemas.openxmlformats.org/drawingml/2006/main" xmlns:r="http://schemas.openxmlformats.org/officeDocument/2006/relationships" xmlns:p="http://schemas.openxmlformats.org/presentationml/2006/main">
  <p:tag name="HIGHLIGHTER" val="false"/>
</p:tagLst>
</file>

<file path=ppt/tags/tag39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00.xml><?xml version="1.0" encoding="utf-8"?>
<p:tagLst xmlns:a="http://schemas.openxmlformats.org/drawingml/2006/main" xmlns:r="http://schemas.openxmlformats.org/officeDocument/2006/relationships" xmlns:p="http://schemas.openxmlformats.org/presentationml/2006/main">
  <p:tag name="HIGHLIGHTER" val="false"/>
</p:tagLst>
</file>

<file path=ppt/tags/tag401.xml><?xml version="1.0" encoding="utf-8"?>
<p:tagLst xmlns:a="http://schemas.openxmlformats.org/drawingml/2006/main" xmlns:r="http://schemas.openxmlformats.org/officeDocument/2006/relationships" xmlns:p="http://schemas.openxmlformats.org/presentationml/2006/main">
  <p:tag name="HIGHLIGHTER" val="false"/>
</p:tagLst>
</file>

<file path=ppt/tags/tag402.xml><?xml version="1.0" encoding="utf-8"?>
<p:tagLst xmlns:a="http://schemas.openxmlformats.org/drawingml/2006/main" xmlns:r="http://schemas.openxmlformats.org/officeDocument/2006/relationships" xmlns:p="http://schemas.openxmlformats.org/presentationml/2006/main">
  <p:tag name="HIGHLIGHTER" val="false"/>
</p:tagLst>
</file>

<file path=ppt/tags/tag403.xml><?xml version="1.0" encoding="utf-8"?>
<p:tagLst xmlns:a="http://schemas.openxmlformats.org/drawingml/2006/main" xmlns:r="http://schemas.openxmlformats.org/officeDocument/2006/relationships" xmlns:p="http://schemas.openxmlformats.org/presentationml/2006/main">
  <p:tag name="HIGHLIGHTER" val="false"/>
</p:tagLst>
</file>

<file path=ppt/tags/tag404.xml><?xml version="1.0" encoding="utf-8"?>
<p:tagLst xmlns:a="http://schemas.openxmlformats.org/drawingml/2006/main" xmlns:r="http://schemas.openxmlformats.org/officeDocument/2006/relationships" xmlns:p="http://schemas.openxmlformats.org/presentationml/2006/main">
  <p:tag name="HIGHLIGHTER" val="false"/>
</p:tagLst>
</file>

<file path=ppt/tags/tag405.xml><?xml version="1.0" encoding="utf-8"?>
<p:tagLst xmlns:a="http://schemas.openxmlformats.org/drawingml/2006/main" xmlns:r="http://schemas.openxmlformats.org/officeDocument/2006/relationships" xmlns:p="http://schemas.openxmlformats.org/presentationml/2006/main">
  <p:tag name="HIGHLIGHTER" val="false"/>
</p:tagLst>
</file>

<file path=ppt/tags/tag406.xml><?xml version="1.0" encoding="utf-8"?>
<p:tagLst xmlns:a="http://schemas.openxmlformats.org/drawingml/2006/main" xmlns:r="http://schemas.openxmlformats.org/officeDocument/2006/relationships" xmlns:p="http://schemas.openxmlformats.org/presentationml/2006/main">
  <p:tag name="HIGHLIGHTER" val="false"/>
</p:tagLst>
</file>

<file path=ppt/tags/tag407.xml><?xml version="1.0" encoding="utf-8"?>
<p:tagLst xmlns:a="http://schemas.openxmlformats.org/drawingml/2006/main" xmlns:r="http://schemas.openxmlformats.org/officeDocument/2006/relationships" xmlns:p="http://schemas.openxmlformats.org/presentationml/2006/main">
  <p:tag name="HIGHLIGHTER" val="false"/>
</p:tagLst>
</file>

<file path=ppt/tags/tag408.xml><?xml version="1.0" encoding="utf-8"?>
<p:tagLst xmlns:a="http://schemas.openxmlformats.org/drawingml/2006/main" xmlns:r="http://schemas.openxmlformats.org/officeDocument/2006/relationships" xmlns:p="http://schemas.openxmlformats.org/presentationml/2006/main">
  <p:tag name="HIGHLIGHTER" val="false"/>
</p:tagLst>
</file>

<file path=ppt/tags/tag409.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10.xml><?xml version="1.0" encoding="utf-8"?>
<p:tagLst xmlns:a="http://schemas.openxmlformats.org/drawingml/2006/main" xmlns:r="http://schemas.openxmlformats.org/officeDocument/2006/relationships" xmlns:p="http://schemas.openxmlformats.org/presentationml/2006/main">
  <p:tag name="HIGHLIGHTER" val="false"/>
</p:tagLst>
</file>

<file path=ppt/tags/tag411.xml><?xml version="1.0" encoding="utf-8"?>
<p:tagLst xmlns:a="http://schemas.openxmlformats.org/drawingml/2006/main" xmlns:r="http://schemas.openxmlformats.org/officeDocument/2006/relationships" xmlns:p="http://schemas.openxmlformats.org/presentationml/2006/main">
  <p:tag name="HIGHLIGHTER" val="false"/>
</p:tagLst>
</file>

<file path=ppt/tags/tag412.xml><?xml version="1.0" encoding="utf-8"?>
<p:tagLst xmlns:a="http://schemas.openxmlformats.org/drawingml/2006/main" xmlns:r="http://schemas.openxmlformats.org/officeDocument/2006/relationships" xmlns:p="http://schemas.openxmlformats.org/presentationml/2006/main">
  <p:tag name="HIGHLIGHTER" val="false"/>
</p:tagLst>
</file>

<file path=ppt/tags/tag413.xml><?xml version="1.0" encoding="utf-8"?>
<p:tagLst xmlns:a="http://schemas.openxmlformats.org/drawingml/2006/main" xmlns:r="http://schemas.openxmlformats.org/officeDocument/2006/relationships" xmlns:p="http://schemas.openxmlformats.org/presentationml/2006/main">
  <p:tag name="HIGHLIGHTER" val="false"/>
</p:tagLst>
</file>

<file path=ppt/tags/tag414.xml><?xml version="1.0" encoding="utf-8"?>
<p:tagLst xmlns:a="http://schemas.openxmlformats.org/drawingml/2006/main" xmlns:r="http://schemas.openxmlformats.org/officeDocument/2006/relationships" xmlns:p="http://schemas.openxmlformats.org/presentationml/2006/main">
  <p:tag name="HIGHLIGHTER" val="false"/>
</p:tagLst>
</file>

<file path=ppt/tags/tag415.xml><?xml version="1.0" encoding="utf-8"?>
<p:tagLst xmlns:a="http://schemas.openxmlformats.org/drawingml/2006/main" xmlns:r="http://schemas.openxmlformats.org/officeDocument/2006/relationships" xmlns:p="http://schemas.openxmlformats.org/presentationml/2006/main">
  <p:tag name="HIGHLIGHTER" val="false"/>
</p:tagLst>
</file>

<file path=ppt/tags/tag416.xml><?xml version="1.0" encoding="utf-8"?>
<p:tagLst xmlns:a="http://schemas.openxmlformats.org/drawingml/2006/main" xmlns:r="http://schemas.openxmlformats.org/officeDocument/2006/relationships" xmlns:p="http://schemas.openxmlformats.org/presentationml/2006/main">
  <p:tag name="HIGHLIGHTER" val="false"/>
</p:tagLst>
</file>

<file path=ppt/tags/tag417.xml><?xml version="1.0" encoding="utf-8"?>
<p:tagLst xmlns:a="http://schemas.openxmlformats.org/drawingml/2006/main" xmlns:r="http://schemas.openxmlformats.org/officeDocument/2006/relationships" xmlns:p="http://schemas.openxmlformats.org/presentationml/2006/main">
  <p:tag name="HIGHLIGHTER" val="false"/>
</p:tagLst>
</file>

<file path=ppt/tags/tag418.xml><?xml version="1.0" encoding="utf-8"?>
<p:tagLst xmlns:a="http://schemas.openxmlformats.org/drawingml/2006/main" xmlns:r="http://schemas.openxmlformats.org/officeDocument/2006/relationships" xmlns:p="http://schemas.openxmlformats.org/presentationml/2006/main">
  <p:tag name="HIGHLIGHTER" val="false"/>
</p:tagLst>
</file>

<file path=ppt/tags/tag419.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20.xml><?xml version="1.0" encoding="utf-8"?>
<p:tagLst xmlns:a="http://schemas.openxmlformats.org/drawingml/2006/main" xmlns:r="http://schemas.openxmlformats.org/officeDocument/2006/relationships" xmlns:p="http://schemas.openxmlformats.org/presentationml/2006/main">
  <p:tag name="HIGHLIGHTER" val="false"/>
</p:tagLst>
</file>

<file path=ppt/tags/tag421.xml><?xml version="1.0" encoding="utf-8"?>
<p:tagLst xmlns:a="http://schemas.openxmlformats.org/drawingml/2006/main" xmlns:r="http://schemas.openxmlformats.org/officeDocument/2006/relationships" xmlns:p="http://schemas.openxmlformats.org/presentationml/2006/main">
  <p:tag name="HIGHLIGHTER" val="false"/>
</p:tagLst>
</file>

<file path=ppt/tags/tag422.xml><?xml version="1.0" encoding="utf-8"?>
<p:tagLst xmlns:a="http://schemas.openxmlformats.org/drawingml/2006/main" xmlns:r="http://schemas.openxmlformats.org/officeDocument/2006/relationships" xmlns:p="http://schemas.openxmlformats.org/presentationml/2006/main">
  <p:tag name="HIGHLIGHTER" val="false"/>
</p:tagLst>
</file>

<file path=ppt/tags/tag423.xml><?xml version="1.0" encoding="utf-8"?>
<p:tagLst xmlns:a="http://schemas.openxmlformats.org/drawingml/2006/main" xmlns:r="http://schemas.openxmlformats.org/officeDocument/2006/relationships" xmlns:p="http://schemas.openxmlformats.org/presentationml/2006/main">
  <p:tag name="HIGHLIGHTER" val="false"/>
</p:tagLst>
</file>

<file path=ppt/tags/tag424.xml><?xml version="1.0" encoding="utf-8"?>
<p:tagLst xmlns:a="http://schemas.openxmlformats.org/drawingml/2006/main" xmlns:r="http://schemas.openxmlformats.org/officeDocument/2006/relationships" xmlns:p="http://schemas.openxmlformats.org/presentationml/2006/main">
  <p:tag name="HIGHLIGHTER" val="false"/>
</p:tagLst>
</file>

<file path=ppt/tags/tag425.xml><?xml version="1.0" encoding="utf-8"?>
<p:tagLst xmlns:a="http://schemas.openxmlformats.org/drawingml/2006/main" xmlns:r="http://schemas.openxmlformats.org/officeDocument/2006/relationships" xmlns:p="http://schemas.openxmlformats.org/presentationml/2006/main">
  <p:tag name="HIGHLIGHTER" val="false"/>
</p:tagLst>
</file>

<file path=ppt/tags/tag426.xml><?xml version="1.0" encoding="utf-8"?>
<p:tagLst xmlns:a="http://schemas.openxmlformats.org/drawingml/2006/main" xmlns:r="http://schemas.openxmlformats.org/officeDocument/2006/relationships" xmlns:p="http://schemas.openxmlformats.org/presentationml/2006/main">
  <p:tag name="HIGHLIGHTER" val="false"/>
</p:tagLst>
</file>

<file path=ppt/tags/tag427.xml><?xml version="1.0" encoding="utf-8"?>
<p:tagLst xmlns:a="http://schemas.openxmlformats.org/drawingml/2006/main" xmlns:r="http://schemas.openxmlformats.org/officeDocument/2006/relationships" xmlns:p="http://schemas.openxmlformats.org/presentationml/2006/main">
  <p:tag name="HIGHLIGHTER" val="false"/>
</p:tagLst>
</file>

<file path=ppt/tags/tag428.xml><?xml version="1.0" encoding="utf-8"?>
<p:tagLst xmlns:a="http://schemas.openxmlformats.org/drawingml/2006/main" xmlns:r="http://schemas.openxmlformats.org/officeDocument/2006/relationships" xmlns:p="http://schemas.openxmlformats.org/presentationml/2006/main">
  <p:tag name="HIGHLIGHTER" val="false"/>
</p:tagLst>
</file>

<file path=ppt/tags/tag429.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30.xml><?xml version="1.0" encoding="utf-8"?>
<p:tagLst xmlns:a="http://schemas.openxmlformats.org/drawingml/2006/main" xmlns:r="http://schemas.openxmlformats.org/officeDocument/2006/relationships" xmlns:p="http://schemas.openxmlformats.org/presentationml/2006/main">
  <p:tag name="HIGHLIGHTER" val="false"/>
</p:tagLst>
</file>

<file path=ppt/tags/tag431.xml><?xml version="1.0" encoding="utf-8"?>
<p:tagLst xmlns:a="http://schemas.openxmlformats.org/drawingml/2006/main" xmlns:r="http://schemas.openxmlformats.org/officeDocument/2006/relationships" xmlns:p="http://schemas.openxmlformats.org/presentationml/2006/main">
  <p:tag name="HIGHLIGHTER" val="false"/>
</p:tagLst>
</file>

<file path=ppt/tags/tag432.xml><?xml version="1.0" encoding="utf-8"?>
<p:tagLst xmlns:a="http://schemas.openxmlformats.org/drawingml/2006/main" xmlns:r="http://schemas.openxmlformats.org/officeDocument/2006/relationships" xmlns:p="http://schemas.openxmlformats.org/presentationml/2006/main">
  <p:tag name="HIGHLIGHTER" val="false"/>
</p:tagLst>
</file>

<file path=ppt/tags/tag433.xml><?xml version="1.0" encoding="utf-8"?>
<p:tagLst xmlns:a="http://schemas.openxmlformats.org/drawingml/2006/main" xmlns:r="http://schemas.openxmlformats.org/officeDocument/2006/relationships" xmlns:p="http://schemas.openxmlformats.org/presentationml/2006/main">
  <p:tag name="HIGHLIGHTER" val="false"/>
</p:tagLst>
</file>

<file path=ppt/tags/tag434.xml><?xml version="1.0" encoding="utf-8"?>
<p:tagLst xmlns:a="http://schemas.openxmlformats.org/drawingml/2006/main" xmlns:r="http://schemas.openxmlformats.org/officeDocument/2006/relationships" xmlns:p="http://schemas.openxmlformats.org/presentationml/2006/main">
  <p:tag name="HIGHLIGHTER" val="false"/>
</p:tagLst>
</file>

<file path=ppt/tags/tag435.xml><?xml version="1.0" encoding="utf-8"?>
<p:tagLst xmlns:a="http://schemas.openxmlformats.org/drawingml/2006/main" xmlns:r="http://schemas.openxmlformats.org/officeDocument/2006/relationships" xmlns:p="http://schemas.openxmlformats.org/presentationml/2006/main">
  <p:tag name="HIGHLIGHTER" val="false"/>
</p:tagLst>
</file>

<file path=ppt/tags/tag436.xml><?xml version="1.0" encoding="utf-8"?>
<p:tagLst xmlns:a="http://schemas.openxmlformats.org/drawingml/2006/main" xmlns:r="http://schemas.openxmlformats.org/officeDocument/2006/relationships" xmlns:p="http://schemas.openxmlformats.org/presentationml/2006/main">
  <p:tag name="HIGHLIGHTER" val="false"/>
</p:tagLst>
</file>

<file path=ppt/tags/tag437.xml><?xml version="1.0" encoding="utf-8"?>
<p:tagLst xmlns:a="http://schemas.openxmlformats.org/drawingml/2006/main" xmlns:r="http://schemas.openxmlformats.org/officeDocument/2006/relationships" xmlns:p="http://schemas.openxmlformats.org/presentationml/2006/main">
  <p:tag name="HIGHLIGHTER" val="false"/>
</p:tagLst>
</file>

<file path=ppt/tags/tag438.xml><?xml version="1.0" encoding="utf-8"?>
<p:tagLst xmlns:a="http://schemas.openxmlformats.org/drawingml/2006/main" xmlns:r="http://schemas.openxmlformats.org/officeDocument/2006/relationships" xmlns:p="http://schemas.openxmlformats.org/presentationml/2006/main">
  <p:tag name="HIGHLIGHTER" val="false"/>
</p:tagLst>
</file>

<file path=ppt/tags/tag439.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40.xml><?xml version="1.0" encoding="utf-8"?>
<p:tagLst xmlns:a="http://schemas.openxmlformats.org/drawingml/2006/main" xmlns:r="http://schemas.openxmlformats.org/officeDocument/2006/relationships" xmlns:p="http://schemas.openxmlformats.org/presentationml/2006/main">
  <p:tag name="HIGHLIGHTER" val="false"/>
</p:tagLst>
</file>

<file path=ppt/tags/tag441.xml><?xml version="1.0" encoding="utf-8"?>
<p:tagLst xmlns:a="http://schemas.openxmlformats.org/drawingml/2006/main" xmlns:r="http://schemas.openxmlformats.org/officeDocument/2006/relationships" xmlns:p="http://schemas.openxmlformats.org/presentationml/2006/main">
  <p:tag name="HIGHLIGHTER" val="false"/>
</p:tagLst>
</file>

<file path=ppt/tags/tag442.xml><?xml version="1.0" encoding="utf-8"?>
<p:tagLst xmlns:a="http://schemas.openxmlformats.org/drawingml/2006/main" xmlns:r="http://schemas.openxmlformats.org/officeDocument/2006/relationships" xmlns:p="http://schemas.openxmlformats.org/presentationml/2006/main">
  <p:tag name="HIGHLIGHTER" val="false"/>
</p:tagLst>
</file>

<file path=ppt/tags/tag443.xml><?xml version="1.0" encoding="utf-8"?>
<p:tagLst xmlns:a="http://schemas.openxmlformats.org/drawingml/2006/main" xmlns:r="http://schemas.openxmlformats.org/officeDocument/2006/relationships" xmlns:p="http://schemas.openxmlformats.org/presentationml/2006/main">
  <p:tag name="HIGHLIGHTER" val="false"/>
</p:tagLst>
</file>

<file path=ppt/tags/tag444.xml><?xml version="1.0" encoding="utf-8"?>
<p:tagLst xmlns:a="http://schemas.openxmlformats.org/drawingml/2006/main" xmlns:r="http://schemas.openxmlformats.org/officeDocument/2006/relationships" xmlns:p="http://schemas.openxmlformats.org/presentationml/2006/main">
  <p:tag name="HIGHLIGHTER" val="false"/>
</p:tagLst>
</file>

<file path=ppt/tags/tag445.xml><?xml version="1.0" encoding="utf-8"?>
<p:tagLst xmlns:a="http://schemas.openxmlformats.org/drawingml/2006/main" xmlns:r="http://schemas.openxmlformats.org/officeDocument/2006/relationships" xmlns:p="http://schemas.openxmlformats.org/presentationml/2006/main">
  <p:tag name="HIGHLIGHTER" val="false"/>
</p:tagLst>
</file>

<file path=ppt/tags/tag446.xml><?xml version="1.0" encoding="utf-8"?>
<p:tagLst xmlns:a="http://schemas.openxmlformats.org/drawingml/2006/main" xmlns:r="http://schemas.openxmlformats.org/officeDocument/2006/relationships" xmlns:p="http://schemas.openxmlformats.org/presentationml/2006/main">
  <p:tag name="HIGHLIGHTER" val="false"/>
</p:tagLst>
</file>

<file path=ppt/tags/tag447.xml><?xml version="1.0" encoding="utf-8"?>
<p:tagLst xmlns:a="http://schemas.openxmlformats.org/drawingml/2006/main" xmlns:r="http://schemas.openxmlformats.org/officeDocument/2006/relationships" xmlns:p="http://schemas.openxmlformats.org/presentationml/2006/main">
  <p:tag name="HIGHLIGHTER" val="false"/>
</p:tagLst>
</file>

<file path=ppt/tags/tag448.xml><?xml version="1.0" encoding="utf-8"?>
<p:tagLst xmlns:a="http://schemas.openxmlformats.org/drawingml/2006/main" xmlns:r="http://schemas.openxmlformats.org/officeDocument/2006/relationships" xmlns:p="http://schemas.openxmlformats.org/presentationml/2006/main">
  <p:tag name="HIGHLIGHTER" val="false"/>
</p:tagLst>
</file>

<file path=ppt/tags/tag449.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50.xml><?xml version="1.0" encoding="utf-8"?>
<p:tagLst xmlns:a="http://schemas.openxmlformats.org/drawingml/2006/main" xmlns:r="http://schemas.openxmlformats.org/officeDocument/2006/relationships" xmlns:p="http://schemas.openxmlformats.org/presentationml/2006/main">
  <p:tag name="HIGHLIGHTER" val="false"/>
</p:tagLst>
</file>

<file path=ppt/tags/tag451.xml><?xml version="1.0" encoding="utf-8"?>
<p:tagLst xmlns:a="http://schemas.openxmlformats.org/drawingml/2006/main" xmlns:r="http://schemas.openxmlformats.org/officeDocument/2006/relationships" xmlns:p="http://schemas.openxmlformats.org/presentationml/2006/main">
  <p:tag name="HIGHLIGHTER" val="false"/>
</p:tagLst>
</file>

<file path=ppt/tags/tag452.xml><?xml version="1.0" encoding="utf-8"?>
<p:tagLst xmlns:a="http://schemas.openxmlformats.org/drawingml/2006/main" xmlns:r="http://schemas.openxmlformats.org/officeDocument/2006/relationships" xmlns:p="http://schemas.openxmlformats.org/presentationml/2006/main">
  <p:tag name="HIGHLIGHTER" val="false"/>
</p:tagLst>
</file>

<file path=ppt/tags/tag453.xml><?xml version="1.0" encoding="utf-8"?>
<p:tagLst xmlns:a="http://schemas.openxmlformats.org/drawingml/2006/main" xmlns:r="http://schemas.openxmlformats.org/officeDocument/2006/relationships" xmlns:p="http://schemas.openxmlformats.org/presentationml/2006/main">
  <p:tag name="HIGHLIGHTER" val="false"/>
</p:tagLst>
</file>

<file path=ppt/tags/tag454.xml><?xml version="1.0" encoding="utf-8"?>
<p:tagLst xmlns:a="http://schemas.openxmlformats.org/drawingml/2006/main" xmlns:r="http://schemas.openxmlformats.org/officeDocument/2006/relationships" xmlns:p="http://schemas.openxmlformats.org/presentationml/2006/main">
  <p:tag name="HIGHLIGHTER" val="false"/>
</p:tagLst>
</file>

<file path=ppt/tags/tag455.xml><?xml version="1.0" encoding="utf-8"?>
<p:tagLst xmlns:a="http://schemas.openxmlformats.org/drawingml/2006/main" xmlns:r="http://schemas.openxmlformats.org/officeDocument/2006/relationships" xmlns:p="http://schemas.openxmlformats.org/presentationml/2006/main">
  <p:tag name="HIGHLIGHTER" val="false"/>
</p:tagLst>
</file>

<file path=ppt/tags/tag456.xml><?xml version="1.0" encoding="utf-8"?>
<p:tagLst xmlns:a="http://schemas.openxmlformats.org/drawingml/2006/main" xmlns:r="http://schemas.openxmlformats.org/officeDocument/2006/relationships" xmlns:p="http://schemas.openxmlformats.org/presentationml/2006/main">
  <p:tag name="HIGHLIGHTER" val="false"/>
</p:tagLst>
</file>

<file path=ppt/tags/tag457.xml><?xml version="1.0" encoding="utf-8"?>
<p:tagLst xmlns:a="http://schemas.openxmlformats.org/drawingml/2006/main" xmlns:r="http://schemas.openxmlformats.org/officeDocument/2006/relationships" xmlns:p="http://schemas.openxmlformats.org/presentationml/2006/main">
  <p:tag name="HIGHLIGHTER" val="false"/>
</p:tagLst>
</file>

<file path=ppt/tags/tag458.xml><?xml version="1.0" encoding="utf-8"?>
<p:tagLst xmlns:a="http://schemas.openxmlformats.org/drawingml/2006/main" xmlns:r="http://schemas.openxmlformats.org/officeDocument/2006/relationships" xmlns:p="http://schemas.openxmlformats.org/presentationml/2006/main">
  <p:tag name="HIGHLIGHTER" val="false"/>
</p:tagLst>
</file>

<file path=ppt/tags/tag459.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60.xml><?xml version="1.0" encoding="utf-8"?>
<p:tagLst xmlns:a="http://schemas.openxmlformats.org/drawingml/2006/main" xmlns:r="http://schemas.openxmlformats.org/officeDocument/2006/relationships" xmlns:p="http://schemas.openxmlformats.org/presentationml/2006/main">
  <p:tag name="HIGHLIGHTER" val="false"/>
</p:tagLst>
</file>

<file path=ppt/tags/tag461.xml><?xml version="1.0" encoding="utf-8"?>
<p:tagLst xmlns:a="http://schemas.openxmlformats.org/drawingml/2006/main" xmlns:r="http://schemas.openxmlformats.org/officeDocument/2006/relationships" xmlns:p="http://schemas.openxmlformats.org/presentationml/2006/main">
  <p:tag name="HIGHLIGHTER" val="false"/>
</p:tagLst>
</file>

<file path=ppt/tags/tag462.xml><?xml version="1.0" encoding="utf-8"?>
<p:tagLst xmlns:a="http://schemas.openxmlformats.org/drawingml/2006/main" xmlns:r="http://schemas.openxmlformats.org/officeDocument/2006/relationships" xmlns:p="http://schemas.openxmlformats.org/presentationml/2006/main">
  <p:tag name="HIGHLIGHTER" val="false"/>
</p:tagLst>
</file>

<file path=ppt/tags/tag463.xml><?xml version="1.0" encoding="utf-8"?>
<p:tagLst xmlns:a="http://schemas.openxmlformats.org/drawingml/2006/main" xmlns:r="http://schemas.openxmlformats.org/officeDocument/2006/relationships" xmlns:p="http://schemas.openxmlformats.org/presentationml/2006/main">
  <p:tag name="HIGHLIGHTER" val="false"/>
</p:tagLst>
</file>

<file path=ppt/tags/tag464.xml><?xml version="1.0" encoding="utf-8"?>
<p:tagLst xmlns:a="http://schemas.openxmlformats.org/drawingml/2006/main" xmlns:r="http://schemas.openxmlformats.org/officeDocument/2006/relationships" xmlns:p="http://schemas.openxmlformats.org/presentationml/2006/main">
  <p:tag name="HIGHLIGHTER" val="false"/>
</p:tagLst>
</file>

<file path=ppt/tags/tag465.xml><?xml version="1.0" encoding="utf-8"?>
<p:tagLst xmlns:a="http://schemas.openxmlformats.org/drawingml/2006/main" xmlns:r="http://schemas.openxmlformats.org/officeDocument/2006/relationships" xmlns:p="http://schemas.openxmlformats.org/presentationml/2006/main">
  <p:tag name="HIGHLIGHTER" val="false"/>
</p:tagLst>
</file>

<file path=ppt/tags/tag466.xml><?xml version="1.0" encoding="utf-8"?>
<p:tagLst xmlns:a="http://schemas.openxmlformats.org/drawingml/2006/main" xmlns:r="http://schemas.openxmlformats.org/officeDocument/2006/relationships" xmlns:p="http://schemas.openxmlformats.org/presentationml/2006/main">
  <p:tag name="HIGHLIGHTER" val="false"/>
</p:tagLst>
</file>

<file path=ppt/tags/tag467.xml><?xml version="1.0" encoding="utf-8"?>
<p:tagLst xmlns:a="http://schemas.openxmlformats.org/drawingml/2006/main" xmlns:r="http://schemas.openxmlformats.org/officeDocument/2006/relationships" xmlns:p="http://schemas.openxmlformats.org/presentationml/2006/main">
  <p:tag name="HIGHLIGHTER" val="false"/>
</p:tagLst>
</file>

<file path=ppt/tags/tag468.xml><?xml version="1.0" encoding="utf-8"?>
<p:tagLst xmlns:a="http://schemas.openxmlformats.org/drawingml/2006/main" xmlns:r="http://schemas.openxmlformats.org/officeDocument/2006/relationships" xmlns:p="http://schemas.openxmlformats.org/presentationml/2006/main">
  <p:tag name="HIGHLIGHTER" val="false"/>
</p:tagLst>
</file>

<file path=ppt/tags/tag469.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70.xml><?xml version="1.0" encoding="utf-8"?>
<p:tagLst xmlns:a="http://schemas.openxmlformats.org/drawingml/2006/main" xmlns:r="http://schemas.openxmlformats.org/officeDocument/2006/relationships" xmlns:p="http://schemas.openxmlformats.org/presentationml/2006/main">
  <p:tag name="HIGHLIGHTER" val="false"/>
</p:tagLst>
</file>

<file path=ppt/tags/tag471.xml><?xml version="1.0" encoding="utf-8"?>
<p:tagLst xmlns:a="http://schemas.openxmlformats.org/drawingml/2006/main" xmlns:r="http://schemas.openxmlformats.org/officeDocument/2006/relationships" xmlns:p="http://schemas.openxmlformats.org/presentationml/2006/main">
  <p:tag name="HIGHLIGHTER" val="false"/>
</p:tagLst>
</file>

<file path=ppt/tags/tag472.xml><?xml version="1.0" encoding="utf-8"?>
<p:tagLst xmlns:a="http://schemas.openxmlformats.org/drawingml/2006/main" xmlns:r="http://schemas.openxmlformats.org/officeDocument/2006/relationships" xmlns:p="http://schemas.openxmlformats.org/presentationml/2006/main">
  <p:tag name="HIGHLIGHTER" val="false"/>
</p:tagLst>
</file>

<file path=ppt/tags/tag473.xml><?xml version="1.0" encoding="utf-8"?>
<p:tagLst xmlns:a="http://schemas.openxmlformats.org/drawingml/2006/main" xmlns:r="http://schemas.openxmlformats.org/officeDocument/2006/relationships" xmlns:p="http://schemas.openxmlformats.org/presentationml/2006/main">
  <p:tag name="HIGHLIGHTER" val="false"/>
</p:tagLst>
</file>

<file path=ppt/tags/tag474.xml><?xml version="1.0" encoding="utf-8"?>
<p:tagLst xmlns:a="http://schemas.openxmlformats.org/drawingml/2006/main" xmlns:r="http://schemas.openxmlformats.org/officeDocument/2006/relationships" xmlns:p="http://schemas.openxmlformats.org/presentationml/2006/main">
  <p:tag name="HIGHLIGHTER" val="false"/>
</p:tagLst>
</file>

<file path=ppt/tags/tag475.xml><?xml version="1.0" encoding="utf-8"?>
<p:tagLst xmlns:a="http://schemas.openxmlformats.org/drawingml/2006/main" xmlns:r="http://schemas.openxmlformats.org/officeDocument/2006/relationships" xmlns:p="http://schemas.openxmlformats.org/presentationml/2006/main">
  <p:tag name="HIGHLIGHTER" val="false"/>
</p:tagLst>
</file>

<file path=ppt/tags/tag476.xml><?xml version="1.0" encoding="utf-8"?>
<p:tagLst xmlns:a="http://schemas.openxmlformats.org/drawingml/2006/main" xmlns:r="http://schemas.openxmlformats.org/officeDocument/2006/relationships" xmlns:p="http://schemas.openxmlformats.org/presentationml/2006/main">
  <p:tag name="HIGHLIGHTER" val="false"/>
</p:tagLst>
</file>

<file path=ppt/tags/tag477.xml><?xml version="1.0" encoding="utf-8"?>
<p:tagLst xmlns:a="http://schemas.openxmlformats.org/drawingml/2006/main" xmlns:r="http://schemas.openxmlformats.org/officeDocument/2006/relationships" xmlns:p="http://schemas.openxmlformats.org/presentationml/2006/main">
  <p:tag name="HIGHLIGHTER" val="false"/>
</p:tagLst>
</file>

<file path=ppt/tags/tag478.xml><?xml version="1.0" encoding="utf-8"?>
<p:tagLst xmlns:a="http://schemas.openxmlformats.org/drawingml/2006/main" xmlns:r="http://schemas.openxmlformats.org/officeDocument/2006/relationships" xmlns:p="http://schemas.openxmlformats.org/presentationml/2006/main">
  <p:tag name="HIGHLIGHTER" val="false"/>
</p:tagLst>
</file>

<file path=ppt/tags/tag479.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80.xml><?xml version="1.0" encoding="utf-8"?>
<p:tagLst xmlns:a="http://schemas.openxmlformats.org/drawingml/2006/main" xmlns:r="http://schemas.openxmlformats.org/officeDocument/2006/relationships" xmlns:p="http://schemas.openxmlformats.org/presentationml/2006/main">
  <p:tag name="HIGHLIGHTER" val="false"/>
</p:tagLst>
</file>

<file path=ppt/tags/tag481.xml><?xml version="1.0" encoding="utf-8"?>
<p:tagLst xmlns:a="http://schemas.openxmlformats.org/drawingml/2006/main" xmlns:r="http://schemas.openxmlformats.org/officeDocument/2006/relationships" xmlns:p="http://schemas.openxmlformats.org/presentationml/2006/main">
  <p:tag name="HIGHLIGHTER" val="false"/>
</p:tagLst>
</file>

<file path=ppt/tags/tag482.xml><?xml version="1.0" encoding="utf-8"?>
<p:tagLst xmlns:a="http://schemas.openxmlformats.org/drawingml/2006/main" xmlns:r="http://schemas.openxmlformats.org/officeDocument/2006/relationships" xmlns:p="http://schemas.openxmlformats.org/presentationml/2006/main">
  <p:tag name="HIGHLIGHTER" val="false"/>
</p:tagLst>
</file>

<file path=ppt/tags/tag483.xml><?xml version="1.0" encoding="utf-8"?>
<p:tagLst xmlns:a="http://schemas.openxmlformats.org/drawingml/2006/main" xmlns:r="http://schemas.openxmlformats.org/officeDocument/2006/relationships" xmlns:p="http://schemas.openxmlformats.org/presentationml/2006/main">
  <p:tag name="HIGHLIGHTER" val="false"/>
</p:tagLst>
</file>

<file path=ppt/tags/tag484.xml><?xml version="1.0" encoding="utf-8"?>
<p:tagLst xmlns:a="http://schemas.openxmlformats.org/drawingml/2006/main" xmlns:r="http://schemas.openxmlformats.org/officeDocument/2006/relationships" xmlns:p="http://schemas.openxmlformats.org/presentationml/2006/main">
  <p:tag name="HIGHLIGHTER" val="false"/>
</p:tagLst>
</file>

<file path=ppt/tags/tag485.xml><?xml version="1.0" encoding="utf-8"?>
<p:tagLst xmlns:a="http://schemas.openxmlformats.org/drawingml/2006/main" xmlns:r="http://schemas.openxmlformats.org/officeDocument/2006/relationships" xmlns:p="http://schemas.openxmlformats.org/presentationml/2006/main">
  <p:tag name="HIGHLIGHTER" val="false"/>
</p:tagLst>
</file>

<file path=ppt/tags/tag486.xml><?xml version="1.0" encoding="utf-8"?>
<p:tagLst xmlns:a="http://schemas.openxmlformats.org/drawingml/2006/main" xmlns:r="http://schemas.openxmlformats.org/officeDocument/2006/relationships" xmlns:p="http://schemas.openxmlformats.org/presentationml/2006/main">
  <p:tag name="HIGHLIGHTER" val="false"/>
</p:tagLst>
</file>

<file path=ppt/tags/tag487.xml><?xml version="1.0" encoding="utf-8"?>
<p:tagLst xmlns:a="http://schemas.openxmlformats.org/drawingml/2006/main" xmlns:r="http://schemas.openxmlformats.org/officeDocument/2006/relationships" xmlns:p="http://schemas.openxmlformats.org/presentationml/2006/main">
  <p:tag name="HIGHLIGHTER" val="false"/>
</p:tagLst>
</file>

<file path=ppt/tags/tag488.xml><?xml version="1.0" encoding="utf-8"?>
<p:tagLst xmlns:a="http://schemas.openxmlformats.org/drawingml/2006/main" xmlns:r="http://schemas.openxmlformats.org/officeDocument/2006/relationships" xmlns:p="http://schemas.openxmlformats.org/presentationml/2006/main">
  <p:tag name="HIGHLIGHTER" val="false"/>
</p:tagLst>
</file>

<file path=ppt/tags/tag489.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490.xml><?xml version="1.0" encoding="utf-8"?>
<p:tagLst xmlns:a="http://schemas.openxmlformats.org/drawingml/2006/main" xmlns:r="http://schemas.openxmlformats.org/officeDocument/2006/relationships" xmlns:p="http://schemas.openxmlformats.org/presentationml/2006/main">
  <p:tag name="HIGHLIGHTER" val="false"/>
</p:tagLst>
</file>

<file path=ppt/tags/tag491.xml><?xml version="1.0" encoding="utf-8"?>
<p:tagLst xmlns:a="http://schemas.openxmlformats.org/drawingml/2006/main" xmlns:r="http://schemas.openxmlformats.org/officeDocument/2006/relationships" xmlns:p="http://schemas.openxmlformats.org/presentationml/2006/main">
  <p:tag name="HIGHLIGHTER" val="false"/>
</p:tagLst>
</file>

<file path=ppt/tags/tag492.xml><?xml version="1.0" encoding="utf-8"?>
<p:tagLst xmlns:a="http://schemas.openxmlformats.org/drawingml/2006/main" xmlns:r="http://schemas.openxmlformats.org/officeDocument/2006/relationships" xmlns:p="http://schemas.openxmlformats.org/presentationml/2006/main">
  <p:tag name="HIGHLIGHTER" val="false"/>
</p:tagLst>
</file>

<file path=ppt/tags/tag493.xml><?xml version="1.0" encoding="utf-8"?>
<p:tagLst xmlns:a="http://schemas.openxmlformats.org/drawingml/2006/main" xmlns:r="http://schemas.openxmlformats.org/officeDocument/2006/relationships" xmlns:p="http://schemas.openxmlformats.org/presentationml/2006/main">
  <p:tag name="HIGHLIGHTER" val="false"/>
</p:tagLst>
</file>

<file path=ppt/tags/tag494.xml><?xml version="1.0" encoding="utf-8"?>
<p:tagLst xmlns:a="http://schemas.openxmlformats.org/drawingml/2006/main" xmlns:r="http://schemas.openxmlformats.org/officeDocument/2006/relationships" xmlns:p="http://schemas.openxmlformats.org/presentationml/2006/main">
  <p:tag name="HIGHLIGHTER" val="false"/>
</p:tagLst>
</file>

<file path=ppt/tags/tag495.xml><?xml version="1.0" encoding="utf-8"?>
<p:tagLst xmlns:a="http://schemas.openxmlformats.org/drawingml/2006/main" xmlns:r="http://schemas.openxmlformats.org/officeDocument/2006/relationships" xmlns:p="http://schemas.openxmlformats.org/presentationml/2006/main">
  <p:tag name="HIGHLIGHTER" val="false"/>
</p:tagLst>
</file>

<file path=ppt/tags/tag496.xml><?xml version="1.0" encoding="utf-8"?>
<p:tagLst xmlns:a="http://schemas.openxmlformats.org/drawingml/2006/main" xmlns:r="http://schemas.openxmlformats.org/officeDocument/2006/relationships" xmlns:p="http://schemas.openxmlformats.org/presentationml/2006/main">
  <p:tag name="HIGHLIGHTER" val="false"/>
</p:tagLst>
</file>

<file path=ppt/tags/tag497.xml><?xml version="1.0" encoding="utf-8"?>
<p:tagLst xmlns:a="http://schemas.openxmlformats.org/drawingml/2006/main" xmlns:r="http://schemas.openxmlformats.org/officeDocument/2006/relationships" xmlns:p="http://schemas.openxmlformats.org/presentationml/2006/main">
  <p:tag name="HIGHLIGHTER" val="false"/>
</p:tagLst>
</file>

<file path=ppt/tags/tag498.xml><?xml version="1.0" encoding="utf-8"?>
<p:tagLst xmlns:a="http://schemas.openxmlformats.org/drawingml/2006/main" xmlns:r="http://schemas.openxmlformats.org/officeDocument/2006/relationships" xmlns:p="http://schemas.openxmlformats.org/presentationml/2006/main">
  <p:tag name="HIGHLIGHTER" val="false"/>
</p:tagLst>
</file>

<file path=ppt/tags/tag49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00.xml><?xml version="1.0" encoding="utf-8"?>
<p:tagLst xmlns:a="http://schemas.openxmlformats.org/drawingml/2006/main" xmlns:r="http://schemas.openxmlformats.org/officeDocument/2006/relationships" xmlns:p="http://schemas.openxmlformats.org/presentationml/2006/main">
  <p:tag name="HIGHLIGHTER" val="false"/>
</p:tagLst>
</file>

<file path=ppt/tags/tag501.xml><?xml version="1.0" encoding="utf-8"?>
<p:tagLst xmlns:a="http://schemas.openxmlformats.org/drawingml/2006/main" xmlns:r="http://schemas.openxmlformats.org/officeDocument/2006/relationships" xmlns:p="http://schemas.openxmlformats.org/presentationml/2006/main">
  <p:tag name="HIGHLIGHTER" val="false"/>
</p:tagLst>
</file>

<file path=ppt/tags/tag502.xml><?xml version="1.0" encoding="utf-8"?>
<p:tagLst xmlns:a="http://schemas.openxmlformats.org/drawingml/2006/main" xmlns:r="http://schemas.openxmlformats.org/officeDocument/2006/relationships" xmlns:p="http://schemas.openxmlformats.org/presentationml/2006/main">
  <p:tag name="HIGHLIGHTER" val="false"/>
</p:tagLst>
</file>

<file path=ppt/tags/tag503.xml><?xml version="1.0" encoding="utf-8"?>
<p:tagLst xmlns:a="http://schemas.openxmlformats.org/drawingml/2006/main" xmlns:r="http://schemas.openxmlformats.org/officeDocument/2006/relationships" xmlns:p="http://schemas.openxmlformats.org/presentationml/2006/main">
  <p:tag name="HIGHLIGHTER" val="false"/>
</p:tagLst>
</file>

<file path=ppt/tags/tag504.xml><?xml version="1.0" encoding="utf-8"?>
<p:tagLst xmlns:a="http://schemas.openxmlformats.org/drawingml/2006/main" xmlns:r="http://schemas.openxmlformats.org/officeDocument/2006/relationships" xmlns:p="http://schemas.openxmlformats.org/presentationml/2006/main">
  <p:tag name="HIGHLIGHTER" val="false"/>
</p:tagLst>
</file>

<file path=ppt/tags/tag505.xml><?xml version="1.0" encoding="utf-8"?>
<p:tagLst xmlns:a="http://schemas.openxmlformats.org/drawingml/2006/main" xmlns:r="http://schemas.openxmlformats.org/officeDocument/2006/relationships" xmlns:p="http://schemas.openxmlformats.org/presentationml/2006/main">
  <p:tag name="HIGHLIGHTER" val="false"/>
</p:tagLst>
</file>

<file path=ppt/tags/tag506.xml><?xml version="1.0" encoding="utf-8"?>
<p:tagLst xmlns:a="http://schemas.openxmlformats.org/drawingml/2006/main" xmlns:r="http://schemas.openxmlformats.org/officeDocument/2006/relationships" xmlns:p="http://schemas.openxmlformats.org/presentationml/2006/main">
  <p:tag name="HIGHLIGHTER" val="false"/>
</p:tagLst>
</file>

<file path=ppt/tags/tag507.xml><?xml version="1.0" encoding="utf-8"?>
<p:tagLst xmlns:a="http://schemas.openxmlformats.org/drawingml/2006/main" xmlns:r="http://schemas.openxmlformats.org/officeDocument/2006/relationships" xmlns:p="http://schemas.openxmlformats.org/presentationml/2006/main">
  <p:tag name="HIGHLIGHTER" val="false"/>
</p:tagLst>
</file>

<file path=ppt/tags/tag508.xml><?xml version="1.0" encoding="utf-8"?>
<p:tagLst xmlns:a="http://schemas.openxmlformats.org/drawingml/2006/main" xmlns:r="http://schemas.openxmlformats.org/officeDocument/2006/relationships" xmlns:p="http://schemas.openxmlformats.org/presentationml/2006/main">
  <p:tag name="HIGHLIGHTER" val="false"/>
</p:tagLst>
</file>

<file path=ppt/tags/tag509.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10.xml><?xml version="1.0" encoding="utf-8"?>
<p:tagLst xmlns:a="http://schemas.openxmlformats.org/drawingml/2006/main" xmlns:r="http://schemas.openxmlformats.org/officeDocument/2006/relationships" xmlns:p="http://schemas.openxmlformats.org/presentationml/2006/main">
  <p:tag name="HIGHLIGHTER" val="false"/>
</p:tagLst>
</file>

<file path=ppt/tags/tag511.xml><?xml version="1.0" encoding="utf-8"?>
<p:tagLst xmlns:a="http://schemas.openxmlformats.org/drawingml/2006/main" xmlns:r="http://schemas.openxmlformats.org/officeDocument/2006/relationships" xmlns:p="http://schemas.openxmlformats.org/presentationml/2006/main">
  <p:tag name="HIGHLIGHTER" val="false"/>
</p:tagLst>
</file>

<file path=ppt/tags/tag512.xml><?xml version="1.0" encoding="utf-8"?>
<p:tagLst xmlns:a="http://schemas.openxmlformats.org/drawingml/2006/main" xmlns:r="http://schemas.openxmlformats.org/officeDocument/2006/relationships" xmlns:p="http://schemas.openxmlformats.org/presentationml/2006/main">
  <p:tag name="HIGHLIGHTER" val="false"/>
</p:tagLst>
</file>

<file path=ppt/tags/tag513.xml><?xml version="1.0" encoding="utf-8"?>
<p:tagLst xmlns:a="http://schemas.openxmlformats.org/drawingml/2006/main" xmlns:r="http://schemas.openxmlformats.org/officeDocument/2006/relationships" xmlns:p="http://schemas.openxmlformats.org/presentationml/2006/main">
  <p:tag name="HIGHLIGHTER" val="false"/>
</p:tagLst>
</file>

<file path=ppt/tags/tag514.xml><?xml version="1.0" encoding="utf-8"?>
<p:tagLst xmlns:a="http://schemas.openxmlformats.org/drawingml/2006/main" xmlns:r="http://schemas.openxmlformats.org/officeDocument/2006/relationships" xmlns:p="http://schemas.openxmlformats.org/presentationml/2006/main">
  <p:tag name="HIGHLIGHTER" val="false"/>
</p:tagLst>
</file>

<file path=ppt/tags/tag515.xml><?xml version="1.0" encoding="utf-8"?>
<p:tagLst xmlns:a="http://schemas.openxmlformats.org/drawingml/2006/main" xmlns:r="http://schemas.openxmlformats.org/officeDocument/2006/relationships" xmlns:p="http://schemas.openxmlformats.org/presentationml/2006/main">
  <p:tag name="HIGHLIGHTER" val="false"/>
</p:tagLst>
</file>

<file path=ppt/tags/tag516.xml><?xml version="1.0" encoding="utf-8"?>
<p:tagLst xmlns:a="http://schemas.openxmlformats.org/drawingml/2006/main" xmlns:r="http://schemas.openxmlformats.org/officeDocument/2006/relationships" xmlns:p="http://schemas.openxmlformats.org/presentationml/2006/main">
  <p:tag name="HIGHLIGHTER" val="false"/>
</p:tagLst>
</file>

<file path=ppt/tags/tag517.xml><?xml version="1.0" encoding="utf-8"?>
<p:tagLst xmlns:a="http://schemas.openxmlformats.org/drawingml/2006/main" xmlns:r="http://schemas.openxmlformats.org/officeDocument/2006/relationships" xmlns:p="http://schemas.openxmlformats.org/presentationml/2006/main">
  <p:tag name="HIGHLIGHTER" val="false"/>
</p:tagLst>
</file>

<file path=ppt/tags/tag518.xml><?xml version="1.0" encoding="utf-8"?>
<p:tagLst xmlns:a="http://schemas.openxmlformats.org/drawingml/2006/main" xmlns:r="http://schemas.openxmlformats.org/officeDocument/2006/relationships" xmlns:p="http://schemas.openxmlformats.org/presentationml/2006/main">
  <p:tag name="HIGHLIGHTER" val="false"/>
</p:tagLst>
</file>

<file path=ppt/tags/tag519.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20.xml><?xml version="1.0" encoding="utf-8"?>
<p:tagLst xmlns:a="http://schemas.openxmlformats.org/drawingml/2006/main" xmlns:r="http://schemas.openxmlformats.org/officeDocument/2006/relationships" xmlns:p="http://schemas.openxmlformats.org/presentationml/2006/main">
  <p:tag name="HIGHLIGHTER" val="false"/>
</p:tagLst>
</file>

<file path=ppt/tags/tag521.xml><?xml version="1.0" encoding="utf-8"?>
<p:tagLst xmlns:a="http://schemas.openxmlformats.org/drawingml/2006/main" xmlns:r="http://schemas.openxmlformats.org/officeDocument/2006/relationships" xmlns:p="http://schemas.openxmlformats.org/presentationml/2006/main">
  <p:tag name="HIGHLIGHTER" val="false"/>
</p:tagLst>
</file>

<file path=ppt/tags/tag522.xml><?xml version="1.0" encoding="utf-8"?>
<p:tagLst xmlns:a="http://schemas.openxmlformats.org/drawingml/2006/main" xmlns:r="http://schemas.openxmlformats.org/officeDocument/2006/relationships" xmlns:p="http://schemas.openxmlformats.org/presentationml/2006/main">
  <p:tag name="HIGHLIGHTER" val="false"/>
</p:tagLst>
</file>

<file path=ppt/tags/tag523.xml><?xml version="1.0" encoding="utf-8"?>
<p:tagLst xmlns:a="http://schemas.openxmlformats.org/drawingml/2006/main" xmlns:r="http://schemas.openxmlformats.org/officeDocument/2006/relationships" xmlns:p="http://schemas.openxmlformats.org/presentationml/2006/main">
  <p:tag name="HIGHLIGHTER" val="false"/>
</p:tagLst>
</file>

<file path=ppt/tags/tag524.xml><?xml version="1.0" encoding="utf-8"?>
<p:tagLst xmlns:a="http://schemas.openxmlformats.org/drawingml/2006/main" xmlns:r="http://schemas.openxmlformats.org/officeDocument/2006/relationships" xmlns:p="http://schemas.openxmlformats.org/presentationml/2006/main">
  <p:tag name="HIGHLIGHTER" val="false"/>
</p:tagLst>
</file>

<file path=ppt/tags/tag525.xml><?xml version="1.0" encoding="utf-8"?>
<p:tagLst xmlns:a="http://schemas.openxmlformats.org/drawingml/2006/main" xmlns:r="http://schemas.openxmlformats.org/officeDocument/2006/relationships" xmlns:p="http://schemas.openxmlformats.org/presentationml/2006/main">
  <p:tag name="HIGHLIGHTER" val="false"/>
</p:tagLst>
</file>

<file path=ppt/tags/tag526.xml><?xml version="1.0" encoding="utf-8"?>
<p:tagLst xmlns:a="http://schemas.openxmlformats.org/drawingml/2006/main" xmlns:r="http://schemas.openxmlformats.org/officeDocument/2006/relationships" xmlns:p="http://schemas.openxmlformats.org/presentationml/2006/main">
  <p:tag name="HIGHLIGHTER" val="false"/>
</p:tagLst>
</file>

<file path=ppt/tags/tag527.xml><?xml version="1.0" encoding="utf-8"?>
<p:tagLst xmlns:a="http://schemas.openxmlformats.org/drawingml/2006/main" xmlns:r="http://schemas.openxmlformats.org/officeDocument/2006/relationships" xmlns:p="http://schemas.openxmlformats.org/presentationml/2006/main">
  <p:tag name="HIGHLIGHTER" val="false"/>
</p:tagLst>
</file>

<file path=ppt/tags/tag528.xml><?xml version="1.0" encoding="utf-8"?>
<p:tagLst xmlns:a="http://schemas.openxmlformats.org/drawingml/2006/main" xmlns:r="http://schemas.openxmlformats.org/officeDocument/2006/relationships" xmlns:p="http://schemas.openxmlformats.org/presentationml/2006/main">
  <p:tag name="HIGHLIGHTER" val="false"/>
</p:tagLst>
</file>

<file path=ppt/tags/tag529.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30.xml><?xml version="1.0" encoding="utf-8"?>
<p:tagLst xmlns:a="http://schemas.openxmlformats.org/drawingml/2006/main" xmlns:r="http://schemas.openxmlformats.org/officeDocument/2006/relationships" xmlns:p="http://schemas.openxmlformats.org/presentationml/2006/main">
  <p:tag name="HIGHLIGHTER" val="false"/>
</p:tagLst>
</file>

<file path=ppt/tags/tag531.xml><?xml version="1.0" encoding="utf-8"?>
<p:tagLst xmlns:a="http://schemas.openxmlformats.org/drawingml/2006/main" xmlns:r="http://schemas.openxmlformats.org/officeDocument/2006/relationships" xmlns:p="http://schemas.openxmlformats.org/presentationml/2006/main">
  <p:tag name="HIGHLIGHTER" val="false"/>
</p:tagLst>
</file>

<file path=ppt/tags/tag532.xml><?xml version="1.0" encoding="utf-8"?>
<p:tagLst xmlns:a="http://schemas.openxmlformats.org/drawingml/2006/main" xmlns:r="http://schemas.openxmlformats.org/officeDocument/2006/relationships" xmlns:p="http://schemas.openxmlformats.org/presentationml/2006/main">
  <p:tag name="HIGHLIGHTER" val="false"/>
</p:tagLst>
</file>

<file path=ppt/tags/tag533.xml><?xml version="1.0" encoding="utf-8"?>
<p:tagLst xmlns:a="http://schemas.openxmlformats.org/drawingml/2006/main" xmlns:r="http://schemas.openxmlformats.org/officeDocument/2006/relationships" xmlns:p="http://schemas.openxmlformats.org/presentationml/2006/main">
  <p:tag name="HIGHLIGHTER" val="false"/>
</p:tagLst>
</file>

<file path=ppt/tags/tag534.xml><?xml version="1.0" encoding="utf-8"?>
<p:tagLst xmlns:a="http://schemas.openxmlformats.org/drawingml/2006/main" xmlns:r="http://schemas.openxmlformats.org/officeDocument/2006/relationships" xmlns:p="http://schemas.openxmlformats.org/presentationml/2006/main">
  <p:tag name="HIGHLIGHTER" val="false"/>
</p:tagLst>
</file>

<file path=ppt/tags/tag535.xml><?xml version="1.0" encoding="utf-8"?>
<p:tagLst xmlns:a="http://schemas.openxmlformats.org/drawingml/2006/main" xmlns:r="http://schemas.openxmlformats.org/officeDocument/2006/relationships" xmlns:p="http://schemas.openxmlformats.org/presentationml/2006/main">
  <p:tag name="HIGHLIGHTER" val="false"/>
</p:tagLst>
</file>

<file path=ppt/tags/tag536.xml><?xml version="1.0" encoding="utf-8"?>
<p:tagLst xmlns:a="http://schemas.openxmlformats.org/drawingml/2006/main" xmlns:r="http://schemas.openxmlformats.org/officeDocument/2006/relationships" xmlns:p="http://schemas.openxmlformats.org/presentationml/2006/main">
  <p:tag name="HIGHLIGHTER" val="false"/>
</p:tagLst>
</file>

<file path=ppt/tags/tag537.xml><?xml version="1.0" encoding="utf-8"?>
<p:tagLst xmlns:a="http://schemas.openxmlformats.org/drawingml/2006/main" xmlns:r="http://schemas.openxmlformats.org/officeDocument/2006/relationships" xmlns:p="http://schemas.openxmlformats.org/presentationml/2006/main">
  <p:tag name="HIGHLIGHTER" val="false"/>
</p:tagLst>
</file>

<file path=ppt/tags/tag538.xml><?xml version="1.0" encoding="utf-8"?>
<p:tagLst xmlns:a="http://schemas.openxmlformats.org/drawingml/2006/main" xmlns:r="http://schemas.openxmlformats.org/officeDocument/2006/relationships" xmlns:p="http://schemas.openxmlformats.org/presentationml/2006/main">
  <p:tag name="HIGHLIGHTER" val="false"/>
</p:tagLst>
</file>

<file path=ppt/tags/tag539.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40.xml><?xml version="1.0" encoding="utf-8"?>
<p:tagLst xmlns:a="http://schemas.openxmlformats.org/drawingml/2006/main" xmlns:r="http://schemas.openxmlformats.org/officeDocument/2006/relationships" xmlns:p="http://schemas.openxmlformats.org/presentationml/2006/main">
  <p:tag name="HIGHLIGHTER" val="false"/>
</p:tagLst>
</file>

<file path=ppt/tags/tag541.xml><?xml version="1.0" encoding="utf-8"?>
<p:tagLst xmlns:a="http://schemas.openxmlformats.org/drawingml/2006/main" xmlns:r="http://schemas.openxmlformats.org/officeDocument/2006/relationships" xmlns:p="http://schemas.openxmlformats.org/presentationml/2006/main">
  <p:tag name="HIGHLIGHTER" val="false"/>
</p:tagLst>
</file>

<file path=ppt/tags/tag542.xml><?xml version="1.0" encoding="utf-8"?>
<p:tagLst xmlns:a="http://schemas.openxmlformats.org/drawingml/2006/main" xmlns:r="http://schemas.openxmlformats.org/officeDocument/2006/relationships" xmlns:p="http://schemas.openxmlformats.org/presentationml/2006/main">
  <p:tag name="HIGHLIGHTER" val="false"/>
</p:tagLst>
</file>

<file path=ppt/tags/tag543.xml><?xml version="1.0" encoding="utf-8"?>
<p:tagLst xmlns:a="http://schemas.openxmlformats.org/drawingml/2006/main" xmlns:r="http://schemas.openxmlformats.org/officeDocument/2006/relationships" xmlns:p="http://schemas.openxmlformats.org/presentationml/2006/main">
  <p:tag name="HIGHLIGHTER" val="false"/>
</p:tagLst>
</file>

<file path=ppt/tags/tag544.xml><?xml version="1.0" encoding="utf-8"?>
<p:tagLst xmlns:a="http://schemas.openxmlformats.org/drawingml/2006/main" xmlns:r="http://schemas.openxmlformats.org/officeDocument/2006/relationships" xmlns:p="http://schemas.openxmlformats.org/presentationml/2006/main">
  <p:tag name="HIGHLIGHTER" val="false"/>
</p:tagLst>
</file>

<file path=ppt/tags/tag545.xml><?xml version="1.0" encoding="utf-8"?>
<p:tagLst xmlns:a="http://schemas.openxmlformats.org/drawingml/2006/main" xmlns:r="http://schemas.openxmlformats.org/officeDocument/2006/relationships" xmlns:p="http://schemas.openxmlformats.org/presentationml/2006/main">
  <p:tag name="HIGHLIGHTER" val="false"/>
</p:tagLst>
</file>

<file path=ppt/tags/tag546.xml><?xml version="1.0" encoding="utf-8"?>
<p:tagLst xmlns:a="http://schemas.openxmlformats.org/drawingml/2006/main" xmlns:r="http://schemas.openxmlformats.org/officeDocument/2006/relationships" xmlns:p="http://schemas.openxmlformats.org/presentationml/2006/main">
  <p:tag name="HIGHLIGHTER" val="false"/>
</p:tagLst>
</file>

<file path=ppt/tags/tag547.xml><?xml version="1.0" encoding="utf-8"?>
<p:tagLst xmlns:a="http://schemas.openxmlformats.org/drawingml/2006/main" xmlns:r="http://schemas.openxmlformats.org/officeDocument/2006/relationships" xmlns:p="http://schemas.openxmlformats.org/presentationml/2006/main">
  <p:tag name="HIGHLIGHTER" val="false"/>
</p:tagLst>
</file>

<file path=ppt/tags/tag548.xml><?xml version="1.0" encoding="utf-8"?>
<p:tagLst xmlns:a="http://schemas.openxmlformats.org/drawingml/2006/main" xmlns:r="http://schemas.openxmlformats.org/officeDocument/2006/relationships" xmlns:p="http://schemas.openxmlformats.org/presentationml/2006/main">
  <p:tag name="HIGHLIGHTER" val="false"/>
</p:tagLst>
</file>

<file path=ppt/tags/tag549.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50.xml><?xml version="1.0" encoding="utf-8"?>
<p:tagLst xmlns:a="http://schemas.openxmlformats.org/drawingml/2006/main" xmlns:r="http://schemas.openxmlformats.org/officeDocument/2006/relationships" xmlns:p="http://schemas.openxmlformats.org/presentationml/2006/main">
  <p:tag name="HIGHLIGHTER" val="false"/>
</p:tagLst>
</file>

<file path=ppt/tags/tag551.xml><?xml version="1.0" encoding="utf-8"?>
<p:tagLst xmlns:a="http://schemas.openxmlformats.org/drawingml/2006/main" xmlns:r="http://schemas.openxmlformats.org/officeDocument/2006/relationships" xmlns:p="http://schemas.openxmlformats.org/presentationml/2006/main">
  <p:tag name="HIGHLIGHTER" val="false"/>
</p:tagLst>
</file>

<file path=ppt/tags/tag552.xml><?xml version="1.0" encoding="utf-8"?>
<p:tagLst xmlns:a="http://schemas.openxmlformats.org/drawingml/2006/main" xmlns:r="http://schemas.openxmlformats.org/officeDocument/2006/relationships" xmlns:p="http://schemas.openxmlformats.org/presentationml/2006/main">
  <p:tag name="HIGHLIGHTER" val="false"/>
</p:tagLst>
</file>

<file path=ppt/tags/tag553.xml><?xml version="1.0" encoding="utf-8"?>
<p:tagLst xmlns:a="http://schemas.openxmlformats.org/drawingml/2006/main" xmlns:r="http://schemas.openxmlformats.org/officeDocument/2006/relationships" xmlns:p="http://schemas.openxmlformats.org/presentationml/2006/main">
  <p:tag name="HIGHLIGHTER" val="false"/>
</p:tagLst>
</file>

<file path=ppt/tags/tag554.xml><?xml version="1.0" encoding="utf-8"?>
<p:tagLst xmlns:a="http://schemas.openxmlformats.org/drawingml/2006/main" xmlns:r="http://schemas.openxmlformats.org/officeDocument/2006/relationships" xmlns:p="http://schemas.openxmlformats.org/presentationml/2006/main">
  <p:tag name="HIGHLIGHTER" val="false"/>
</p:tagLst>
</file>

<file path=ppt/tags/tag555.xml><?xml version="1.0" encoding="utf-8"?>
<p:tagLst xmlns:a="http://schemas.openxmlformats.org/drawingml/2006/main" xmlns:r="http://schemas.openxmlformats.org/officeDocument/2006/relationships" xmlns:p="http://schemas.openxmlformats.org/presentationml/2006/main">
  <p:tag name="HIGHLIGHTER" val="false"/>
</p:tagLst>
</file>

<file path=ppt/tags/tag556.xml><?xml version="1.0" encoding="utf-8"?>
<p:tagLst xmlns:a="http://schemas.openxmlformats.org/drawingml/2006/main" xmlns:r="http://schemas.openxmlformats.org/officeDocument/2006/relationships" xmlns:p="http://schemas.openxmlformats.org/presentationml/2006/main">
  <p:tag name="HIGHLIGHTER" val="false"/>
</p:tagLst>
</file>

<file path=ppt/tags/tag557.xml><?xml version="1.0" encoding="utf-8"?>
<p:tagLst xmlns:a="http://schemas.openxmlformats.org/drawingml/2006/main" xmlns:r="http://schemas.openxmlformats.org/officeDocument/2006/relationships" xmlns:p="http://schemas.openxmlformats.org/presentationml/2006/main">
  <p:tag name="HIGHLIGHTER" val="false"/>
</p:tagLst>
</file>

<file path=ppt/tags/tag558.xml><?xml version="1.0" encoding="utf-8"?>
<p:tagLst xmlns:a="http://schemas.openxmlformats.org/drawingml/2006/main" xmlns:r="http://schemas.openxmlformats.org/officeDocument/2006/relationships" xmlns:p="http://schemas.openxmlformats.org/presentationml/2006/main">
  <p:tag name="HIGHLIGHTER" val="false"/>
</p:tagLst>
</file>

<file path=ppt/tags/tag559.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60.xml><?xml version="1.0" encoding="utf-8"?>
<p:tagLst xmlns:a="http://schemas.openxmlformats.org/drawingml/2006/main" xmlns:r="http://schemas.openxmlformats.org/officeDocument/2006/relationships" xmlns:p="http://schemas.openxmlformats.org/presentationml/2006/main">
  <p:tag name="HIGHLIGHTER" val="false"/>
</p:tagLst>
</file>

<file path=ppt/tags/tag561.xml><?xml version="1.0" encoding="utf-8"?>
<p:tagLst xmlns:a="http://schemas.openxmlformats.org/drawingml/2006/main" xmlns:r="http://schemas.openxmlformats.org/officeDocument/2006/relationships" xmlns:p="http://schemas.openxmlformats.org/presentationml/2006/main">
  <p:tag name="HIGHLIGHTER" val="false"/>
</p:tagLst>
</file>

<file path=ppt/tags/tag562.xml><?xml version="1.0" encoding="utf-8"?>
<p:tagLst xmlns:a="http://schemas.openxmlformats.org/drawingml/2006/main" xmlns:r="http://schemas.openxmlformats.org/officeDocument/2006/relationships" xmlns:p="http://schemas.openxmlformats.org/presentationml/2006/main">
  <p:tag name="HIGHLIGHTER" val="false"/>
</p:tagLst>
</file>

<file path=ppt/tags/tag563.xml><?xml version="1.0" encoding="utf-8"?>
<p:tagLst xmlns:a="http://schemas.openxmlformats.org/drawingml/2006/main" xmlns:r="http://schemas.openxmlformats.org/officeDocument/2006/relationships" xmlns:p="http://schemas.openxmlformats.org/presentationml/2006/main">
  <p:tag name="HIGHLIGHTER" val="false"/>
</p:tagLst>
</file>

<file path=ppt/tags/tag564.xml><?xml version="1.0" encoding="utf-8"?>
<p:tagLst xmlns:a="http://schemas.openxmlformats.org/drawingml/2006/main" xmlns:r="http://schemas.openxmlformats.org/officeDocument/2006/relationships" xmlns:p="http://schemas.openxmlformats.org/presentationml/2006/main">
  <p:tag name="HIGHLIGHTER" val="false"/>
</p:tagLst>
</file>

<file path=ppt/tags/tag565.xml><?xml version="1.0" encoding="utf-8"?>
<p:tagLst xmlns:a="http://schemas.openxmlformats.org/drawingml/2006/main" xmlns:r="http://schemas.openxmlformats.org/officeDocument/2006/relationships" xmlns:p="http://schemas.openxmlformats.org/presentationml/2006/main">
  <p:tag name="HIGHLIGHTER" val="false"/>
</p:tagLst>
</file>

<file path=ppt/tags/tag566.xml><?xml version="1.0" encoding="utf-8"?>
<p:tagLst xmlns:a="http://schemas.openxmlformats.org/drawingml/2006/main" xmlns:r="http://schemas.openxmlformats.org/officeDocument/2006/relationships" xmlns:p="http://schemas.openxmlformats.org/presentationml/2006/main">
  <p:tag name="HIGHLIGHTER" val="false"/>
</p:tagLst>
</file>

<file path=ppt/tags/tag567.xml><?xml version="1.0" encoding="utf-8"?>
<p:tagLst xmlns:a="http://schemas.openxmlformats.org/drawingml/2006/main" xmlns:r="http://schemas.openxmlformats.org/officeDocument/2006/relationships" xmlns:p="http://schemas.openxmlformats.org/presentationml/2006/main">
  <p:tag name="HIGHLIGHTER" val="false"/>
</p:tagLst>
</file>

<file path=ppt/tags/tag568.xml><?xml version="1.0" encoding="utf-8"?>
<p:tagLst xmlns:a="http://schemas.openxmlformats.org/drawingml/2006/main" xmlns:r="http://schemas.openxmlformats.org/officeDocument/2006/relationships" xmlns:p="http://schemas.openxmlformats.org/presentationml/2006/main">
  <p:tag name="HIGHLIGHTER" val="false"/>
</p:tagLst>
</file>

<file path=ppt/tags/tag569.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70.xml><?xml version="1.0" encoding="utf-8"?>
<p:tagLst xmlns:a="http://schemas.openxmlformats.org/drawingml/2006/main" xmlns:r="http://schemas.openxmlformats.org/officeDocument/2006/relationships" xmlns:p="http://schemas.openxmlformats.org/presentationml/2006/main">
  <p:tag name="HIGHLIGHTER" val="false"/>
</p:tagLst>
</file>

<file path=ppt/tags/tag571.xml><?xml version="1.0" encoding="utf-8"?>
<p:tagLst xmlns:a="http://schemas.openxmlformats.org/drawingml/2006/main" xmlns:r="http://schemas.openxmlformats.org/officeDocument/2006/relationships" xmlns:p="http://schemas.openxmlformats.org/presentationml/2006/main">
  <p:tag name="HIGHLIGHTER" val="false"/>
</p:tagLst>
</file>

<file path=ppt/tags/tag572.xml><?xml version="1.0" encoding="utf-8"?>
<p:tagLst xmlns:a="http://schemas.openxmlformats.org/drawingml/2006/main" xmlns:r="http://schemas.openxmlformats.org/officeDocument/2006/relationships" xmlns:p="http://schemas.openxmlformats.org/presentationml/2006/main">
  <p:tag name="HIGHLIGHTER" val="false"/>
</p:tagLst>
</file>

<file path=ppt/tags/tag573.xml><?xml version="1.0" encoding="utf-8"?>
<p:tagLst xmlns:a="http://schemas.openxmlformats.org/drawingml/2006/main" xmlns:r="http://schemas.openxmlformats.org/officeDocument/2006/relationships" xmlns:p="http://schemas.openxmlformats.org/presentationml/2006/main">
  <p:tag name="HIGHLIGHTER" val="false"/>
</p:tagLst>
</file>

<file path=ppt/tags/tag574.xml><?xml version="1.0" encoding="utf-8"?>
<p:tagLst xmlns:a="http://schemas.openxmlformats.org/drawingml/2006/main" xmlns:r="http://schemas.openxmlformats.org/officeDocument/2006/relationships" xmlns:p="http://schemas.openxmlformats.org/presentationml/2006/main">
  <p:tag name="HIGHLIGHTER" val="false"/>
</p:tagLst>
</file>

<file path=ppt/tags/tag575.xml><?xml version="1.0" encoding="utf-8"?>
<p:tagLst xmlns:a="http://schemas.openxmlformats.org/drawingml/2006/main" xmlns:r="http://schemas.openxmlformats.org/officeDocument/2006/relationships" xmlns:p="http://schemas.openxmlformats.org/presentationml/2006/main">
  <p:tag name="HIGHLIGHTER" val="false"/>
</p:tagLst>
</file>

<file path=ppt/tags/tag576.xml><?xml version="1.0" encoding="utf-8"?>
<p:tagLst xmlns:a="http://schemas.openxmlformats.org/drawingml/2006/main" xmlns:r="http://schemas.openxmlformats.org/officeDocument/2006/relationships" xmlns:p="http://schemas.openxmlformats.org/presentationml/2006/main">
  <p:tag name="HIGHLIGHTER" val="false"/>
</p:tagLst>
</file>

<file path=ppt/tags/tag577.xml><?xml version="1.0" encoding="utf-8"?>
<p:tagLst xmlns:a="http://schemas.openxmlformats.org/drawingml/2006/main" xmlns:r="http://schemas.openxmlformats.org/officeDocument/2006/relationships" xmlns:p="http://schemas.openxmlformats.org/presentationml/2006/main">
  <p:tag name="HIGHLIGHTER" val="false"/>
</p:tagLst>
</file>

<file path=ppt/tags/tag578.xml><?xml version="1.0" encoding="utf-8"?>
<p:tagLst xmlns:a="http://schemas.openxmlformats.org/drawingml/2006/main" xmlns:r="http://schemas.openxmlformats.org/officeDocument/2006/relationships" xmlns:p="http://schemas.openxmlformats.org/presentationml/2006/main">
  <p:tag name="HIGHLIGHTER" val="false"/>
</p:tagLst>
</file>

<file path=ppt/tags/tag579.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80.xml><?xml version="1.0" encoding="utf-8"?>
<p:tagLst xmlns:a="http://schemas.openxmlformats.org/drawingml/2006/main" xmlns:r="http://schemas.openxmlformats.org/officeDocument/2006/relationships" xmlns:p="http://schemas.openxmlformats.org/presentationml/2006/main">
  <p:tag name="HIGHLIGHTER" val="false"/>
</p:tagLst>
</file>

<file path=ppt/tags/tag581.xml><?xml version="1.0" encoding="utf-8"?>
<p:tagLst xmlns:a="http://schemas.openxmlformats.org/drawingml/2006/main" xmlns:r="http://schemas.openxmlformats.org/officeDocument/2006/relationships" xmlns:p="http://schemas.openxmlformats.org/presentationml/2006/main">
  <p:tag name="HIGHLIGHTER" val="false"/>
</p:tagLst>
</file>

<file path=ppt/tags/tag582.xml><?xml version="1.0" encoding="utf-8"?>
<p:tagLst xmlns:a="http://schemas.openxmlformats.org/drawingml/2006/main" xmlns:r="http://schemas.openxmlformats.org/officeDocument/2006/relationships" xmlns:p="http://schemas.openxmlformats.org/presentationml/2006/main">
  <p:tag name="HIGHLIGHTER" val="false"/>
</p:tagLst>
</file>

<file path=ppt/tags/tag583.xml><?xml version="1.0" encoding="utf-8"?>
<p:tagLst xmlns:a="http://schemas.openxmlformats.org/drawingml/2006/main" xmlns:r="http://schemas.openxmlformats.org/officeDocument/2006/relationships" xmlns:p="http://schemas.openxmlformats.org/presentationml/2006/main">
  <p:tag name="HIGHLIGHTER" val="false"/>
</p:tagLst>
</file>

<file path=ppt/tags/tag584.xml><?xml version="1.0" encoding="utf-8"?>
<p:tagLst xmlns:a="http://schemas.openxmlformats.org/drawingml/2006/main" xmlns:r="http://schemas.openxmlformats.org/officeDocument/2006/relationships" xmlns:p="http://schemas.openxmlformats.org/presentationml/2006/main">
  <p:tag name="HIGHLIGHTER" val="false"/>
</p:tagLst>
</file>

<file path=ppt/tags/tag585.xml><?xml version="1.0" encoding="utf-8"?>
<p:tagLst xmlns:a="http://schemas.openxmlformats.org/drawingml/2006/main" xmlns:r="http://schemas.openxmlformats.org/officeDocument/2006/relationships" xmlns:p="http://schemas.openxmlformats.org/presentationml/2006/main">
  <p:tag name="HIGHLIGHTER" val="false"/>
</p:tagLst>
</file>

<file path=ppt/tags/tag586.xml><?xml version="1.0" encoding="utf-8"?>
<p:tagLst xmlns:a="http://schemas.openxmlformats.org/drawingml/2006/main" xmlns:r="http://schemas.openxmlformats.org/officeDocument/2006/relationships" xmlns:p="http://schemas.openxmlformats.org/presentationml/2006/main">
  <p:tag name="HIGHLIGHTER" val="false"/>
</p:tagLst>
</file>

<file path=ppt/tags/tag587.xml><?xml version="1.0" encoding="utf-8"?>
<p:tagLst xmlns:a="http://schemas.openxmlformats.org/drawingml/2006/main" xmlns:r="http://schemas.openxmlformats.org/officeDocument/2006/relationships" xmlns:p="http://schemas.openxmlformats.org/presentationml/2006/main">
  <p:tag name="HIGHLIGHTER" val="false"/>
</p:tagLst>
</file>

<file path=ppt/tags/tag588.xml><?xml version="1.0" encoding="utf-8"?>
<p:tagLst xmlns:a="http://schemas.openxmlformats.org/drawingml/2006/main" xmlns:r="http://schemas.openxmlformats.org/officeDocument/2006/relationships" xmlns:p="http://schemas.openxmlformats.org/presentationml/2006/main">
  <p:tag name="HIGHLIGHTER" val="false"/>
</p:tagLst>
</file>

<file path=ppt/tags/tag589.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590.xml><?xml version="1.0" encoding="utf-8"?>
<p:tagLst xmlns:a="http://schemas.openxmlformats.org/drawingml/2006/main" xmlns:r="http://schemas.openxmlformats.org/officeDocument/2006/relationships" xmlns:p="http://schemas.openxmlformats.org/presentationml/2006/main">
  <p:tag name="HIGHLIGHTER" val="false"/>
</p:tagLst>
</file>

<file path=ppt/tags/tag591.xml><?xml version="1.0" encoding="utf-8"?>
<p:tagLst xmlns:a="http://schemas.openxmlformats.org/drawingml/2006/main" xmlns:r="http://schemas.openxmlformats.org/officeDocument/2006/relationships" xmlns:p="http://schemas.openxmlformats.org/presentationml/2006/main">
  <p:tag name="HIGHLIGHTER" val="false"/>
</p:tagLst>
</file>

<file path=ppt/tags/tag592.xml><?xml version="1.0" encoding="utf-8"?>
<p:tagLst xmlns:a="http://schemas.openxmlformats.org/drawingml/2006/main" xmlns:r="http://schemas.openxmlformats.org/officeDocument/2006/relationships" xmlns:p="http://schemas.openxmlformats.org/presentationml/2006/main">
  <p:tag name="HIGHLIGHTER" val="false"/>
</p:tagLst>
</file>

<file path=ppt/tags/tag593.xml><?xml version="1.0" encoding="utf-8"?>
<p:tagLst xmlns:a="http://schemas.openxmlformats.org/drawingml/2006/main" xmlns:r="http://schemas.openxmlformats.org/officeDocument/2006/relationships" xmlns:p="http://schemas.openxmlformats.org/presentationml/2006/main">
  <p:tag name="HIGHLIGHTER" val="false"/>
</p:tagLst>
</file>

<file path=ppt/tags/tag594.xml><?xml version="1.0" encoding="utf-8"?>
<p:tagLst xmlns:a="http://schemas.openxmlformats.org/drawingml/2006/main" xmlns:r="http://schemas.openxmlformats.org/officeDocument/2006/relationships" xmlns:p="http://schemas.openxmlformats.org/presentationml/2006/main">
  <p:tag name="HIGHLIGHTER" val="false"/>
</p:tagLst>
</file>

<file path=ppt/tags/tag595.xml><?xml version="1.0" encoding="utf-8"?>
<p:tagLst xmlns:a="http://schemas.openxmlformats.org/drawingml/2006/main" xmlns:r="http://schemas.openxmlformats.org/officeDocument/2006/relationships" xmlns:p="http://schemas.openxmlformats.org/presentationml/2006/main">
  <p:tag name="HIGHLIGHTER" val="false"/>
</p:tagLst>
</file>

<file path=ppt/tags/tag596.xml><?xml version="1.0" encoding="utf-8"?>
<p:tagLst xmlns:a="http://schemas.openxmlformats.org/drawingml/2006/main" xmlns:r="http://schemas.openxmlformats.org/officeDocument/2006/relationships" xmlns:p="http://schemas.openxmlformats.org/presentationml/2006/main">
  <p:tag name="HIGHLIGHTER" val="false"/>
</p:tagLst>
</file>

<file path=ppt/tags/tag597.xml><?xml version="1.0" encoding="utf-8"?>
<p:tagLst xmlns:a="http://schemas.openxmlformats.org/drawingml/2006/main" xmlns:r="http://schemas.openxmlformats.org/officeDocument/2006/relationships" xmlns:p="http://schemas.openxmlformats.org/presentationml/2006/main">
  <p:tag name="HIGHLIGHTER" val="false"/>
</p:tagLst>
</file>

<file path=ppt/tags/tag598.xml><?xml version="1.0" encoding="utf-8"?>
<p:tagLst xmlns:a="http://schemas.openxmlformats.org/drawingml/2006/main" xmlns:r="http://schemas.openxmlformats.org/officeDocument/2006/relationships" xmlns:p="http://schemas.openxmlformats.org/presentationml/2006/main">
  <p:tag name="HIGHLIGHTER" val="false"/>
</p:tagLst>
</file>

<file path=ppt/tags/tag59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00.xml><?xml version="1.0" encoding="utf-8"?>
<p:tagLst xmlns:a="http://schemas.openxmlformats.org/drawingml/2006/main" xmlns:r="http://schemas.openxmlformats.org/officeDocument/2006/relationships" xmlns:p="http://schemas.openxmlformats.org/presentationml/2006/main">
  <p:tag name="HIGHLIGHTER" val="false"/>
</p:tagLst>
</file>

<file path=ppt/tags/tag601.xml><?xml version="1.0" encoding="utf-8"?>
<p:tagLst xmlns:a="http://schemas.openxmlformats.org/drawingml/2006/main" xmlns:r="http://schemas.openxmlformats.org/officeDocument/2006/relationships" xmlns:p="http://schemas.openxmlformats.org/presentationml/2006/main">
  <p:tag name="HIGHLIGHTER" val="false"/>
</p:tagLst>
</file>

<file path=ppt/tags/tag602.xml><?xml version="1.0" encoding="utf-8"?>
<p:tagLst xmlns:a="http://schemas.openxmlformats.org/drawingml/2006/main" xmlns:r="http://schemas.openxmlformats.org/officeDocument/2006/relationships" xmlns:p="http://schemas.openxmlformats.org/presentationml/2006/main">
  <p:tag name="HIGHLIGHTER" val="false"/>
</p:tagLst>
</file>

<file path=ppt/tags/tag603.xml><?xml version="1.0" encoding="utf-8"?>
<p:tagLst xmlns:a="http://schemas.openxmlformats.org/drawingml/2006/main" xmlns:r="http://schemas.openxmlformats.org/officeDocument/2006/relationships" xmlns:p="http://schemas.openxmlformats.org/presentationml/2006/main">
  <p:tag name="HIGHLIGHTER" val="false"/>
</p:tagLst>
</file>

<file path=ppt/tags/tag604.xml><?xml version="1.0" encoding="utf-8"?>
<p:tagLst xmlns:a="http://schemas.openxmlformats.org/drawingml/2006/main" xmlns:r="http://schemas.openxmlformats.org/officeDocument/2006/relationships" xmlns:p="http://schemas.openxmlformats.org/presentationml/2006/main">
  <p:tag name="HIGHLIGHTER" val="false"/>
</p:tagLst>
</file>

<file path=ppt/tags/tag605.xml><?xml version="1.0" encoding="utf-8"?>
<p:tagLst xmlns:a="http://schemas.openxmlformats.org/drawingml/2006/main" xmlns:r="http://schemas.openxmlformats.org/officeDocument/2006/relationships" xmlns:p="http://schemas.openxmlformats.org/presentationml/2006/main">
  <p:tag name="HIGHLIGHTER" val="false"/>
</p:tagLst>
</file>

<file path=ppt/tags/tag606.xml><?xml version="1.0" encoding="utf-8"?>
<p:tagLst xmlns:a="http://schemas.openxmlformats.org/drawingml/2006/main" xmlns:r="http://schemas.openxmlformats.org/officeDocument/2006/relationships" xmlns:p="http://schemas.openxmlformats.org/presentationml/2006/main">
  <p:tag name="HIGHLIGHTER" val="false"/>
</p:tagLst>
</file>

<file path=ppt/tags/tag607.xml><?xml version="1.0" encoding="utf-8"?>
<p:tagLst xmlns:a="http://schemas.openxmlformats.org/drawingml/2006/main" xmlns:r="http://schemas.openxmlformats.org/officeDocument/2006/relationships" xmlns:p="http://schemas.openxmlformats.org/presentationml/2006/main">
  <p:tag name="HIGHLIGHTER" val="false"/>
</p:tagLst>
</file>

<file path=ppt/tags/tag608.xml><?xml version="1.0" encoding="utf-8"?>
<p:tagLst xmlns:a="http://schemas.openxmlformats.org/drawingml/2006/main" xmlns:r="http://schemas.openxmlformats.org/officeDocument/2006/relationships" xmlns:p="http://schemas.openxmlformats.org/presentationml/2006/main">
  <p:tag name="HIGHLIGHTER" val="false"/>
</p:tagLst>
</file>

<file path=ppt/tags/tag609.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10.xml><?xml version="1.0" encoding="utf-8"?>
<p:tagLst xmlns:a="http://schemas.openxmlformats.org/drawingml/2006/main" xmlns:r="http://schemas.openxmlformats.org/officeDocument/2006/relationships" xmlns:p="http://schemas.openxmlformats.org/presentationml/2006/main">
  <p:tag name="HIGHLIGHTER" val="false"/>
</p:tagLst>
</file>

<file path=ppt/tags/tag611.xml><?xml version="1.0" encoding="utf-8"?>
<p:tagLst xmlns:a="http://schemas.openxmlformats.org/drawingml/2006/main" xmlns:r="http://schemas.openxmlformats.org/officeDocument/2006/relationships" xmlns:p="http://schemas.openxmlformats.org/presentationml/2006/main">
  <p:tag name="HIGHLIGHTER" val="false"/>
</p:tagLst>
</file>

<file path=ppt/tags/tag612.xml><?xml version="1.0" encoding="utf-8"?>
<p:tagLst xmlns:a="http://schemas.openxmlformats.org/drawingml/2006/main" xmlns:r="http://schemas.openxmlformats.org/officeDocument/2006/relationships" xmlns:p="http://schemas.openxmlformats.org/presentationml/2006/main">
  <p:tag name="HIGHLIGHTER" val="false"/>
</p:tagLst>
</file>

<file path=ppt/tags/tag613.xml><?xml version="1.0" encoding="utf-8"?>
<p:tagLst xmlns:a="http://schemas.openxmlformats.org/drawingml/2006/main" xmlns:r="http://schemas.openxmlformats.org/officeDocument/2006/relationships" xmlns:p="http://schemas.openxmlformats.org/presentationml/2006/main">
  <p:tag name="HIGHLIGHTER" val="false"/>
</p:tagLst>
</file>

<file path=ppt/tags/tag614.xml><?xml version="1.0" encoding="utf-8"?>
<p:tagLst xmlns:a="http://schemas.openxmlformats.org/drawingml/2006/main" xmlns:r="http://schemas.openxmlformats.org/officeDocument/2006/relationships" xmlns:p="http://schemas.openxmlformats.org/presentationml/2006/main">
  <p:tag name="HIGHLIGHTER" val="false"/>
</p:tagLst>
</file>

<file path=ppt/tags/tag615.xml><?xml version="1.0" encoding="utf-8"?>
<p:tagLst xmlns:a="http://schemas.openxmlformats.org/drawingml/2006/main" xmlns:r="http://schemas.openxmlformats.org/officeDocument/2006/relationships" xmlns:p="http://schemas.openxmlformats.org/presentationml/2006/main">
  <p:tag name="HIGHLIGHTER" val="false"/>
</p:tagLst>
</file>

<file path=ppt/tags/tag616.xml><?xml version="1.0" encoding="utf-8"?>
<p:tagLst xmlns:a="http://schemas.openxmlformats.org/drawingml/2006/main" xmlns:r="http://schemas.openxmlformats.org/officeDocument/2006/relationships" xmlns:p="http://schemas.openxmlformats.org/presentationml/2006/main">
  <p:tag name="HIGHLIGHTER" val="false"/>
</p:tagLst>
</file>

<file path=ppt/tags/tag617.xml><?xml version="1.0" encoding="utf-8"?>
<p:tagLst xmlns:a="http://schemas.openxmlformats.org/drawingml/2006/main" xmlns:r="http://schemas.openxmlformats.org/officeDocument/2006/relationships" xmlns:p="http://schemas.openxmlformats.org/presentationml/2006/main">
  <p:tag name="HIGHLIGHTER" val="false"/>
</p:tagLst>
</file>

<file path=ppt/tags/tag618.xml><?xml version="1.0" encoding="utf-8"?>
<p:tagLst xmlns:a="http://schemas.openxmlformats.org/drawingml/2006/main" xmlns:r="http://schemas.openxmlformats.org/officeDocument/2006/relationships" xmlns:p="http://schemas.openxmlformats.org/presentationml/2006/main">
  <p:tag name="HIGHLIGHTER" val="false"/>
</p:tagLst>
</file>

<file path=ppt/tags/tag619.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20.xml><?xml version="1.0" encoding="utf-8"?>
<p:tagLst xmlns:a="http://schemas.openxmlformats.org/drawingml/2006/main" xmlns:r="http://schemas.openxmlformats.org/officeDocument/2006/relationships" xmlns:p="http://schemas.openxmlformats.org/presentationml/2006/main">
  <p:tag name="HIGHLIGHTER" val="false"/>
</p:tagLst>
</file>

<file path=ppt/tags/tag621.xml><?xml version="1.0" encoding="utf-8"?>
<p:tagLst xmlns:a="http://schemas.openxmlformats.org/drawingml/2006/main" xmlns:r="http://schemas.openxmlformats.org/officeDocument/2006/relationships" xmlns:p="http://schemas.openxmlformats.org/presentationml/2006/main">
  <p:tag name="HIGHLIGHTER" val="false"/>
</p:tagLst>
</file>

<file path=ppt/tags/tag622.xml><?xml version="1.0" encoding="utf-8"?>
<p:tagLst xmlns:a="http://schemas.openxmlformats.org/drawingml/2006/main" xmlns:r="http://schemas.openxmlformats.org/officeDocument/2006/relationships" xmlns:p="http://schemas.openxmlformats.org/presentationml/2006/main">
  <p:tag name="HIGHLIGHTER" val="false"/>
</p:tagLst>
</file>

<file path=ppt/tags/tag623.xml><?xml version="1.0" encoding="utf-8"?>
<p:tagLst xmlns:a="http://schemas.openxmlformats.org/drawingml/2006/main" xmlns:r="http://schemas.openxmlformats.org/officeDocument/2006/relationships" xmlns:p="http://schemas.openxmlformats.org/presentationml/2006/main">
  <p:tag name="HIGHLIGHTER" val="false"/>
</p:tagLst>
</file>

<file path=ppt/tags/tag624.xml><?xml version="1.0" encoding="utf-8"?>
<p:tagLst xmlns:a="http://schemas.openxmlformats.org/drawingml/2006/main" xmlns:r="http://schemas.openxmlformats.org/officeDocument/2006/relationships" xmlns:p="http://schemas.openxmlformats.org/presentationml/2006/main">
  <p:tag name="HIGHLIGHTER" val="false"/>
</p:tagLst>
</file>

<file path=ppt/tags/tag625.xml><?xml version="1.0" encoding="utf-8"?>
<p:tagLst xmlns:a="http://schemas.openxmlformats.org/drawingml/2006/main" xmlns:r="http://schemas.openxmlformats.org/officeDocument/2006/relationships" xmlns:p="http://schemas.openxmlformats.org/presentationml/2006/main">
  <p:tag name="HIGHLIGHTER" val="false"/>
</p:tagLst>
</file>

<file path=ppt/tags/tag626.xml><?xml version="1.0" encoding="utf-8"?>
<p:tagLst xmlns:a="http://schemas.openxmlformats.org/drawingml/2006/main" xmlns:r="http://schemas.openxmlformats.org/officeDocument/2006/relationships" xmlns:p="http://schemas.openxmlformats.org/presentationml/2006/main">
  <p:tag name="HIGHLIGHTER" val="false"/>
</p:tagLst>
</file>

<file path=ppt/tags/tag627.xml><?xml version="1.0" encoding="utf-8"?>
<p:tagLst xmlns:a="http://schemas.openxmlformats.org/drawingml/2006/main" xmlns:r="http://schemas.openxmlformats.org/officeDocument/2006/relationships" xmlns:p="http://schemas.openxmlformats.org/presentationml/2006/main">
  <p:tag name="HIGHLIGHTER" val="false"/>
</p:tagLst>
</file>

<file path=ppt/tags/tag628.xml><?xml version="1.0" encoding="utf-8"?>
<p:tagLst xmlns:a="http://schemas.openxmlformats.org/drawingml/2006/main" xmlns:r="http://schemas.openxmlformats.org/officeDocument/2006/relationships" xmlns:p="http://schemas.openxmlformats.org/presentationml/2006/main">
  <p:tag name="HIGHLIGHTER" val="false"/>
</p:tagLst>
</file>

<file path=ppt/tags/tag629.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30.xml><?xml version="1.0" encoding="utf-8"?>
<p:tagLst xmlns:a="http://schemas.openxmlformats.org/drawingml/2006/main" xmlns:r="http://schemas.openxmlformats.org/officeDocument/2006/relationships" xmlns:p="http://schemas.openxmlformats.org/presentationml/2006/main">
  <p:tag name="HIGHLIGHTER" val="false"/>
</p:tagLst>
</file>

<file path=ppt/tags/tag631.xml><?xml version="1.0" encoding="utf-8"?>
<p:tagLst xmlns:a="http://schemas.openxmlformats.org/drawingml/2006/main" xmlns:r="http://schemas.openxmlformats.org/officeDocument/2006/relationships" xmlns:p="http://schemas.openxmlformats.org/presentationml/2006/main">
  <p:tag name="HIGHLIGHTER" val="false"/>
</p:tagLst>
</file>

<file path=ppt/tags/tag632.xml><?xml version="1.0" encoding="utf-8"?>
<p:tagLst xmlns:a="http://schemas.openxmlformats.org/drawingml/2006/main" xmlns:r="http://schemas.openxmlformats.org/officeDocument/2006/relationships" xmlns:p="http://schemas.openxmlformats.org/presentationml/2006/main">
  <p:tag name="HIGHLIGHTER" val="false"/>
</p:tagLst>
</file>

<file path=ppt/tags/tag633.xml><?xml version="1.0" encoding="utf-8"?>
<p:tagLst xmlns:a="http://schemas.openxmlformats.org/drawingml/2006/main" xmlns:r="http://schemas.openxmlformats.org/officeDocument/2006/relationships" xmlns:p="http://schemas.openxmlformats.org/presentationml/2006/main">
  <p:tag name="HIGHLIGHTER" val="false"/>
</p:tagLst>
</file>

<file path=ppt/tags/tag634.xml><?xml version="1.0" encoding="utf-8"?>
<p:tagLst xmlns:a="http://schemas.openxmlformats.org/drawingml/2006/main" xmlns:r="http://schemas.openxmlformats.org/officeDocument/2006/relationships" xmlns:p="http://schemas.openxmlformats.org/presentationml/2006/main">
  <p:tag name="HIGHLIGHTER" val="false"/>
</p:tagLst>
</file>

<file path=ppt/tags/tag635.xml><?xml version="1.0" encoding="utf-8"?>
<p:tagLst xmlns:a="http://schemas.openxmlformats.org/drawingml/2006/main" xmlns:r="http://schemas.openxmlformats.org/officeDocument/2006/relationships" xmlns:p="http://schemas.openxmlformats.org/presentationml/2006/main">
  <p:tag name="HIGHLIGHTER" val="false"/>
</p:tagLst>
</file>

<file path=ppt/tags/tag636.xml><?xml version="1.0" encoding="utf-8"?>
<p:tagLst xmlns:a="http://schemas.openxmlformats.org/drawingml/2006/main" xmlns:r="http://schemas.openxmlformats.org/officeDocument/2006/relationships" xmlns:p="http://schemas.openxmlformats.org/presentationml/2006/main">
  <p:tag name="HIGHLIGHTER" val="false"/>
</p:tagLst>
</file>

<file path=ppt/tags/tag637.xml><?xml version="1.0" encoding="utf-8"?>
<p:tagLst xmlns:a="http://schemas.openxmlformats.org/drawingml/2006/main" xmlns:r="http://schemas.openxmlformats.org/officeDocument/2006/relationships" xmlns:p="http://schemas.openxmlformats.org/presentationml/2006/main">
  <p:tag name="HIGHLIGHTER" val="false"/>
</p:tagLst>
</file>

<file path=ppt/tags/tag638.xml><?xml version="1.0" encoding="utf-8"?>
<p:tagLst xmlns:a="http://schemas.openxmlformats.org/drawingml/2006/main" xmlns:r="http://schemas.openxmlformats.org/officeDocument/2006/relationships" xmlns:p="http://schemas.openxmlformats.org/presentationml/2006/main">
  <p:tag name="HIGHLIGHTER" val="false"/>
</p:tagLst>
</file>

<file path=ppt/tags/tag639.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40.xml><?xml version="1.0" encoding="utf-8"?>
<p:tagLst xmlns:a="http://schemas.openxmlformats.org/drawingml/2006/main" xmlns:r="http://schemas.openxmlformats.org/officeDocument/2006/relationships" xmlns:p="http://schemas.openxmlformats.org/presentationml/2006/main">
  <p:tag name="HIGHLIGHTER" val="false"/>
</p:tagLst>
</file>

<file path=ppt/tags/tag641.xml><?xml version="1.0" encoding="utf-8"?>
<p:tagLst xmlns:a="http://schemas.openxmlformats.org/drawingml/2006/main" xmlns:r="http://schemas.openxmlformats.org/officeDocument/2006/relationships" xmlns:p="http://schemas.openxmlformats.org/presentationml/2006/main">
  <p:tag name="HIGHLIGHTER" val="false"/>
</p:tagLst>
</file>

<file path=ppt/tags/tag642.xml><?xml version="1.0" encoding="utf-8"?>
<p:tagLst xmlns:a="http://schemas.openxmlformats.org/drawingml/2006/main" xmlns:r="http://schemas.openxmlformats.org/officeDocument/2006/relationships" xmlns:p="http://schemas.openxmlformats.org/presentationml/2006/main">
  <p:tag name="HIGHLIGHTER" val="false"/>
</p:tagLst>
</file>

<file path=ppt/tags/tag643.xml><?xml version="1.0" encoding="utf-8"?>
<p:tagLst xmlns:a="http://schemas.openxmlformats.org/drawingml/2006/main" xmlns:r="http://schemas.openxmlformats.org/officeDocument/2006/relationships" xmlns:p="http://schemas.openxmlformats.org/presentationml/2006/main">
  <p:tag name="HIGHLIGHTER" val="false"/>
</p:tagLst>
</file>

<file path=ppt/tags/tag644.xml><?xml version="1.0" encoding="utf-8"?>
<p:tagLst xmlns:a="http://schemas.openxmlformats.org/drawingml/2006/main" xmlns:r="http://schemas.openxmlformats.org/officeDocument/2006/relationships" xmlns:p="http://schemas.openxmlformats.org/presentationml/2006/main">
  <p:tag name="HIGHLIGHTER" val="false"/>
</p:tagLst>
</file>

<file path=ppt/tags/tag645.xml><?xml version="1.0" encoding="utf-8"?>
<p:tagLst xmlns:a="http://schemas.openxmlformats.org/drawingml/2006/main" xmlns:r="http://schemas.openxmlformats.org/officeDocument/2006/relationships" xmlns:p="http://schemas.openxmlformats.org/presentationml/2006/main">
  <p:tag name="HIGHLIGHTER" val="false"/>
</p:tagLst>
</file>

<file path=ppt/tags/tag646.xml><?xml version="1.0" encoding="utf-8"?>
<p:tagLst xmlns:a="http://schemas.openxmlformats.org/drawingml/2006/main" xmlns:r="http://schemas.openxmlformats.org/officeDocument/2006/relationships" xmlns:p="http://schemas.openxmlformats.org/presentationml/2006/main">
  <p:tag name="HIGHLIGHTER" val="false"/>
</p:tagLst>
</file>

<file path=ppt/tags/tag647.xml><?xml version="1.0" encoding="utf-8"?>
<p:tagLst xmlns:a="http://schemas.openxmlformats.org/drawingml/2006/main" xmlns:r="http://schemas.openxmlformats.org/officeDocument/2006/relationships" xmlns:p="http://schemas.openxmlformats.org/presentationml/2006/main">
  <p:tag name="HIGHLIGHTER" val="false"/>
</p:tagLst>
</file>

<file path=ppt/tags/tag648.xml><?xml version="1.0" encoding="utf-8"?>
<p:tagLst xmlns:a="http://schemas.openxmlformats.org/drawingml/2006/main" xmlns:r="http://schemas.openxmlformats.org/officeDocument/2006/relationships" xmlns:p="http://schemas.openxmlformats.org/presentationml/2006/main">
  <p:tag name="HIGHLIGHTER" val="false"/>
</p:tagLst>
</file>

<file path=ppt/tags/tag649.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50.xml><?xml version="1.0" encoding="utf-8"?>
<p:tagLst xmlns:a="http://schemas.openxmlformats.org/drawingml/2006/main" xmlns:r="http://schemas.openxmlformats.org/officeDocument/2006/relationships" xmlns:p="http://schemas.openxmlformats.org/presentationml/2006/main">
  <p:tag name="HIGHLIGHTER" val="false"/>
</p:tagLst>
</file>

<file path=ppt/tags/tag651.xml><?xml version="1.0" encoding="utf-8"?>
<p:tagLst xmlns:a="http://schemas.openxmlformats.org/drawingml/2006/main" xmlns:r="http://schemas.openxmlformats.org/officeDocument/2006/relationships" xmlns:p="http://schemas.openxmlformats.org/presentationml/2006/main">
  <p:tag name="HIGHLIGHTER" val="false"/>
</p:tagLst>
</file>

<file path=ppt/tags/tag652.xml><?xml version="1.0" encoding="utf-8"?>
<p:tagLst xmlns:a="http://schemas.openxmlformats.org/drawingml/2006/main" xmlns:r="http://schemas.openxmlformats.org/officeDocument/2006/relationships" xmlns:p="http://schemas.openxmlformats.org/presentationml/2006/main">
  <p:tag name="HIGHLIGHTER" val="false"/>
</p:tagLst>
</file>

<file path=ppt/tags/tag653.xml><?xml version="1.0" encoding="utf-8"?>
<p:tagLst xmlns:a="http://schemas.openxmlformats.org/drawingml/2006/main" xmlns:r="http://schemas.openxmlformats.org/officeDocument/2006/relationships" xmlns:p="http://schemas.openxmlformats.org/presentationml/2006/main">
  <p:tag name="HIGHLIGHTER" val="false"/>
</p:tagLst>
</file>

<file path=ppt/tags/tag654.xml><?xml version="1.0" encoding="utf-8"?>
<p:tagLst xmlns:a="http://schemas.openxmlformats.org/drawingml/2006/main" xmlns:r="http://schemas.openxmlformats.org/officeDocument/2006/relationships" xmlns:p="http://schemas.openxmlformats.org/presentationml/2006/main">
  <p:tag name="HIGHLIGHTER" val="false"/>
</p:tagLst>
</file>

<file path=ppt/tags/tag655.xml><?xml version="1.0" encoding="utf-8"?>
<p:tagLst xmlns:a="http://schemas.openxmlformats.org/drawingml/2006/main" xmlns:r="http://schemas.openxmlformats.org/officeDocument/2006/relationships" xmlns:p="http://schemas.openxmlformats.org/presentationml/2006/main">
  <p:tag name="HIGHLIGHTER" val="false"/>
</p:tagLst>
</file>

<file path=ppt/tags/tag656.xml><?xml version="1.0" encoding="utf-8"?>
<p:tagLst xmlns:a="http://schemas.openxmlformats.org/drawingml/2006/main" xmlns:r="http://schemas.openxmlformats.org/officeDocument/2006/relationships" xmlns:p="http://schemas.openxmlformats.org/presentationml/2006/main">
  <p:tag name="HIGHLIGHTER" val="false"/>
</p:tagLst>
</file>

<file path=ppt/tags/tag657.xml><?xml version="1.0" encoding="utf-8"?>
<p:tagLst xmlns:a="http://schemas.openxmlformats.org/drawingml/2006/main" xmlns:r="http://schemas.openxmlformats.org/officeDocument/2006/relationships" xmlns:p="http://schemas.openxmlformats.org/presentationml/2006/main">
  <p:tag name="HIGHLIGHTER" val="false"/>
</p:tagLst>
</file>

<file path=ppt/tags/tag658.xml><?xml version="1.0" encoding="utf-8"?>
<p:tagLst xmlns:a="http://schemas.openxmlformats.org/drawingml/2006/main" xmlns:r="http://schemas.openxmlformats.org/officeDocument/2006/relationships" xmlns:p="http://schemas.openxmlformats.org/presentationml/2006/main">
  <p:tag name="HIGHLIGHTER" val="false"/>
</p:tagLst>
</file>

<file path=ppt/tags/tag659.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60.xml><?xml version="1.0" encoding="utf-8"?>
<p:tagLst xmlns:a="http://schemas.openxmlformats.org/drawingml/2006/main" xmlns:r="http://schemas.openxmlformats.org/officeDocument/2006/relationships" xmlns:p="http://schemas.openxmlformats.org/presentationml/2006/main">
  <p:tag name="HIGHLIGHTER" val="false"/>
</p:tagLst>
</file>

<file path=ppt/tags/tag661.xml><?xml version="1.0" encoding="utf-8"?>
<p:tagLst xmlns:a="http://schemas.openxmlformats.org/drawingml/2006/main" xmlns:r="http://schemas.openxmlformats.org/officeDocument/2006/relationships" xmlns:p="http://schemas.openxmlformats.org/presentationml/2006/main">
  <p:tag name="HIGHLIGHTER" val="false"/>
</p:tagLst>
</file>

<file path=ppt/tags/tag662.xml><?xml version="1.0" encoding="utf-8"?>
<p:tagLst xmlns:a="http://schemas.openxmlformats.org/drawingml/2006/main" xmlns:r="http://schemas.openxmlformats.org/officeDocument/2006/relationships" xmlns:p="http://schemas.openxmlformats.org/presentationml/2006/main">
  <p:tag name="HIGHLIGHTER" val="false"/>
</p:tagLst>
</file>

<file path=ppt/tags/tag663.xml><?xml version="1.0" encoding="utf-8"?>
<p:tagLst xmlns:a="http://schemas.openxmlformats.org/drawingml/2006/main" xmlns:r="http://schemas.openxmlformats.org/officeDocument/2006/relationships" xmlns:p="http://schemas.openxmlformats.org/presentationml/2006/main">
  <p:tag name="HIGHLIGHTER" val="false"/>
</p:tagLst>
</file>

<file path=ppt/tags/tag664.xml><?xml version="1.0" encoding="utf-8"?>
<p:tagLst xmlns:a="http://schemas.openxmlformats.org/drawingml/2006/main" xmlns:r="http://schemas.openxmlformats.org/officeDocument/2006/relationships" xmlns:p="http://schemas.openxmlformats.org/presentationml/2006/main">
  <p:tag name="HIGHLIGHTER" val="false"/>
</p:tagLst>
</file>

<file path=ppt/tags/tag665.xml><?xml version="1.0" encoding="utf-8"?>
<p:tagLst xmlns:a="http://schemas.openxmlformats.org/drawingml/2006/main" xmlns:r="http://schemas.openxmlformats.org/officeDocument/2006/relationships" xmlns:p="http://schemas.openxmlformats.org/presentationml/2006/main">
  <p:tag name="HIGHLIGHTER" val="false"/>
</p:tagLst>
</file>

<file path=ppt/tags/tag666.xml><?xml version="1.0" encoding="utf-8"?>
<p:tagLst xmlns:a="http://schemas.openxmlformats.org/drawingml/2006/main" xmlns:r="http://schemas.openxmlformats.org/officeDocument/2006/relationships" xmlns:p="http://schemas.openxmlformats.org/presentationml/2006/main">
  <p:tag name="HIGHLIGHTER" val="false"/>
</p:tagLst>
</file>

<file path=ppt/tags/tag667.xml><?xml version="1.0" encoding="utf-8"?>
<p:tagLst xmlns:a="http://schemas.openxmlformats.org/drawingml/2006/main" xmlns:r="http://schemas.openxmlformats.org/officeDocument/2006/relationships" xmlns:p="http://schemas.openxmlformats.org/presentationml/2006/main">
  <p:tag name="HIGHLIGHTER" val="false"/>
</p:tagLst>
</file>

<file path=ppt/tags/tag668.xml><?xml version="1.0" encoding="utf-8"?>
<p:tagLst xmlns:a="http://schemas.openxmlformats.org/drawingml/2006/main" xmlns:r="http://schemas.openxmlformats.org/officeDocument/2006/relationships" xmlns:p="http://schemas.openxmlformats.org/presentationml/2006/main">
  <p:tag name="HIGHLIGHTER" val="false"/>
</p:tagLst>
</file>

<file path=ppt/tags/tag669.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70.xml><?xml version="1.0" encoding="utf-8"?>
<p:tagLst xmlns:a="http://schemas.openxmlformats.org/drawingml/2006/main" xmlns:r="http://schemas.openxmlformats.org/officeDocument/2006/relationships" xmlns:p="http://schemas.openxmlformats.org/presentationml/2006/main">
  <p:tag name="HIGHLIGHTER" val="false"/>
</p:tagLst>
</file>

<file path=ppt/tags/tag671.xml><?xml version="1.0" encoding="utf-8"?>
<p:tagLst xmlns:a="http://schemas.openxmlformats.org/drawingml/2006/main" xmlns:r="http://schemas.openxmlformats.org/officeDocument/2006/relationships" xmlns:p="http://schemas.openxmlformats.org/presentationml/2006/main">
  <p:tag name="HIGHLIGHTER" val="false"/>
</p:tagLst>
</file>

<file path=ppt/tags/tag672.xml><?xml version="1.0" encoding="utf-8"?>
<p:tagLst xmlns:a="http://schemas.openxmlformats.org/drawingml/2006/main" xmlns:r="http://schemas.openxmlformats.org/officeDocument/2006/relationships" xmlns:p="http://schemas.openxmlformats.org/presentationml/2006/main">
  <p:tag name="HIGHLIGHTER" val="false"/>
</p:tagLst>
</file>

<file path=ppt/tags/tag673.xml><?xml version="1.0" encoding="utf-8"?>
<p:tagLst xmlns:a="http://schemas.openxmlformats.org/drawingml/2006/main" xmlns:r="http://schemas.openxmlformats.org/officeDocument/2006/relationships" xmlns:p="http://schemas.openxmlformats.org/presentationml/2006/main">
  <p:tag name="HIGHLIGHTER" val="false"/>
</p:tagLst>
</file>

<file path=ppt/tags/tag674.xml><?xml version="1.0" encoding="utf-8"?>
<p:tagLst xmlns:a="http://schemas.openxmlformats.org/drawingml/2006/main" xmlns:r="http://schemas.openxmlformats.org/officeDocument/2006/relationships" xmlns:p="http://schemas.openxmlformats.org/presentationml/2006/main">
  <p:tag name="HIGHLIGHTER" val="false"/>
</p:tagLst>
</file>

<file path=ppt/tags/tag675.xml><?xml version="1.0" encoding="utf-8"?>
<p:tagLst xmlns:a="http://schemas.openxmlformats.org/drawingml/2006/main" xmlns:r="http://schemas.openxmlformats.org/officeDocument/2006/relationships" xmlns:p="http://schemas.openxmlformats.org/presentationml/2006/main">
  <p:tag name="HIGHLIGHTER" val="false"/>
</p:tagLst>
</file>

<file path=ppt/tags/tag676.xml><?xml version="1.0" encoding="utf-8"?>
<p:tagLst xmlns:a="http://schemas.openxmlformats.org/drawingml/2006/main" xmlns:r="http://schemas.openxmlformats.org/officeDocument/2006/relationships" xmlns:p="http://schemas.openxmlformats.org/presentationml/2006/main">
  <p:tag name="HIGHLIGHTER" val="false"/>
</p:tagLst>
</file>

<file path=ppt/tags/tag677.xml><?xml version="1.0" encoding="utf-8"?>
<p:tagLst xmlns:a="http://schemas.openxmlformats.org/drawingml/2006/main" xmlns:r="http://schemas.openxmlformats.org/officeDocument/2006/relationships" xmlns:p="http://schemas.openxmlformats.org/presentationml/2006/main">
  <p:tag name="HIGHLIGHTER" val="false"/>
</p:tagLst>
</file>

<file path=ppt/tags/tag678.xml><?xml version="1.0" encoding="utf-8"?>
<p:tagLst xmlns:a="http://schemas.openxmlformats.org/drawingml/2006/main" xmlns:r="http://schemas.openxmlformats.org/officeDocument/2006/relationships" xmlns:p="http://schemas.openxmlformats.org/presentationml/2006/main">
  <p:tag name="HIGHLIGHTER" val="false"/>
</p:tagLst>
</file>

<file path=ppt/tags/tag679.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80.xml><?xml version="1.0" encoding="utf-8"?>
<p:tagLst xmlns:a="http://schemas.openxmlformats.org/drawingml/2006/main" xmlns:r="http://schemas.openxmlformats.org/officeDocument/2006/relationships" xmlns:p="http://schemas.openxmlformats.org/presentationml/2006/main">
  <p:tag name="HIGHLIGHTER" val="false"/>
</p:tagLst>
</file>

<file path=ppt/tags/tag681.xml><?xml version="1.0" encoding="utf-8"?>
<p:tagLst xmlns:a="http://schemas.openxmlformats.org/drawingml/2006/main" xmlns:r="http://schemas.openxmlformats.org/officeDocument/2006/relationships" xmlns:p="http://schemas.openxmlformats.org/presentationml/2006/main">
  <p:tag name="HIGHLIGHTER" val="false"/>
</p:tagLst>
</file>

<file path=ppt/tags/tag682.xml><?xml version="1.0" encoding="utf-8"?>
<p:tagLst xmlns:a="http://schemas.openxmlformats.org/drawingml/2006/main" xmlns:r="http://schemas.openxmlformats.org/officeDocument/2006/relationships" xmlns:p="http://schemas.openxmlformats.org/presentationml/2006/main">
  <p:tag name="HIGHLIGHTER" val="false"/>
</p:tagLst>
</file>

<file path=ppt/tags/tag683.xml><?xml version="1.0" encoding="utf-8"?>
<p:tagLst xmlns:a="http://schemas.openxmlformats.org/drawingml/2006/main" xmlns:r="http://schemas.openxmlformats.org/officeDocument/2006/relationships" xmlns:p="http://schemas.openxmlformats.org/presentationml/2006/main">
  <p:tag name="HIGHLIGHTER" val="false"/>
</p:tagLst>
</file>

<file path=ppt/tags/tag684.xml><?xml version="1.0" encoding="utf-8"?>
<p:tagLst xmlns:a="http://schemas.openxmlformats.org/drawingml/2006/main" xmlns:r="http://schemas.openxmlformats.org/officeDocument/2006/relationships" xmlns:p="http://schemas.openxmlformats.org/presentationml/2006/main">
  <p:tag name="HIGHLIGHTER" val="false"/>
</p:tagLst>
</file>

<file path=ppt/tags/tag685.xml><?xml version="1.0" encoding="utf-8"?>
<p:tagLst xmlns:a="http://schemas.openxmlformats.org/drawingml/2006/main" xmlns:r="http://schemas.openxmlformats.org/officeDocument/2006/relationships" xmlns:p="http://schemas.openxmlformats.org/presentationml/2006/main">
  <p:tag name="HIGHLIGHTER" val="false"/>
</p:tagLst>
</file>

<file path=ppt/tags/tag686.xml><?xml version="1.0" encoding="utf-8"?>
<p:tagLst xmlns:a="http://schemas.openxmlformats.org/drawingml/2006/main" xmlns:r="http://schemas.openxmlformats.org/officeDocument/2006/relationships" xmlns:p="http://schemas.openxmlformats.org/presentationml/2006/main">
  <p:tag name="HIGHLIGHTER" val="false"/>
</p:tagLst>
</file>

<file path=ppt/tags/tag687.xml><?xml version="1.0" encoding="utf-8"?>
<p:tagLst xmlns:a="http://schemas.openxmlformats.org/drawingml/2006/main" xmlns:r="http://schemas.openxmlformats.org/officeDocument/2006/relationships" xmlns:p="http://schemas.openxmlformats.org/presentationml/2006/main">
  <p:tag name="HIGHLIGHTER" val="false"/>
</p:tagLst>
</file>

<file path=ppt/tags/tag688.xml><?xml version="1.0" encoding="utf-8"?>
<p:tagLst xmlns:a="http://schemas.openxmlformats.org/drawingml/2006/main" xmlns:r="http://schemas.openxmlformats.org/officeDocument/2006/relationships" xmlns:p="http://schemas.openxmlformats.org/presentationml/2006/main">
  <p:tag name="HIGHLIGHTER" val="false"/>
</p:tagLst>
</file>

<file path=ppt/tags/tag689.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690.xml><?xml version="1.0" encoding="utf-8"?>
<p:tagLst xmlns:a="http://schemas.openxmlformats.org/drawingml/2006/main" xmlns:r="http://schemas.openxmlformats.org/officeDocument/2006/relationships" xmlns:p="http://schemas.openxmlformats.org/presentationml/2006/main">
  <p:tag name="HIGHLIGHTER" val="false"/>
</p:tagLst>
</file>

<file path=ppt/tags/tag691.xml><?xml version="1.0" encoding="utf-8"?>
<p:tagLst xmlns:a="http://schemas.openxmlformats.org/drawingml/2006/main" xmlns:r="http://schemas.openxmlformats.org/officeDocument/2006/relationships" xmlns:p="http://schemas.openxmlformats.org/presentationml/2006/main">
  <p:tag name="HIGHLIGHTER" val="false"/>
</p:tagLst>
</file>

<file path=ppt/tags/tag692.xml><?xml version="1.0" encoding="utf-8"?>
<p:tagLst xmlns:a="http://schemas.openxmlformats.org/drawingml/2006/main" xmlns:r="http://schemas.openxmlformats.org/officeDocument/2006/relationships" xmlns:p="http://schemas.openxmlformats.org/presentationml/2006/main">
  <p:tag name="HIGHLIGHTER" val="false"/>
</p:tagLst>
</file>

<file path=ppt/tags/tag693.xml><?xml version="1.0" encoding="utf-8"?>
<p:tagLst xmlns:a="http://schemas.openxmlformats.org/drawingml/2006/main" xmlns:r="http://schemas.openxmlformats.org/officeDocument/2006/relationships" xmlns:p="http://schemas.openxmlformats.org/presentationml/2006/main">
  <p:tag name="HIGHLIGHTER" val="false"/>
</p:tagLst>
</file>

<file path=ppt/tags/tag694.xml><?xml version="1.0" encoding="utf-8"?>
<p:tagLst xmlns:a="http://schemas.openxmlformats.org/drawingml/2006/main" xmlns:r="http://schemas.openxmlformats.org/officeDocument/2006/relationships" xmlns:p="http://schemas.openxmlformats.org/presentationml/2006/main">
  <p:tag name="HIGHLIGHTER" val="false"/>
</p:tagLst>
</file>

<file path=ppt/tags/tag695.xml><?xml version="1.0" encoding="utf-8"?>
<p:tagLst xmlns:a="http://schemas.openxmlformats.org/drawingml/2006/main" xmlns:r="http://schemas.openxmlformats.org/officeDocument/2006/relationships" xmlns:p="http://schemas.openxmlformats.org/presentationml/2006/main">
  <p:tag name="HIGHLIGHTER" val="false"/>
</p:tagLst>
</file>

<file path=ppt/tags/tag696.xml><?xml version="1.0" encoding="utf-8"?>
<p:tagLst xmlns:a="http://schemas.openxmlformats.org/drawingml/2006/main" xmlns:r="http://schemas.openxmlformats.org/officeDocument/2006/relationships" xmlns:p="http://schemas.openxmlformats.org/presentationml/2006/main">
  <p:tag name="HIGHLIGHTER" val="false"/>
</p:tagLst>
</file>

<file path=ppt/tags/tag697.xml><?xml version="1.0" encoding="utf-8"?>
<p:tagLst xmlns:a="http://schemas.openxmlformats.org/drawingml/2006/main" xmlns:r="http://schemas.openxmlformats.org/officeDocument/2006/relationships" xmlns:p="http://schemas.openxmlformats.org/presentationml/2006/main">
  <p:tag name="HIGHLIGHTER" val="false"/>
</p:tagLst>
</file>

<file path=ppt/tags/tag698.xml><?xml version="1.0" encoding="utf-8"?>
<p:tagLst xmlns:a="http://schemas.openxmlformats.org/drawingml/2006/main" xmlns:r="http://schemas.openxmlformats.org/officeDocument/2006/relationships" xmlns:p="http://schemas.openxmlformats.org/presentationml/2006/main">
  <p:tag name="HIGHLIGHTER" val="false"/>
</p:tagLst>
</file>

<file path=ppt/tags/tag69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00.xml><?xml version="1.0" encoding="utf-8"?>
<p:tagLst xmlns:a="http://schemas.openxmlformats.org/drawingml/2006/main" xmlns:r="http://schemas.openxmlformats.org/officeDocument/2006/relationships" xmlns:p="http://schemas.openxmlformats.org/presentationml/2006/main">
  <p:tag name="HIGHLIGHTER" val="false"/>
</p:tagLst>
</file>

<file path=ppt/tags/tag701.xml><?xml version="1.0" encoding="utf-8"?>
<p:tagLst xmlns:a="http://schemas.openxmlformats.org/drawingml/2006/main" xmlns:r="http://schemas.openxmlformats.org/officeDocument/2006/relationships" xmlns:p="http://schemas.openxmlformats.org/presentationml/2006/main">
  <p:tag name="HIGHLIGHTER" val="false"/>
</p:tagLst>
</file>

<file path=ppt/tags/tag702.xml><?xml version="1.0" encoding="utf-8"?>
<p:tagLst xmlns:a="http://schemas.openxmlformats.org/drawingml/2006/main" xmlns:r="http://schemas.openxmlformats.org/officeDocument/2006/relationships" xmlns:p="http://schemas.openxmlformats.org/presentationml/2006/main">
  <p:tag name="HIGHLIGHTER" val="false"/>
</p:tagLst>
</file>

<file path=ppt/tags/tag703.xml><?xml version="1.0" encoding="utf-8"?>
<p:tagLst xmlns:a="http://schemas.openxmlformats.org/drawingml/2006/main" xmlns:r="http://schemas.openxmlformats.org/officeDocument/2006/relationships" xmlns:p="http://schemas.openxmlformats.org/presentationml/2006/main">
  <p:tag name="HIGHLIGHTER" val="false"/>
</p:tagLst>
</file>

<file path=ppt/tags/tag704.xml><?xml version="1.0" encoding="utf-8"?>
<p:tagLst xmlns:a="http://schemas.openxmlformats.org/drawingml/2006/main" xmlns:r="http://schemas.openxmlformats.org/officeDocument/2006/relationships" xmlns:p="http://schemas.openxmlformats.org/presentationml/2006/main">
  <p:tag name="HIGHLIGHTER" val="false"/>
</p:tagLst>
</file>

<file path=ppt/tags/tag705.xml><?xml version="1.0" encoding="utf-8"?>
<p:tagLst xmlns:a="http://schemas.openxmlformats.org/drawingml/2006/main" xmlns:r="http://schemas.openxmlformats.org/officeDocument/2006/relationships" xmlns:p="http://schemas.openxmlformats.org/presentationml/2006/main">
  <p:tag name="HIGHLIGHTER" val="false"/>
</p:tagLst>
</file>

<file path=ppt/tags/tag706.xml><?xml version="1.0" encoding="utf-8"?>
<p:tagLst xmlns:a="http://schemas.openxmlformats.org/drawingml/2006/main" xmlns:r="http://schemas.openxmlformats.org/officeDocument/2006/relationships" xmlns:p="http://schemas.openxmlformats.org/presentationml/2006/main">
  <p:tag name="HIGHLIGHTER" val="false"/>
</p:tagLst>
</file>

<file path=ppt/tags/tag707.xml><?xml version="1.0" encoding="utf-8"?>
<p:tagLst xmlns:a="http://schemas.openxmlformats.org/drawingml/2006/main" xmlns:r="http://schemas.openxmlformats.org/officeDocument/2006/relationships" xmlns:p="http://schemas.openxmlformats.org/presentationml/2006/main">
  <p:tag name="HIGHLIGHTER" val="false"/>
</p:tagLst>
</file>

<file path=ppt/tags/tag708.xml><?xml version="1.0" encoding="utf-8"?>
<p:tagLst xmlns:a="http://schemas.openxmlformats.org/drawingml/2006/main" xmlns:r="http://schemas.openxmlformats.org/officeDocument/2006/relationships" xmlns:p="http://schemas.openxmlformats.org/presentationml/2006/main">
  <p:tag name="HIGHLIGHTER" val="false"/>
</p:tagLst>
</file>

<file path=ppt/tags/tag709.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10.xml><?xml version="1.0" encoding="utf-8"?>
<p:tagLst xmlns:a="http://schemas.openxmlformats.org/drawingml/2006/main" xmlns:r="http://schemas.openxmlformats.org/officeDocument/2006/relationships" xmlns:p="http://schemas.openxmlformats.org/presentationml/2006/main">
  <p:tag name="HIGHLIGHTER" val="false"/>
</p:tagLst>
</file>

<file path=ppt/tags/tag711.xml><?xml version="1.0" encoding="utf-8"?>
<p:tagLst xmlns:a="http://schemas.openxmlformats.org/drawingml/2006/main" xmlns:r="http://schemas.openxmlformats.org/officeDocument/2006/relationships" xmlns:p="http://schemas.openxmlformats.org/presentationml/2006/main">
  <p:tag name="HIGHLIGHTER" val="false"/>
</p:tagLst>
</file>

<file path=ppt/tags/tag712.xml><?xml version="1.0" encoding="utf-8"?>
<p:tagLst xmlns:a="http://schemas.openxmlformats.org/drawingml/2006/main" xmlns:r="http://schemas.openxmlformats.org/officeDocument/2006/relationships" xmlns:p="http://schemas.openxmlformats.org/presentationml/2006/main">
  <p:tag name="HIGHLIGHTER" val="false"/>
</p:tagLst>
</file>

<file path=ppt/tags/tag713.xml><?xml version="1.0" encoding="utf-8"?>
<p:tagLst xmlns:a="http://schemas.openxmlformats.org/drawingml/2006/main" xmlns:r="http://schemas.openxmlformats.org/officeDocument/2006/relationships" xmlns:p="http://schemas.openxmlformats.org/presentationml/2006/main">
  <p:tag name="HIGHLIGHTER" val="false"/>
</p:tagLst>
</file>

<file path=ppt/tags/tag714.xml><?xml version="1.0" encoding="utf-8"?>
<p:tagLst xmlns:a="http://schemas.openxmlformats.org/drawingml/2006/main" xmlns:r="http://schemas.openxmlformats.org/officeDocument/2006/relationships" xmlns:p="http://schemas.openxmlformats.org/presentationml/2006/main">
  <p:tag name="HIGHLIGHTER" val="false"/>
</p:tagLst>
</file>

<file path=ppt/tags/tag715.xml><?xml version="1.0" encoding="utf-8"?>
<p:tagLst xmlns:a="http://schemas.openxmlformats.org/drawingml/2006/main" xmlns:r="http://schemas.openxmlformats.org/officeDocument/2006/relationships" xmlns:p="http://schemas.openxmlformats.org/presentationml/2006/main">
  <p:tag name="HIGHLIGHTER" val="false"/>
</p:tagLst>
</file>

<file path=ppt/tags/tag716.xml><?xml version="1.0" encoding="utf-8"?>
<p:tagLst xmlns:a="http://schemas.openxmlformats.org/drawingml/2006/main" xmlns:r="http://schemas.openxmlformats.org/officeDocument/2006/relationships" xmlns:p="http://schemas.openxmlformats.org/presentationml/2006/main">
  <p:tag name="HIGHLIGHTER" val="false"/>
</p:tagLst>
</file>

<file path=ppt/tags/tag717.xml><?xml version="1.0" encoding="utf-8"?>
<p:tagLst xmlns:a="http://schemas.openxmlformats.org/drawingml/2006/main" xmlns:r="http://schemas.openxmlformats.org/officeDocument/2006/relationships" xmlns:p="http://schemas.openxmlformats.org/presentationml/2006/main">
  <p:tag name="HIGHLIGHTER" val="false"/>
</p:tagLst>
</file>

<file path=ppt/tags/tag718.xml><?xml version="1.0" encoding="utf-8"?>
<p:tagLst xmlns:a="http://schemas.openxmlformats.org/drawingml/2006/main" xmlns:r="http://schemas.openxmlformats.org/officeDocument/2006/relationships" xmlns:p="http://schemas.openxmlformats.org/presentationml/2006/main">
  <p:tag name="HIGHLIGHTER" val="false"/>
</p:tagLst>
</file>

<file path=ppt/tags/tag719.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20.xml><?xml version="1.0" encoding="utf-8"?>
<p:tagLst xmlns:a="http://schemas.openxmlformats.org/drawingml/2006/main" xmlns:r="http://schemas.openxmlformats.org/officeDocument/2006/relationships" xmlns:p="http://schemas.openxmlformats.org/presentationml/2006/main">
  <p:tag name="HIGHLIGHTER" val="false"/>
</p:tagLst>
</file>

<file path=ppt/tags/tag721.xml><?xml version="1.0" encoding="utf-8"?>
<p:tagLst xmlns:a="http://schemas.openxmlformats.org/drawingml/2006/main" xmlns:r="http://schemas.openxmlformats.org/officeDocument/2006/relationships" xmlns:p="http://schemas.openxmlformats.org/presentationml/2006/main">
  <p:tag name="HIGHLIGHTER" val="false"/>
</p:tagLst>
</file>

<file path=ppt/tags/tag722.xml><?xml version="1.0" encoding="utf-8"?>
<p:tagLst xmlns:a="http://schemas.openxmlformats.org/drawingml/2006/main" xmlns:r="http://schemas.openxmlformats.org/officeDocument/2006/relationships" xmlns:p="http://schemas.openxmlformats.org/presentationml/2006/main">
  <p:tag name="HIGHLIGHTER" val="false"/>
</p:tagLst>
</file>

<file path=ppt/tags/tag723.xml><?xml version="1.0" encoding="utf-8"?>
<p:tagLst xmlns:a="http://schemas.openxmlformats.org/drawingml/2006/main" xmlns:r="http://schemas.openxmlformats.org/officeDocument/2006/relationships" xmlns:p="http://schemas.openxmlformats.org/presentationml/2006/main">
  <p:tag name="HIGHLIGHTER" val="false"/>
</p:tagLst>
</file>

<file path=ppt/tags/tag724.xml><?xml version="1.0" encoding="utf-8"?>
<p:tagLst xmlns:a="http://schemas.openxmlformats.org/drawingml/2006/main" xmlns:r="http://schemas.openxmlformats.org/officeDocument/2006/relationships" xmlns:p="http://schemas.openxmlformats.org/presentationml/2006/main">
  <p:tag name="HIGHLIGHTER" val="false"/>
</p:tagLst>
</file>

<file path=ppt/tags/tag725.xml><?xml version="1.0" encoding="utf-8"?>
<p:tagLst xmlns:a="http://schemas.openxmlformats.org/drawingml/2006/main" xmlns:r="http://schemas.openxmlformats.org/officeDocument/2006/relationships" xmlns:p="http://schemas.openxmlformats.org/presentationml/2006/main">
  <p:tag name="HIGHLIGHTER" val="false"/>
</p:tagLst>
</file>

<file path=ppt/tags/tag726.xml><?xml version="1.0" encoding="utf-8"?>
<p:tagLst xmlns:a="http://schemas.openxmlformats.org/drawingml/2006/main" xmlns:r="http://schemas.openxmlformats.org/officeDocument/2006/relationships" xmlns:p="http://schemas.openxmlformats.org/presentationml/2006/main">
  <p:tag name="HIGHLIGHTER" val="false"/>
</p:tagLst>
</file>

<file path=ppt/tags/tag727.xml><?xml version="1.0" encoding="utf-8"?>
<p:tagLst xmlns:a="http://schemas.openxmlformats.org/drawingml/2006/main" xmlns:r="http://schemas.openxmlformats.org/officeDocument/2006/relationships" xmlns:p="http://schemas.openxmlformats.org/presentationml/2006/main">
  <p:tag name="HIGHLIGHTER" val="false"/>
</p:tagLst>
</file>

<file path=ppt/tags/tag728.xml><?xml version="1.0" encoding="utf-8"?>
<p:tagLst xmlns:a="http://schemas.openxmlformats.org/drawingml/2006/main" xmlns:r="http://schemas.openxmlformats.org/officeDocument/2006/relationships" xmlns:p="http://schemas.openxmlformats.org/presentationml/2006/main">
  <p:tag name="HIGHLIGHTER" val="false"/>
</p:tagLst>
</file>

<file path=ppt/tags/tag729.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30.xml><?xml version="1.0" encoding="utf-8"?>
<p:tagLst xmlns:a="http://schemas.openxmlformats.org/drawingml/2006/main" xmlns:r="http://schemas.openxmlformats.org/officeDocument/2006/relationships" xmlns:p="http://schemas.openxmlformats.org/presentationml/2006/main">
  <p:tag name="HIGHLIGHTER" val="false"/>
</p:tagLst>
</file>

<file path=ppt/tags/tag731.xml><?xml version="1.0" encoding="utf-8"?>
<p:tagLst xmlns:a="http://schemas.openxmlformats.org/drawingml/2006/main" xmlns:r="http://schemas.openxmlformats.org/officeDocument/2006/relationships" xmlns:p="http://schemas.openxmlformats.org/presentationml/2006/main">
  <p:tag name="HIGHLIGHTER" val="false"/>
</p:tagLst>
</file>

<file path=ppt/tags/tag732.xml><?xml version="1.0" encoding="utf-8"?>
<p:tagLst xmlns:a="http://schemas.openxmlformats.org/drawingml/2006/main" xmlns:r="http://schemas.openxmlformats.org/officeDocument/2006/relationships" xmlns:p="http://schemas.openxmlformats.org/presentationml/2006/main">
  <p:tag name="HIGHLIGHTER" val="false"/>
</p:tagLst>
</file>

<file path=ppt/tags/tag733.xml><?xml version="1.0" encoding="utf-8"?>
<p:tagLst xmlns:a="http://schemas.openxmlformats.org/drawingml/2006/main" xmlns:r="http://schemas.openxmlformats.org/officeDocument/2006/relationships" xmlns:p="http://schemas.openxmlformats.org/presentationml/2006/main">
  <p:tag name="HIGHLIGHTER" val="false"/>
</p:tagLst>
</file>

<file path=ppt/tags/tag734.xml><?xml version="1.0" encoding="utf-8"?>
<p:tagLst xmlns:a="http://schemas.openxmlformats.org/drawingml/2006/main" xmlns:r="http://schemas.openxmlformats.org/officeDocument/2006/relationships" xmlns:p="http://schemas.openxmlformats.org/presentationml/2006/main">
  <p:tag name="HIGHLIGHTER" val="false"/>
</p:tagLst>
</file>

<file path=ppt/tags/tag735.xml><?xml version="1.0" encoding="utf-8"?>
<p:tagLst xmlns:a="http://schemas.openxmlformats.org/drawingml/2006/main" xmlns:r="http://schemas.openxmlformats.org/officeDocument/2006/relationships" xmlns:p="http://schemas.openxmlformats.org/presentationml/2006/main">
  <p:tag name="HIGHLIGHTER" val="false"/>
</p:tagLst>
</file>

<file path=ppt/tags/tag736.xml><?xml version="1.0" encoding="utf-8"?>
<p:tagLst xmlns:a="http://schemas.openxmlformats.org/drawingml/2006/main" xmlns:r="http://schemas.openxmlformats.org/officeDocument/2006/relationships" xmlns:p="http://schemas.openxmlformats.org/presentationml/2006/main">
  <p:tag name="HIGHLIGHTER" val="false"/>
</p:tagLst>
</file>

<file path=ppt/tags/tag737.xml><?xml version="1.0" encoding="utf-8"?>
<p:tagLst xmlns:a="http://schemas.openxmlformats.org/drawingml/2006/main" xmlns:r="http://schemas.openxmlformats.org/officeDocument/2006/relationships" xmlns:p="http://schemas.openxmlformats.org/presentationml/2006/main">
  <p:tag name="HIGHLIGHTER" val="false"/>
</p:tagLst>
</file>

<file path=ppt/tags/tag738.xml><?xml version="1.0" encoding="utf-8"?>
<p:tagLst xmlns:a="http://schemas.openxmlformats.org/drawingml/2006/main" xmlns:r="http://schemas.openxmlformats.org/officeDocument/2006/relationships" xmlns:p="http://schemas.openxmlformats.org/presentationml/2006/main">
  <p:tag name="HIGHLIGHTER" val="false"/>
</p:tagLst>
</file>

<file path=ppt/tags/tag739.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40.xml><?xml version="1.0" encoding="utf-8"?>
<p:tagLst xmlns:a="http://schemas.openxmlformats.org/drawingml/2006/main" xmlns:r="http://schemas.openxmlformats.org/officeDocument/2006/relationships" xmlns:p="http://schemas.openxmlformats.org/presentationml/2006/main">
  <p:tag name="HIGHLIGHTER" val="false"/>
</p:tagLst>
</file>

<file path=ppt/tags/tag741.xml><?xml version="1.0" encoding="utf-8"?>
<p:tagLst xmlns:a="http://schemas.openxmlformats.org/drawingml/2006/main" xmlns:r="http://schemas.openxmlformats.org/officeDocument/2006/relationships" xmlns:p="http://schemas.openxmlformats.org/presentationml/2006/main">
  <p:tag name="HIGHLIGHTER" val="false"/>
</p:tagLst>
</file>

<file path=ppt/tags/tag742.xml><?xml version="1.0" encoding="utf-8"?>
<p:tagLst xmlns:a="http://schemas.openxmlformats.org/drawingml/2006/main" xmlns:r="http://schemas.openxmlformats.org/officeDocument/2006/relationships" xmlns:p="http://schemas.openxmlformats.org/presentationml/2006/main">
  <p:tag name="HIGHLIGHTER" val="false"/>
</p:tagLst>
</file>

<file path=ppt/tags/tag743.xml><?xml version="1.0" encoding="utf-8"?>
<p:tagLst xmlns:a="http://schemas.openxmlformats.org/drawingml/2006/main" xmlns:r="http://schemas.openxmlformats.org/officeDocument/2006/relationships" xmlns:p="http://schemas.openxmlformats.org/presentationml/2006/main">
  <p:tag name="HIGHLIGHTER" val="false"/>
</p:tagLst>
</file>

<file path=ppt/tags/tag744.xml><?xml version="1.0" encoding="utf-8"?>
<p:tagLst xmlns:a="http://schemas.openxmlformats.org/drawingml/2006/main" xmlns:r="http://schemas.openxmlformats.org/officeDocument/2006/relationships" xmlns:p="http://schemas.openxmlformats.org/presentationml/2006/main">
  <p:tag name="HIGHLIGHTER" val="false"/>
</p:tagLst>
</file>

<file path=ppt/tags/tag745.xml><?xml version="1.0" encoding="utf-8"?>
<p:tagLst xmlns:a="http://schemas.openxmlformats.org/drawingml/2006/main" xmlns:r="http://schemas.openxmlformats.org/officeDocument/2006/relationships" xmlns:p="http://schemas.openxmlformats.org/presentationml/2006/main">
  <p:tag name="HIGHLIGHTER" val="false"/>
</p:tagLst>
</file>

<file path=ppt/tags/tag746.xml><?xml version="1.0" encoding="utf-8"?>
<p:tagLst xmlns:a="http://schemas.openxmlformats.org/drawingml/2006/main" xmlns:r="http://schemas.openxmlformats.org/officeDocument/2006/relationships" xmlns:p="http://schemas.openxmlformats.org/presentationml/2006/main">
  <p:tag name="HIGHLIGHTER" val="false"/>
</p:tagLst>
</file>

<file path=ppt/tags/tag747.xml><?xml version="1.0" encoding="utf-8"?>
<p:tagLst xmlns:a="http://schemas.openxmlformats.org/drawingml/2006/main" xmlns:r="http://schemas.openxmlformats.org/officeDocument/2006/relationships" xmlns:p="http://schemas.openxmlformats.org/presentationml/2006/main">
  <p:tag name="HIGHLIGHTER" val="false"/>
</p:tagLst>
</file>

<file path=ppt/tags/tag748.xml><?xml version="1.0" encoding="utf-8"?>
<p:tagLst xmlns:a="http://schemas.openxmlformats.org/drawingml/2006/main" xmlns:r="http://schemas.openxmlformats.org/officeDocument/2006/relationships" xmlns:p="http://schemas.openxmlformats.org/presentationml/2006/main">
  <p:tag name="HIGHLIGHTER" val="false"/>
</p:tagLst>
</file>

<file path=ppt/tags/tag749.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50.xml><?xml version="1.0" encoding="utf-8"?>
<p:tagLst xmlns:a="http://schemas.openxmlformats.org/drawingml/2006/main" xmlns:r="http://schemas.openxmlformats.org/officeDocument/2006/relationships" xmlns:p="http://schemas.openxmlformats.org/presentationml/2006/main">
  <p:tag name="HIGHLIGHTER" val="false"/>
</p:tagLst>
</file>

<file path=ppt/tags/tag751.xml><?xml version="1.0" encoding="utf-8"?>
<p:tagLst xmlns:a="http://schemas.openxmlformats.org/drawingml/2006/main" xmlns:r="http://schemas.openxmlformats.org/officeDocument/2006/relationships" xmlns:p="http://schemas.openxmlformats.org/presentationml/2006/main">
  <p:tag name="HIGHLIGHTER" val="false"/>
</p:tagLst>
</file>

<file path=ppt/tags/tag752.xml><?xml version="1.0" encoding="utf-8"?>
<p:tagLst xmlns:a="http://schemas.openxmlformats.org/drawingml/2006/main" xmlns:r="http://schemas.openxmlformats.org/officeDocument/2006/relationships" xmlns:p="http://schemas.openxmlformats.org/presentationml/2006/main">
  <p:tag name="HIGHLIGHTER" val="false"/>
</p:tagLst>
</file>

<file path=ppt/tags/tag753.xml><?xml version="1.0" encoding="utf-8"?>
<p:tagLst xmlns:a="http://schemas.openxmlformats.org/drawingml/2006/main" xmlns:r="http://schemas.openxmlformats.org/officeDocument/2006/relationships" xmlns:p="http://schemas.openxmlformats.org/presentationml/2006/main">
  <p:tag name="HIGHLIGHTER" val="false"/>
</p:tagLst>
</file>

<file path=ppt/tags/tag754.xml><?xml version="1.0" encoding="utf-8"?>
<p:tagLst xmlns:a="http://schemas.openxmlformats.org/drawingml/2006/main" xmlns:r="http://schemas.openxmlformats.org/officeDocument/2006/relationships" xmlns:p="http://schemas.openxmlformats.org/presentationml/2006/main">
  <p:tag name="HIGHLIGHTER" val="false"/>
</p:tagLst>
</file>

<file path=ppt/tags/tag755.xml><?xml version="1.0" encoding="utf-8"?>
<p:tagLst xmlns:a="http://schemas.openxmlformats.org/drawingml/2006/main" xmlns:r="http://schemas.openxmlformats.org/officeDocument/2006/relationships" xmlns:p="http://schemas.openxmlformats.org/presentationml/2006/main">
  <p:tag name="HIGHLIGHTER" val="false"/>
</p:tagLst>
</file>

<file path=ppt/tags/tag756.xml><?xml version="1.0" encoding="utf-8"?>
<p:tagLst xmlns:a="http://schemas.openxmlformats.org/drawingml/2006/main" xmlns:r="http://schemas.openxmlformats.org/officeDocument/2006/relationships" xmlns:p="http://schemas.openxmlformats.org/presentationml/2006/main">
  <p:tag name="HIGHLIGHTER" val="false"/>
</p:tagLst>
</file>

<file path=ppt/tags/tag757.xml><?xml version="1.0" encoding="utf-8"?>
<p:tagLst xmlns:a="http://schemas.openxmlformats.org/drawingml/2006/main" xmlns:r="http://schemas.openxmlformats.org/officeDocument/2006/relationships" xmlns:p="http://schemas.openxmlformats.org/presentationml/2006/main">
  <p:tag name="HIGHLIGHTER" val="false"/>
</p:tagLst>
</file>

<file path=ppt/tags/tag758.xml><?xml version="1.0" encoding="utf-8"?>
<p:tagLst xmlns:a="http://schemas.openxmlformats.org/drawingml/2006/main" xmlns:r="http://schemas.openxmlformats.org/officeDocument/2006/relationships" xmlns:p="http://schemas.openxmlformats.org/presentationml/2006/main">
  <p:tag name="HIGHLIGHTER" val="false"/>
</p:tagLst>
</file>

<file path=ppt/tags/tag759.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60.xml><?xml version="1.0" encoding="utf-8"?>
<p:tagLst xmlns:a="http://schemas.openxmlformats.org/drawingml/2006/main" xmlns:r="http://schemas.openxmlformats.org/officeDocument/2006/relationships" xmlns:p="http://schemas.openxmlformats.org/presentationml/2006/main">
  <p:tag name="HIGHLIGHTER" val="false"/>
</p:tagLst>
</file>

<file path=ppt/tags/tag761.xml><?xml version="1.0" encoding="utf-8"?>
<p:tagLst xmlns:a="http://schemas.openxmlformats.org/drawingml/2006/main" xmlns:r="http://schemas.openxmlformats.org/officeDocument/2006/relationships" xmlns:p="http://schemas.openxmlformats.org/presentationml/2006/main">
  <p:tag name="HIGHLIGHTER" val="false"/>
</p:tagLst>
</file>

<file path=ppt/tags/tag762.xml><?xml version="1.0" encoding="utf-8"?>
<p:tagLst xmlns:a="http://schemas.openxmlformats.org/drawingml/2006/main" xmlns:r="http://schemas.openxmlformats.org/officeDocument/2006/relationships" xmlns:p="http://schemas.openxmlformats.org/presentationml/2006/main">
  <p:tag name="HIGHLIGHTER" val="false"/>
</p:tagLst>
</file>

<file path=ppt/tags/tag763.xml><?xml version="1.0" encoding="utf-8"?>
<p:tagLst xmlns:a="http://schemas.openxmlformats.org/drawingml/2006/main" xmlns:r="http://schemas.openxmlformats.org/officeDocument/2006/relationships" xmlns:p="http://schemas.openxmlformats.org/presentationml/2006/main">
  <p:tag name="HIGHLIGHTER" val="false"/>
</p:tagLst>
</file>

<file path=ppt/tags/tag764.xml><?xml version="1.0" encoding="utf-8"?>
<p:tagLst xmlns:a="http://schemas.openxmlformats.org/drawingml/2006/main" xmlns:r="http://schemas.openxmlformats.org/officeDocument/2006/relationships" xmlns:p="http://schemas.openxmlformats.org/presentationml/2006/main">
  <p:tag name="HIGHLIGHTER" val="false"/>
</p:tagLst>
</file>

<file path=ppt/tags/tag765.xml><?xml version="1.0" encoding="utf-8"?>
<p:tagLst xmlns:a="http://schemas.openxmlformats.org/drawingml/2006/main" xmlns:r="http://schemas.openxmlformats.org/officeDocument/2006/relationships" xmlns:p="http://schemas.openxmlformats.org/presentationml/2006/main">
  <p:tag name="HIGHLIGHTER" val="false"/>
</p:tagLst>
</file>

<file path=ppt/tags/tag766.xml><?xml version="1.0" encoding="utf-8"?>
<p:tagLst xmlns:a="http://schemas.openxmlformats.org/drawingml/2006/main" xmlns:r="http://schemas.openxmlformats.org/officeDocument/2006/relationships" xmlns:p="http://schemas.openxmlformats.org/presentationml/2006/main">
  <p:tag name="HIGHLIGHTER" val="false"/>
</p:tagLst>
</file>

<file path=ppt/tags/tag767.xml><?xml version="1.0" encoding="utf-8"?>
<p:tagLst xmlns:a="http://schemas.openxmlformats.org/drawingml/2006/main" xmlns:r="http://schemas.openxmlformats.org/officeDocument/2006/relationships" xmlns:p="http://schemas.openxmlformats.org/presentationml/2006/main">
  <p:tag name="HIGHLIGHTER" val="false"/>
</p:tagLst>
</file>

<file path=ppt/tags/tag768.xml><?xml version="1.0" encoding="utf-8"?>
<p:tagLst xmlns:a="http://schemas.openxmlformats.org/drawingml/2006/main" xmlns:r="http://schemas.openxmlformats.org/officeDocument/2006/relationships" xmlns:p="http://schemas.openxmlformats.org/presentationml/2006/main">
  <p:tag name="HIGHLIGHTER" val="false"/>
</p:tagLst>
</file>

<file path=ppt/tags/tag769.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70.xml><?xml version="1.0" encoding="utf-8"?>
<p:tagLst xmlns:a="http://schemas.openxmlformats.org/drawingml/2006/main" xmlns:r="http://schemas.openxmlformats.org/officeDocument/2006/relationships" xmlns:p="http://schemas.openxmlformats.org/presentationml/2006/main">
  <p:tag name="HIGHLIGHTER" val="false"/>
</p:tagLst>
</file>

<file path=ppt/tags/tag771.xml><?xml version="1.0" encoding="utf-8"?>
<p:tagLst xmlns:a="http://schemas.openxmlformats.org/drawingml/2006/main" xmlns:r="http://schemas.openxmlformats.org/officeDocument/2006/relationships" xmlns:p="http://schemas.openxmlformats.org/presentationml/2006/main">
  <p:tag name="HIGHLIGHTER" val="false"/>
</p:tagLst>
</file>

<file path=ppt/tags/tag772.xml><?xml version="1.0" encoding="utf-8"?>
<p:tagLst xmlns:a="http://schemas.openxmlformats.org/drawingml/2006/main" xmlns:r="http://schemas.openxmlformats.org/officeDocument/2006/relationships" xmlns:p="http://schemas.openxmlformats.org/presentationml/2006/main">
  <p:tag name="HIGHLIGHTER" val="false"/>
</p:tagLst>
</file>

<file path=ppt/tags/tag773.xml><?xml version="1.0" encoding="utf-8"?>
<p:tagLst xmlns:a="http://schemas.openxmlformats.org/drawingml/2006/main" xmlns:r="http://schemas.openxmlformats.org/officeDocument/2006/relationships" xmlns:p="http://schemas.openxmlformats.org/presentationml/2006/main">
  <p:tag name="HIGHLIGHTER" val="false"/>
</p:tagLst>
</file>

<file path=ppt/tags/tag774.xml><?xml version="1.0" encoding="utf-8"?>
<p:tagLst xmlns:a="http://schemas.openxmlformats.org/drawingml/2006/main" xmlns:r="http://schemas.openxmlformats.org/officeDocument/2006/relationships" xmlns:p="http://schemas.openxmlformats.org/presentationml/2006/main">
  <p:tag name="HIGHLIGHTER" val="false"/>
</p:tagLst>
</file>

<file path=ppt/tags/tag775.xml><?xml version="1.0" encoding="utf-8"?>
<p:tagLst xmlns:a="http://schemas.openxmlformats.org/drawingml/2006/main" xmlns:r="http://schemas.openxmlformats.org/officeDocument/2006/relationships" xmlns:p="http://schemas.openxmlformats.org/presentationml/2006/main">
  <p:tag name="HIGHLIGHTER" val="false"/>
</p:tagLst>
</file>

<file path=ppt/tags/tag776.xml><?xml version="1.0" encoding="utf-8"?>
<p:tagLst xmlns:a="http://schemas.openxmlformats.org/drawingml/2006/main" xmlns:r="http://schemas.openxmlformats.org/officeDocument/2006/relationships" xmlns:p="http://schemas.openxmlformats.org/presentationml/2006/main">
  <p:tag name="HIGHLIGHTER" val="false"/>
</p:tagLst>
</file>

<file path=ppt/tags/tag777.xml><?xml version="1.0" encoding="utf-8"?>
<p:tagLst xmlns:a="http://schemas.openxmlformats.org/drawingml/2006/main" xmlns:r="http://schemas.openxmlformats.org/officeDocument/2006/relationships" xmlns:p="http://schemas.openxmlformats.org/presentationml/2006/main">
  <p:tag name="HIGHLIGHTER" val="false"/>
</p:tagLst>
</file>

<file path=ppt/tags/tag778.xml><?xml version="1.0" encoding="utf-8"?>
<p:tagLst xmlns:a="http://schemas.openxmlformats.org/drawingml/2006/main" xmlns:r="http://schemas.openxmlformats.org/officeDocument/2006/relationships" xmlns:p="http://schemas.openxmlformats.org/presentationml/2006/main">
  <p:tag name="HIGHLIGHTER" val="false"/>
</p:tagLst>
</file>

<file path=ppt/tags/tag779.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80.xml><?xml version="1.0" encoding="utf-8"?>
<p:tagLst xmlns:a="http://schemas.openxmlformats.org/drawingml/2006/main" xmlns:r="http://schemas.openxmlformats.org/officeDocument/2006/relationships" xmlns:p="http://schemas.openxmlformats.org/presentationml/2006/main">
  <p:tag name="HIGHLIGHTER" val="false"/>
</p:tagLst>
</file>

<file path=ppt/tags/tag781.xml><?xml version="1.0" encoding="utf-8"?>
<p:tagLst xmlns:a="http://schemas.openxmlformats.org/drawingml/2006/main" xmlns:r="http://schemas.openxmlformats.org/officeDocument/2006/relationships" xmlns:p="http://schemas.openxmlformats.org/presentationml/2006/main">
  <p:tag name="HIGHLIGHTER" val="false"/>
</p:tagLst>
</file>

<file path=ppt/tags/tag782.xml><?xml version="1.0" encoding="utf-8"?>
<p:tagLst xmlns:a="http://schemas.openxmlformats.org/drawingml/2006/main" xmlns:r="http://schemas.openxmlformats.org/officeDocument/2006/relationships" xmlns:p="http://schemas.openxmlformats.org/presentationml/2006/main">
  <p:tag name="HIGHLIGHTER" val="false"/>
</p:tagLst>
</file>

<file path=ppt/tags/tag783.xml><?xml version="1.0" encoding="utf-8"?>
<p:tagLst xmlns:a="http://schemas.openxmlformats.org/drawingml/2006/main" xmlns:r="http://schemas.openxmlformats.org/officeDocument/2006/relationships" xmlns:p="http://schemas.openxmlformats.org/presentationml/2006/main">
  <p:tag name="HIGHLIGHTER" val="false"/>
</p:tagLst>
</file>

<file path=ppt/tags/tag784.xml><?xml version="1.0" encoding="utf-8"?>
<p:tagLst xmlns:a="http://schemas.openxmlformats.org/drawingml/2006/main" xmlns:r="http://schemas.openxmlformats.org/officeDocument/2006/relationships" xmlns:p="http://schemas.openxmlformats.org/presentationml/2006/main">
  <p:tag name="HIGHLIGHTER" val="false"/>
</p:tagLst>
</file>

<file path=ppt/tags/tag785.xml><?xml version="1.0" encoding="utf-8"?>
<p:tagLst xmlns:a="http://schemas.openxmlformats.org/drawingml/2006/main" xmlns:r="http://schemas.openxmlformats.org/officeDocument/2006/relationships" xmlns:p="http://schemas.openxmlformats.org/presentationml/2006/main">
  <p:tag name="HIGHLIGHTER" val="false"/>
</p:tagLst>
</file>

<file path=ppt/tags/tag786.xml><?xml version="1.0" encoding="utf-8"?>
<p:tagLst xmlns:a="http://schemas.openxmlformats.org/drawingml/2006/main" xmlns:r="http://schemas.openxmlformats.org/officeDocument/2006/relationships" xmlns:p="http://schemas.openxmlformats.org/presentationml/2006/main">
  <p:tag name="HIGHLIGHTER" val="false"/>
</p:tagLst>
</file>

<file path=ppt/tags/tag787.xml><?xml version="1.0" encoding="utf-8"?>
<p:tagLst xmlns:a="http://schemas.openxmlformats.org/drawingml/2006/main" xmlns:r="http://schemas.openxmlformats.org/officeDocument/2006/relationships" xmlns:p="http://schemas.openxmlformats.org/presentationml/2006/main">
  <p:tag name="HIGHLIGHTER" val="false"/>
</p:tagLst>
</file>

<file path=ppt/tags/tag788.xml><?xml version="1.0" encoding="utf-8"?>
<p:tagLst xmlns:a="http://schemas.openxmlformats.org/drawingml/2006/main" xmlns:r="http://schemas.openxmlformats.org/officeDocument/2006/relationships" xmlns:p="http://schemas.openxmlformats.org/presentationml/2006/main">
  <p:tag name="HIGHLIGHTER" val="false"/>
</p:tagLst>
</file>

<file path=ppt/tags/tag789.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790.xml><?xml version="1.0" encoding="utf-8"?>
<p:tagLst xmlns:a="http://schemas.openxmlformats.org/drawingml/2006/main" xmlns:r="http://schemas.openxmlformats.org/officeDocument/2006/relationships" xmlns:p="http://schemas.openxmlformats.org/presentationml/2006/main">
  <p:tag name="HIGHLIGHTER" val="false"/>
</p:tagLst>
</file>

<file path=ppt/tags/tag791.xml><?xml version="1.0" encoding="utf-8"?>
<p:tagLst xmlns:a="http://schemas.openxmlformats.org/drawingml/2006/main" xmlns:r="http://schemas.openxmlformats.org/officeDocument/2006/relationships" xmlns:p="http://schemas.openxmlformats.org/presentationml/2006/main">
  <p:tag name="HIGHLIGHTER" val="false"/>
</p:tagLst>
</file>

<file path=ppt/tags/tag792.xml><?xml version="1.0" encoding="utf-8"?>
<p:tagLst xmlns:a="http://schemas.openxmlformats.org/drawingml/2006/main" xmlns:r="http://schemas.openxmlformats.org/officeDocument/2006/relationships" xmlns:p="http://schemas.openxmlformats.org/presentationml/2006/main">
  <p:tag name="HIGHLIGHTER" val="false"/>
</p:tagLst>
</file>

<file path=ppt/tags/tag793.xml><?xml version="1.0" encoding="utf-8"?>
<p:tagLst xmlns:a="http://schemas.openxmlformats.org/drawingml/2006/main" xmlns:r="http://schemas.openxmlformats.org/officeDocument/2006/relationships" xmlns:p="http://schemas.openxmlformats.org/presentationml/2006/main">
  <p:tag name="HIGHLIGHTER" val="false"/>
</p:tagLst>
</file>

<file path=ppt/tags/tag794.xml><?xml version="1.0" encoding="utf-8"?>
<p:tagLst xmlns:a="http://schemas.openxmlformats.org/drawingml/2006/main" xmlns:r="http://schemas.openxmlformats.org/officeDocument/2006/relationships" xmlns:p="http://schemas.openxmlformats.org/presentationml/2006/main">
  <p:tag name="HIGHLIGHTER" val="false"/>
</p:tagLst>
</file>

<file path=ppt/tags/tag795.xml><?xml version="1.0" encoding="utf-8"?>
<p:tagLst xmlns:a="http://schemas.openxmlformats.org/drawingml/2006/main" xmlns:r="http://schemas.openxmlformats.org/officeDocument/2006/relationships" xmlns:p="http://schemas.openxmlformats.org/presentationml/2006/main">
  <p:tag name="HIGHLIGHTER" val="false"/>
</p:tagLst>
</file>

<file path=ppt/tags/tag796.xml><?xml version="1.0" encoding="utf-8"?>
<p:tagLst xmlns:a="http://schemas.openxmlformats.org/drawingml/2006/main" xmlns:r="http://schemas.openxmlformats.org/officeDocument/2006/relationships" xmlns:p="http://schemas.openxmlformats.org/presentationml/2006/main">
  <p:tag name="HIGHLIGHTER" val="false"/>
</p:tagLst>
</file>

<file path=ppt/tags/tag797.xml><?xml version="1.0" encoding="utf-8"?>
<p:tagLst xmlns:a="http://schemas.openxmlformats.org/drawingml/2006/main" xmlns:r="http://schemas.openxmlformats.org/officeDocument/2006/relationships" xmlns:p="http://schemas.openxmlformats.org/presentationml/2006/main">
  <p:tag name="HIGHLIGHTER" val="false"/>
</p:tagLst>
</file>

<file path=ppt/tags/tag798.xml><?xml version="1.0" encoding="utf-8"?>
<p:tagLst xmlns:a="http://schemas.openxmlformats.org/drawingml/2006/main" xmlns:r="http://schemas.openxmlformats.org/officeDocument/2006/relationships" xmlns:p="http://schemas.openxmlformats.org/presentationml/2006/main">
  <p:tag name="HIGHLIGHTER" val="false"/>
</p:tagLst>
</file>

<file path=ppt/tags/tag79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00.xml><?xml version="1.0" encoding="utf-8"?>
<p:tagLst xmlns:a="http://schemas.openxmlformats.org/drawingml/2006/main" xmlns:r="http://schemas.openxmlformats.org/officeDocument/2006/relationships" xmlns:p="http://schemas.openxmlformats.org/presentationml/2006/main">
  <p:tag name="HIGHLIGHTER" val="false"/>
</p:tagLst>
</file>

<file path=ppt/tags/tag801.xml><?xml version="1.0" encoding="utf-8"?>
<p:tagLst xmlns:a="http://schemas.openxmlformats.org/drawingml/2006/main" xmlns:r="http://schemas.openxmlformats.org/officeDocument/2006/relationships" xmlns:p="http://schemas.openxmlformats.org/presentationml/2006/main">
  <p:tag name="HIGHLIGHTER" val="false"/>
</p:tagLst>
</file>

<file path=ppt/tags/tag802.xml><?xml version="1.0" encoding="utf-8"?>
<p:tagLst xmlns:a="http://schemas.openxmlformats.org/drawingml/2006/main" xmlns:r="http://schemas.openxmlformats.org/officeDocument/2006/relationships" xmlns:p="http://schemas.openxmlformats.org/presentationml/2006/main">
  <p:tag name="HIGHLIGHTER" val="false"/>
</p:tagLst>
</file>

<file path=ppt/tags/tag803.xml><?xml version="1.0" encoding="utf-8"?>
<p:tagLst xmlns:a="http://schemas.openxmlformats.org/drawingml/2006/main" xmlns:r="http://schemas.openxmlformats.org/officeDocument/2006/relationships" xmlns:p="http://schemas.openxmlformats.org/presentationml/2006/main">
  <p:tag name="HIGHLIGHTER" val="false"/>
</p:tagLst>
</file>

<file path=ppt/tags/tag804.xml><?xml version="1.0" encoding="utf-8"?>
<p:tagLst xmlns:a="http://schemas.openxmlformats.org/drawingml/2006/main" xmlns:r="http://schemas.openxmlformats.org/officeDocument/2006/relationships" xmlns:p="http://schemas.openxmlformats.org/presentationml/2006/main">
  <p:tag name="HIGHLIGHTER" val="false"/>
</p:tagLst>
</file>

<file path=ppt/tags/tag805.xml><?xml version="1.0" encoding="utf-8"?>
<p:tagLst xmlns:a="http://schemas.openxmlformats.org/drawingml/2006/main" xmlns:r="http://schemas.openxmlformats.org/officeDocument/2006/relationships" xmlns:p="http://schemas.openxmlformats.org/presentationml/2006/main">
  <p:tag name="HIGHLIGHTER" val="false"/>
</p:tagLst>
</file>

<file path=ppt/tags/tag806.xml><?xml version="1.0" encoding="utf-8"?>
<p:tagLst xmlns:a="http://schemas.openxmlformats.org/drawingml/2006/main" xmlns:r="http://schemas.openxmlformats.org/officeDocument/2006/relationships" xmlns:p="http://schemas.openxmlformats.org/presentationml/2006/main">
  <p:tag name="HIGHLIGHTER" val="false"/>
</p:tagLst>
</file>

<file path=ppt/tags/tag807.xml><?xml version="1.0" encoding="utf-8"?>
<p:tagLst xmlns:a="http://schemas.openxmlformats.org/drawingml/2006/main" xmlns:r="http://schemas.openxmlformats.org/officeDocument/2006/relationships" xmlns:p="http://schemas.openxmlformats.org/presentationml/2006/main">
  <p:tag name="HIGHLIGHTER" val="false"/>
</p:tagLst>
</file>

<file path=ppt/tags/tag808.xml><?xml version="1.0" encoding="utf-8"?>
<p:tagLst xmlns:a="http://schemas.openxmlformats.org/drawingml/2006/main" xmlns:r="http://schemas.openxmlformats.org/officeDocument/2006/relationships" xmlns:p="http://schemas.openxmlformats.org/presentationml/2006/main">
  <p:tag name="HIGHLIGHTER" val="false"/>
</p:tagLst>
</file>

<file path=ppt/tags/tag809.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10.xml><?xml version="1.0" encoding="utf-8"?>
<p:tagLst xmlns:a="http://schemas.openxmlformats.org/drawingml/2006/main" xmlns:r="http://schemas.openxmlformats.org/officeDocument/2006/relationships" xmlns:p="http://schemas.openxmlformats.org/presentationml/2006/main">
  <p:tag name="HIGHLIGHTER" val="false"/>
</p:tagLst>
</file>

<file path=ppt/tags/tag811.xml><?xml version="1.0" encoding="utf-8"?>
<p:tagLst xmlns:a="http://schemas.openxmlformats.org/drawingml/2006/main" xmlns:r="http://schemas.openxmlformats.org/officeDocument/2006/relationships" xmlns:p="http://schemas.openxmlformats.org/presentationml/2006/main">
  <p:tag name="HIGHLIGHTER" val="false"/>
</p:tagLst>
</file>

<file path=ppt/tags/tag812.xml><?xml version="1.0" encoding="utf-8"?>
<p:tagLst xmlns:a="http://schemas.openxmlformats.org/drawingml/2006/main" xmlns:r="http://schemas.openxmlformats.org/officeDocument/2006/relationships" xmlns:p="http://schemas.openxmlformats.org/presentationml/2006/main">
  <p:tag name="HIGHLIGHTER" val="false"/>
</p:tagLst>
</file>

<file path=ppt/tags/tag813.xml><?xml version="1.0" encoding="utf-8"?>
<p:tagLst xmlns:a="http://schemas.openxmlformats.org/drawingml/2006/main" xmlns:r="http://schemas.openxmlformats.org/officeDocument/2006/relationships" xmlns:p="http://schemas.openxmlformats.org/presentationml/2006/main">
  <p:tag name="HIGHLIGHTER" val="false"/>
</p:tagLst>
</file>

<file path=ppt/tags/tag814.xml><?xml version="1.0" encoding="utf-8"?>
<p:tagLst xmlns:a="http://schemas.openxmlformats.org/drawingml/2006/main" xmlns:r="http://schemas.openxmlformats.org/officeDocument/2006/relationships" xmlns:p="http://schemas.openxmlformats.org/presentationml/2006/main">
  <p:tag name="HIGHLIGHTER" val="false"/>
</p:tagLst>
</file>

<file path=ppt/tags/tag815.xml><?xml version="1.0" encoding="utf-8"?>
<p:tagLst xmlns:a="http://schemas.openxmlformats.org/drawingml/2006/main" xmlns:r="http://schemas.openxmlformats.org/officeDocument/2006/relationships" xmlns:p="http://schemas.openxmlformats.org/presentationml/2006/main">
  <p:tag name="HIGHLIGHTER" val="false"/>
</p:tagLst>
</file>

<file path=ppt/tags/tag816.xml><?xml version="1.0" encoding="utf-8"?>
<p:tagLst xmlns:a="http://schemas.openxmlformats.org/drawingml/2006/main" xmlns:r="http://schemas.openxmlformats.org/officeDocument/2006/relationships" xmlns:p="http://schemas.openxmlformats.org/presentationml/2006/main">
  <p:tag name="HIGHLIGHTER" val="false"/>
</p:tagLst>
</file>

<file path=ppt/tags/tag817.xml><?xml version="1.0" encoding="utf-8"?>
<p:tagLst xmlns:a="http://schemas.openxmlformats.org/drawingml/2006/main" xmlns:r="http://schemas.openxmlformats.org/officeDocument/2006/relationships" xmlns:p="http://schemas.openxmlformats.org/presentationml/2006/main">
  <p:tag name="HIGHLIGHTER" val="false"/>
</p:tagLst>
</file>

<file path=ppt/tags/tag818.xml><?xml version="1.0" encoding="utf-8"?>
<p:tagLst xmlns:a="http://schemas.openxmlformats.org/drawingml/2006/main" xmlns:r="http://schemas.openxmlformats.org/officeDocument/2006/relationships" xmlns:p="http://schemas.openxmlformats.org/presentationml/2006/main">
  <p:tag name="HIGHLIGHTER" val="false"/>
</p:tagLst>
</file>

<file path=ppt/tags/tag819.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20.xml><?xml version="1.0" encoding="utf-8"?>
<p:tagLst xmlns:a="http://schemas.openxmlformats.org/drawingml/2006/main" xmlns:r="http://schemas.openxmlformats.org/officeDocument/2006/relationships" xmlns:p="http://schemas.openxmlformats.org/presentationml/2006/main">
  <p:tag name="HIGHLIGHTER" val="false"/>
</p:tagLst>
</file>

<file path=ppt/tags/tag821.xml><?xml version="1.0" encoding="utf-8"?>
<p:tagLst xmlns:a="http://schemas.openxmlformats.org/drawingml/2006/main" xmlns:r="http://schemas.openxmlformats.org/officeDocument/2006/relationships" xmlns:p="http://schemas.openxmlformats.org/presentationml/2006/main">
  <p:tag name="HIGHLIGHTER" val="false"/>
</p:tagLst>
</file>

<file path=ppt/tags/tag822.xml><?xml version="1.0" encoding="utf-8"?>
<p:tagLst xmlns:a="http://schemas.openxmlformats.org/drawingml/2006/main" xmlns:r="http://schemas.openxmlformats.org/officeDocument/2006/relationships" xmlns:p="http://schemas.openxmlformats.org/presentationml/2006/main">
  <p:tag name="HIGHLIGHTER" val="false"/>
</p:tagLst>
</file>

<file path=ppt/tags/tag823.xml><?xml version="1.0" encoding="utf-8"?>
<p:tagLst xmlns:a="http://schemas.openxmlformats.org/drawingml/2006/main" xmlns:r="http://schemas.openxmlformats.org/officeDocument/2006/relationships" xmlns:p="http://schemas.openxmlformats.org/presentationml/2006/main">
  <p:tag name="HIGHLIGHTER" val="false"/>
</p:tagLst>
</file>

<file path=ppt/tags/tag824.xml><?xml version="1.0" encoding="utf-8"?>
<p:tagLst xmlns:a="http://schemas.openxmlformats.org/drawingml/2006/main" xmlns:r="http://schemas.openxmlformats.org/officeDocument/2006/relationships" xmlns:p="http://schemas.openxmlformats.org/presentationml/2006/main">
  <p:tag name="HIGHLIGHTER" val="false"/>
</p:tagLst>
</file>

<file path=ppt/tags/tag825.xml><?xml version="1.0" encoding="utf-8"?>
<p:tagLst xmlns:a="http://schemas.openxmlformats.org/drawingml/2006/main" xmlns:r="http://schemas.openxmlformats.org/officeDocument/2006/relationships" xmlns:p="http://schemas.openxmlformats.org/presentationml/2006/main">
  <p:tag name="HIGHLIGHTER" val="false"/>
</p:tagLst>
</file>

<file path=ppt/tags/tag826.xml><?xml version="1.0" encoding="utf-8"?>
<p:tagLst xmlns:a="http://schemas.openxmlformats.org/drawingml/2006/main" xmlns:r="http://schemas.openxmlformats.org/officeDocument/2006/relationships" xmlns:p="http://schemas.openxmlformats.org/presentationml/2006/main">
  <p:tag name="HIGHLIGHTER" val="false"/>
</p:tagLst>
</file>

<file path=ppt/tags/tag827.xml><?xml version="1.0" encoding="utf-8"?>
<p:tagLst xmlns:a="http://schemas.openxmlformats.org/drawingml/2006/main" xmlns:r="http://schemas.openxmlformats.org/officeDocument/2006/relationships" xmlns:p="http://schemas.openxmlformats.org/presentationml/2006/main">
  <p:tag name="HIGHLIGHTER" val="false"/>
</p:tagLst>
</file>

<file path=ppt/tags/tag828.xml><?xml version="1.0" encoding="utf-8"?>
<p:tagLst xmlns:a="http://schemas.openxmlformats.org/drawingml/2006/main" xmlns:r="http://schemas.openxmlformats.org/officeDocument/2006/relationships" xmlns:p="http://schemas.openxmlformats.org/presentationml/2006/main">
  <p:tag name="HIGHLIGHTER" val="false"/>
</p:tagLst>
</file>

<file path=ppt/tags/tag829.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30.xml><?xml version="1.0" encoding="utf-8"?>
<p:tagLst xmlns:a="http://schemas.openxmlformats.org/drawingml/2006/main" xmlns:r="http://schemas.openxmlformats.org/officeDocument/2006/relationships" xmlns:p="http://schemas.openxmlformats.org/presentationml/2006/main">
  <p:tag name="HIGHLIGHTER" val="false"/>
</p:tagLst>
</file>

<file path=ppt/tags/tag831.xml><?xml version="1.0" encoding="utf-8"?>
<p:tagLst xmlns:a="http://schemas.openxmlformats.org/drawingml/2006/main" xmlns:r="http://schemas.openxmlformats.org/officeDocument/2006/relationships" xmlns:p="http://schemas.openxmlformats.org/presentationml/2006/main">
  <p:tag name="HIGHLIGHTER" val="false"/>
</p:tagLst>
</file>

<file path=ppt/tags/tag832.xml><?xml version="1.0" encoding="utf-8"?>
<p:tagLst xmlns:a="http://schemas.openxmlformats.org/drawingml/2006/main" xmlns:r="http://schemas.openxmlformats.org/officeDocument/2006/relationships" xmlns:p="http://schemas.openxmlformats.org/presentationml/2006/main">
  <p:tag name="HIGHLIGHTER" val="false"/>
</p:tagLst>
</file>

<file path=ppt/tags/tag833.xml><?xml version="1.0" encoding="utf-8"?>
<p:tagLst xmlns:a="http://schemas.openxmlformats.org/drawingml/2006/main" xmlns:r="http://schemas.openxmlformats.org/officeDocument/2006/relationships" xmlns:p="http://schemas.openxmlformats.org/presentationml/2006/main">
  <p:tag name="HIGHLIGHTER" val="false"/>
</p:tagLst>
</file>

<file path=ppt/tags/tag834.xml><?xml version="1.0" encoding="utf-8"?>
<p:tagLst xmlns:a="http://schemas.openxmlformats.org/drawingml/2006/main" xmlns:r="http://schemas.openxmlformats.org/officeDocument/2006/relationships" xmlns:p="http://schemas.openxmlformats.org/presentationml/2006/main">
  <p:tag name="HIGHLIGHTER" val="false"/>
</p:tagLst>
</file>

<file path=ppt/tags/tag835.xml><?xml version="1.0" encoding="utf-8"?>
<p:tagLst xmlns:a="http://schemas.openxmlformats.org/drawingml/2006/main" xmlns:r="http://schemas.openxmlformats.org/officeDocument/2006/relationships" xmlns:p="http://schemas.openxmlformats.org/presentationml/2006/main">
  <p:tag name="HIGHLIGHTER" val="false"/>
</p:tagLst>
</file>

<file path=ppt/tags/tag836.xml><?xml version="1.0" encoding="utf-8"?>
<p:tagLst xmlns:a="http://schemas.openxmlformats.org/drawingml/2006/main" xmlns:r="http://schemas.openxmlformats.org/officeDocument/2006/relationships" xmlns:p="http://schemas.openxmlformats.org/presentationml/2006/main">
  <p:tag name="HIGHLIGHTER" val="false"/>
</p:tagLst>
</file>

<file path=ppt/tags/tag837.xml><?xml version="1.0" encoding="utf-8"?>
<p:tagLst xmlns:a="http://schemas.openxmlformats.org/drawingml/2006/main" xmlns:r="http://schemas.openxmlformats.org/officeDocument/2006/relationships" xmlns:p="http://schemas.openxmlformats.org/presentationml/2006/main">
  <p:tag name="HIGHLIGHTER" val="false"/>
</p:tagLst>
</file>

<file path=ppt/tags/tag838.xml><?xml version="1.0" encoding="utf-8"?>
<p:tagLst xmlns:a="http://schemas.openxmlformats.org/drawingml/2006/main" xmlns:r="http://schemas.openxmlformats.org/officeDocument/2006/relationships" xmlns:p="http://schemas.openxmlformats.org/presentationml/2006/main">
  <p:tag name="HIGHLIGHTER" val="false"/>
</p:tagLst>
</file>

<file path=ppt/tags/tag839.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40.xml><?xml version="1.0" encoding="utf-8"?>
<p:tagLst xmlns:a="http://schemas.openxmlformats.org/drawingml/2006/main" xmlns:r="http://schemas.openxmlformats.org/officeDocument/2006/relationships" xmlns:p="http://schemas.openxmlformats.org/presentationml/2006/main">
  <p:tag name="HIGHLIGHTER" val="false"/>
</p:tagLst>
</file>

<file path=ppt/tags/tag841.xml><?xml version="1.0" encoding="utf-8"?>
<p:tagLst xmlns:a="http://schemas.openxmlformats.org/drawingml/2006/main" xmlns:r="http://schemas.openxmlformats.org/officeDocument/2006/relationships" xmlns:p="http://schemas.openxmlformats.org/presentationml/2006/main">
  <p:tag name="HIGHLIGHTER" val="false"/>
</p:tagLst>
</file>

<file path=ppt/tags/tag842.xml><?xml version="1.0" encoding="utf-8"?>
<p:tagLst xmlns:a="http://schemas.openxmlformats.org/drawingml/2006/main" xmlns:r="http://schemas.openxmlformats.org/officeDocument/2006/relationships" xmlns:p="http://schemas.openxmlformats.org/presentationml/2006/main">
  <p:tag name="HIGHLIGHTER" val="false"/>
</p:tagLst>
</file>

<file path=ppt/tags/tag843.xml><?xml version="1.0" encoding="utf-8"?>
<p:tagLst xmlns:a="http://schemas.openxmlformats.org/drawingml/2006/main" xmlns:r="http://schemas.openxmlformats.org/officeDocument/2006/relationships" xmlns:p="http://schemas.openxmlformats.org/presentationml/2006/main">
  <p:tag name="HIGHLIGHTER" val="false"/>
</p:tagLst>
</file>

<file path=ppt/tags/tag844.xml><?xml version="1.0" encoding="utf-8"?>
<p:tagLst xmlns:a="http://schemas.openxmlformats.org/drawingml/2006/main" xmlns:r="http://schemas.openxmlformats.org/officeDocument/2006/relationships" xmlns:p="http://schemas.openxmlformats.org/presentationml/2006/main">
  <p:tag name="HIGHLIGHTER" val="false"/>
</p:tagLst>
</file>

<file path=ppt/tags/tag845.xml><?xml version="1.0" encoding="utf-8"?>
<p:tagLst xmlns:a="http://schemas.openxmlformats.org/drawingml/2006/main" xmlns:r="http://schemas.openxmlformats.org/officeDocument/2006/relationships" xmlns:p="http://schemas.openxmlformats.org/presentationml/2006/main">
  <p:tag name="HIGHLIGHTER" val="false"/>
</p:tagLst>
</file>

<file path=ppt/tags/tag846.xml><?xml version="1.0" encoding="utf-8"?>
<p:tagLst xmlns:a="http://schemas.openxmlformats.org/drawingml/2006/main" xmlns:r="http://schemas.openxmlformats.org/officeDocument/2006/relationships" xmlns:p="http://schemas.openxmlformats.org/presentationml/2006/main">
  <p:tag name="HIGHLIGHTER" val="false"/>
</p:tagLst>
</file>

<file path=ppt/tags/tag847.xml><?xml version="1.0" encoding="utf-8"?>
<p:tagLst xmlns:a="http://schemas.openxmlformats.org/drawingml/2006/main" xmlns:r="http://schemas.openxmlformats.org/officeDocument/2006/relationships" xmlns:p="http://schemas.openxmlformats.org/presentationml/2006/main">
  <p:tag name="HIGHLIGHTER" val="false"/>
</p:tagLst>
</file>

<file path=ppt/tags/tag848.xml><?xml version="1.0" encoding="utf-8"?>
<p:tagLst xmlns:a="http://schemas.openxmlformats.org/drawingml/2006/main" xmlns:r="http://schemas.openxmlformats.org/officeDocument/2006/relationships" xmlns:p="http://schemas.openxmlformats.org/presentationml/2006/main">
  <p:tag name="HIGHLIGHTER" val="false"/>
</p:tagLst>
</file>

<file path=ppt/tags/tag849.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50.xml><?xml version="1.0" encoding="utf-8"?>
<p:tagLst xmlns:a="http://schemas.openxmlformats.org/drawingml/2006/main" xmlns:r="http://schemas.openxmlformats.org/officeDocument/2006/relationships" xmlns:p="http://schemas.openxmlformats.org/presentationml/2006/main">
  <p:tag name="HIGHLIGHTER" val="false"/>
</p:tagLst>
</file>

<file path=ppt/tags/tag851.xml><?xml version="1.0" encoding="utf-8"?>
<p:tagLst xmlns:a="http://schemas.openxmlformats.org/drawingml/2006/main" xmlns:r="http://schemas.openxmlformats.org/officeDocument/2006/relationships" xmlns:p="http://schemas.openxmlformats.org/presentationml/2006/main">
  <p:tag name="HIGHLIGHTER" val="false"/>
</p:tagLst>
</file>

<file path=ppt/tags/tag852.xml><?xml version="1.0" encoding="utf-8"?>
<p:tagLst xmlns:a="http://schemas.openxmlformats.org/drawingml/2006/main" xmlns:r="http://schemas.openxmlformats.org/officeDocument/2006/relationships" xmlns:p="http://schemas.openxmlformats.org/presentationml/2006/main">
  <p:tag name="HIGHLIGHTER" val="false"/>
</p:tagLst>
</file>

<file path=ppt/tags/tag853.xml><?xml version="1.0" encoding="utf-8"?>
<p:tagLst xmlns:a="http://schemas.openxmlformats.org/drawingml/2006/main" xmlns:r="http://schemas.openxmlformats.org/officeDocument/2006/relationships" xmlns:p="http://schemas.openxmlformats.org/presentationml/2006/main">
  <p:tag name="HIGHLIGHTER" val="false"/>
</p:tagLst>
</file>

<file path=ppt/tags/tag854.xml><?xml version="1.0" encoding="utf-8"?>
<p:tagLst xmlns:a="http://schemas.openxmlformats.org/drawingml/2006/main" xmlns:r="http://schemas.openxmlformats.org/officeDocument/2006/relationships" xmlns:p="http://schemas.openxmlformats.org/presentationml/2006/main">
  <p:tag name="HIGHLIGHTER" val="false"/>
</p:tagLst>
</file>

<file path=ppt/tags/tag855.xml><?xml version="1.0" encoding="utf-8"?>
<p:tagLst xmlns:a="http://schemas.openxmlformats.org/drawingml/2006/main" xmlns:r="http://schemas.openxmlformats.org/officeDocument/2006/relationships" xmlns:p="http://schemas.openxmlformats.org/presentationml/2006/main">
  <p:tag name="HIGHLIGHTER" val="false"/>
</p:tagLst>
</file>

<file path=ppt/tags/tag856.xml><?xml version="1.0" encoding="utf-8"?>
<p:tagLst xmlns:a="http://schemas.openxmlformats.org/drawingml/2006/main" xmlns:r="http://schemas.openxmlformats.org/officeDocument/2006/relationships" xmlns:p="http://schemas.openxmlformats.org/presentationml/2006/main">
  <p:tag name="HIGHLIGHTER" val="false"/>
</p:tagLst>
</file>

<file path=ppt/tags/tag857.xml><?xml version="1.0" encoding="utf-8"?>
<p:tagLst xmlns:a="http://schemas.openxmlformats.org/drawingml/2006/main" xmlns:r="http://schemas.openxmlformats.org/officeDocument/2006/relationships" xmlns:p="http://schemas.openxmlformats.org/presentationml/2006/main">
  <p:tag name="HIGHLIGHTER" val="false"/>
</p:tagLst>
</file>

<file path=ppt/tags/tag858.xml><?xml version="1.0" encoding="utf-8"?>
<p:tagLst xmlns:a="http://schemas.openxmlformats.org/drawingml/2006/main" xmlns:r="http://schemas.openxmlformats.org/officeDocument/2006/relationships" xmlns:p="http://schemas.openxmlformats.org/presentationml/2006/main">
  <p:tag name="HIGHLIGHTER" val="false"/>
</p:tagLst>
</file>

<file path=ppt/tags/tag859.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60.xml><?xml version="1.0" encoding="utf-8"?>
<p:tagLst xmlns:a="http://schemas.openxmlformats.org/drawingml/2006/main" xmlns:r="http://schemas.openxmlformats.org/officeDocument/2006/relationships" xmlns:p="http://schemas.openxmlformats.org/presentationml/2006/main">
  <p:tag name="HIGHLIGHTER" val="false"/>
</p:tagLst>
</file>

<file path=ppt/tags/tag861.xml><?xml version="1.0" encoding="utf-8"?>
<p:tagLst xmlns:a="http://schemas.openxmlformats.org/drawingml/2006/main" xmlns:r="http://schemas.openxmlformats.org/officeDocument/2006/relationships" xmlns:p="http://schemas.openxmlformats.org/presentationml/2006/main">
  <p:tag name="HIGHLIGHTER" val="false"/>
</p:tagLst>
</file>

<file path=ppt/tags/tag862.xml><?xml version="1.0" encoding="utf-8"?>
<p:tagLst xmlns:a="http://schemas.openxmlformats.org/drawingml/2006/main" xmlns:r="http://schemas.openxmlformats.org/officeDocument/2006/relationships" xmlns:p="http://schemas.openxmlformats.org/presentationml/2006/main">
  <p:tag name="HIGHLIGHTER" val="false"/>
</p:tagLst>
</file>

<file path=ppt/tags/tag863.xml><?xml version="1.0" encoding="utf-8"?>
<p:tagLst xmlns:a="http://schemas.openxmlformats.org/drawingml/2006/main" xmlns:r="http://schemas.openxmlformats.org/officeDocument/2006/relationships" xmlns:p="http://schemas.openxmlformats.org/presentationml/2006/main">
  <p:tag name="HIGHLIGHTER" val="false"/>
</p:tagLst>
</file>

<file path=ppt/tags/tag864.xml><?xml version="1.0" encoding="utf-8"?>
<p:tagLst xmlns:a="http://schemas.openxmlformats.org/drawingml/2006/main" xmlns:r="http://schemas.openxmlformats.org/officeDocument/2006/relationships" xmlns:p="http://schemas.openxmlformats.org/presentationml/2006/main">
  <p:tag name="HIGHLIGHTER" val="false"/>
</p:tagLst>
</file>

<file path=ppt/tags/tag865.xml><?xml version="1.0" encoding="utf-8"?>
<p:tagLst xmlns:a="http://schemas.openxmlformats.org/drawingml/2006/main" xmlns:r="http://schemas.openxmlformats.org/officeDocument/2006/relationships" xmlns:p="http://schemas.openxmlformats.org/presentationml/2006/main">
  <p:tag name="HIGHLIGHTER" val="false"/>
</p:tagLst>
</file>

<file path=ppt/tags/tag866.xml><?xml version="1.0" encoding="utf-8"?>
<p:tagLst xmlns:a="http://schemas.openxmlformats.org/drawingml/2006/main" xmlns:r="http://schemas.openxmlformats.org/officeDocument/2006/relationships" xmlns:p="http://schemas.openxmlformats.org/presentationml/2006/main">
  <p:tag name="HIGHLIGHTER" val="false"/>
</p:tagLst>
</file>

<file path=ppt/tags/tag867.xml><?xml version="1.0" encoding="utf-8"?>
<p:tagLst xmlns:a="http://schemas.openxmlformats.org/drawingml/2006/main" xmlns:r="http://schemas.openxmlformats.org/officeDocument/2006/relationships" xmlns:p="http://schemas.openxmlformats.org/presentationml/2006/main">
  <p:tag name="HIGHLIGHTER" val="false"/>
</p:tagLst>
</file>

<file path=ppt/tags/tag868.xml><?xml version="1.0" encoding="utf-8"?>
<p:tagLst xmlns:a="http://schemas.openxmlformats.org/drawingml/2006/main" xmlns:r="http://schemas.openxmlformats.org/officeDocument/2006/relationships" xmlns:p="http://schemas.openxmlformats.org/presentationml/2006/main">
  <p:tag name="HIGHLIGHTER" val="false"/>
</p:tagLst>
</file>

<file path=ppt/tags/tag869.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70.xml><?xml version="1.0" encoding="utf-8"?>
<p:tagLst xmlns:a="http://schemas.openxmlformats.org/drawingml/2006/main" xmlns:r="http://schemas.openxmlformats.org/officeDocument/2006/relationships" xmlns:p="http://schemas.openxmlformats.org/presentationml/2006/main">
  <p:tag name="HIGHLIGHTER" val="false"/>
</p:tagLst>
</file>

<file path=ppt/tags/tag871.xml><?xml version="1.0" encoding="utf-8"?>
<p:tagLst xmlns:a="http://schemas.openxmlformats.org/drawingml/2006/main" xmlns:r="http://schemas.openxmlformats.org/officeDocument/2006/relationships" xmlns:p="http://schemas.openxmlformats.org/presentationml/2006/main">
  <p:tag name="HIGHLIGHTER" val="false"/>
</p:tagLst>
</file>

<file path=ppt/tags/tag872.xml><?xml version="1.0" encoding="utf-8"?>
<p:tagLst xmlns:a="http://schemas.openxmlformats.org/drawingml/2006/main" xmlns:r="http://schemas.openxmlformats.org/officeDocument/2006/relationships" xmlns:p="http://schemas.openxmlformats.org/presentationml/2006/main">
  <p:tag name="HIGHLIGHTER" val="false"/>
</p:tagLst>
</file>

<file path=ppt/tags/tag873.xml><?xml version="1.0" encoding="utf-8"?>
<p:tagLst xmlns:a="http://schemas.openxmlformats.org/drawingml/2006/main" xmlns:r="http://schemas.openxmlformats.org/officeDocument/2006/relationships" xmlns:p="http://schemas.openxmlformats.org/presentationml/2006/main">
  <p:tag name="HIGHLIGHTER" val="false"/>
</p:tagLst>
</file>

<file path=ppt/tags/tag874.xml><?xml version="1.0" encoding="utf-8"?>
<p:tagLst xmlns:a="http://schemas.openxmlformats.org/drawingml/2006/main" xmlns:r="http://schemas.openxmlformats.org/officeDocument/2006/relationships" xmlns:p="http://schemas.openxmlformats.org/presentationml/2006/main">
  <p:tag name="HIGHLIGHTER" val="false"/>
</p:tagLst>
</file>

<file path=ppt/tags/tag875.xml><?xml version="1.0" encoding="utf-8"?>
<p:tagLst xmlns:a="http://schemas.openxmlformats.org/drawingml/2006/main" xmlns:r="http://schemas.openxmlformats.org/officeDocument/2006/relationships" xmlns:p="http://schemas.openxmlformats.org/presentationml/2006/main">
  <p:tag name="HIGHLIGHTER" val="false"/>
</p:tagLst>
</file>

<file path=ppt/tags/tag876.xml><?xml version="1.0" encoding="utf-8"?>
<p:tagLst xmlns:a="http://schemas.openxmlformats.org/drawingml/2006/main" xmlns:r="http://schemas.openxmlformats.org/officeDocument/2006/relationships" xmlns:p="http://schemas.openxmlformats.org/presentationml/2006/main">
  <p:tag name="HIGHLIGHTER" val="false"/>
</p:tagLst>
</file>

<file path=ppt/tags/tag877.xml><?xml version="1.0" encoding="utf-8"?>
<p:tagLst xmlns:a="http://schemas.openxmlformats.org/drawingml/2006/main" xmlns:r="http://schemas.openxmlformats.org/officeDocument/2006/relationships" xmlns:p="http://schemas.openxmlformats.org/presentationml/2006/main">
  <p:tag name="HIGHLIGHTER" val="false"/>
</p:tagLst>
</file>

<file path=ppt/tags/tag878.xml><?xml version="1.0" encoding="utf-8"?>
<p:tagLst xmlns:a="http://schemas.openxmlformats.org/drawingml/2006/main" xmlns:r="http://schemas.openxmlformats.org/officeDocument/2006/relationships" xmlns:p="http://schemas.openxmlformats.org/presentationml/2006/main">
  <p:tag name="HIGHLIGHTER" val="false"/>
</p:tagLst>
</file>

<file path=ppt/tags/tag879.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80.xml><?xml version="1.0" encoding="utf-8"?>
<p:tagLst xmlns:a="http://schemas.openxmlformats.org/drawingml/2006/main" xmlns:r="http://schemas.openxmlformats.org/officeDocument/2006/relationships" xmlns:p="http://schemas.openxmlformats.org/presentationml/2006/main">
  <p:tag name="HIGHLIGHTER" val="false"/>
</p:tagLst>
</file>

<file path=ppt/tags/tag881.xml><?xml version="1.0" encoding="utf-8"?>
<p:tagLst xmlns:a="http://schemas.openxmlformats.org/drawingml/2006/main" xmlns:r="http://schemas.openxmlformats.org/officeDocument/2006/relationships" xmlns:p="http://schemas.openxmlformats.org/presentationml/2006/main">
  <p:tag name="HIGHLIGHTER" val="false"/>
</p:tagLst>
</file>

<file path=ppt/tags/tag882.xml><?xml version="1.0" encoding="utf-8"?>
<p:tagLst xmlns:a="http://schemas.openxmlformats.org/drawingml/2006/main" xmlns:r="http://schemas.openxmlformats.org/officeDocument/2006/relationships" xmlns:p="http://schemas.openxmlformats.org/presentationml/2006/main">
  <p:tag name="HIGHLIGHTER" val="false"/>
</p:tagLst>
</file>

<file path=ppt/tags/tag883.xml><?xml version="1.0" encoding="utf-8"?>
<p:tagLst xmlns:a="http://schemas.openxmlformats.org/drawingml/2006/main" xmlns:r="http://schemas.openxmlformats.org/officeDocument/2006/relationships" xmlns:p="http://schemas.openxmlformats.org/presentationml/2006/main">
  <p:tag name="HIGHLIGHTER" val="false"/>
</p:tagLst>
</file>

<file path=ppt/tags/tag884.xml><?xml version="1.0" encoding="utf-8"?>
<p:tagLst xmlns:a="http://schemas.openxmlformats.org/drawingml/2006/main" xmlns:r="http://schemas.openxmlformats.org/officeDocument/2006/relationships" xmlns:p="http://schemas.openxmlformats.org/presentationml/2006/main">
  <p:tag name="HIGHLIGHTER" val="false"/>
</p:tagLst>
</file>

<file path=ppt/tags/tag885.xml><?xml version="1.0" encoding="utf-8"?>
<p:tagLst xmlns:a="http://schemas.openxmlformats.org/drawingml/2006/main" xmlns:r="http://schemas.openxmlformats.org/officeDocument/2006/relationships" xmlns:p="http://schemas.openxmlformats.org/presentationml/2006/main">
  <p:tag name="HIGHLIGHTER" val="false"/>
</p:tagLst>
</file>

<file path=ppt/tags/tag886.xml><?xml version="1.0" encoding="utf-8"?>
<p:tagLst xmlns:a="http://schemas.openxmlformats.org/drawingml/2006/main" xmlns:r="http://schemas.openxmlformats.org/officeDocument/2006/relationships" xmlns:p="http://schemas.openxmlformats.org/presentationml/2006/main">
  <p:tag name="HIGHLIGHTER" val="false"/>
</p:tagLst>
</file>

<file path=ppt/tags/tag887.xml><?xml version="1.0" encoding="utf-8"?>
<p:tagLst xmlns:a="http://schemas.openxmlformats.org/drawingml/2006/main" xmlns:r="http://schemas.openxmlformats.org/officeDocument/2006/relationships" xmlns:p="http://schemas.openxmlformats.org/presentationml/2006/main">
  <p:tag name="HIGHLIGHTER" val="false"/>
</p:tagLst>
</file>

<file path=ppt/tags/tag888.xml><?xml version="1.0" encoding="utf-8"?>
<p:tagLst xmlns:a="http://schemas.openxmlformats.org/drawingml/2006/main" xmlns:r="http://schemas.openxmlformats.org/officeDocument/2006/relationships" xmlns:p="http://schemas.openxmlformats.org/presentationml/2006/main">
  <p:tag name="HIGHLIGHTER" val="false"/>
</p:tagLst>
</file>

<file path=ppt/tags/tag889.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890.xml><?xml version="1.0" encoding="utf-8"?>
<p:tagLst xmlns:a="http://schemas.openxmlformats.org/drawingml/2006/main" xmlns:r="http://schemas.openxmlformats.org/officeDocument/2006/relationships" xmlns:p="http://schemas.openxmlformats.org/presentationml/2006/main">
  <p:tag name="HIGHLIGHTER" val="false"/>
</p:tagLst>
</file>

<file path=ppt/tags/tag891.xml><?xml version="1.0" encoding="utf-8"?>
<p:tagLst xmlns:a="http://schemas.openxmlformats.org/drawingml/2006/main" xmlns:r="http://schemas.openxmlformats.org/officeDocument/2006/relationships" xmlns:p="http://schemas.openxmlformats.org/presentationml/2006/main">
  <p:tag name="HIGHLIGHTER" val="false"/>
</p:tagLst>
</file>

<file path=ppt/tags/tag892.xml><?xml version="1.0" encoding="utf-8"?>
<p:tagLst xmlns:a="http://schemas.openxmlformats.org/drawingml/2006/main" xmlns:r="http://schemas.openxmlformats.org/officeDocument/2006/relationships" xmlns:p="http://schemas.openxmlformats.org/presentationml/2006/main">
  <p:tag name="HIGHLIGHTER" val="false"/>
</p:tagLst>
</file>

<file path=ppt/tags/tag893.xml><?xml version="1.0" encoding="utf-8"?>
<p:tagLst xmlns:a="http://schemas.openxmlformats.org/drawingml/2006/main" xmlns:r="http://schemas.openxmlformats.org/officeDocument/2006/relationships" xmlns:p="http://schemas.openxmlformats.org/presentationml/2006/main">
  <p:tag name="HIGHLIGHTER" val="false"/>
</p:tagLst>
</file>

<file path=ppt/tags/tag894.xml><?xml version="1.0" encoding="utf-8"?>
<p:tagLst xmlns:a="http://schemas.openxmlformats.org/drawingml/2006/main" xmlns:r="http://schemas.openxmlformats.org/officeDocument/2006/relationships" xmlns:p="http://schemas.openxmlformats.org/presentationml/2006/main">
  <p:tag name="HIGHLIGHTER" val="false"/>
</p:tagLst>
</file>

<file path=ppt/tags/tag895.xml><?xml version="1.0" encoding="utf-8"?>
<p:tagLst xmlns:a="http://schemas.openxmlformats.org/drawingml/2006/main" xmlns:r="http://schemas.openxmlformats.org/officeDocument/2006/relationships" xmlns:p="http://schemas.openxmlformats.org/presentationml/2006/main">
  <p:tag name="HIGHLIGHTER" val="false"/>
</p:tagLst>
</file>

<file path=ppt/tags/tag896.xml><?xml version="1.0" encoding="utf-8"?>
<p:tagLst xmlns:a="http://schemas.openxmlformats.org/drawingml/2006/main" xmlns:r="http://schemas.openxmlformats.org/officeDocument/2006/relationships" xmlns:p="http://schemas.openxmlformats.org/presentationml/2006/main">
  <p:tag name="HIGHLIGHTER" val="false"/>
</p:tagLst>
</file>

<file path=ppt/tags/tag897.xml><?xml version="1.0" encoding="utf-8"?>
<p:tagLst xmlns:a="http://schemas.openxmlformats.org/drawingml/2006/main" xmlns:r="http://schemas.openxmlformats.org/officeDocument/2006/relationships" xmlns:p="http://schemas.openxmlformats.org/presentationml/2006/main">
  <p:tag name="HIGHLIGHTER" val="false"/>
</p:tagLst>
</file>

<file path=ppt/tags/tag898.xml><?xml version="1.0" encoding="utf-8"?>
<p:tagLst xmlns:a="http://schemas.openxmlformats.org/drawingml/2006/main" xmlns:r="http://schemas.openxmlformats.org/officeDocument/2006/relationships" xmlns:p="http://schemas.openxmlformats.org/presentationml/2006/main">
  <p:tag name="HIGHLIGHTER" val="false"/>
</p:tagLst>
</file>

<file path=ppt/tags/tag89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00.xml><?xml version="1.0" encoding="utf-8"?>
<p:tagLst xmlns:a="http://schemas.openxmlformats.org/drawingml/2006/main" xmlns:r="http://schemas.openxmlformats.org/officeDocument/2006/relationships" xmlns:p="http://schemas.openxmlformats.org/presentationml/2006/main">
  <p:tag name="HIGHLIGHTER" val="false"/>
</p:tagLst>
</file>

<file path=ppt/tags/tag901.xml><?xml version="1.0" encoding="utf-8"?>
<p:tagLst xmlns:a="http://schemas.openxmlformats.org/drawingml/2006/main" xmlns:r="http://schemas.openxmlformats.org/officeDocument/2006/relationships" xmlns:p="http://schemas.openxmlformats.org/presentationml/2006/main">
  <p:tag name="HIGHLIGHTER" val="false"/>
</p:tagLst>
</file>

<file path=ppt/tags/tag902.xml><?xml version="1.0" encoding="utf-8"?>
<p:tagLst xmlns:a="http://schemas.openxmlformats.org/drawingml/2006/main" xmlns:r="http://schemas.openxmlformats.org/officeDocument/2006/relationships" xmlns:p="http://schemas.openxmlformats.org/presentationml/2006/main">
  <p:tag name="HIGHLIGHTER" val="false"/>
</p:tagLst>
</file>

<file path=ppt/tags/tag903.xml><?xml version="1.0" encoding="utf-8"?>
<p:tagLst xmlns:a="http://schemas.openxmlformats.org/drawingml/2006/main" xmlns:r="http://schemas.openxmlformats.org/officeDocument/2006/relationships" xmlns:p="http://schemas.openxmlformats.org/presentationml/2006/main">
  <p:tag name="HIGHLIGHTER" val="false"/>
</p:tagLst>
</file>

<file path=ppt/tags/tag904.xml><?xml version="1.0" encoding="utf-8"?>
<p:tagLst xmlns:a="http://schemas.openxmlformats.org/drawingml/2006/main" xmlns:r="http://schemas.openxmlformats.org/officeDocument/2006/relationships" xmlns:p="http://schemas.openxmlformats.org/presentationml/2006/main">
  <p:tag name="HIGHLIGHTER" val="false"/>
</p:tagLst>
</file>

<file path=ppt/tags/tag905.xml><?xml version="1.0" encoding="utf-8"?>
<p:tagLst xmlns:a="http://schemas.openxmlformats.org/drawingml/2006/main" xmlns:r="http://schemas.openxmlformats.org/officeDocument/2006/relationships" xmlns:p="http://schemas.openxmlformats.org/presentationml/2006/main">
  <p:tag name="HIGHLIGHTER" val="false"/>
</p:tagLst>
</file>

<file path=ppt/tags/tag906.xml><?xml version="1.0" encoding="utf-8"?>
<p:tagLst xmlns:a="http://schemas.openxmlformats.org/drawingml/2006/main" xmlns:r="http://schemas.openxmlformats.org/officeDocument/2006/relationships" xmlns:p="http://schemas.openxmlformats.org/presentationml/2006/main">
  <p:tag name="HIGHLIGHTER" val="false"/>
</p:tagLst>
</file>

<file path=ppt/tags/tag907.xml><?xml version="1.0" encoding="utf-8"?>
<p:tagLst xmlns:a="http://schemas.openxmlformats.org/drawingml/2006/main" xmlns:r="http://schemas.openxmlformats.org/officeDocument/2006/relationships" xmlns:p="http://schemas.openxmlformats.org/presentationml/2006/main">
  <p:tag name="HIGHLIGHTER" val="false"/>
</p:tagLst>
</file>

<file path=ppt/tags/tag908.xml><?xml version="1.0" encoding="utf-8"?>
<p:tagLst xmlns:a="http://schemas.openxmlformats.org/drawingml/2006/main" xmlns:r="http://schemas.openxmlformats.org/officeDocument/2006/relationships" xmlns:p="http://schemas.openxmlformats.org/presentationml/2006/main">
  <p:tag name="HIGHLIGHTER" val="false"/>
</p:tagLst>
</file>

<file path=ppt/tags/tag909.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10.xml><?xml version="1.0" encoding="utf-8"?>
<p:tagLst xmlns:a="http://schemas.openxmlformats.org/drawingml/2006/main" xmlns:r="http://schemas.openxmlformats.org/officeDocument/2006/relationships" xmlns:p="http://schemas.openxmlformats.org/presentationml/2006/main">
  <p:tag name="HIGHLIGHTER" val="false"/>
</p:tagLst>
</file>

<file path=ppt/tags/tag911.xml><?xml version="1.0" encoding="utf-8"?>
<p:tagLst xmlns:a="http://schemas.openxmlformats.org/drawingml/2006/main" xmlns:r="http://schemas.openxmlformats.org/officeDocument/2006/relationships" xmlns:p="http://schemas.openxmlformats.org/presentationml/2006/main">
  <p:tag name="HIGHLIGHTER" val="false"/>
</p:tagLst>
</file>

<file path=ppt/tags/tag912.xml><?xml version="1.0" encoding="utf-8"?>
<p:tagLst xmlns:a="http://schemas.openxmlformats.org/drawingml/2006/main" xmlns:r="http://schemas.openxmlformats.org/officeDocument/2006/relationships" xmlns:p="http://schemas.openxmlformats.org/presentationml/2006/main">
  <p:tag name="HIGHLIGHTER" val="false"/>
</p:tagLst>
</file>

<file path=ppt/tags/tag913.xml><?xml version="1.0" encoding="utf-8"?>
<p:tagLst xmlns:a="http://schemas.openxmlformats.org/drawingml/2006/main" xmlns:r="http://schemas.openxmlformats.org/officeDocument/2006/relationships" xmlns:p="http://schemas.openxmlformats.org/presentationml/2006/main">
  <p:tag name="HIGHLIGHTER" val="false"/>
</p:tagLst>
</file>

<file path=ppt/tags/tag914.xml><?xml version="1.0" encoding="utf-8"?>
<p:tagLst xmlns:a="http://schemas.openxmlformats.org/drawingml/2006/main" xmlns:r="http://schemas.openxmlformats.org/officeDocument/2006/relationships" xmlns:p="http://schemas.openxmlformats.org/presentationml/2006/main">
  <p:tag name="HIGHLIGHTER" val="false"/>
</p:tagLst>
</file>

<file path=ppt/tags/tag915.xml><?xml version="1.0" encoding="utf-8"?>
<p:tagLst xmlns:a="http://schemas.openxmlformats.org/drawingml/2006/main" xmlns:r="http://schemas.openxmlformats.org/officeDocument/2006/relationships" xmlns:p="http://schemas.openxmlformats.org/presentationml/2006/main">
  <p:tag name="HIGHLIGHTER" val="false"/>
</p:tagLst>
</file>

<file path=ppt/tags/tag916.xml><?xml version="1.0" encoding="utf-8"?>
<p:tagLst xmlns:a="http://schemas.openxmlformats.org/drawingml/2006/main" xmlns:r="http://schemas.openxmlformats.org/officeDocument/2006/relationships" xmlns:p="http://schemas.openxmlformats.org/presentationml/2006/main">
  <p:tag name="HIGHLIGHTER" val="false"/>
</p:tagLst>
</file>

<file path=ppt/tags/tag917.xml><?xml version="1.0" encoding="utf-8"?>
<p:tagLst xmlns:a="http://schemas.openxmlformats.org/drawingml/2006/main" xmlns:r="http://schemas.openxmlformats.org/officeDocument/2006/relationships" xmlns:p="http://schemas.openxmlformats.org/presentationml/2006/main">
  <p:tag name="HIGHLIGHTER" val="false"/>
</p:tagLst>
</file>

<file path=ppt/tags/tag918.xml><?xml version="1.0" encoding="utf-8"?>
<p:tagLst xmlns:a="http://schemas.openxmlformats.org/drawingml/2006/main" xmlns:r="http://schemas.openxmlformats.org/officeDocument/2006/relationships" xmlns:p="http://schemas.openxmlformats.org/presentationml/2006/main">
  <p:tag name="HIGHLIGHTER" val="false"/>
</p:tagLst>
</file>

<file path=ppt/tags/tag919.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20.xml><?xml version="1.0" encoding="utf-8"?>
<p:tagLst xmlns:a="http://schemas.openxmlformats.org/drawingml/2006/main" xmlns:r="http://schemas.openxmlformats.org/officeDocument/2006/relationships" xmlns:p="http://schemas.openxmlformats.org/presentationml/2006/main">
  <p:tag name="HIGHLIGHTER" val="false"/>
</p:tagLst>
</file>

<file path=ppt/tags/tag921.xml><?xml version="1.0" encoding="utf-8"?>
<p:tagLst xmlns:a="http://schemas.openxmlformats.org/drawingml/2006/main" xmlns:r="http://schemas.openxmlformats.org/officeDocument/2006/relationships" xmlns:p="http://schemas.openxmlformats.org/presentationml/2006/main">
  <p:tag name="HIGHLIGHTER" val="false"/>
</p:tagLst>
</file>

<file path=ppt/tags/tag922.xml><?xml version="1.0" encoding="utf-8"?>
<p:tagLst xmlns:a="http://schemas.openxmlformats.org/drawingml/2006/main" xmlns:r="http://schemas.openxmlformats.org/officeDocument/2006/relationships" xmlns:p="http://schemas.openxmlformats.org/presentationml/2006/main">
  <p:tag name="HIGHLIGHTER" val="false"/>
</p:tagLst>
</file>

<file path=ppt/tags/tag923.xml><?xml version="1.0" encoding="utf-8"?>
<p:tagLst xmlns:a="http://schemas.openxmlformats.org/drawingml/2006/main" xmlns:r="http://schemas.openxmlformats.org/officeDocument/2006/relationships" xmlns:p="http://schemas.openxmlformats.org/presentationml/2006/main">
  <p:tag name="HIGHLIGHTER" val="false"/>
</p:tagLst>
</file>

<file path=ppt/tags/tag924.xml><?xml version="1.0" encoding="utf-8"?>
<p:tagLst xmlns:a="http://schemas.openxmlformats.org/drawingml/2006/main" xmlns:r="http://schemas.openxmlformats.org/officeDocument/2006/relationships" xmlns:p="http://schemas.openxmlformats.org/presentationml/2006/main">
  <p:tag name="HIGHLIGHTER" val="false"/>
</p:tagLst>
</file>

<file path=ppt/tags/tag925.xml><?xml version="1.0" encoding="utf-8"?>
<p:tagLst xmlns:a="http://schemas.openxmlformats.org/drawingml/2006/main" xmlns:r="http://schemas.openxmlformats.org/officeDocument/2006/relationships" xmlns:p="http://schemas.openxmlformats.org/presentationml/2006/main">
  <p:tag name="HIGHLIGHTER" val="false"/>
</p:tagLst>
</file>

<file path=ppt/tags/tag926.xml><?xml version="1.0" encoding="utf-8"?>
<p:tagLst xmlns:a="http://schemas.openxmlformats.org/drawingml/2006/main" xmlns:r="http://schemas.openxmlformats.org/officeDocument/2006/relationships" xmlns:p="http://schemas.openxmlformats.org/presentationml/2006/main">
  <p:tag name="HIGHLIGHTER" val="false"/>
</p:tagLst>
</file>

<file path=ppt/tags/tag927.xml><?xml version="1.0" encoding="utf-8"?>
<p:tagLst xmlns:a="http://schemas.openxmlformats.org/drawingml/2006/main" xmlns:r="http://schemas.openxmlformats.org/officeDocument/2006/relationships" xmlns:p="http://schemas.openxmlformats.org/presentationml/2006/main">
  <p:tag name="HIGHLIGHTER" val="false"/>
</p:tagLst>
</file>

<file path=ppt/tags/tag928.xml><?xml version="1.0" encoding="utf-8"?>
<p:tagLst xmlns:a="http://schemas.openxmlformats.org/drawingml/2006/main" xmlns:r="http://schemas.openxmlformats.org/officeDocument/2006/relationships" xmlns:p="http://schemas.openxmlformats.org/presentationml/2006/main">
  <p:tag name="HIGHLIGHTER" val="false"/>
</p:tagLst>
</file>

<file path=ppt/tags/tag929.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30.xml><?xml version="1.0" encoding="utf-8"?>
<p:tagLst xmlns:a="http://schemas.openxmlformats.org/drawingml/2006/main" xmlns:r="http://schemas.openxmlformats.org/officeDocument/2006/relationships" xmlns:p="http://schemas.openxmlformats.org/presentationml/2006/main">
  <p:tag name="HIGHLIGHTER" val="false"/>
</p:tagLst>
</file>

<file path=ppt/tags/tag931.xml><?xml version="1.0" encoding="utf-8"?>
<p:tagLst xmlns:a="http://schemas.openxmlformats.org/drawingml/2006/main" xmlns:r="http://schemas.openxmlformats.org/officeDocument/2006/relationships" xmlns:p="http://schemas.openxmlformats.org/presentationml/2006/main">
  <p:tag name="HIGHLIGHTER" val="false"/>
</p:tagLst>
</file>

<file path=ppt/tags/tag932.xml><?xml version="1.0" encoding="utf-8"?>
<p:tagLst xmlns:a="http://schemas.openxmlformats.org/drawingml/2006/main" xmlns:r="http://schemas.openxmlformats.org/officeDocument/2006/relationships" xmlns:p="http://schemas.openxmlformats.org/presentationml/2006/main">
  <p:tag name="HIGHLIGHTER" val="false"/>
</p:tagLst>
</file>

<file path=ppt/tags/tag933.xml><?xml version="1.0" encoding="utf-8"?>
<p:tagLst xmlns:a="http://schemas.openxmlformats.org/drawingml/2006/main" xmlns:r="http://schemas.openxmlformats.org/officeDocument/2006/relationships" xmlns:p="http://schemas.openxmlformats.org/presentationml/2006/main">
  <p:tag name="HIGHLIGHTER" val="false"/>
</p:tagLst>
</file>

<file path=ppt/tags/tag934.xml><?xml version="1.0" encoding="utf-8"?>
<p:tagLst xmlns:a="http://schemas.openxmlformats.org/drawingml/2006/main" xmlns:r="http://schemas.openxmlformats.org/officeDocument/2006/relationships" xmlns:p="http://schemas.openxmlformats.org/presentationml/2006/main">
  <p:tag name="HIGHLIGHTER" val="false"/>
</p:tagLst>
</file>

<file path=ppt/tags/tag935.xml><?xml version="1.0" encoding="utf-8"?>
<p:tagLst xmlns:a="http://schemas.openxmlformats.org/drawingml/2006/main" xmlns:r="http://schemas.openxmlformats.org/officeDocument/2006/relationships" xmlns:p="http://schemas.openxmlformats.org/presentationml/2006/main">
  <p:tag name="HIGHLIGHTER" val="false"/>
</p:tagLst>
</file>

<file path=ppt/tags/tag936.xml><?xml version="1.0" encoding="utf-8"?>
<p:tagLst xmlns:a="http://schemas.openxmlformats.org/drawingml/2006/main" xmlns:r="http://schemas.openxmlformats.org/officeDocument/2006/relationships" xmlns:p="http://schemas.openxmlformats.org/presentationml/2006/main">
  <p:tag name="HIGHLIGHTER" val="false"/>
</p:tagLst>
</file>

<file path=ppt/tags/tag937.xml><?xml version="1.0" encoding="utf-8"?>
<p:tagLst xmlns:a="http://schemas.openxmlformats.org/drawingml/2006/main" xmlns:r="http://schemas.openxmlformats.org/officeDocument/2006/relationships" xmlns:p="http://schemas.openxmlformats.org/presentationml/2006/main">
  <p:tag name="HIGHLIGHTER" val="false"/>
</p:tagLst>
</file>

<file path=ppt/tags/tag938.xml><?xml version="1.0" encoding="utf-8"?>
<p:tagLst xmlns:a="http://schemas.openxmlformats.org/drawingml/2006/main" xmlns:r="http://schemas.openxmlformats.org/officeDocument/2006/relationships" xmlns:p="http://schemas.openxmlformats.org/presentationml/2006/main">
  <p:tag name="HIGHLIGHTER" val="false"/>
</p:tagLst>
</file>

<file path=ppt/tags/tag939.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40.xml><?xml version="1.0" encoding="utf-8"?>
<p:tagLst xmlns:a="http://schemas.openxmlformats.org/drawingml/2006/main" xmlns:r="http://schemas.openxmlformats.org/officeDocument/2006/relationships" xmlns:p="http://schemas.openxmlformats.org/presentationml/2006/main">
  <p:tag name="HIGHLIGHTER" val="false"/>
</p:tagLst>
</file>

<file path=ppt/tags/tag941.xml><?xml version="1.0" encoding="utf-8"?>
<p:tagLst xmlns:a="http://schemas.openxmlformats.org/drawingml/2006/main" xmlns:r="http://schemas.openxmlformats.org/officeDocument/2006/relationships" xmlns:p="http://schemas.openxmlformats.org/presentationml/2006/main">
  <p:tag name="HIGHLIGHTER" val="false"/>
</p:tagLst>
</file>

<file path=ppt/tags/tag942.xml><?xml version="1.0" encoding="utf-8"?>
<p:tagLst xmlns:a="http://schemas.openxmlformats.org/drawingml/2006/main" xmlns:r="http://schemas.openxmlformats.org/officeDocument/2006/relationships" xmlns:p="http://schemas.openxmlformats.org/presentationml/2006/main">
  <p:tag name="HIGHLIGHTER" val="false"/>
</p:tagLst>
</file>

<file path=ppt/tags/tag943.xml><?xml version="1.0" encoding="utf-8"?>
<p:tagLst xmlns:a="http://schemas.openxmlformats.org/drawingml/2006/main" xmlns:r="http://schemas.openxmlformats.org/officeDocument/2006/relationships" xmlns:p="http://schemas.openxmlformats.org/presentationml/2006/main">
  <p:tag name="HIGHLIGHTER" val="false"/>
</p:tagLst>
</file>

<file path=ppt/tags/tag944.xml><?xml version="1.0" encoding="utf-8"?>
<p:tagLst xmlns:a="http://schemas.openxmlformats.org/drawingml/2006/main" xmlns:r="http://schemas.openxmlformats.org/officeDocument/2006/relationships" xmlns:p="http://schemas.openxmlformats.org/presentationml/2006/main">
  <p:tag name="HIGHLIGHTER" val="false"/>
</p:tagLst>
</file>

<file path=ppt/tags/tag945.xml><?xml version="1.0" encoding="utf-8"?>
<p:tagLst xmlns:a="http://schemas.openxmlformats.org/drawingml/2006/main" xmlns:r="http://schemas.openxmlformats.org/officeDocument/2006/relationships" xmlns:p="http://schemas.openxmlformats.org/presentationml/2006/main">
  <p:tag name="HIGHLIGHTER" val="false"/>
</p:tagLst>
</file>

<file path=ppt/tags/tag946.xml><?xml version="1.0" encoding="utf-8"?>
<p:tagLst xmlns:a="http://schemas.openxmlformats.org/drawingml/2006/main" xmlns:r="http://schemas.openxmlformats.org/officeDocument/2006/relationships" xmlns:p="http://schemas.openxmlformats.org/presentationml/2006/main">
  <p:tag name="HIGHLIGHTER" val="false"/>
</p:tagLst>
</file>

<file path=ppt/tags/tag947.xml><?xml version="1.0" encoding="utf-8"?>
<p:tagLst xmlns:a="http://schemas.openxmlformats.org/drawingml/2006/main" xmlns:r="http://schemas.openxmlformats.org/officeDocument/2006/relationships" xmlns:p="http://schemas.openxmlformats.org/presentationml/2006/main">
  <p:tag name="HIGHLIGHTER" val="false"/>
</p:tagLst>
</file>

<file path=ppt/tags/tag948.xml><?xml version="1.0" encoding="utf-8"?>
<p:tagLst xmlns:a="http://schemas.openxmlformats.org/drawingml/2006/main" xmlns:r="http://schemas.openxmlformats.org/officeDocument/2006/relationships" xmlns:p="http://schemas.openxmlformats.org/presentationml/2006/main">
  <p:tag name="HIGHLIGHTER" val="false"/>
</p:tagLst>
</file>

<file path=ppt/tags/tag949.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50.xml><?xml version="1.0" encoding="utf-8"?>
<p:tagLst xmlns:a="http://schemas.openxmlformats.org/drawingml/2006/main" xmlns:r="http://schemas.openxmlformats.org/officeDocument/2006/relationships" xmlns:p="http://schemas.openxmlformats.org/presentationml/2006/main">
  <p:tag name="HIGHLIGHTER" val="false"/>
</p:tagLst>
</file>

<file path=ppt/tags/tag951.xml><?xml version="1.0" encoding="utf-8"?>
<p:tagLst xmlns:a="http://schemas.openxmlformats.org/drawingml/2006/main" xmlns:r="http://schemas.openxmlformats.org/officeDocument/2006/relationships" xmlns:p="http://schemas.openxmlformats.org/presentationml/2006/main">
  <p:tag name="HIGHLIGHTER" val="false"/>
</p:tagLst>
</file>

<file path=ppt/tags/tag952.xml><?xml version="1.0" encoding="utf-8"?>
<p:tagLst xmlns:a="http://schemas.openxmlformats.org/drawingml/2006/main" xmlns:r="http://schemas.openxmlformats.org/officeDocument/2006/relationships" xmlns:p="http://schemas.openxmlformats.org/presentationml/2006/main">
  <p:tag name="HIGHLIGHTER" val="false"/>
</p:tagLst>
</file>

<file path=ppt/tags/tag953.xml><?xml version="1.0" encoding="utf-8"?>
<p:tagLst xmlns:a="http://schemas.openxmlformats.org/drawingml/2006/main" xmlns:r="http://schemas.openxmlformats.org/officeDocument/2006/relationships" xmlns:p="http://schemas.openxmlformats.org/presentationml/2006/main">
  <p:tag name="HIGHLIGHTER" val="false"/>
</p:tagLst>
</file>

<file path=ppt/tags/tag954.xml><?xml version="1.0" encoding="utf-8"?>
<p:tagLst xmlns:a="http://schemas.openxmlformats.org/drawingml/2006/main" xmlns:r="http://schemas.openxmlformats.org/officeDocument/2006/relationships" xmlns:p="http://schemas.openxmlformats.org/presentationml/2006/main">
  <p:tag name="HIGHLIGHTER" val="false"/>
</p:tagLst>
</file>

<file path=ppt/tags/tag955.xml><?xml version="1.0" encoding="utf-8"?>
<p:tagLst xmlns:a="http://schemas.openxmlformats.org/drawingml/2006/main" xmlns:r="http://schemas.openxmlformats.org/officeDocument/2006/relationships" xmlns:p="http://schemas.openxmlformats.org/presentationml/2006/main">
  <p:tag name="HIGHLIGHTER" val="false"/>
</p:tagLst>
</file>

<file path=ppt/tags/tag956.xml><?xml version="1.0" encoding="utf-8"?>
<p:tagLst xmlns:a="http://schemas.openxmlformats.org/drawingml/2006/main" xmlns:r="http://schemas.openxmlformats.org/officeDocument/2006/relationships" xmlns:p="http://schemas.openxmlformats.org/presentationml/2006/main">
  <p:tag name="HIGHLIGHTER" val="false"/>
</p:tagLst>
</file>

<file path=ppt/tags/tag957.xml><?xml version="1.0" encoding="utf-8"?>
<p:tagLst xmlns:a="http://schemas.openxmlformats.org/drawingml/2006/main" xmlns:r="http://schemas.openxmlformats.org/officeDocument/2006/relationships" xmlns:p="http://schemas.openxmlformats.org/presentationml/2006/main">
  <p:tag name="HIGHLIGHTER" val="false"/>
</p:tagLst>
</file>

<file path=ppt/tags/tag958.xml><?xml version="1.0" encoding="utf-8"?>
<p:tagLst xmlns:a="http://schemas.openxmlformats.org/drawingml/2006/main" xmlns:r="http://schemas.openxmlformats.org/officeDocument/2006/relationships" xmlns:p="http://schemas.openxmlformats.org/presentationml/2006/main">
  <p:tag name="HIGHLIGHTER" val="false"/>
</p:tagLst>
</file>

<file path=ppt/tags/tag959.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60.xml><?xml version="1.0" encoding="utf-8"?>
<p:tagLst xmlns:a="http://schemas.openxmlformats.org/drawingml/2006/main" xmlns:r="http://schemas.openxmlformats.org/officeDocument/2006/relationships" xmlns:p="http://schemas.openxmlformats.org/presentationml/2006/main">
  <p:tag name="HIGHLIGHTER" val="false"/>
</p:tagLst>
</file>

<file path=ppt/tags/tag961.xml><?xml version="1.0" encoding="utf-8"?>
<p:tagLst xmlns:a="http://schemas.openxmlformats.org/drawingml/2006/main" xmlns:r="http://schemas.openxmlformats.org/officeDocument/2006/relationships" xmlns:p="http://schemas.openxmlformats.org/presentationml/2006/main">
  <p:tag name="HIGHLIGHTER" val="false"/>
</p:tagLst>
</file>

<file path=ppt/tags/tag962.xml><?xml version="1.0" encoding="utf-8"?>
<p:tagLst xmlns:a="http://schemas.openxmlformats.org/drawingml/2006/main" xmlns:r="http://schemas.openxmlformats.org/officeDocument/2006/relationships" xmlns:p="http://schemas.openxmlformats.org/presentationml/2006/main">
  <p:tag name="HIGHLIGHTER" val="false"/>
</p:tagLst>
</file>

<file path=ppt/tags/tag963.xml><?xml version="1.0" encoding="utf-8"?>
<p:tagLst xmlns:a="http://schemas.openxmlformats.org/drawingml/2006/main" xmlns:r="http://schemas.openxmlformats.org/officeDocument/2006/relationships" xmlns:p="http://schemas.openxmlformats.org/presentationml/2006/main">
  <p:tag name="HIGHLIGHTER" val="false"/>
</p:tagLst>
</file>

<file path=ppt/tags/tag964.xml><?xml version="1.0" encoding="utf-8"?>
<p:tagLst xmlns:a="http://schemas.openxmlformats.org/drawingml/2006/main" xmlns:r="http://schemas.openxmlformats.org/officeDocument/2006/relationships" xmlns:p="http://schemas.openxmlformats.org/presentationml/2006/main">
  <p:tag name="HIGHLIGHTER" val="false"/>
</p:tagLst>
</file>

<file path=ppt/tags/tag965.xml><?xml version="1.0" encoding="utf-8"?>
<p:tagLst xmlns:a="http://schemas.openxmlformats.org/drawingml/2006/main" xmlns:r="http://schemas.openxmlformats.org/officeDocument/2006/relationships" xmlns:p="http://schemas.openxmlformats.org/presentationml/2006/main">
  <p:tag name="HIGHLIGHTER" val="false"/>
</p:tagLst>
</file>

<file path=ppt/tags/tag966.xml><?xml version="1.0" encoding="utf-8"?>
<p:tagLst xmlns:a="http://schemas.openxmlformats.org/drawingml/2006/main" xmlns:r="http://schemas.openxmlformats.org/officeDocument/2006/relationships" xmlns:p="http://schemas.openxmlformats.org/presentationml/2006/main">
  <p:tag name="HIGHLIGHTER" val="false"/>
</p:tagLst>
</file>

<file path=ppt/tags/tag967.xml><?xml version="1.0" encoding="utf-8"?>
<p:tagLst xmlns:a="http://schemas.openxmlformats.org/drawingml/2006/main" xmlns:r="http://schemas.openxmlformats.org/officeDocument/2006/relationships" xmlns:p="http://schemas.openxmlformats.org/presentationml/2006/main">
  <p:tag name="HIGHLIGHTER" val="false"/>
</p:tagLst>
</file>

<file path=ppt/tags/tag968.xml><?xml version="1.0" encoding="utf-8"?>
<p:tagLst xmlns:a="http://schemas.openxmlformats.org/drawingml/2006/main" xmlns:r="http://schemas.openxmlformats.org/officeDocument/2006/relationships" xmlns:p="http://schemas.openxmlformats.org/presentationml/2006/main">
  <p:tag name="HIGHLIGHTER" val="false"/>
</p:tagLst>
</file>

<file path=ppt/tags/tag969.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70.xml><?xml version="1.0" encoding="utf-8"?>
<p:tagLst xmlns:a="http://schemas.openxmlformats.org/drawingml/2006/main" xmlns:r="http://schemas.openxmlformats.org/officeDocument/2006/relationships" xmlns:p="http://schemas.openxmlformats.org/presentationml/2006/main">
  <p:tag name="HIGHLIGHTER" val="false"/>
</p:tagLst>
</file>

<file path=ppt/tags/tag971.xml><?xml version="1.0" encoding="utf-8"?>
<p:tagLst xmlns:a="http://schemas.openxmlformats.org/drawingml/2006/main" xmlns:r="http://schemas.openxmlformats.org/officeDocument/2006/relationships" xmlns:p="http://schemas.openxmlformats.org/presentationml/2006/main">
  <p:tag name="HIGHLIGHTER" val="false"/>
</p:tagLst>
</file>

<file path=ppt/tags/tag972.xml><?xml version="1.0" encoding="utf-8"?>
<p:tagLst xmlns:a="http://schemas.openxmlformats.org/drawingml/2006/main" xmlns:r="http://schemas.openxmlformats.org/officeDocument/2006/relationships" xmlns:p="http://schemas.openxmlformats.org/presentationml/2006/main">
  <p:tag name="HIGHLIGHTER" val="false"/>
</p:tagLst>
</file>

<file path=ppt/tags/tag973.xml><?xml version="1.0" encoding="utf-8"?>
<p:tagLst xmlns:a="http://schemas.openxmlformats.org/drawingml/2006/main" xmlns:r="http://schemas.openxmlformats.org/officeDocument/2006/relationships" xmlns:p="http://schemas.openxmlformats.org/presentationml/2006/main">
  <p:tag name="HIGHLIGHTER" val="false"/>
</p:tagLst>
</file>

<file path=ppt/tags/tag974.xml><?xml version="1.0" encoding="utf-8"?>
<p:tagLst xmlns:a="http://schemas.openxmlformats.org/drawingml/2006/main" xmlns:r="http://schemas.openxmlformats.org/officeDocument/2006/relationships" xmlns:p="http://schemas.openxmlformats.org/presentationml/2006/main">
  <p:tag name="HIGHLIGHTER" val="false"/>
</p:tagLst>
</file>

<file path=ppt/tags/tag975.xml><?xml version="1.0" encoding="utf-8"?>
<p:tagLst xmlns:a="http://schemas.openxmlformats.org/drawingml/2006/main" xmlns:r="http://schemas.openxmlformats.org/officeDocument/2006/relationships" xmlns:p="http://schemas.openxmlformats.org/presentationml/2006/main">
  <p:tag name="HIGHLIGHTER" val="false"/>
</p:tagLst>
</file>

<file path=ppt/tags/tag976.xml><?xml version="1.0" encoding="utf-8"?>
<p:tagLst xmlns:a="http://schemas.openxmlformats.org/drawingml/2006/main" xmlns:r="http://schemas.openxmlformats.org/officeDocument/2006/relationships" xmlns:p="http://schemas.openxmlformats.org/presentationml/2006/main">
  <p:tag name="HIGHLIGHTER" val="false"/>
</p:tagLst>
</file>

<file path=ppt/tags/tag977.xml><?xml version="1.0" encoding="utf-8"?>
<p:tagLst xmlns:a="http://schemas.openxmlformats.org/drawingml/2006/main" xmlns:r="http://schemas.openxmlformats.org/officeDocument/2006/relationships" xmlns:p="http://schemas.openxmlformats.org/presentationml/2006/main">
  <p:tag name="HIGHLIGHTER" val="false"/>
</p:tagLst>
</file>

<file path=ppt/tags/tag978.xml><?xml version="1.0" encoding="utf-8"?>
<p:tagLst xmlns:a="http://schemas.openxmlformats.org/drawingml/2006/main" xmlns:r="http://schemas.openxmlformats.org/officeDocument/2006/relationships" xmlns:p="http://schemas.openxmlformats.org/presentationml/2006/main">
  <p:tag name="HIGHLIGHTER" val="false"/>
</p:tagLst>
</file>

<file path=ppt/tags/tag979.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80.xml><?xml version="1.0" encoding="utf-8"?>
<p:tagLst xmlns:a="http://schemas.openxmlformats.org/drawingml/2006/main" xmlns:r="http://schemas.openxmlformats.org/officeDocument/2006/relationships" xmlns:p="http://schemas.openxmlformats.org/presentationml/2006/main">
  <p:tag name="HIGHLIGHTER" val="false"/>
</p:tagLst>
</file>

<file path=ppt/tags/tag981.xml><?xml version="1.0" encoding="utf-8"?>
<p:tagLst xmlns:a="http://schemas.openxmlformats.org/drawingml/2006/main" xmlns:r="http://schemas.openxmlformats.org/officeDocument/2006/relationships" xmlns:p="http://schemas.openxmlformats.org/presentationml/2006/main">
  <p:tag name="HIGHLIGHTER" val="false"/>
</p:tagLst>
</file>

<file path=ppt/tags/tag982.xml><?xml version="1.0" encoding="utf-8"?>
<p:tagLst xmlns:a="http://schemas.openxmlformats.org/drawingml/2006/main" xmlns:r="http://schemas.openxmlformats.org/officeDocument/2006/relationships" xmlns:p="http://schemas.openxmlformats.org/presentationml/2006/main">
  <p:tag name="HIGHLIGHTER" val="false"/>
</p:tagLst>
</file>

<file path=ppt/tags/tag983.xml><?xml version="1.0" encoding="utf-8"?>
<p:tagLst xmlns:a="http://schemas.openxmlformats.org/drawingml/2006/main" xmlns:r="http://schemas.openxmlformats.org/officeDocument/2006/relationships" xmlns:p="http://schemas.openxmlformats.org/presentationml/2006/main">
  <p:tag name="HIGHLIGHTER" val="false"/>
</p:tagLst>
</file>

<file path=ppt/tags/tag984.xml><?xml version="1.0" encoding="utf-8"?>
<p:tagLst xmlns:a="http://schemas.openxmlformats.org/drawingml/2006/main" xmlns:r="http://schemas.openxmlformats.org/officeDocument/2006/relationships" xmlns:p="http://schemas.openxmlformats.org/presentationml/2006/main">
  <p:tag name="HIGHLIGHTER" val="false"/>
</p:tagLst>
</file>

<file path=ppt/tags/tag985.xml><?xml version="1.0" encoding="utf-8"?>
<p:tagLst xmlns:a="http://schemas.openxmlformats.org/drawingml/2006/main" xmlns:r="http://schemas.openxmlformats.org/officeDocument/2006/relationships" xmlns:p="http://schemas.openxmlformats.org/presentationml/2006/main">
  <p:tag name="HIGHLIGHTER" val="false"/>
</p:tagLst>
</file>

<file path=ppt/tags/tag986.xml><?xml version="1.0" encoding="utf-8"?>
<p:tagLst xmlns:a="http://schemas.openxmlformats.org/drawingml/2006/main" xmlns:r="http://schemas.openxmlformats.org/officeDocument/2006/relationships" xmlns:p="http://schemas.openxmlformats.org/presentationml/2006/main">
  <p:tag name="HIGHLIGHTER" val="false"/>
</p:tagLst>
</file>

<file path=ppt/tags/tag987.xml><?xml version="1.0" encoding="utf-8"?>
<p:tagLst xmlns:a="http://schemas.openxmlformats.org/drawingml/2006/main" xmlns:r="http://schemas.openxmlformats.org/officeDocument/2006/relationships" xmlns:p="http://schemas.openxmlformats.org/presentationml/2006/main">
  <p:tag name="HIGHLIGHTER" val="false"/>
</p:tagLst>
</file>

<file path=ppt/tags/tag988.xml><?xml version="1.0" encoding="utf-8"?>
<p:tagLst xmlns:a="http://schemas.openxmlformats.org/drawingml/2006/main" xmlns:r="http://schemas.openxmlformats.org/officeDocument/2006/relationships" xmlns:p="http://schemas.openxmlformats.org/presentationml/2006/main">
  <p:tag name="HIGHLIGHTER" val="false"/>
</p:tagLst>
</file>

<file path=ppt/tags/tag989.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ags/tag990.xml><?xml version="1.0" encoding="utf-8"?>
<p:tagLst xmlns:a="http://schemas.openxmlformats.org/drawingml/2006/main" xmlns:r="http://schemas.openxmlformats.org/officeDocument/2006/relationships" xmlns:p="http://schemas.openxmlformats.org/presentationml/2006/main">
  <p:tag name="HIGHLIGHTER" val="false"/>
</p:tagLst>
</file>

<file path=ppt/tags/tag991.xml><?xml version="1.0" encoding="utf-8"?>
<p:tagLst xmlns:a="http://schemas.openxmlformats.org/drawingml/2006/main" xmlns:r="http://schemas.openxmlformats.org/officeDocument/2006/relationships" xmlns:p="http://schemas.openxmlformats.org/presentationml/2006/main">
  <p:tag name="HIGHLIGHTER" val="false"/>
</p:tagLst>
</file>

<file path=ppt/tags/tag992.xml><?xml version="1.0" encoding="utf-8"?>
<p:tagLst xmlns:a="http://schemas.openxmlformats.org/drawingml/2006/main" xmlns:r="http://schemas.openxmlformats.org/officeDocument/2006/relationships" xmlns:p="http://schemas.openxmlformats.org/presentationml/2006/main">
  <p:tag name="HIGHLIGHTER" val="false"/>
</p:tagLst>
</file>

<file path=ppt/tags/tag993.xml><?xml version="1.0" encoding="utf-8"?>
<p:tagLst xmlns:a="http://schemas.openxmlformats.org/drawingml/2006/main" xmlns:r="http://schemas.openxmlformats.org/officeDocument/2006/relationships" xmlns:p="http://schemas.openxmlformats.org/presentationml/2006/main">
  <p:tag name="HIGHLIGHTER" val="false"/>
</p:tagLst>
</file>

<file path=ppt/tags/tag994.xml><?xml version="1.0" encoding="utf-8"?>
<p:tagLst xmlns:a="http://schemas.openxmlformats.org/drawingml/2006/main" xmlns:r="http://schemas.openxmlformats.org/officeDocument/2006/relationships" xmlns:p="http://schemas.openxmlformats.org/presentationml/2006/main">
  <p:tag name="HIGHLIGHTER" val="false"/>
</p:tagLst>
</file>

<file path=ppt/tags/tag995.xml><?xml version="1.0" encoding="utf-8"?>
<p:tagLst xmlns:a="http://schemas.openxmlformats.org/drawingml/2006/main" xmlns:r="http://schemas.openxmlformats.org/officeDocument/2006/relationships" xmlns:p="http://schemas.openxmlformats.org/presentationml/2006/main">
  <p:tag name="HIGHLIGHTER" val="false"/>
</p:tagLst>
</file>

<file path=ppt/tags/tag996.xml><?xml version="1.0" encoding="utf-8"?>
<p:tagLst xmlns:a="http://schemas.openxmlformats.org/drawingml/2006/main" xmlns:r="http://schemas.openxmlformats.org/officeDocument/2006/relationships" xmlns:p="http://schemas.openxmlformats.org/presentationml/2006/main">
  <p:tag name="HIGHLIGHTER" val="false"/>
</p:tagLst>
</file>

<file path=ppt/tags/tag997.xml><?xml version="1.0" encoding="utf-8"?>
<p:tagLst xmlns:a="http://schemas.openxmlformats.org/drawingml/2006/main" xmlns:r="http://schemas.openxmlformats.org/officeDocument/2006/relationships" xmlns:p="http://schemas.openxmlformats.org/presentationml/2006/main">
  <p:tag name="HIGHLIGHTER" val="false"/>
</p:tagLst>
</file>

<file path=ppt/tags/tag998.xml><?xml version="1.0" encoding="utf-8"?>
<p:tagLst xmlns:a="http://schemas.openxmlformats.org/drawingml/2006/main" xmlns:r="http://schemas.openxmlformats.org/officeDocument/2006/relationships" xmlns:p="http://schemas.openxmlformats.org/presentationml/2006/main">
  <p:tag name="HIGHLIGHTER" val="false"/>
</p:tagLst>
</file>

<file path=ppt/tags/tag9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pictu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pictures.thmx</Template>
  <TotalTime>50899</TotalTime>
  <Words>1427</Words>
  <Application>Microsoft Macintosh PowerPoint</Application>
  <PresentationFormat>On-screen Show (4:3)</PresentationFormat>
  <Paragraphs>423</Paragraphs>
  <Slides>55</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55</vt:i4>
      </vt:variant>
    </vt:vector>
  </HeadingPairs>
  <TitlesOfParts>
    <vt:vector size="60" baseType="lpstr">
      <vt:lpstr>Arial</vt:lpstr>
      <vt:lpstr>Arial Narrow</vt:lpstr>
      <vt:lpstr>FreeSans</vt:lpstr>
      <vt:lpstr>pictures</vt:lpstr>
      <vt:lpstr>Blank Presentation</vt:lpstr>
      <vt:lpstr>CS 4803 / 7643: Deep Learning</vt:lpstr>
      <vt:lpstr>Administrativia</vt:lpstr>
      <vt:lpstr>Project</vt:lpstr>
      <vt:lpstr>Project</vt:lpstr>
      <vt:lpstr>Project Ideas</vt:lpstr>
      <vt:lpstr>Computing</vt:lpstr>
      <vt:lpstr>Administrativia</vt:lpstr>
      <vt:lpstr>PowerPoint Presentation</vt:lpstr>
      <vt:lpstr>How do we compute gradients?</vt:lpstr>
      <vt:lpstr>Chain Rule: Composite Functions</vt:lpstr>
      <vt:lpstr>Chain Rule: Scalar Case</vt:lpstr>
      <vt:lpstr>Chain Rule: Vector Case</vt:lpstr>
      <vt:lpstr>Chain Rule: Jacobian view</vt:lpstr>
      <vt:lpstr>Chain Rule: Graphical view</vt:lpstr>
      <vt:lpstr>Chain Rule: Cascaded</vt:lpstr>
      <vt:lpstr>Deep Learning = Differentiable Programming</vt:lpstr>
      <vt:lpstr>Directed Acyclic Graphs (DAGs)</vt:lpstr>
      <vt:lpstr>Directed Acyclic Graphs (DAGs)</vt:lpstr>
      <vt:lpstr>Computational Graphs</vt:lpstr>
      <vt:lpstr>Deep Learning = Differentiable Programming</vt:lpstr>
      <vt:lpstr>PowerPoint Presentation</vt:lpstr>
      <vt:lpstr>PowerPoint Presentation</vt:lpstr>
      <vt:lpstr>Plan for Today</vt:lpstr>
      <vt:lpstr>Example: Forward mode AD</vt:lpstr>
      <vt:lpstr>Example: Forward mode AD</vt:lpstr>
      <vt:lpstr>Example: Forward mode AD</vt:lpstr>
      <vt:lpstr>Example: Forward mode AD</vt:lpstr>
      <vt:lpstr>Example: Forward mode AD</vt:lpstr>
      <vt:lpstr>Example: Forward mode AD</vt:lpstr>
      <vt:lpstr>Example: Forward mode AD</vt:lpstr>
      <vt:lpstr>Example: Forward mode AD</vt:lpstr>
      <vt:lpstr>Example: Reverse mode AD</vt:lpstr>
      <vt:lpstr>Example: Reverse mode AD</vt:lpstr>
      <vt:lpstr>Example: Reverse mode AD</vt:lpstr>
      <vt:lpstr>Gradients add at branches</vt:lpstr>
      <vt:lpstr>Example: Reverse mode AD</vt:lpstr>
      <vt:lpstr>Example: Reverse mode AD</vt:lpstr>
      <vt:lpstr>Example: Reverse mode AD</vt:lpstr>
      <vt:lpstr>Example: Reverse mode AD</vt:lpstr>
      <vt:lpstr>Forward mode vs Reverse Mode</vt:lpstr>
      <vt:lpstr>Forward mode vs Reverse Mode</vt:lpstr>
      <vt:lpstr>Forward mode vs Reverse Mode</vt:lpstr>
      <vt:lpstr>Forward Pass vs  Forward mode AD vs Reverse Mode AD</vt:lpstr>
      <vt:lpstr>Plan for Today</vt:lpstr>
      <vt:lpstr>PowerPoint Presentation</vt:lpstr>
      <vt:lpstr>Key Computation: Forward-Prop</vt:lpstr>
      <vt:lpstr>Key Computation: Back-Prop</vt:lpstr>
      <vt:lpstr>Neural Network Training</vt:lpstr>
      <vt:lpstr>Neural Network Training</vt:lpstr>
      <vt:lpstr>Neural Network Training</vt:lpstr>
      <vt:lpstr>Neural Network Training</vt:lpstr>
      <vt:lpstr>Neural Network Training</vt:lpstr>
      <vt:lpstr>Neural Network Training</vt:lpstr>
      <vt:lpstr>Neural Network Training</vt:lpstr>
      <vt:lpstr>PowerPoint Presentation</vt:lpstr>
    </vt:vector>
  </TitlesOfParts>
  <Manager/>
  <Company>Virginia 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5984: Introduction to Machine Learning</dc:title>
  <dc:subject>Machine Learning</dc:subject>
  <dc:creator>Dhruv Batra</dc:creator>
  <cp:keywords/>
  <dc:description/>
  <cp:lastModifiedBy>Dhruv Batra</cp:lastModifiedBy>
  <cp:revision>2840</cp:revision>
  <cp:lastPrinted>2015-04-01T17:45:43Z</cp:lastPrinted>
  <dcterms:created xsi:type="dcterms:W3CDTF">2013-03-06T19:31:42Z</dcterms:created>
  <dcterms:modified xsi:type="dcterms:W3CDTF">2019-09-12T14:32:16Z</dcterms:modified>
  <cp:category/>
</cp:coreProperties>
</file>