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315" r:id="rId3"/>
    <p:sldId id="379" r:id="rId4"/>
    <p:sldId id="395" r:id="rId5"/>
    <p:sldId id="393" r:id="rId6"/>
    <p:sldId id="396" r:id="rId7"/>
    <p:sldId id="404" r:id="rId8"/>
    <p:sldId id="397" r:id="rId9"/>
    <p:sldId id="398" r:id="rId10"/>
    <p:sldId id="411" r:id="rId11"/>
    <p:sldId id="410" r:id="rId12"/>
    <p:sldId id="403" r:id="rId13"/>
    <p:sldId id="406" r:id="rId14"/>
    <p:sldId id="405" r:id="rId15"/>
    <p:sldId id="407" r:id="rId16"/>
    <p:sldId id="414" r:id="rId17"/>
    <p:sldId id="412" r:id="rId18"/>
    <p:sldId id="413" r:id="rId19"/>
    <p:sldId id="415" r:id="rId20"/>
    <p:sldId id="421" r:id="rId21"/>
    <p:sldId id="408" r:id="rId22"/>
    <p:sldId id="422" r:id="rId23"/>
    <p:sldId id="373" r:id="rId24"/>
    <p:sldId id="377" r:id="rId25"/>
    <p:sldId id="381" r:id="rId26"/>
    <p:sldId id="394" r:id="rId27"/>
    <p:sldId id="409" r:id="rId28"/>
    <p:sldId id="376" r:id="rId29"/>
    <p:sldId id="416" r:id="rId30"/>
    <p:sldId id="417" r:id="rId31"/>
    <p:sldId id="418" r:id="rId32"/>
    <p:sldId id="419" r:id="rId33"/>
    <p:sldId id="420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" y="6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4B8A186E-D36C-40AE-9664-978DA7647605}"/>
    <pc:docChg chg="undo redo custSel addSld delSld modSld sldOrd">
      <pc:chgData name="David Devecsery" userId="dd7a4c9473958f9c" providerId="LiveId" clId="{4B8A186E-D36C-40AE-9664-978DA7647605}" dt="2018-09-10T04:23:54.727" v="10817" actId="20577"/>
      <pc:docMkLst>
        <pc:docMk/>
      </pc:docMkLst>
      <pc:sldChg chg="modSp">
        <pc:chgData name="David Devecsery" userId="dd7a4c9473958f9c" providerId="LiveId" clId="{4B8A186E-D36C-40AE-9664-978DA7647605}" dt="2018-09-07T04:00:45.775" v="123" actId="20577"/>
        <pc:sldMkLst>
          <pc:docMk/>
          <pc:sldMk cId="3303901498" sldId="256"/>
        </pc:sldMkLst>
        <pc:spChg chg="mod">
          <ac:chgData name="David Devecsery" userId="dd7a4c9473958f9c" providerId="LiveId" clId="{4B8A186E-D36C-40AE-9664-978DA7647605}" dt="2018-09-07T04:00:45.775" v="123" actId="20577"/>
          <ac:spMkLst>
            <pc:docMk/>
            <pc:sldMk cId="3303901498" sldId="256"/>
            <ac:spMk id="2" creationId="{D57DAFA1-E25E-4668-B46C-BD96756CE5D9}"/>
          </ac:spMkLst>
        </pc:spChg>
      </pc:sldChg>
      <pc:sldChg chg="modSp">
        <pc:chgData name="David Devecsery" userId="dd7a4c9473958f9c" providerId="LiveId" clId="{4B8A186E-D36C-40AE-9664-978DA7647605}" dt="2018-09-09T18:45:30.760" v="124" actId="20577"/>
        <pc:sldMkLst>
          <pc:docMk/>
          <pc:sldMk cId="4124477286" sldId="315"/>
        </pc:sldMkLst>
        <pc:spChg chg="mod">
          <ac:chgData name="David Devecsery" userId="dd7a4c9473958f9c" providerId="LiveId" clId="{4B8A186E-D36C-40AE-9664-978DA7647605}" dt="2018-09-09T18:45:30.760" v="124" actId="20577"/>
          <ac:spMkLst>
            <pc:docMk/>
            <pc:sldMk cId="4124477286" sldId="315"/>
            <ac:spMk id="3" creationId="{34C795EF-CDD1-4382-9EB9-77D2B2C491D4}"/>
          </ac:spMkLst>
        </pc:spChg>
      </pc:sldChg>
      <pc:sldChg chg="del">
        <pc:chgData name="David Devecsery" userId="dd7a4c9473958f9c" providerId="LiveId" clId="{4B8A186E-D36C-40AE-9664-978DA7647605}" dt="2018-09-10T01:09:52.058" v="4534" actId="2696"/>
        <pc:sldMkLst>
          <pc:docMk/>
          <pc:sldMk cId="1344658507" sldId="370"/>
        </pc:sldMkLst>
      </pc:sldChg>
      <pc:sldChg chg="modSp">
        <pc:chgData name="David Devecsery" userId="dd7a4c9473958f9c" providerId="LiveId" clId="{4B8A186E-D36C-40AE-9664-978DA7647605}" dt="2018-09-10T02:34:41.591" v="7551" actId="20577"/>
        <pc:sldMkLst>
          <pc:docMk/>
          <pc:sldMk cId="972943597" sldId="376"/>
        </pc:sldMkLst>
        <pc:spChg chg="mod">
          <ac:chgData name="David Devecsery" userId="dd7a4c9473958f9c" providerId="LiveId" clId="{4B8A186E-D36C-40AE-9664-978DA7647605}" dt="2018-09-10T02:34:41.591" v="7551" actId="20577"/>
          <ac:spMkLst>
            <pc:docMk/>
            <pc:sldMk cId="972943597" sldId="376"/>
            <ac:spMk id="2" creationId="{C21590F5-5C92-4A97-9AE4-CBECECB9F358}"/>
          </ac:spMkLst>
        </pc:spChg>
        <pc:spChg chg="mod">
          <ac:chgData name="David Devecsery" userId="dd7a4c9473958f9c" providerId="LiveId" clId="{4B8A186E-D36C-40AE-9664-978DA7647605}" dt="2018-09-10T02:34:23.364" v="7502" actId="14"/>
          <ac:spMkLst>
            <pc:docMk/>
            <pc:sldMk cId="972943597" sldId="376"/>
            <ac:spMk id="3" creationId="{6864CDEB-437C-48A5-84E5-329722620C25}"/>
          </ac:spMkLst>
        </pc:spChg>
      </pc:sldChg>
      <pc:sldChg chg="addSp delSp modSp delAnim modAnim">
        <pc:chgData name="David Devecsery" userId="dd7a4c9473958f9c" providerId="LiveId" clId="{4B8A186E-D36C-40AE-9664-978DA7647605}" dt="2018-09-10T02:18:40.481" v="7160" actId="20577"/>
        <pc:sldMkLst>
          <pc:docMk/>
          <pc:sldMk cId="3841242689" sldId="394"/>
        </pc:sldMkLst>
        <pc:spChg chg="mod">
          <ac:chgData name="David Devecsery" userId="dd7a4c9473958f9c" providerId="LiveId" clId="{4B8A186E-D36C-40AE-9664-978DA7647605}" dt="2018-09-10T02:18:40.481" v="7160" actId="20577"/>
          <ac:spMkLst>
            <pc:docMk/>
            <pc:sldMk cId="3841242689" sldId="394"/>
            <ac:spMk id="4" creationId="{A2426B69-F7BC-4609-A899-3A0D738EEEF3}"/>
          </ac:spMkLst>
        </pc:spChg>
        <pc:spChg chg="mod">
          <ac:chgData name="David Devecsery" userId="dd7a4c9473958f9c" providerId="LiveId" clId="{4B8A186E-D36C-40AE-9664-978DA7647605}" dt="2018-09-10T01:09:38.885" v="4532" actId="20577"/>
          <ac:spMkLst>
            <pc:docMk/>
            <pc:sldMk cId="3841242689" sldId="394"/>
            <ac:spMk id="8" creationId="{4548D80D-F88F-4E68-A5A3-BBC79B521E3F}"/>
          </ac:spMkLst>
        </pc:spChg>
        <pc:picChg chg="del">
          <ac:chgData name="David Devecsery" userId="dd7a4c9473958f9c" providerId="LiveId" clId="{4B8A186E-D36C-40AE-9664-978DA7647605}" dt="2018-09-10T01:09:33.334" v="4530" actId="478"/>
          <ac:picMkLst>
            <pc:docMk/>
            <pc:sldMk cId="3841242689" sldId="394"/>
            <ac:picMk id="10" creationId="{167C863B-B1F8-4240-B695-4709D062BD09}"/>
          </ac:picMkLst>
        </pc:picChg>
        <pc:cxnChg chg="add">
          <ac:chgData name="David Devecsery" userId="dd7a4c9473958f9c" providerId="LiveId" clId="{4B8A186E-D36C-40AE-9664-978DA7647605}" dt="2018-09-10T01:09:47.945" v="4533"/>
          <ac:cxnSpMkLst>
            <pc:docMk/>
            <pc:sldMk cId="3841242689" sldId="394"/>
            <ac:cxnSpMk id="11" creationId="{C51056F7-EAD6-4180-ADFC-81E00A067A39}"/>
          </ac:cxnSpMkLst>
        </pc:cxnChg>
      </pc:sldChg>
      <pc:sldChg chg="modSp add">
        <pc:chgData name="David Devecsery" userId="dd7a4c9473958f9c" providerId="LiveId" clId="{4B8A186E-D36C-40AE-9664-978DA7647605}" dt="2018-09-10T00:31:32.741" v="2274" actId="20577"/>
        <pc:sldMkLst>
          <pc:docMk/>
          <pc:sldMk cId="497048380" sldId="396"/>
        </pc:sldMkLst>
        <pc:spChg chg="mod">
          <ac:chgData name="David Devecsery" userId="dd7a4c9473958f9c" providerId="LiveId" clId="{4B8A186E-D36C-40AE-9664-978DA7647605}" dt="2018-09-09T18:54:26.068" v="246" actId="20577"/>
          <ac:spMkLst>
            <pc:docMk/>
            <pc:sldMk cId="497048380" sldId="396"/>
            <ac:spMk id="2" creationId="{76127951-D288-4DDF-BE20-309727CBE465}"/>
          </ac:spMkLst>
        </pc:spChg>
        <pc:spChg chg="mod">
          <ac:chgData name="David Devecsery" userId="dd7a4c9473958f9c" providerId="LiveId" clId="{4B8A186E-D36C-40AE-9664-978DA7647605}" dt="2018-09-10T00:31:32.741" v="2274" actId="20577"/>
          <ac:spMkLst>
            <pc:docMk/>
            <pc:sldMk cId="497048380" sldId="396"/>
            <ac:spMk id="3" creationId="{6B1BBD03-0C66-48DC-83C5-1452C3ED56B0}"/>
          </ac:spMkLst>
        </pc:spChg>
      </pc:sldChg>
      <pc:sldChg chg="addSp delSp modSp add modAnim">
        <pc:chgData name="David Devecsery" userId="dd7a4c9473958f9c" providerId="LiveId" clId="{4B8A186E-D36C-40AE-9664-978DA7647605}" dt="2018-09-10T01:18:32.752" v="4863"/>
        <pc:sldMkLst>
          <pc:docMk/>
          <pc:sldMk cId="2305141746" sldId="397"/>
        </pc:sldMkLst>
        <pc:spChg chg="mod">
          <ac:chgData name="David Devecsery" userId="dd7a4c9473958f9c" providerId="LiveId" clId="{4B8A186E-D36C-40AE-9664-978DA7647605}" dt="2018-09-09T18:56:23.381" v="528" actId="20577"/>
          <ac:spMkLst>
            <pc:docMk/>
            <pc:sldMk cId="2305141746" sldId="397"/>
            <ac:spMk id="2" creationId="{F6252C42-93BE-4F4C-8B0D-B10479153D79}"/>
          </ac:spMkLst>
        </pc:spChg>
        <pc:spChg chg="mod">
          <ac:chgData name="David Devecsery" userId="dd7a4c9473958f9c" providerId="LiveId" clId="{4B8A186E-D36C-40AE-9664-978DA7647605}" dt="2018-09-10T01:10:14.495" v="4536" actId="14100"/>
          <ac:spMkLst>
            <pc:docMk/>
            <pc:sldMk cId="2305141746" sldId="397"/>
            <ac:spMk id="3" creationId="{8FDFCB86-83F7-4247-B87F-BFEDA20D4B61}"/>
          </ac:spMkLst>
        </pc:spChg>
        <pc:spChg chg="add mod">
          <ac:chgData name="David Devecsery" userId="dd7a4c9473958f9c" providerId="LiveId" clId="{4B8A186E-D36C-40AE-9664-978DA7647605}" dt="2018-09-10T01:14:37.291" v="4658" actId="1076"/>
          <ac:spMkLst>
            <pc:docMk/>
            <pc:sldMk cId="2305141746" sldId="397"/>
            <ac:spMk id="4" creationId="{AF39E1D1-77F8-400A-8385-EA1487DA3A02}"/>
          </ac:spMkLst>
        </pc:spChg>
        <pc:spChg chg="add mod">
          <ac:chgData name="David Devecsery" userId="dd7a4c9473958f9c" providerId="LiveId" clId="{4B8A186E-D36C-40AE-9664-978DA7647605}" dt="2018-09-10T01:14:37.291" v="4658" actId="1076"/>
          <ac:spMkLst>
            <pc:docMk/>
            <pc:sldMk cId="2305141746" sldId="397"/>
            <ac:spMk id="5" creationId="{E9BD8BB0-E3DF-4B6E-86C2-B4635995036B}"/>
          </ac:spMkLst>
        </pc:spChg>
        <pc:spChg chg="add del">
          <ac:chgData name="David Devecsery" userId="dd7a4c9473958f9c" providerId="LiveId" clId="{4B8A186E-D36C-40AE-9664-978DA7647605}" dt="2018-09-10T01:12:49.888" v="4545"/>
          <ac:spMkLst>
            <pc:docMk/>
            <pc:sldMk cId="2305141746" sldId="397"/>
            <ac:spMk id="6" creationId="{CAFD5153-6159-4F4F-B1C0-3B7F61F88ADC}"/>
          </ac:spMkLst>
        </pc:spChg>
        <pc:spChg chg="add mod">
          <ac:chgData name="David Devecsery" userId="dd7a4c9473958f9c" providerId="LiveId" clId="{4B8A186E-D36C-40AE-9664-978DA7647605}" dt="2018-09-10T01:14:37.291" v="4658" actId="1076"/>
          <ac:spMkLst>
            <pc:docMk/>
            <pc:sldMk cId="2305141746" sldId="397"/>
            <ac:spMk id="7" creationId="{B1302B86-E0E5-4936-A3C0-C906DC42B49B}"/>
          </ac:spMkLst>
        </pc:spChg>
        <pc:spChg chg="add mod">
          <ac:chgData name="David Devecsery" userId="dd7a4c9473958f9c" providerId="LiveId" clId="{4B8A186E-D36C-40AE-9664-978DA7647605}" dt="2018-09-10T01:14:37.291" v="4658" actId="1076"/>
          <ac:spMkLst>
            <pc:docMk/>
            <pc:sldMk cId="2305141746" sldId="397"/>
            <ac:spMk id="8" creationId="{CF014D52-D37A-4D60-B0E0-C324CFD12440}"/>
          </ac:spMkLst>
        </pc:spChg>
        <pc:spChg chg="add mod">
          <ac:chgData name="David Devecsery" userId="dd7a4c9473958f9c" providerId="LiveId" clId="{4B8A186E-D36C-40AE-9664-978DA7647605}" dt="2018-09-10T01:15:15.221" v="4755" actId="1076"/>
          <ac:spMkLst>
            <pc:docMk/>
            <pc:sldMk cId="2305141746" sldId="397"/>
            <ac:spMk id="9" creationId="{A3F88F00-3FC1-4167-9184-DF908E64F224}"/>
          </ac:spMkLst>
        </pc:spChg>
      </pc:sldChg>
      <pc:sldChg chg="modSp add">
        <pc:chgData name="David Devecsery" userId="dd7a4c9473958f9c" providerId="LiveId" clId="{4B8A186E-D36C-40AE-9664-978DA7647605}" dt="2018-09-10T01:17:30.377" v="4800" actId="20577"/>
        <pc:sldMkLst>
          <pc:docMk/>
          <pc:sldMk cId="2720888356" sldId="398"/>
        </pc:sldMkLst>
        <pc:spChg chg="mod">
          <ac:chgData name="David Devecsery" userId="dd7a4c9473958f9c" providerId="LiveId" clId="{4B8A186E-D36C-40AE-9664-978DA7647605}" dt="2018-09-09T19:57:47.841" v="752" actId="20577"/>
          <ac:spMkLst>
            <pc:docMk/>
            <pc:sldMk cId="2720888356" sldId="398"/>
            <ac:spMk id="2" creationId="{CBB0E153-078F-4A17-BFC3-FFF8515B28FC}"/>
          </ac:spMkLst>
        </pc:spChg>
        <pc:spChg chg="mod">
          <ac:chgData name="David Devecsery" userId="dd7a4c9473958f9c" providerId="LiveId" clId="{4B8A186E-D36C-40AE-9664-978DA7647605}" dt="2018-09-10T01:17:30.377" v="4800" actId="20577"/>
          <ac:spMkLst>
            <pc:docMk/>
            <pc:sldMk cId="2720888356" sldId="398"/>
            <ac:spMk id="3" creationId="{D0789765-0C3E-4837-BE83-B1609B02632B}"/>
          </ac:spMkLst>
        </pc:spChg>
      </pc:sldChg>
      <pc:sldChg chg="addSp delSp modSp add del delAnim modAnim">
        <pc:chgData name="David Devecsery" userId="dd7a4c9473958f9c" providerId="LiveId" clId="{4B8A186E-D36C-40AE-9664-978DA7647605}" dt="2018-09-10T01:36:27.379" v="5855" actId="2696"/>
        <pc:sldMkLst>
          <pc:docMk/>
          <pc:sldMk cId="2689824969" sldId="399"/>
        </pc:sldMkLst>
        <pc:spChg chg="mod">
          <ac:chgData name="David Devecsery" userId="dd7a4c9473958f9c" providerId="LiveId" clId="{4B8A186E-D36C-40AE-9664-978DA7647605}" dt="2018-09-09T20:18:11.647" v="1840" actId="20577"/>
          <ac:spMkLst>
            <pc:docMk/>
            <pc:sldMk cId="2689824969" sldId="399"/>
            <ac:spMk id="2" creationId="{5A48663C-6814-4614-9102-C3AFB6C24D5A}"/>
          </ac:spMkLst>
        </pc:spChg>
        <pc:spChg chg="mod">
          <ac:chgData name="David Devecsery" userId="dd7a4c9473958f9c" providerId="LiveId" clId="{4B8A186E-D36C-40AE-9664-978DA7647605}" dt="2018-09-10T01:27:00.181" v="5213" actId="20577"/>
          <ac:spMkLst>
            <pc:docMk/>
            <pc:sldMk cId="2689824969" sldId="399"/>
            <ac:spMk id="3" creationId="{BBC092BD-AD75-416D-AB32-E721BC103915}"/>
          </ac:spMkLst>
        </pc:spChg>
        <pc:spChg chg="add del mod">
          <ac:chgData name="David Devecsery" userId="dd7a4c9473958f9c" providerId="LiveId" clId="{4B8A186E-D36C-40AE-9664-978DA7647605}" dt="2018-09-10T01:15:49.139" v="4756" actId="478"/>
          <ac:spMkLst>
            <pc:docMk/>
            <pc:sldMk cId="2689824969" sldId="399"/>
            <ac:spMk id="5" creationId="{58986E0B-F836-486D-9D9D-003786558776}"/>
          </ac:spMkLst>
        </pc:spChg>
        <pc:spChg chg="add del mod">
          <ac:chgData name="David Devecsery" userId="dd7a4c9473958f9c" providerId="LiveId" clId="{4B8A186E-D36C-40AE-9664-978DA7647605}" dt="2018-09-10T01:15:49.139" v="4756" actId="478"/>
          <ac:spMkLst>
            <pc:docMk/>
            <pc:sldMk cId="2689824969" sldId="399"/>
            <ac:spMk id="6" creationId="{08DD07AD-663C-44C3-9D8C-8695AC318A1B}"/>
          </ac:spMkLst>
        </pc:spChg>
        <pc:spChg chg="add mod">
          <ac:chgData name="David Devecsery" userId="dd7a4c9473958f9c" providerId="LiveId" clId="{4B8A186E-D36C-40AE-9664-978DA7647605}" dt="2018-09-10T01:15:53.806" v="4758" actId="1076"/>
          <ac:spMkLst>
            <pc:docMk/>
            <pc:sldMk cId="2689824969" sldId="399"/>
            <ac:spMk id="7" creationId="{6DDCBF64-C67D-41EB-9E53-8102838A88FA}"/>
          </ac:spMkLst>
        </pc:spChg>
        <pc:spChg chg="add mod">
          <ac:chgData name="David Devecsery" userId="dd7a4c9473958f9c" providerId="LiveId" clId="{4B8A186E-D36C-40AE-9664-978DA7647605}" dt="2018-09-10T01:15:53.806" v="4758" actId="1076"/>
          <ac:spMkLst>
            <pc:docMk/>
            <pc:sldMk cId="2689824969" sldId="399"/>
            <ac:spMk id="8" creationId="{1762BDC7-F02E-40B8-B2AF-ED7267183224}"/>
          </ac:spMkLst>
        </pc:spChg>
        <pc:spChg chg="add mod">
          <ac:chgData name="David Devecsery" userId="dd7a4c9473958f9c" providerId="LiveId" clId="{4B8A186E-D36C-40AE-9664-978DA7647605}" dt="2018-09-10T01:15:53.806" v="4758" actId="1076"/>
          <ac:spMkLst>
            <pc:docMk/>
            <pc:sldMk cId="2689824969" sldId="399"/>
            <ac:spMk id="9" creationId="{F9BEDC9F-1EE6-439B-975D-649D979369AC}"/>
          </ac:spMkLst>
        </pc:spChg>
        <pc:spChg chg="add mod">
          <ac:chgData name="David Devecsery" userId="dd7a4c9473958f9c" providerId="LiveId" clId="{4B8A186E-D36C-40AE-9664-978DA7647605}" dt="2018-09-10T01:15:53.806" v="4758" actId="1076"/>
          <ac:spMkLst>
            <pc:docMk/>
            <pc:sldMk cId="2689824969" sldId="399"/>
            <ac:spMk id="10" creationId="{7A94492B-9C97-4F78-B07C-44773316017B}"/>
          </ac:spMkLst>
        </pc:spChg>
        <pc:spChg chg="add mod">
          <ac:chgData name="David Devecsery" userId="dd7a4c9473958f9c" providerId="LiveId" clId="{4B8A186E-D36C-40AE-9664-978DA7647605}" dt="2018-09-10T01:35:24.637" v="5851" actId="20577"/>
          <ac:spMkLst>
            <pc:docMk/>
            <pc:sldMk cId="2689824969" sldId="399"/>
            <ac:spMk id="11" creationId="{FAAA7B08-2094-4FEC-9009-EAF1A6969FFE}"/>
          </ac:spMkLst>
        </pc:spChg>
        <pc:spChg chg="add del mod">
          <ac:chgData name="David Devecsery" userId="dd7a4c9473958f9c" providerId="LiveId" clId="{4B8A186E-D36C-40AE-9664-978DA7647605}" dt="2018-09-10T01:26:54.643" v="5205" actId="478"/>
          <ac:spMkLst>
            <pc:docMk/>
            <pc:sldMk cId="2689824969" sldId="399"/>
            <ac:spMk id="13" creationId="{8F96CAFB-19FA-443B-9187-570F63C4E7B7}"/>
          </ac:spMkLst>
        </pc:spChg>
        <pc:spChg chg="add del mod">
          <ac:chgData name="David Devecsery" userId="dd7a4c9473958f9c" providerId="LiveId" clId="{4B8A186E-D36C-40AE-9664-978DA7647605}" dt="2018-09-10T01:27:01.987" v="5214" actId="478"/>
          <ac:spMkLst>
            <pc:docMk/>
            <pc:sldMk cId="2689824969" sldId="399"/>
            <ac:spMk id="14" creationId="{C746B068-3141-4F70-A17D-9BC3F64A0124}"/>
          </ac:spMkLst>
        </pc:spChg>
        <pc:spChg chg="add del mod">
          <ac:chgData name="David Devecsery" userId="dd7a4c9473958f9c" providerId="LiveId" clId="{4B8A186E-D36C-40AE-9664-978DA7647605}" dt="2018-09-10T01:26:55.684" v="5206" actId="478"/>
          <ac:spMkLst>
            <pc:docMk/>
            <pc:sldMk cId="2689824969" sldId="399"/>
            <ac:spMk id="15" creationId="{8DB7C6BD-A6EB-41F3-99F2-A2B756371994}"/>
          </ac:spMkLst>
        </pc:spChg>
        <pc:spChg chg="add del mod">
          <ac:chgData name="David Devecsery" userId="dd7a4c9473958f9c" providerId="LiveId" clId="{4B8A186E-D36C-40AE-9664-978DA7647605}" dt="2018-09-10T01:26:53.748" v="5204" actId="478"/>
          <ac:spMkLst>
            <pc:docMk/>
            <pc:sldMk cId="2689824969" sldId="399"/>
            <ac:spMk id="16" creationId="{8051092A-2A59-4A57-8CB8-F5BB5D3CF0CD}"/>
          </ac:spMkLst>
        </pc:spChg>
        <pc:spChg chg="add del mod">
          <ac:chgData name="David Devecsery" userId="dd7a4c9473958f9c" providerId="LiveId" clId="{4B8A186E-D36C-40AE-9664-978DA7647605}" dt="2018-09-10T01:26:51.616" v="5203" actId="478"/>
          <ac:spMkLst>
            <pc:docMk/>
            <pc:sldMk cId="2689824969" sldId="399"/>
            <ac:spMk id="17" creationId="{F5228B41-CCA0-4E2A-A726-307424E19BDE}"/>
          </ac:spMkLst>
        </pc:spChg>
        <pc:spChg chg="add del mod">
          <ac:chgData name="David Devecsery" userId="dd7a4c9473958f9c" providerId="LiveId" clId="{4B8A186E-D36C-40AE-9664-978DA7647605}" dt="2018-09-10T01:26:43.827" v="5202" actId="478"/>
          <ac:spMkLst>
            <pc:docMk/>
            <pc:sldMk cId="2689824969" sldId="399"/>
            <ac:spMk id="18" creationId="{9BA521FF-A0CF-4965-B0C1-F2F82A4FF143}"/>
          </ac:spMkLst>
        </pc:spChg>
        <pc:picChg chg="add del mod">
          <ac:chgData name="David Devecsery" userId="dd7a4c9473958f9c" providerId="LiveId" clId="{4B8A186E-D36C-40AE-9664-978DA7647605}" dt="2018-09-10T01:34:37.046" v="5698" actId="478"/>
          <ac:picMkLst>
            <pc:docMk/>
            <pc:sldMk cId="2689824969" sldId="399"/>
            <ac:picMk id="12" creationId="{E0BE442B-216D-4AD6-8D05-F1F59C5667D2}"/>
          </ac:picMkLst>
        </pc:picChg>
        <pc:picChg chg="add del mod">
          <ac:chgData name="David Devecsery" userId="dd7a4c9473958f9c" providerId="LiveId" clId="{4B8A186E-D36C-40AE-9664-978DA7647605}" dt="2018-09-10T01:36:22.542" v="5854" actId="478"/>
          <ac:picMkLst>
            <pc:docMk/>
            <pc:sldMk cId="2689824969" sldId="399"/>
            <ac:picMk id="21" creationId="{1C20FB6D-F1FC-4903-BEDA-197CAB56126F}"/>
          </ac:picMkLst>
        </pc:picChg>
        <pc:cxnChg chg="add del">
          <ac:chgData name="David Devecsery" userId="dd7a4c9473958f9c" providerId="LiveId" clId="{4B8A186E-D36C-40AE-9664-978DA7647605}" dt="2018-09-10T01:10:50.765" v="4539"/>
          <ac:cxnSpMkLst>
            <pc:docMk/>
            <pc:sldMk cId="2689824969" sldId="399"/>
            <ac:cxnSpMk id="4" creationId="{A9344EBA-89AC-42E2-9410-1EF9BAFD913B}"/>
          </ac:cxnSpMkLst>
        </pc:cxnChg>
        <pc:cxnChg chg="add del mod">
          <ac:chgData name="David Devecsery" userId="dd7a4c9473958f9c" providerId="LiveId" clId="{4B8A186E-D36C-40AE-9664-978DA7647605}" dt="2018-09-10T01:26:40.320" v="5201" actId="478"/>
          <ac:cxnSpMkLst>
            <pc:docMk/>
            <pc:sldMk cId="2689824969" sldId="399"/>
            <ac:cxnSpMk id="19" creationId="{9406FAD9-1BE4-4549-B6FF-9134F0F1074B}"/>
          </ac:cxnSpMkLst>
        </pc:cxnChg>
      </pc:sldChg>
      <pc:sldChg chg="add del">
        <pc:chgData name="David Devecsery" userId="dd7a4c9473958f9c" providerId="LiveId" clId="{4B8A186E-D36C-40AE-9664-978DA7647605}" dt="2018-09-09T20:19:50.530" v="1930" actId="2696"/>
        <pc:sldMkLst>
          <pc:docMk/>
          <pc:sldMk cId="2445793614" sldId="400"/>
        </pc:sldMkLst>
      </pc:sldChg>
      <pc:sldChg chg="modSp add del">
        <pc:chgData name="David Devecsery" userId="dd7a4c9473958f9c" providerId="LiveId" clId="{4B8A186E-D36C-40AE-9664-978DA7647605}" dt="2018-09-10T01:40:55.071" v="6127" actId="2696"/>
        <pc:sldMkLst>
          <pc:docMk/>
          <pc:sldMk cId="1999570397" sldId="401"/>
        </pc:sldMkLst>
        <pc:spChg chg="mod">
          <ac:chgData name="David Devecsery" userId="dd7a4c9473958f9c" providerId="LiveId" clId="{4B8A186E-D36C-40AE-9664-978DA7647605}" dt="2018-09-09T20:20:17.253" v="2035" actId="20577"/>
          <ac:spMkLst>
            <pc:docMk/>
            <pc:sldMk cId="1999570397" sldId="401"/>
            <ac:spMk id="3" creationId="{BBC092BD-AD75-416D-AB32-E721BC103915}"/>
          </ac:spMkLst>
        </pc:spChg>
      </pc:sldChg>
      <pc:sldChg chg="modSp add del">
        <pc:chgData name="David Devecsery" userId="dd7a4c9473958f9c" providerId="LiveId" clId="{4B8A186E-D36C-40AE-9664-978DA7647605}" dt="2018-09-10T01:40:57.709" v="6128" actId="2696"/>
        <pc:sldMkLst>
          <pc:docMk/>
          <pc:sldMk cId="3135997601" sldId="402"/>
        </pc:sldMkLst>
        <pc:spChg chg="mod">
          <ac:chgData name="David Devecsery" userId="dd7a4c9473958f9c" providerId="LiveId" clId="{4B8A186E-D36C-40AE-9664-978DA7647605}" dt="2018-09-09T20:40:23.473" v="2095" actId="20577"/>
          <ac:spMkLst>
            <pc:docMk/>
            <pc:sldMk cId="3135997601" sldId="402"/>
            <ac:spMk id="2" creationId="{1B15E717-55EB-465D-ABB0-3490374E37B1}"/>
          </ac:spMkLst>
        </pc:spChg>
        <pc:spChg chg="mod">
          <ac:chgData name="David Devecsery" userId="dd7a4c9473958f9c" providerId="LiveId" clId="{4B8A186E-D36C-40AE-9664-978DA7647605}" dt="2018-09-09T20:43:37.679" v="2183" actId="20577"/>
          <ac:spMkLst>
            <pc:docMk/>
            <pc:sldMk cId="3135997601" sldId="402"/>
            <ac:spMk id="3" creationId="{B5B4B3FB-DBC9-417C-A3F9-18768A257C29}"/>
          </ac:spMkLst>
        </pc:spChg>
      </pc:sldChg>
      <pc:sldChg chg="modSp add">
        <pc:chgData name="David Devecsery" userId="dd7a4c9473958f9c" providerId="LiveId" clId="{4B8A186E-D36C-40AE-9664-978DA7647605}" dt="2018-09-10T03:29:38.913" v="9414" actId="20577"/>
        <pc:sldMkLst>
          <pc:docMk/>
          <pc:sldMk cId="1660512467" sldId="403"/>
        </pc:sldMkLst>
        <pc:spChg chg="mod">
          <ac:chgData name="David Devecsery" userId="dd7a4c9473958f9c" providerId="LiveId" clId="{4B8A186E-D36C-40AE-9664-978DA7647605}" dt="2018-09-10T00:35:22.371" v="2934" actId="20577"/>
          <ac:spMkLst>
            <pc:docMk/>
            <pc:sldMk cId="1660512467" sldId="403"/>
            <ac:spMk id="2" creationId="{4875383A-22B3-41FF-995D-43CF200ADC2D}"/>
          </ac:spMkLst>
        </pc:spChg>
        <pc:spChg chg="mod">
          <ac:chgData name="David Devecsery" userId="dd7a4c9473958f9c" providerId="LiveId" clId="{4B8A186E-D36C-40AE-9664-978DA7647605}" dt="2018-09-10T03:29:38.913" v="9414" actId="20577"/>
          <ac:spMkLst>
            <pc:docMk/>
            <pc:sldMk cId="1660512467" sldId="403"/>
            <ac:spMk id="3" creationId="{8E8329F8-9B8D-451A-A535-8497C7EF0F3C}"/>
          </ac:spMkLst>
        </pc:spChg>
      </pc:sldChg>
      <pc:sldChg chg="modSp add">
        <pc:chgData name="David Devecsery" userId="dd7a4c9473958f9c" providerId="LiveId" clId="{4B8A186E-D36C-40AE-9664-978DA7647605}" dt="2018-09-10T00:33:45.022" v="2885" actId="20577"/>
        <pc:sldMkLst>
          <pc:docMk/>
          <pc:sldMk cId="367225175" sldId="404"/>
        </pc:sldMkLst>
        <pc:spChg chg="mod">
          <ac:chgData name="David Devecsery" userId="dd7a4c9473958f9c" providerId="LiveId" clId="{4B8A186E-D36C-40AE-9664-978DA7647605}" dt="2018-09-10T00:31:44.617" v="2307" actId="20577"/>
          <ac:spMkLst>
            <pc:docMk/>
            <pc:sldMk cId="367225175" sldId="404"/>
            <ac:spMk id="2" creationId="{0F0431D3-3855-4AEF-A9DE-837BBAD7B898}"/>
          </ac:spMkLst>
        </pc:spChg>
        <pc:spChg chg="mod">
          <ac:chgData name="David Devecsery" userId="dd7a4c9473958f9c" providerId="LiveId" clId="{4B8A186E-D36C-40AE-9664-978DA7647605}" dt="2018-09-10T00:33:45.022" v="2885" actId="20577"/>
          <ac:spMkLst>
            <pc:docMk/>
            <pc:sldMk cId="367225175" sldId="404"/>
            <ac:spMk id="3" creationId="{AF2BA8EA-311B-490A-87A5-C89BBBAFF6A7}"/>
          </ac:spMkLst>
        </pc:spChg>
      </pc:sldChg>
      <pc:sldChg chg="modSp add del">
        <pc:chgData name="David Devecsery" userId="dd7a4c9473958f9c" providerId="LiveId" clId="{4B8A186E-D36C-40AE-9664-978DA7647605}" dt="2018-09-10T00:34:01.834" v="2888" actId="2696"/>
        <pc:sldMkLst>
          <pc:docMk/>
          <pc:sldMk cId="821793082" sldId="405"/>
        </pc:sldMkLst>
        <pc:spChg chg="mod">
          <ac:chgData name="David Devecsery" userId="dd7a4c9473958f9c" providerId="LiveId" clId="{4B8A186E-D36C-40AE-9664-978DA7647605}" dt="2018-09-10T00:33:57.847" v="2887"/>
          <ac:spMkLst>
            <pc:docMk/>
            <pc:sldMk cId="821793082" sldId="405"/>
            <ac:spMk id="2" creationId="{2B9C36A6-6009-4C79-AE7D-8D40554A35CC}"/>
          </ac:spMkLst>
        </pc:spChg>
      </pc:sldChg>
      <pc:sldChg chg="modSp add">
        <pc:chgData name="David Devecsery" userId="dd7a4c9473958f9c" providerId="LiveId" clId="{4B8A186E-D36C-40AE-9664-978DA7647605}" dt="2018-09-10T04:23:54.727" v="10817" actId="20577"/>
        <pc:sldMkLst>
          <pc:docMk/>
          <pc:sldMk cId="2608122351" sldId="405"/>
        </pc:sldMkLst>
        <pc:spChg chg="mod">
          <ac:chgData name="David Devecsery" userId="dd7a4c9473958f9c" providerId="LiveId" clId="{4B8A186E-D36C-40AE-9664-978DA7647605}" dt="2018-09-10T03:58:31.595" v="10262" actId="20577"/>
          <ac:spMkLst>
            <pc:docMk/>
            <pc:sldMk cId="2608122351" sldId="405"/>
            <ac:spMk id="2" creationId="{77822747-13F0-48F4-916B-56E1F99DC3C9}"/>
          </ac:spMkLst>
        </pc:spChg>
        <pc:spChg chg="mod">
          <ac:chgData name="David Devecsery" userId="dd7a4c9473958f9c" providerId="LiveId" clId="{4B8A186E-D36C-40AE-9664-978DA7647605}" dt="2018-09-10T04:23:54.727" v="10817" actId="20577"/>
          <ac:spMkLst>
            <pc:docMk/>
            <pc:sldMk cId="2608122351" sldId="405"/>
            <ac:spMk id="3" creationId="{AB0E2874-3F0A-4F98-A7F8-480D46DD9634}"/>
          </ac:spMkLst>
        </pc:spChg>
      </pc:sldChg>
      <pc:sldChg chg="addSp delSp modSp add ord modAnim">
        <pc:chgData name="David Devecsery" userId="dd7a4c9473958f9c" providerId="LiveId" clId="{4B8A186E-D36C-40AE-9664-978DA7647605}" dt="2018-09-10T03:56:33.100" v="10243" actId="15"/>
        <pc:sldMkLst>
          <pc:docMk/>
          <pc:sldMk cId="2367940316" sldId="406"/>
        </pc:sldMkLst>
        <pc:spChg chg="mod">
          <ac:chgData name="David Devecsery" userId="dd7a4c9473958f9c" providerId="LiveId" clId="{4B8A186E-D36C-40AE-9664-978DA7647605}" dt="2018-09-10T03:56:33.100" v="10243" actId="15"/>
          <ac:spMkLst>
            <pc:docMk/>
            <pc:sldMk cId="2367940316" sldId="406"/>
            <ac:spMk id="3" creationId="{AB0E2874-3F0A-4F98-A7F8-480D46DD9634}"/>
          </ac:spMkLst>
        </pc:spChg>
        <pc:spChg chg="add del">
          <ac:chgData name="David Devecsery" userId="dd7a4c9473958f9c" providerId="LiveId" clId="{4B8A186E-D36C-40AE-9664-978DA7647605}" dt="2018-09-10T03:55:33.871" v="10051"/>
          <ac:spMkLst>
            <pc:docMk/>
            <pc:sldMk cId="2367940316" sldId="406"/>
            <ac:spMk id="4" creationId="{CE09443B-3EA0-4A1E-A9D2-60788194E27A}"/>
          </ac:spMkLst>
        </pc:spChg>
      </pc:sldChg>
      <pc:sldChg chg="addSp modSp add">
        <pc:chgData name="David Devecsery" userId="dd7a4c9473958f9c" providerId="LiveId" clId="{4B8A186E-D36C-40AE-9664-978DA7647605}" dt="2018-09-10T01:51:33.258" v="6408" actId="1076"/>
        <pc:sldMkLst>
          <pc:docMk/>
          <pc:sldMk cId="738301687" sldId="407"/>
        </pc:sldMkLst>
        <pc:spChg chg="mod">
          <ac:chgData name="David Devecsery" userId="dd7a4c9473958f9c" providerId="LiveId" clId="{4B8A186E-D36C-40AE-9664-978DA7647605}" dt="2018-09-10T00:57:03.801" v="4141" actId="20577"/>
          <ac:spMkLst>
            <pc:docMk/>
            <pc:sldMk cId="738301687" sldId="407"/>
            <ac:spMk id="2" creationId="{77822747-13F0-48F4-916B-56E1F99DC3C9}"/>
          </ac:spMkLst>
        </pc:spChg>
        <pc:spChg chg="mod">
          <ac:chgData name="David Devecsery" userId="dd7a4c9473958f9c" providerId="LiveId" clId="{4B8A186E-D36C-40AE-9664-978DA7647605}" dt="2018-09-10T01:41:50.685" v="6136" actId="14100"/>
          <ac:spMkLst>
            <pc:docMk/>
            <pc:sldMk cId="738301687" sldId="407"/>
            <ac:spMk id="3" creationId="{AB0E2874-3F0A-4F98-A7F8-480D46DD9634}"/>
          </ac:spMkLst>
        </pc:spChg>
        <pc:spChg chg="add mod">
          <ac:chgData name="David Devecsery" userId="dd7a4c9473958f9c" providerId="LiveId" clId="{4B8A186E-D36C-40AE-9664-978DA7647605}" dt="2018-09-10T01:42:38.478" v="6150" actId="20577"/>
          <ac:spMkLst>
            <pc:docMk/>
            <pc:sldMk cId="738301687" sldId="407"/>
            <ac:spMk id="4" creationId="{831B44CF-1761-4FD8-AB5F-A84277E0844F}"/>
          </ac:spMkLst>
        </pc:spChg>
        <pc:spChg chg="add mod">
          <ac:chgData name="David Devecsery" userId="dd7a4c9473958f9c" providerId="LiveId" clId="{4B8A186E-D36C-40AE-9664-978DA7647605}" dt="2018-09-10T01:42:53.941" v="6176" actId="20577"/>
          <ac:spMkLst>
            <pc:docMk/>
            <pc:sldMk cId="738301687" sldId="407"/>
            <ac:spMk id="5" creationId="{C2B68ABE-0135-4AD1-8BC1-EBABB0BB9869}"/>
          </ac:spMkLst>
        </pc:spChg>
        <pc:spChg chg="add mod">
          <ac:chgData name="David Devecsery" userId="dd7a4c9473958f9c" providerId="LiveId" clId="{4B8A186E-D36C-40AE-9664-978DA7647605}" dt="2018-09-10T01:42:32.436" v="6138" actId="1076"/>
          <ac:spMkLst>
            <pc:docMk/>
            <pc:sldMk cId="738301687" sldId="407"/>
            <ac:spMk id="6" creationId="{7686BBAD-0AAA-48D0-A82A-27C152D02B6F}"/>
          </ac:spMkLst>
        </pc:spChg>
        <pc:spChg chg="add mod">
          <ac:chgData name="David Devecsery" userId="dd7a4c9473958f9c" providerId="LiveId" clId="{4B8A186E-D36C-40AE-9664-978DA7647605}" dt="2018-09-10T01:43:09.448" v="6207" actId="20577"/>
          <ac:spMkLst>
            <pc:docMk/>
            <pc:sldMk cId="738301687" sldId="407"/>
            <ac:spMk id="7" creationId="{A9DC3EC6-1A0A-4668-B9F4-D4CCB71B5E9C}"/>
          </ac:spMkLst>
        </pc:spChg>
        <pc:graphicFrameChg chg="add mod modGraphic">
          <ac:chgData name="David Devecsery" userId="dd7a4c9473958f9c" providerId="LiveId" clId="{4B8A186E-D36C-40AE-9664-978DA7647605}" dt="2018-09-10T01:51:33.258" v="6408" actId="1076"/>
          <ac:graphicFrameMkLst>
            <pc:docMk/>
            <pc:sldMk cId="738301687" sldId="407"/>
            <ac:graphicFrameMk id="8" creationId="{AEDB263A-B2CA-4666-85E0-309D178D950E}"/>
          </ac:graphicFrameMkLst>
        </pc:graphicFrameChg>
      </pc:sldChg>
      <pc:sldChg chg="modSp add">
        <pc:chgData name="David Devecsery" userId="dd7a4c9473958f9c" providerId="LiveId" clId="{4B8A186E-D36C-40AE-9664-978DA7647605}" dt="2018-09-10T01:08:46.788" v="4528" actId="20577"/>
        <pc:sldMkLst>
          <pc:docMk/>
          <pc:sldMk cId="2105371812" sldId="408"/>
        </pc:sldMkLst>
        <pc:spChg chg="mod">
          <ac:chgData name="David Devecsery" userId="dd7a4c9473958f9c" providerId="LiveId" clId="{4B8A186E-D36C-40AE-9664-978DA7647605}" dt="2018-09-10T01:02:28.567" v="4345" actId="20577"/>
          <ac:spMkLst>
            <pc:docMk/>
            <pc:sldMk cId="2105371812" sldId="408"/>
            <ac:spMk id="2" creationId="{A4738B5B-9CD5-4650-A54D-EAA7427C5761}"/>
          </ac:spMkLst>
        </pc:spChg>
        <pc:spChg chg="mod">
          <ac:chgData name="David Devecsery" userId="dd7a4c9473958f9c" providerId="LiveId" clId="{4B8A186E-D36C-40AE-9664-978DA7647605}" dt="2018-09-10T01:08:46.788" v="4528" actId="20577"/>
          <ac:spMkLst>
            <pc:docMk/>
            <pc:sldMk cId="2105371812" sldId="408"/>
            <ac:spMk id="3" creationId="{751AD8B6-D2CC-44D8-A6A7-AAD653D92FBF}"/>
          </ac:spMkLst>
        </pc:spChg>
      </pc:sldChg>
      <pc:sldChg chg="add">
        <pc:chgData name="David Devecsery" userId="dd7a4c9473958f9c" providerId="LiveId" clId="{4B8A186E-D36C-40AE-9664-978DA7647605}" dt="2018-09-10T01:09:22.011" v="4529"/>
        <pc:sldMkLst>
          <pc:docMk/>
          <pc:sldMk cId="2480295965" sldId="409"/>
        </pc:sldMkLst>
      </pc:sldChg>
      <pc:sldChg chg="addSp delSp modSp add ord delAnim modAnim">
        <pc:chgData name="David Devecsery" userId="dd7a4c9473958f9c" providerId="LiveId" clId="{4B8A186E-D36C-40AE-9664-978DA7647605}" dt="2018-09-10T03:23:41.422" v="9259" actId="6549"/>
        <pc:sldMkLst>
          <pc:docMk/>
          <pc:sldMk cId="102157935" sldId="410"/>
        </pc:sldMkLst>
        <pc:spChg chg="mod">
          <ac:chgData name="David Devecsery" userId="dd7a4c9473958f9c" providerId="LiveId" clId="{4B8A186E-D36C-40AE-9664-978DA7647605}" dt="2018-09-10T01:36:33.395" v="5878" actId="20577"/>
          <ac:spMkLst>
            <pc:docMk/>
            <pc:sldMk cId="102157935" sldId="410"/>
            <ac:spMk id="3" creationId="{BBC092BD-AD75-416D-AB32-E721BC103915}"/>
          </ac:spMkLst>
        </pc:spChg>
        <pc:spChg chg="mod">
          <ac:chgData name="David Devecsery" userId="dd7a4c9473958f9c" providerId="LiveId" clId="{4B8A186E-D36C-40AE-9664-978DA7647605}" dt="2018-09-10T01:31:24.522" v="5512" actId="20577"/>
          <ac:spMkLst>
            <pc:docMk/>
            <pc:sldMk cId="102157935" sldId="410"/>
            <ac:spMk id="7" creationId="{6DDCBF64-C67D-41EB-9E53-8102838A88FA}"/>
          </ac:spMkLst>
        </pc:spChg>
        <pc:spChg chg="mod">
          <ac:chgData name="David Devecsery" userId="dd7a4c9473958f9c" providerId="LiveId" clId="{4B8A186E-D36C-40AE-9664-978DA7647605}" dt="2018-09-10T01:31:35.630" v="5542" actId="20577"/>
          <ac:spMkLst>
            <pc:docMk/>
            <pc:sldMk cId="102157935" sldId="410"/>
            <ac:spMk id="8" creationId="{1762BDC7-F02E-40B8-B2AF-ED7267183224}"/>
          </ac:spMkLst>
        </pc:spChg>
        <pc:spChg chg="mod">
          <ac:chgData name="David Devecsery" userId="dd7a4c9473958f9c" providerId="LiveId" clId="{4B8A186E-D36C-40AE-9664-978DA7647605}" dt="2018-09-10T01:33:20.153" v="5697" actId="20577"/>
          <ac:spMkLst>
            <pc:docMk/>
            <pc:sldMk cId="102157935" sldId="410"/>
            <ac:spMk id="9" creationId="{F9BEDC9F-1EE6-439B-975D-649D979369AC}"/>
          </ac:spMkLst>
        </pc:spChg>
        <pc:spChg chg="mod">
          <ac:chgData name="David Devecsery" userId="dd7a4c9473958f9c" providerId="LiveId" clId="{4B8A186E-D36C-40AE-9664-978DA7647605}" dt="2018-09-10T01:31:45.401" v="5558" actId="20577"/>
          <ac:spMkLst>
            <pc:docMk/>
            <pc:sldMk cId="102157935" sldId="410"/>
            <ac:spMk id="10" creationId="{7A94492B-9C97-4F78-B07C-44773316017B}"/>
          </ac:spMkLst>
        </pc:spChg>
        <pc:spChg chg="del">
          <ac:chgData name="David Devecsery" userId="dd7a4c9473958f9c" providerId="LiveId" clId="{4B8A186E-D36C-40AE-9664-978DA7647605}" dt="2018-09-10T01:27:46.628" v="5272" actId="478"/>
          <ac:spMkLst>
            <pc:docMk/>
            <pc:sldMk cId="102157935" sldId="410"/>
            <ac:spMk id="11" creationId="{FAAA7B08-2094-4FEC-9009-EAF1A6969FFE}"/>
          </ac:spMkLst>
        </pc:spChg>
        <pc:spChg chg="add mod">
          <ac:chgData name="David Devecsery" userId="dd7a4c9473958f9c" providerId="LiveId" clId="{4B8A186E-D36C-40AE-9664-978DA7647605}" dt="2018-09-10T03:23:41.422" v="9259" actId="6549"/>
          <ac:spMkLst>
            <pc:docMk/>
            <pc:sldMk cId="102157935" sldId="410"/>
            <ac:spMk id="13" creationId="{0A0D2471-DDEA-49A3-9A2E-C1615B94D889}"/>
          </ac:spMkLst>
        </pc:spChg>
        <pc:spChg chg="add del mod">
          <ac:chgData name="David Devecsery" userId="dd7a4c9473958f9c" providerId="LiveId" clId="{4B8A186E-D36C-40AE-9664-978DA7647605}" dt="2018-09-10T01:31:52.430" v="5559" actId="478"/>
          <ac:spMkLst>
            <pc:docMk/>
            <pc:sldMk cId="102157935" sldId="410"/>
            <ac:spMk id="14" creationId="{716BDCBE-66BE-4D44-AED4-324F17A7C417}"/>
          </ac:spMkLst>
        </pc:spChg>
        <pc:spChg chg="add mod">
          <ac:chgData name="David Devecsery" userId="dd7a4c9473958f9c" providerId="LiveId" clId="{4B8A186E-D36C-40AE-9664-978DA7647605}" dt="2018-09-10T01:32:35.216" v="5686" actId="20577"/>
          <ac:spMkLst>
            <pc:docMk/>
            <pc:sldMk cId="102157935" sldId="410"/>
            <ac:spMk id="15" creationId="{395A67B2-B1CB-47DB-B54D-E216B8139E9B}"/>
          </ac:spMkLst>
        </pc:spChg>
        <pc:picChg chg="del">
          <ac:chgData name="David Devecsery" userId="dd7a4c9473958f9c" providerId="LiveId" clId="{4B8A186E-D36C-40AE-9664-978DA7647605}" dt="2018-09-10T01:27:12.126" v="5225" actId="478"/>
          <ac:picMkLst>
            <pc:docMk/>
            <pc:sldMk cId="102157935" sldId="410"/>
            <ac:picMk id="12" creationId="{E0BE442B-216D-4AD6-8D05-F1F59C5667D2}"/>
          </ac:picMkLst>
        </pc:picChg>
      </pc:sldChg>
      <pc:sldChg chg="delSp modSp add delAnim">
        <pc:chgData name="David Devecsery" userId="dd7a4c9473958f9c" providerId="LiveId" clId="{4B8A186E-D36C-40AE-9664-978DA7647605}" dt="2018-09-10T03:23:50.098" v="9261" actId="1076"/>
        <pc:sldMkLst>
          <pc:docMk/>
          <pc:sldMk cId="1983232331" sldId="411"/>
        </pc:sldMkLst>
        <pc:spChg chg="del mod">
          <ac:chgData name="David Devecsery" userId="dd7a4c9473958f9c" providerId="LiveId" clId="{4B8A186E-D36C-40AE-9664-978DA7647605}" dt="2018-09-10T03:23:44.746" v="9260" actId="478"/>
          <ac:spMkLst>
            <pc:docMk/>
            <pc:sldMk cId="1983232331" sldId="411"/>
            <ac:spMk id="13" creationId="{0A0D2471-DDEA-49A3-9A2E-C1615B94D889}"/>
          </ac:spMkLst>
        </pc:spChg>
        <pc:spChg chg="mod">
          <ac:chgData name="David Devecsery" userId="dd7a4c9473958f9c" providerId="LiveId" clId="{4B8A186E-D36C-40AE-9664-978DA7647605}" dt="2018-09-10T03:23:50.098" v="9261" actId="1076"/>
          <ac:spMkLst>
            <pc:docMk/>
            <pc:sldMk cId="1983232331" sldId="411"/>
            <ac:spMk id="15" creationId="{395A67B2-B1CB-47DB-B54D-E216B8139E9B}"/>
          </ac:spMkLst>
        </pc:spChg>
      </pc:sldChg>
      <pc:sldChg chg="delSp modSp add del delAnim">
        <pc:chgData name="David Devecsery" userId="dd7a4c9473958f9c" providerId="LiveId" clId="{4B8A186E-D36C-40AE-9664-978DA7647605}" dt="2018-09-10T01:40:45.853" v="6126" actId="2696"/>
        <pc:sldMkLst>
          <pc:docMk/>
          <pc:sldMk cId="198696070" sldId="412"/>
        </pc:sldMkLst>
        <pc:spChg chg="mod">
          <ac:chgData name="David Devecsery" userId="dd7a4c9473958f9c" providerId="LiveId" clId="{4B8A186E-D36C-40AE-9664-978DA7647605}" dt="2018-09-10T01:40:35.775" v="6125" actId="20577"/>
          <ac:spMkLst>
            <pc:docMk/>
            <pc:sldMk cId="198696070" sldId="412"/>
            <ac:spMk id="3" creationId="{BBC092BD-AD75-416D-AB32-E721BC103915}"/>
          </ac:spMkLst>
        </pc:spChg>
        <pc:spChg chg="del">
          <ac:chgData name="David Devecsery" userId="dd7a4c9473958f9c" providerId="LiveId" clId="{4B8A186E-D36C-40AE-9664-978DA7647605}" dt="2018-09-10T01:40:28.888" v="6117" actId="478"/>
          <ac:spMkLst>
            <pc:docMk/>
            <pc:sldMk cId="198696070" sldId="412"/>
            <ac:spMk id="13" creationId="{0A0D2471-DDEA-49A3-9A2E-C1615B94D889}"/>
          </ac:spMkLst>
        </pc:spChg>
        <pc:spChg chg="del mod">
          <ac:chgData name="David Devecsery" userId="dd7a4c9473958f9c" providerId="LiveId" clId="{4B8A186E-D36C-40AE-9664-978DA7647605}" dt="2018-09-10T01:40:30.964" v="6119" actId="478"/>
          <ac:spMkLst>
            <pc:docMk/>
            <pc:sldMk cId="198696070" sldId="412"/>
            <ac:spMk id="15" creationId="{395A67B2-B1CB-47DB-B54D-E216B8139E9B}"/>
          </ac:spMkLst>
        </pc:spChg>
      </pc:sldChg>
      <pc:sldChg chg="addSp delSp modSp add ord modTransition">
        <pc:chgData name="David Devecsery" userId="dd7a4c9473958f9c" providerId="LiveId" clId="{4B8A186E-D36C-40AE-9664-978DA7647605}" dt="2018-09-10T03:43:32.450" v="9748"/>
        <pc:sldMkLst>
          <pc:docMk/>
          <pc:sldMk cId="1921550122" sldId="412"/>
        </pc:sldMkLst>
        <pc:spChg chg="mod">
          <ac:chgData name="David Devecsery" userId="dd7a4c9473958f9c" providerId="LiveId" clId="{4B8A186E-D36C-40AE-9664-978DA7647605}" dt="2018-09-10T01:51:54.768" v="6449" actId="20577"/>
          <ac:spMkLst>
            <pc:docMk/>
            <pc:sldMk cId="1921550122" sldId="412"/>
            <ac:spMk id="3" creationId="{AB0E2874-3F0A-4F98-A7F8-480D46DD9634}"/>
          </ac:spMkLst>
        </pc:spChg>
        <pc:spChg chg="mod">
          <ac:chgData name="David Devecsery" userId="dd7a4c9473958f9c" providerId="LiveId" clId="{4B8A186E-D36C-40AE-9664-978DA7647605}" dt="2018-09-10T01:52:45.411" v="6487" actId="20577"/>
          <ac:spMkLst>
            <pc:docMk/>
            <pc:sldMk cId="1921550122" sldId="412"/>
            <ac:spMk id="4" creationId="{831B44CF-1761-4FD8-AB5F-A84277E0844F}"/>
          </ac:spMkLst>
        </pc:spChg>
        <pc:spChg chg="mod">
          <ac:chgData name="David Devecsery" userId="dd7a4c9473958f9c" providerId="LiveId" clId="{4B8A186E-D36C-40AE-9664-978DA7647605}" dt="2018-09-10T01:52:57.546" v="6503" actId="20577"/>
          <ac:spMkLst>
            <pc:docMk/>
            <pc:sldMk cId="1921550122" sldId="412"/>
            <ac:spMk id="5" creationId="{C2B68ABE-0135-4AD1-8BC1-EBABB0BB9869}"/>
          </ac:spMkLst>
        </pc:spChg>
        <pc:spChg chg="mod">
          <ac:chgData name="David Devecsery" userId="dd7a4c9473958f9c" providerId="LiveId" clId="{4B8A186E-D36C-40AE-9664-978DA7647605}" dt="2018-09-10T01:54:23.856" v="6598" actId="20577"/>
          <ac:spMkLst>
            <pc:docMk/>
            <pc:sldMk cId="1921550122" sldId="412"/>
            <ac:spMk id="6" creationId="{7686BBAD-0AAA-48D0-A82A-27C152D02B6F}"/>
          </ac:spMkLst>
        </pc:spChg>
        <pc:spChg chg="mod">
          <ac:chgData name="David Devecsery" userId="dd7a4c9473958f9c" providerId="LiveId" clId="{4B8A186E-D36C-40AE-9664-978DA7647605}" dt="2018-09-10T01:53:06.283" v="6524" actId="20577"/>
          <ac:spMkLst>
            <pc:docMk/>
            <pc:sldMk cId="1921550122" sldId="412"/>
            <ac:spMk id="7" creationId="{A9DC3EC6-1A0A-4668-B9F4-D4CCB71B5E9C}"/>
          </ac:spMkLst>
        </pc:spChg>
        <pc:spChg chg="add mod">
          <ac:chgData name="David Devecsery" userId="dd7a4c9473958f9c" providerId="LiveId" clId="{4B8A186E-D36C-40AE-9664-978DA7647605}" dt="2018-09-10T01:53:44.488" v="6566" actId="20577"/>
          <ac:spMkLst>
            <pc:docMk/>
            <pc:sldMk cId="1921550122" sldId="412"/>
            <ac:spMk id="9" creationId="{63D2EEA7-DA0B-4639-BD12-E666F0FB00E1}"/>
          </ac:spMkLst>
        </pc:spChg>
        <pc:graphicFrameChg chg="add del">
          <ac:chgData name="David Devecsery" userId="dd7a4c9473958f9c" providerId="LiveId" clId="{4B8A186E-D36C-40AE-9664-978DA7647605}" dt="2018-09-10T01:53:59.138" v="6570" actId="478"/>
          <ac:graphicFrameMkLst>
            <pc:docMk/>
            <pc:sldMk cId="1921550122" sldId="412"/>
            <ac:graphicFrameMk id="8" creationId="{AEDB263A-B2CA-4666-85E0-309D178D950E}"/>
          </ac:graphicFrameMkLst>
        </pc:graphicFrameChg>
      </pc:sldChg>
      <pc:sldChg chg="addSp delSp modSp add ord modTransition">
        <pc:chgData name="David Devecsery" userId="dd7a4c9473958f9c" providerId="LiveId" clId="{4B8A186E-D36C-40AE-9664-978DA7647605}" dt="2018-09-10T03:43:28.790" v="9747"/>
        <pc:sldMkLst>
          <pc:docMk/>
          <pc:sldMk cId="1405493212" sldId="413"/>
        </pc:sldMkLst>
        <pc:spChg chg="mod">
          <ac:chgData name="David Devecsery" userId="dd7a4c9473958f9c" providerId="LiveId" clId="{4B8A186E-D36C-40AE-9664-978DA7647605}" dt="2018-09-10T01:59:22.108" v="6791" actId="1076"/>
          <ac:spMkLst>
            <pc:docMk/>
            <pc:sldMk cId="1405493212" sldId="413"/>
            <ac:spMk id="4" creationId="{831B44CF-1761-4FD8-AB5F-A84277E0844F}"/>
          </ac:spMkLst>
        </pc:spChg>
        <pc:spChg chg="mod">
          <ac:chgData name="David Devecsery" userId="dd7a4c9473958f9c" providerId="LiveId" clId="{4B8A186E-D36C-40AE-9664-978DA7647605}" dt="2018-09-10T01:54:13.506" v="6584" actId="20577"/>
          <ac:spMkLst>
            <pc:docMk/>
            <pc:sldMk cId="1405493212" sldId="413"/>
            <ac:spMk id="6" creationId="{7686BBAD-0AAA-48D0-A82A-27C152D02B6F}"/>
          </ac:spMkLst>
        </pc:spChg>
        <pc:spChg chg="mod">
          <ac:chgData name="David Devecsery" userId="dd7a4c9473958f9c" providerId="LiveId" clId="{4B8A186E-D36C-40AE-9664-978DA7647605}" dt="2018-09-10T01:57:29.856" v="6698" actId="14100"/>
          <ac:spMkLst>
            <pc:docMk/>
            <pc:sldMk cId="1405493212" sldId="413"/>
            <ac:spMk id="9" creationId="{63D2EEA7-DA0B-4639-BD12-E666F0FB00E1}"/>
          </ac:spMkLst>
        </pc:spChg>
        <pc:spChg chg="add mod">
          <ac:chgData name="David Devecsery" userId="dd7a4c9473958f9c" providerId="LiveId" clId="{4B8A186E-D36C-40AE-9664-978DA7647605}" dt="2018-09-10T01:58:35.433" v="6789" actId="1076"/>
          <ac:spMkLst>
            <pc:docMk/>
            <pc:sldMk cId="1405493212" sldId="413"/>
            <ac:spMk id="10" creationId="{473BE385-DCFA-42B0-ADF5-A2B7436499E9}"/>
          </ac:spMkLst>
        </pc:spChg>
        <pc:spChg chg="add del">
          <ac:chgData name="David Devecsery" userId="dd7a4c9473958f9c" providerId="LiveId" clId="{4B8A186E-D36C-40AE-9664-978DA7647605}" dt="2018-09-10T02:00:10.974" v="6793"/>
          <ac:spMkLst>
            <pc:docMk/>
            <pc:sldMk cId="1405493212" sldId="413"/>
            <ac:spMk id="11" creationId="{13DB38A7-F4B3-4978-8D8D-49C8AC75B5F7}"/>
          </ac:spMkLst>
        </pc:spChg>
        <pc:graphicFrameChg chg="add del mod modGraphic">
          <ac:chgData name="David Devecsery" userId="dd7a4c9473958f9c" providerId="LiveId" clId="{4B8A186E-D36C-40AE-9664-978DA7647605}" dt="2018-09-10T01:57:42.592" v="6699" actId="1076"/>
          <ac:graphicFrameMkLst>
            <pc:docMk/>
            <pc:sldMk cId="1405493212" sldId="413"/>
            <ac:graphicFrameMk id="8" creationId="{AEDB263A-B2CA-4666-85E0-309D178D950E}"/>
          </ac:graphicFrameMkLst>
        </pc:graphicFrameChg>
      </pc:sldChg>
      <pc:sldChg chg="add del">
        <pc:chgData name="David Devecsery" userId="dd7a4c9473958f9c" providerId="LiveId" clId="{4B8A186E-D36C-40AE-9664-978DA7647605}" dt="2018-09-10T02:00:20.156" v="6795" actId="2696"/>
        <pc:sldMkLst>
          <pc:docMk/>
          <pc:sldMk cId="986534346" sldId="414"/>
        </pc:sldMkLst>
      </pc:sldChg>
      <pc:sldChg chg="addSp delSp modSp add modTransition modAnim">
        <pc:chgData name="David Devecsery" userId="dd7a4c9473958f9c" providerId="LiveId" clId="{4B8A186E-D36C-40AE-9664-978DA7647605}" dt="2018-09-10T03:52:30.894" v="9915" actId="14100"/>
        <pc:sldMkLst>
          <pc:docMk/>
          <pc:sldMk cId="1012186313" sldId="414"/>
        </pc:sldMkLst>
        <pc:spChg chg="mod">
          <ac:chgData name="David Devecsery" userId="dd7a4c9473958f9c" providerId="LiveId" clId="{4B8A186E-D36C-40AE-9664-978DA7647605}" dt="2018-09-10T02:00:27.667" v="6798" actId="20577"/>
          <ac:spMkLst>
            <pc:docMk/>
            <pc:sldMk cId="1012186313" sldId="414"/>
            <ac:spMk id="3" creationId="{AB0E2874-3F0A-4F98-A7F8-480D46DD9634}"/>
          </ac:spMkLst>
        </pc:spChg>
        <pc:spChg chg="mod">
          <ac:chgData name="David Devecsery" userId="dd7a4c9473958f9c" providerId="LiveId" clId="{4B8A186E-D36C-40AE-9664-978DA7647605}" dt="2018-09-10T02:00:44.950" v="6829" actId="20577"/>
          <ac:spMkLst>
            <pc:docMk/>
            <pc:sldMk cId="1012186313" sldId="414"/>
            <ac:spMk id="4" creationId="{831B44CF-1761-4FD8-AB5F-A84277E0844F}"/>
          </ac:spMkLst>
        </pc:spChg>
        <pc:spChg chg="mod">
          <ac:chgData name="David Devecsery" userId="dd7a4c9473958f9c" providerId="LiveId" clId="{4B8A186E-D36C-40AE-9664-978DA7647605}" dt="2018-09-10T02:01:00.930" v="6868" actId="20577"/>
          <ac:spMkLst>
            <pc:docMk/>
            <pc:sldMk cId="1012186313" sldId="414"/>
            <ac:spMk id="5" creationId="{C2B68ABE-0135-4AD1-8BC1-EBABB0BB9869}"/>
          </ac:spMkLst>
        </pc:spChg>
        <pc:spChg chg="mod">
          <ac:chgData name="David Devecsery" userId="dd7a4c9473958f9c" providerId="LiveId" clId="{4B8A186E-D36C-40AE-9664-978DA7647605}" dt="2018-09-10T02:10:22.301" v="6898" actId="20577"/>
          <ac:spMkLst>
            <pc:docMk/>
            <pc:sldMk cId="1012186313" sldId="414"/>
            <ac:spMk id="6" creationId="{7686BBAD-0AAA-48D0-A82A-27C152D02B6F}"/>
          </ac:spMkLst>
        </pc:spChg>
        <pc:spChg chg="del">
          <ac:chgData name="David Devecsery" userId="dd7a4c9473958f9c" providerId="LiveId" clId="{4B8A186E-D36C-40AE-9664-978DA7647605}" dt="2018-09-10T02:09:49.329" v="6878" actId="478"/>
          <ac:spMkLst>
            <pc:docMk/>
            <pc:sldMk cId="1012186313" sldId="414"/>
            <ac:spMk id="10" creationId="{473BE385-DCFA-42B0-ADF5-A2B7436499E9}"/>
          </ac:spMkLst>
        </pc:spChg>
        <pc:spChg chg="add del mod">
          <ac:chgData name="David Devecsery" userId="dd7a4c9473958f9c" providerId="LiveId" clId="{4B8A186E-D36C-40AE-9664-978DA7647605}" dt="2018-09-10T02:02:30.685" v="6871" actId="478"/>
          <ac:spMkLst>
            <pc:docMk/>
            <pc:sldMk cId="1012186313" sldId="414"/>
            <ac:spMk id="11" creationId="{DC3D1FA2-EC57-45B2-BF0C-E6998942C05E}"/>
          </ac:spMkLst>
        </pc:spChg>
        <pc:spChg chg="add mod">
          <ac:chgData name="David Devecsery" userId="dd7a4c9473958f9c" providerId="LiveId" clId="{4B8A186E-D36C-40AE-9664-978DA7647605}" dt="2018-09-10T02:11:53.842" v="6954" actId="403"/>
          <ac:spMkLst>
            <pc:docMk/>
            <pc:sldMk cId="1012186313" sldId="414"/>
            <ac:spMk id="12" creationId="{588D42E2-B29F-4B32-8C86-C4438D5E8F05}"/>
          </ac:spMkLst>
        </pc:spChg>
        <pc:spChg chg="add del">
          <ac:chgData name="David Devecsery" userId="dd7a4c9473958f9c" providerId="LiveId" clId="{4B8A186E-D36C-40AE-9664-978DA7647605}" dt="2018-09-10T02:11:58.269" v="6956" actId="478"/>
          <ac:spMkLst>
            <pc:docMk/>
            <pc:sldMk cId="1012186313" sldId="414"/>
            <ac:spMk id="13" creationId="{CBC50125-E35A-4517-BD50-E9A433E9F563}"/>
          </ac:spMkLst>
        </pc:spChg>
        <pc:spChg chg="add mod">
          <ac:chgData name="David Devecsery" userId="dd7a4c9473958f9c" providerId="LiveId" clId="{4B8A186E-D36C-40AE-9664-978DA7647605}" dt="2018-09-10T03:52:30.894" v="9915" actId="14100"/>
          <ac:spMkLst>
            <pc:docMk/>
            <pc:sldMk cId="1012186313" sldId="414"/>
            <ac:spMk id="14" creationId="{84171790-79B6-4B10-B522-FDDD46B6E8F8}"/>
          </ac:spMkLst>
        </pc:spChg>
        <pc:graphicFrameChg chg="add del mod modGraphic">
          <ac:chgData name="David Devecsery" userId="dd7a4c9473958f9c" providerId="LiveId" clId="{4B8A186E-D36C-40AE-9664-978DA7647605}" dt="2018-09-10T02:11:03.874" v="6919" actId="207"/>
          <ac:graphicFrameMkLst>
            <pc:docMk/>
            <pc:sldMk cId="1012186313" sldId="414"/>
            <ac:graphicFrameMk id="8" creationId="{AEDB263A-B2CA-4666-85E0-309D178D950E}"/>
          </ac:graphicFrameMkLst>
        </pc:graphicFrameChg>
      </pc:sldChg>
      <pc:sldChg chg="add del">
        <pc:chgData name="David Devecsery" userId="dd7a4c9473958f9c" providerId="LiveId" clId="{4B8A186E-D36C-40AE-9664-978DA7647605}" dt="2018-09-10T02:12:59.916" v="7013" actId="2696"/>
        <pc:sldMkLst>
          <pc:docMk/>
          <pc:sldMk cId="2398522865" sldId="415"/>
        </pc:sldMkLst>
      </pc:sldChg>
      <pc:sldChg chg="addSp delSp modSp add ord modAnim">
        <pc:chgData name="David Devecsery" userId="dd7a4c9473958f9c" providerId="LiveId" clId="{4B8A186E-D36C-40AE-9664-978DA7647605}" dt="2018-09-10T03:43:26.410" v="9746"/>
        <pc:sldMkLst>
          <pc:docMk/>
          <pc:sldMk cId="3514985978" sldId="415"/>
        </pc:sldMkLst>
        <pc:spChg chg="del">
          <ac:chgData name="David Devecsery" userId="dd7a4c9473958f9c" providerId="LiveId" clId="{4B8A186E-D36C-40AE-9664-978DA7647605}" dt="2018-09-10T02:13:09.540" v="7015" actId="478"/>
          <ac:spMkLst>
            <pc:docMk/>
            <pc:sldMk cId="3514985978" sldId="415"/>
            <ac:spMk id="10" creationId="{473BE385-DCFA-42B0-ADF5-A2B7436499E9}"/>
          </ac:spMkLst>
        </pc:spChg>
        <pc:spChg chg="add mod">
          <ac:chgData name="David Devecsery" userId="dd7a4c9473958f9c" providerId="LiveId" clId="{4B8A186E-D36C-40AE-9664-978DA7647605}" dt="2018-09-10T02:13:18.139" v="7035" actId="20577"/>
          <ac:spMkLst>
            <pc:docMk/>
            <pc:sldMk cId="3514985978" sldId="415"/>
            <ac:spMk id="11" creationId="{9623CAAF-3B64-4E3C-80DA-39FAC75C6CC4}"/>
          </ac:spMkLst>
        </pc:spChg>
        <pc:spChg chg="add mod">
          <ac:chgData name="David Devecsery" userId="dd7a4c9473958f9c" providerId="LiveId" clId="{4B8A186E-D36C-40AE-9664-978DA7647605}" dt="2018-09-10T03:43:19.972" v="9745" actId="20577"/>
          <ac:spMkLst>
            <pc:docMk/>
            <pc:sldMk cId="3514985978" sldId="415"/>
            <ac:spMk id="12" creationId="{C6F15908-4F19-4585-AA6E-9772E04A5D2C}"/>
          </ac:spMkLst>
        </pc:spChg>
      </pc:sldChg>
      <pc:sldChg chg="addSp modSp add">
        <pc:chgData name="David Devecsery" userId="dd7a4c9473958f9c" providerId="LiveId" clId="{4B8A186E-D36C-40AE-9664-978DA7647605}" dt="2018-09-10T02:40:11.383" v="8039" actId="1076"/>
        <pc:sldMkLst>
          <pc:docMk/>
          <pc:sldMk cId="3401991700" sldId="416"/>
        </pc:sldMkLst>
        <pc:spChg chg="mod">
          <ac:chgData name="David Devecsery" userId="dd7a4c9473958f9c" providerId="LiveId" clId="{4B8A186E-D36C-40AE-9664-978DA7647605}" dt="2018-09-10T02:36:24.475" v="7581" actId="20577"/>
          <ac:spMkLst>
            <pc:docMk/>
            <pc:sldMk cId="3401991700" sldId="416"/>
            <ac:spMk id="2" creationId="{C21590F5-5C92-4A97-9AE4-CBECECB9F358}"/>
          </ac:spMkLst>
        </pc:spChg>
        <pc:spChg chg="mod">
          <ac:chgData name="David Devecsery" userId="dd7a4c9473958f9c" providerId="LiveId" clId="{4B8A186E-D36C-40AE-9664-978DA7647605}" dt="2018-09-10T02:38:14.432" v="7906" actId="20577"/>
          <ac:spMkLst>
            <pc:docMk/>
            <pc:sldMk cId="3401991700" sldId="416"/>
            <ac:spMk id="3" creationId="{6864CDEB-437C-48A5-84E5-329722620C25}"/>
          </ac:spMkLst>
        </pc:spChg>
        <pc:spChg chg="add mod">
          <ac:chgData name="David Devecsery" userId="dd7a4c9473958f9c" providerId="LiveId" clId="{4B8A186E-D36C-40AE-9664-978DA7647605}" dt="2018-09-10T02:40:09.466" v="8038" actId="1076"/>
          <ac:spMkLst>
            <pc:docMk/>
            <pc:sldMk cId="3401991700" sldId="416"/>
            <ac:spMk id="4" creationId="{F5D4988F-ACB8-4854-B5F6-E39FE420189C}"/>
          </ac:spMkLst>
        </pc:spChg>
        <pc:spChg chg="add mod">
          <ac:chgData name="David Devecsery" userId="dd7a4c9473958f9c" providerId="LiveId" clId="{4B8A186E-D36C-40AE-9664-978DA7647605}" dt="2018-09-10T02:39:55.909" v="8035" actId="1076"/>
          <ac:spMkLst>
            <pc:docMk/>
            <pc:sldMk cId="3401991700" sldId="416"/>
            <ac:spMk id="5" creationId="{4C763D24-3BD6-4144-B787-86C888B333D8}"/>
          </ac:spMkLst>
        </pc:spChg>
        <pc:spChg chg="add mod">
          <ac:chgData name="David Devecsery" userId="dd7a4c9473958f9c" providerId="LiveId" clId="{4B8A186E-D36C-40AE-9664-978DA7647605}" dt="2018-09-10T02:40:11.383" v="8039" actId="1076"/>
          <ac:spMkLst>
            <pc:docMk/>
            <pc:sldMk cId="3401991700" sldId="416"/>
            <ac:spMk id="6" creationId="{80950733-B0D8-4C95-984F-A880388B29E4}"/>
          </ac:spMkLst>
        </pc:spChg>
      </pc:sldChg>
      <pc:sldChg chg="addSp modSp add modAnim">
        <pc:chgData name="David Devecsery" userId="dd7a4c9473958f9c" providerId="LiveId" clId="{4B8A186E-D36C-40AE-9664-978DA7647605}" dt="2018-09-10T02:41:26.341" v="8084" actId="1076"/>
        <pc:sldMkLst>
          <pc:docMk/>
          <pc:sldMk cId="633356317" sldId="417"/>
        </pc:sldMkLst>
        <pc:spChg chg="mod">
          <ac:chgData name="David Devecsery" userId="dd7a4c9473958f9c" providerId="LiveId" clId="{4B8A186E-D36C-40AE-9664-978DA7647605}" dt="2018-09-10T02:38:55.612" v="7942" actId="20577"/>
          <ac:spMkLst>
            <pc:docMk/>
            <pc:sldMk cId="633356317" sldId="417"/>
            <ac:spMk id="2" creationId="{05954443-CFED-4109-9B4B-10E05AEE29AC}"/>
          </ac:spMkLst>
        </pc:spChg>
        <pc:spChg chg="mod">
          <ac:chgData name="David Devecsery" userId="dd7a4c9473958f9c" providerId="LiveId" clId="{4B8A186E-D36C-40AE-9664-978DA7647605}" dt="2018-09-10T02:39:25.943" v="8032" actId="20577"/>
          <ac:spMkLst>
            <pc:docMk/>
            <pc:sldMk cId="633356317" sldId="417"/>
            <ac:spMk id="3" creationId="{257DFA8D-23F1-4198-8778-029F28A959A5}"/>
          </ac:spMkLst>
        </pc:spChg>
        <pc:spChg chg="add mod">
          <ac:chgData name="David Devecsery" userId="dd7a4c9473958f9c" providerId="LiveId" clId="{4B8A186E-D36C-40AE-9664-978DA7647605}" dt="2018-09-10T02:40:27.858" v="8042" actId="1076"/>
          <ac:spMkLst>
            <pc:docMk/>
            <pc:sldMk cId="633356317" sldId="417"/>
            <ac:spMk id="4" creationId="{C0E2BF74-D32C-42A8-9BDF-020B7F1A7FDC}"/>
          </ac:spMkLst>
        </pc:spChg>
        <pc:spChg chg="add mod">
          <ac:chgData name="David Devecsery" userId="dd7a4c9473958f9c" providerId="LiveId" clId="{4B8A186E-D36C-40AE-9664-978DA7647605}" dt="2018-09-10T02:40:41.533" v="8043" actId="1076"/>
          <ac:spMkLst>
            <pc:docMk/>
            <pc:sldMk cId="633356317" sldId="417"/>
            <ac:spMk id="5" creationId="{63322379-C0C6-4696-BB38-76C185C1CB2D}"/>
          </ac:spMkLst>
        </pc:spChg>
        <pc:spChg chg="add mod">
          <ac:chgData name="David Devecsery" userId="dd7a4c9473958f9c" providerId="LiveId" clId="{4B8A186E-D36C-40AE-9664-978DA7647605}" dt="2018-09-10T02:40:23.850" v="8041" actId="1076"/>
          <ac:spMkLst>
            <pc:docMk/>
            <pc:sldMk cId="633356317" sldId="417"/>
            <ac:spMk id="6" creationId="{CFDF8D26-7812-4639-915C-7A1A58119F02}"/>
          </ac:spMkLst>
        </pc:spChg>
        <pc:spChg chg="add mod">
          <ac:chgData name="David Devecsery" userId="dd7a4c9473958f9c" providerId="LiveId" clId="{4B8A186E-D36C-40AE-9664-978DA7647605}" dt="2018-09-10T02:41:26.341" v="8084" actId="1076"/>
          <ac:spMkLst>
            <pc:docMk/>
            <pc:sldMk cId="633356317" sldId="417"/>
            <ac:spMk id="7" creationId="{2064E122-755E-4C15-AC45-6E0FD0911848}"/>
          </ac:spMkLst>
        </pc:spChg>
      </pc:sldChg>
      <pc:sldChg chg="modSp add">
        <pc:chgData name="David Devecsery" userId="dd7a4c9473958f9c" providerId="LiveId" clId="{4B8A186E-D36C-40AE-9664-978DA7647605}" dt="2018-09-10T02:53:29.380" v="8934" actId="20577"/>
        <pc:sldMkLst>
          <pc:docMk/>
          <pc:sldMk cId="3558080957" sldId="418"/>
        </pc:sldMkLst>
        <pc:spChg chg="mod">
          <ac:chgData name="David Devecsery" userId="dd7a4c9473958f9c" providerId="LiveId" clId="{4B8A186E-D36C-40AE-9664-978DA7647605}" dt="2018-09-10T02:41:58.837" v="8125" actId="20577"/>
          <ac:spMkLst>
            <pc:docMk/>
            <pc:sldMk cId="3558080957" sldId="418"/>
            <ac:spMk id="2" creationId="{5F7A1BD4-6B17-4717-B519-A3F63EB8F170}"/>
          </ac:spMkLst>
        </pc:spChg>
        <pc:spChg chg="mod">
          <ac:chgData name="David Devecsery" userId="dd7a4c9473958f9c" providerId="LiveId" clId="{4B8A186E-D36C-40AE-9664-978DA7647605}" dt="2018-09-10T02:53:29.380" v="8934" actId="20577"/>
          <ac:spMkLst>
            <pc:docMk/>
            <pc:sldMk cId="3558080957" sldId="418"/>
            <ac:spMk id="3" creationId="{4F090135-E3C1-4E74-A98D-4C1134111B7C}"/>
          </ac:spMkLst>
        </pc:spChg>
      </pc:sldChg>
      <pc:sldChg chg="modSp add">
        <pc:chgData name="David Devecsery" userId="dd7a4c9473958f9c" providerId="LiveId" clId="{4B8A186E-D36C-40AE-9664-978DA7647605}" dt="2018-09-10T02:55:59.415" v="9009" actId="20577"/>
        <pc:sldMkLst>
          <pc:docMk/>
          <pc:sldMk cId="384702061" sldId="419"/>
        </pc:sldMkLst>
        <pc:spChg chg="mod">
          <ac:chgData name="David Devecsery" userId="dd7a4c9473958f9c" providerId="LiveId" clId="{4B8A186E-D36C-40AE-9664-978DA7647605}" dt="2018-09-10T02:50:13.975" v="8585" actId="20577"/>
          <ac:spMkLst>
            <pc:docMk/>
            <pc:sldMk cId="384702061" sldId="419"/>
            <ac:spMk id="2" creationId="{1187EBEF-4505-436C-969D-B85A67DE0E66}"/>
          </ac:spMkLst>
        </pc:spChg>
        <pc:spChg chg="mod">
          <ac:chgData name="David Devecsery" userId="dd7a4c9473958f9c" providerId="LiveId" clId="{4B8A186E-D36C-40AE-9664-978DA7647605}" dt="2018-09-10T02:55:59.415" v="9009" actId="20577"/>
          <ac:spMkLst>
            <pc:docMk/>
            <pc:sldMk cId="384702061" sldId="419"/>
            <ac:spMk id="3" creationId="{125CEAF2-CAA8-40BB-9493-C80448B2F8B6}"/>
          </ac:spMkLst>
        </pc:spChg>
      </pc:sldChg>
      <pc:sldChg chg="modSp add">
        <pc:chgData name="David Devecsery" userId="dd7a4c9473958f9c" providerId="LiveId" clId="{4B8A186E-D36C-40AE-9664-978DA7647605}" dt="2018-09-10T02:57:43.433" v="9257" actId="20577"/>
        <pc:sldMkLst>
          <pc:docMk/>
          <pc:sldMk cId="1456383234" sldId="420"/>
        </pc:sldMkLst>
        <pc:spChg chg="mod">
          <ac:chgData name="David Devecsery" userId="dd7a4c9473958f9c" providerId="LiveId" clId="{4B8A186E-D36C-40AE-9664-978DA7647605}" dt="2018-09-10T02:56:44.684" v="9022" actId="20577"/>
          <ac:spMkLst>
            <pc:docMk/>
            <pc:sldMk cId="1456383234" sldId="420"/>
            <ac:spMk id="2" creationId="{3278A934-0D75-4FAC-A273-DE6246CEC983}"/>
          </ac:spMkLst>
        </pc:spChg>
        <pc:spChg chg="mod">
          <ac:chgData name="David Devecsery" userId="dd7a4c9473958f9c" providerId="LiveId" clId="{4B8A186E-D36C-40AE-9664-978DA7647605}" dt="2018-09-10T02:57:43.433" v="9257" actId="20577"/>
          <ac:spMkLst>
            <pc:docMk/>
            <pc:sldMk cId="1456383234" sldId="420"/>
            <ac:spMk id="3" creationId="{4911D04F-99DA-4B88-90CD-6C64ED11E924}"/>
          </ac:spMkLst>
        </pc:spChg>
      </pc:sldChg>
    </pc:docChg>
  </pc:docChgLst>
  <pc:docChgLst>
    <pc:chgData name="David Devecsery" userId="dd7a4c9473958f9c" providerId="LiveId" clId="{22A537B4-3F0E-4B03-AE8A-CAE12ED5111F}"/>
    <pc:docChg chg="undo custSel addSld delSld modSld sldOrd">
      <pc:chgData name="David Devecsery" userId="dd7a4c9473958f9c" providerId="LiveId" clId="{22A537B4-3F0E-4B03-AE8A-CAE12ED5111F}" dt="2018-09-07T03:45:39.989" v="1071" actId="27636"/>
      <pc:docMkLst>
        <pc:docMk/>
      </pc:docMkLst>
      <pc:sldChg chg="modSp">
        <pc:chgData name="David Devecsery" userId="dd7a4c9473958f9c" providerId="LiveId" clId="{22A537B4-3F0E-4B03-AE8A-CAE12ED5111F}" dt="2018-09-07T03:16:54.009" v="672" actId="113"/>
        <pc:sldMkLst>
          <pc:docMk/>
          <pc:sldMk cId="2557944505" sldId="373"/>
        </pc:sldMkLst>
        <pc:spChg chg="mod">
          <ac:chgData name="David Devecsery" userId="dd7a4c9473958f9c" providerId="LiveId" clId="{22A537B4-3F0E-4B03-AE8A-CAE12ED5111F}" dt="2018-09-07T03:16:06.016" v="620" actId="20577"/>
          <ac:spMkLst>
            <pc:docMk/>
            <pc:sldMk cId="2557944505" sldId="373"/>
            <ac:spMk id="3" creationId="{789C6F87-D4C0-49FE-8ADF-F4CE014C3F01}"/>
          </ac:spMkLst>
        </pc:spChg>
        <pc:spChg chg="mod">
          <ac:chgData name="David Devecsery" userId="dd7a4c9473958f9c" providerId="LiveId" clId="{22A537B4-3F0E-4B03-AE8A-CAE12ED5111F}" dt="2018-09-07T03:16:54.009" v="672" actId="113"/>
          <ac:spMkLst>
            <pc:docMk/>
            <pc:sldMk cId="2557944505" sldId="373"/>
            <ac:spMk id="4" creationId="{603DA22A-FADE-42D2-AD5B-8FC92A519F8A}"/>
          </ac:spMkLst>
        </pc:spChg>
      </pc:sldChg>
      <pc:sldChg chg="delSp modSp delAnim">
        <pc:chgData name="David Devecsery" userId="dd7a4c9473958f9c" providerId="LiveId" clId="{22A537B4-3F0E-4B03-AE8A-CAE12ED5111F}" dt="2018-09-07T03:45:39.989" v="1071" actId="27636"/>
        <pc:sldMkLst>
          <pc:docMk/>
          <pc:sldMk cId="972943597" sldId="376"/>
        </pc:sldMkLst>
        <pc:spChg chg="mod">
          <ac:chgData name="David Devecsery" userId="dd7a4c9473958f9c" providerId="LiveId" clId="{22A537B4-3F0E-4B03-AE8A-CAE12ED5111F}" dt="2018-09-07T03:45:39.989" v="1071" actId="27636"/>
          <ac:spMkLst>
            <pc:docMk/>
            <pc:sldMk cId="972943597" sldId="376"/>
            <ac:spMk id="3" creationId="{6864CDEB-437C-48A5-84E5-329722620C25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4" creationId="{A2426B69-F7BC-4609-A899-3A0D738EEEF3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5" creationId="{EB97AF5D-8D10-4D5D-BB65-E50669ECA3B0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6" creationId="{64318299-E21C-4714-B833-645E641F5EFC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7" creationId="{DFA244F4-2EF7-4E1B-BEAE-CA569AF0A6BE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8" creationId="{4548D80D-F88F-4E68-A5A3-BBC79B521E3F}"/>
          </ac:spMkLst>
        </pc:spChg>
        <pc:spChg chg="del">
          <ac:chgData name="David Devecsery" userId="dd7a4c9473958f9c" providerId="LiveId" clId="{22A537B4-3F0E-4B03-AE8A-CAE12ED5111F}" dt="2018-09-07T03:40:40.309" v="871" actId="478"/>
          <ac:spMkLst>
            <pc:docMk/>
            <pc:sldMk cId="972943597" sldId="376"/>
            <ac:spMk id="9" creationId="{094A97A6-91FC-459A-8D0D-0C870FEE3235}"/>
          </ac:spMkLst>
        </pc:spChg>
        <pc:spChg chg="del mod">
          <ac:chgData name="David Devecsery" userId="dd7a4c9473958f9c" providerId="LiveId" clId="{22A537B4-3F0E-4B03-AE8A-CAE12ED5111F}" dt="2018-09-07T03:40:29.664" v="869" actId="478"/>
          <ac:spMkLst>
            <pc:docMk/>
            <pc:sldMk cId="972943597" sldId="376"/>
            <ac:spMk id="11" creationId="{A5FE467B-7D6F-4EA4-8EEB-E1ECA186BC89}"/>
          </ac:spMkLst>
        </pc:spChg>
        <pc:spChg chg="del">
          <ac:chgData name="David Devecsery" userId="dd7a4c9473958f9c" providerId="LiveId" clId="{22A537B4-3F0E-4B03-AE8A-CAE12ED5111F}" dt="2018-09-07T03:40:30.367" v="870" actId="478"/>
          <ac:spMkLst>
            <pc:docMk/>
            <pc:sldMk cId="972943597" sldId="376"/>
            <ac:spMk id="12" creationId="{D43E15C0-AA31-4E80-9DEB-64EA6A3F2A0A}"/>
          </ac:spMkLst>
        </pc:spChg>
        <pc:picChg chg="del">
          <ac:chgData name="David Devecsery" userId="dd7a4c9473958f9c" providerId="LiveId" clId="{22A537B4-3F0E-4B03-AE8A-CAE12ED5111F}" dt="2018-09-07T03:40:40.309" v="871" actId="478"/>
          <ac:picMkLst>
            <pc:docMk/>
            <pc:sldMk cId="972943597" sldId="376"/>
            <ac:picMk id="10" creationId="{167C863B-B1F8-4240-B695-4709D062BD09}"/>
          </ac:picMkLst>
        </pc:picChg>
      </pc:sldChg>
      <pc:sldChg chg="modSp add">
        <pc:chgData name="David Devecsery" userId="dd7a4c9473958f9c" providerId="LiveId" clId="{22A537B4-3F0E-4B03-AE8A-CAE12ED5111F}" dt="2018-09-07T03:09:22.296" v="245" actId="20577"/>
        <pc:sldMkLst>
          <pc:docMk/>
          <pc:sldMk cId="3590299505" sldId="379"/>
        </pc:sldMkLst>
        <pc:spChg chg="mod">
          <ac:chgData name="David Devecsery" userId="dd7a4c9473958f9c" providerId="LiveId" clId="{22A537B4-3F0E-4B03-AE8A-CAE12ED5111F}" dt="2018-09-07T03:08:06.913" v="40" actId="20577"/>
          <ac:spMkLst>
            <pc:docMk/>
            <pc:sldMk cId="3590299505" sldId="379"/>
            <ac:spMk id="2" creationId="{B255D8CD-E655-4BE5-85AF-9C53A7E78D05}"/>
          </ac:spMkLst>
        </pc:spChg>
        <pc:spChg chg="mod">
          <ac:chgData name="David Devecsery" userId="dd7a4c9473958f9c" providerId="LiveId" clId="{22A537B4-3F0E-4B03-AE8A-CAE12ED5111F}" dt="2018-09-07T03:09:22.296" v="245" actId="20577"/>
          <ac:spMkLst>
            <pc:docMk/>
            <pc:sldMk cId="3590299505" sldId="379"/>
            <ac:spMk id="3" creationId="{75F51061-CA2B-418A-9216-DAA554B4F983}"/>
          </ac:spMkLst>
        </pc:spChg>
      </pc:sldChg>
      <pc:sldChg chg="addSp delSp modSp add del delAnim modAnim">
        <pc:chgData name="David Devecsery" userId="dd7a4c9473958f9c" providerId="LiveId" clId="{22A537B4-3F0E-4B03-AE8A-CAE12ED5111F}" dt="2018-09-07T03:20:28.650" v="747" actId="1076"/>
        <pc:sldMkLst>
          <pc:docMk/>
          <pc:sldMk cId="2300126638" sldId="381"/>
        </pc:sldMkLst>
        <pc:spChg chg="mod">
          <ac:chgData name="David Devecsery" userId="dd7a4c9473958f9c" providerId="LiveId" clId="{22A537B4-3F0E-4B03-AE8A-CAE12ED5111F}" dt="2018-09-07T03:20:28.650" v="747" actId="1076"/>
          <ac:spMkLst>
            <pc:docMk/>
            <pc:sldMk cId="2300126638" sldId="381"/>
            <ac:spMk id="13" creationId="{0BB93601-BB8C-4F70-BB44-2714A0C856C8}"/>
          </ac:spMkLst>
        </pc:spChg>
        <pc:picChg chg="del">
          <ac:chgData name="David Devecsery" userId="dd7a4c9473958f9c" providerId="LiveId" clId="{22A537B4-3F0E-4B03-AE8A-CAE12ED5111F}" dt="2018-09-07T03:19:48.077" v="676" actId="478"/>
          <ac:picMkLst>
            <pc:docMk/>
            <pc:sldMk cId="2300126638" sldId="381"/>
            <ac:picMk id="12" creationId="{C1FA0312-BCA1-4A3B-B002-4DDB2697BFF6}"/>
          </ac:picMkLst>
        </pc:picChg>
        <pc:cxnChg chg="add">
          <ac:chgData name="David Devecsery" userId="dd7a4c9473958f9c" providerId="LiveId" clId="{22A537B4-3F0E-4B03-AE8A-CAE12ED5111F}" dt="2018-09-07T03:19:45.943" v="675" actId="1076"/>
          <ac:cxnSpMkLst>
            <pc:docMk/>
            <pc:sldMk cId="2300126638" sldId="381"/>
            <ac:cxnSpMk id="14" creationId="{1DC4E3DA-F171-4E00-896F-00E410AFCE9B}"/>
          </ac:cxnSpMkLst>
        </pc:cxnChg>
      </pc:sldChg>
      <pc:sldChg chg="addSp delSp modSp add del delAnim modAnim">
        <pc:chgData name="David Devecsery" userId="dd7a4c9473958f9c" providerId="LiveId" clId="{22A537B4-3F0E-4B03-AE8A-CAE12ED5111F}" dt="2018-09-07T03:43:26.466" v="1056" actId="20577"/>
        <pc:sldMkLst>
          <pc:docMk/>
          <pc:sldMk cId="3107806663" sldId="393"/>
        </pc:sldMkLst>
        <pc:spChg chg="mod">
          <ac:chgData name="David Devecsery" userId="dd7a4c9473958f9c" providerId="LiveId" clId="{22A537B4-3F0E-4B03-AE8A-CAE12ED5111F}" dt="2018-09-07T03:43:26.466" v="1056" actId="20577"/>
          <ac:spMkLst>
            <pc:docMk/>
            <pc:sldMk cId="3107806663" sldId="393"/>
            <ac:spMk id="2" creationId="{C21590F5-5C92-4A97-9AE4-CBECECB9F358}"/>
          </ac:spMkLst>
        </pc:spChg>
        <pc:spChg chg="add mod">
          <ac:chgData name="David Devecsery" userId="dd7a4c9473958f9c" providerId="LiveId" clId="{22A537B4-3F0E-4B03-AE8A-CAE12ED5111F}" dt="2018-09-07T03:10:18.421" v="271" actId="20577"/>
          <ac:spMkLst>
            <pc:docMk/>
            <pc:sldMk cId="3107806663" sldId="393"/>
            <ac:spMk id="7" creationId="{19C9A4A1-235E-4F46-A489-3FFDD514D3BD}"/>
          </ac:spMkLst>
        </pc:spChg>
        <pc:spChg chg="add mod">
          <ac:chgData name="David Devecsery" userId="dd7a4c9473958f9c" providerId="LiveId" clId="{22A537B4-3F0E-4B03-AE8A-CAE12ED5111F}" dt="2018-09-07T03:13:06.865" v="576" actId="20577"/>
          <ac:spMkLst>
            <pc:docMk/>
            <pc:sldMk cId="3107806663" sldId="393"/>
            <ac:spMk id="8" creationId="{6D3CFF62-FFC5-44B6-A4F6-6E9A33450BF6}"/>
          </ac:spMkLst>
        </pc:spChg>
        <pc:spChg chg="add mod">
          <ac:chgData name="David Devecsery" userId="dd7a4c9473958f9c" providerId="LiveId" clId="{22A537B4-3F0E-4B03-AE8A-CAE12ED5111F}" dt="2018-09-07T03:10:33.670" v="298" actId="14100"/>
          <ac:spMkLst>
            <pc:docMk/>
            <pc:sldMk cId="3107806663" sldId="393"/>
            <ac:spMk id="19" creationId="{83AFABFB-DB70-44C3-957E-ACD6568608DE}"/>
          </ac:spMkLst>
        </pc:spChg>
        <pc:spChg chg="add mod">
          <ac:chgData name="David Devecsery" userId="dd7a4c9473958f9c" providerId="LiveId" clId="{22A537B4-3F0E-4B03-AE8A-CAE12ED5111F}" dt="2018-09-07T03:10:39.307" v="300" actId="1076"/>
          <ac:spMkLst>
            <pc:docMk/>
            <pc:sldMk cId="3107806663" sldId="393"/>
            <ac:spMk id="20" creationId="{FF53D1FF-0267-4C1D-8CA5-C57D39787A48}"/>
          </ac:spMkLst>
        </pc:spChg>
        <pc:spChg chg="add del mod">
          <ac:chgData name="David Devecsery" userId="dd7a4c9473958f9c" providerId="LiveId" clId="{22A537B4-3F0E-4B03-AE8A-CAE12ED5111F}" dt="2018-09-07T03:11:11.040" v="366" actId="478"/>
          <ac:spMkLst>
            <pc:docMk/>
            <pc:sldMk cId="3107806663" sldId="393"/>
            <ac:spMk id="21" creationId="{8DD3D3E4-692E-4421-9C43-2668005C8C46}"/>
          </ac:spMkLst>
        </pc:spChg>
        <pc:spChg chg="del">
          <ac:chgData name="David Devecsery" userId="dd7a4c9473958f9c" providerId="LiveId" clId="{22A537B4-3F0E-4B03-AE8A-CAE12ED5111F}" dt="2018-09-07T03:09:56.857" v="247" actId="478"/>
          <ac:spMkLst>
            <pc:docMk/>
            <pc:sldMk cId="3107806663" sldId="393"/>
            <ac:spMk id="26" creationId="{B17CBAF1-35B7-438B-9C17-D14F27900A5C}"/>
          </ac:spMkLst>
        </pc:spChg>
        <pc:spChg chg="add del mod">
          <ac:chgData name="David Devecsery" userId="dd7a4c9473958f9c" providerId="LiveId" clId="{22A537B4-3F0E-4B03-AE8A-CAE12ED5111F}" dt="2018-09-07T03:11:23.391" v="370" actId="478"/>
          <ac:spMkLst>
            <pc:docMk/>
            <pc:sldMk cId="3107806663" sldId="393"/>
            <ac:spMk id="27" creationId="{49046036-5D00-457A-BC7F-3B1711C9841D}"/>
          </ac:spMkLst>
        </pc:spChg>
        <pc:cxnChg chg="mod">
          <ac:chgData name="David Devecsery" userId="dd7a4c9473958f9c" providerId="LiveId" clId="{22A537B4-3F0E-4B03-AE8A-CAE12ED5111F}" dt="2018-09-07T03:10:01.639" v="248" actId="1076"/>
          <ac:cxnSpMkLst>
            <pc:docMk/>
            <pc:sldMk cId="3107806663" sldId="393"/>
            <ac:cxnSpMk id="22" creationId="{0606412E-3190-429C-94DE-6E03DD2CC82A}"/>
          </ac:cxnSpMkLst>
        </pc:cxnChg>
      </pc:sldChg>
      <pc:sldChg chg="add">
        <pc:chgData name="David Devecsery" userId="dd7a4c9473958f9c" providerId="LiveId" clId="{22A537B4-3F0E-4B03-AE8A-CAE12ED5111F}" dt="2018-09-07T03:25:58.332" v="754" actId="27636"/>
        <pc:sldMkLst>
          <pc:docMk/>
          <pc:sldMk cId="3841242689" sldId="394"/>
        </pc:sldMkLst>
      </pc:sldChg>
      <pc:sldChg chg="delSp add ord">
        <pc:chgData name="David Devecsery" userId="dd7a4c9473958f9c" providerId="LiveId" clId="{22A537B4-3F0E-4B03-AE8A-CAE12ED5111F}" dt="2018-09-07T03:43:45.428" v="1066" actId="27636"/>
        <pc:sldMkLst>
          <pc:docMk/>
          <pc:sldMk cId="470973759" sldId="395"/>
        </pc:sldMkLst>
        <pc:spChg chg="del">
          <ac:chgData name="David Devecsery" userId="dd7a4c9473958f9c" providerId="LiveId" clId="{22A537B4-3F0E-4B03-AE8A-CAE12ED5111F}" dt="2018-09-07T03:43:39.103" v="1061" actId="478"/>
          <ac:spMkLst>
            <pc:docMk/>
            <pc:sldMk cId="470973759" sldId="395"/>
            <ac:spMk id="4" creationId="{A730497A-4D23-4704-844F-8C3D20DBAD01}"/>
          </ac:spMkLst>
        </pc:spChg>
        <pc:spChg chg="del">
          <ac:chgData name="David Devecsery" userId="dd7a4c9473958f9c" providerId="LiveId" clId="{22A537B4-3F0E-4B03-AE8A-CAE12ED5111F}" dt="2018-09-07T03:43:37.339" v="1059" actId="478"/>
          <ac:spMkLst>
            <pc:docMk/>
            <pc:sldMk cId="470973759" sldId="395"/>
            <ac:spMk id="7" creationId="{19C9A4A1-235E-4F46-A489-3FFDD514D3BD}"/>
          </ac:spMkLst>
        </pc:spChg>
        <pc:spChg chg="del">
          <ac:chgData name="David Devecsery" userId="dd7a4c9473958f9c" providerId="LiveId" clId="{22A537B4-3F0E-4B03-AE8A-CAE12ED5111F}" dt="2018-09-07T03:43:40.181" v="1063" actId="478"/>
          <ac:spMkLst>
            <pc:docMk/>
            <pc:sldMk cId="470973759" sldId="395"/>
            <ac:spMk id="8" creationId="{6D3CFF62-FFC5-44B6-A4F6-6E9A33450BF6}"/>
          </ac:spMkLst>
        </pc:spChg>
        <pc:spChg chg="del">
          <ac:chgData name="David Devecsery" userId="dd7a4c9473958f9c" providerId="LiveId" clId="{22A537B4-3F0E-4B03-AE8A-CAE12ED5111F}" dt="2018-09-07T03:43:41.148" v="1064" actId="478"/>
          <ac:spMkLst>
            <pc:docMk/>
            <pc:sldMk cId="470973759" sldId="395"/>
            <ac:spMk id="20" creationId="{FF53D1FF-0267-4C1D-8CA5-C57D39787A48}"/>
          </ac:spMkLst>
        </pc:spChg>
        <pc:spChg chg="del">
          <ac:chgData name="David Devecsery" userId="dd7a4c9473958f9c" providerId="LiveId" clId="{22A537B4-3F0E-4B03-AE8A-CAE12ED5111F}" dt="2018-09-07T03:43:42.161" v="1065" actId="478"/>
          <ac:spMkLst>
            <pc:docMk/>
            <pc:sldMk cId="470973759" sldId="395"/>
            <ac:spMk id="23" creationId="{A9414199-654A-420D-A49C-37D5DAA5501D}"/>
          </ac:spMkLst>
        </pc:spChg>
        <pc:cxnChg chg="del">
          <ac:chgData name="David Devecsery" userId="dd7a4c9473958f9c" providerId="LiveId" clId="{22A537B4-3F0E-4B03-AE8A-CAE12ED5111F}" dt="2018-09-07T03:43:39.686" v="1062" actId="478"/>
          <ac:cxnSpMkLst>
            <pc:docMk/>
            <pc:sldMk cId="470973759" sldId="395"/>
            <ac:cxnSpMk id="22" creationId="{0606412E-3190-429C-94DE-6E03DD2CC82A}"/>
          </ac:cxnSpMkLst>
        </pc:cxnChg>
        <pc:cxnChg chg="del">
          <ac:chgData name="David Devecsery" userId="dd7a4c9473958f9c" providerId="LiveId" clId="{22A537B4-3F0E-4B03-AE8A-CAE12ED5111F}" dt="2018-09-07T03:43:38.415" v="1060" actId="478"/>
          <ac:cxnSpMkLst>
            <pc:docMk/>
            <pc:sldMk cId="470973759" sldId="395"/>
            <ac:cxnSpMk id="24" creationId="{8B0C75BE-BA7E-4538-BE9F-D6CD5401FE27}"/>
          </ac:cxnSpMkLst>
        </pc:cxnChg>
        <pc:cxnChg chg="del">
          <ac:chgData name="David Devecsery" userId="dd7a4c9473958f9c" providerId="LiveId" clId="{22A537B4-3F0E-4B03-AE8A-CAE12ED5111F}" dt="2018-09-07T03:43:36.089" v="1058" actId="478"/>
          <ac:cxnSpMkLst>
            <pc:docMk/>
            <pc:sldMk cId="470973759" sldId="395"/>
            <ac:cxnSpMk id="25" creationId="{39B4665E-BBAB-4B76-9496-C0FB8BEC154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2625-84F1-4623-91DA-500C2111BA63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C558-0609-4AFB-A5B2-7BF01EC60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 Compilers &amp; the Java Memory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663C-6814-4614-9102-C3AFB6C2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“Happens-before” memory model solve our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092BD-AD75-416D-AB32-E721BC103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98524"/>
          </a:xfrm>
        </p:spPr>
        <p:txBody>
          <a:bodyPr/>
          <a:lstStyle/>
          <a:p>
            <a:pPr lvl="1"/>
            <a:r>
              <a:rPr lang="en-US" dirty="0"/>
              <a:t>Consider this program: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DCBF64-C67D-41EB-9E53-8102838A88FA}"/>
              </a:ext>
            </a:extLst>
          </p:cNvPr>
          <p:cNvSpPr txBox="1"/>
          <p:nvPr/>
        </p:nvSpPr>
        <p:spPr>
          <a:xfrm>
            <a:off x="1605835" y="2908235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x;</a:t>
            </a:r>
          </a:p>
          <a:p>
            <a:r>
              <a:rPr lang="en-US" sz="2400" dirty="0"/>
              <a:t>if (r1 != 0)</a:t>
            </a:r>
          </a:p>
          <a:p>
            <a:r>
              <a:rPr lang="en-US" sz="2400" dirty="0"/>
              <a:t>	y = 42;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62BDC7-F02E-40B8-B2AF-ED7267183224}"/>
              </a:ext>
            </a:extLst>
          </p:cNvPr>
          <p:cNvSpPr txBox="1"/>
          <p:nvPr/>
        </p:nvSpPr>
        <p:spPr>
          <a:xfrm>
            <a:off x="3442069" y="2899228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r2 = y;</a:t>
            </a:r>
          </a:p>
          <a:p>
            <a:r>
              <a:rPr lang="en-US" sz="2400" dirty="0"/>
              <a:t>if (r2 != 0)</a:t>
            </a:r>
          </a:p>
          <a:p>
            <a:r>
              <a:rPr lang="en-US" sz="2400" dirty="0"/>
              <a:t>	x = 42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BEDC9F-1EE6-439B-975D-649D979369AC}"/>
              </a:ext>
            </a:extLst>
          </p:cNvPr>
          <p:cNvSpPr/>
          <p:nvPr/>
        </p:nvSpPr>
        <p:spPr>
          <a:xfrm>
            <a:off x="2066953" y="2446570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x == y == 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492B-9C97-4F78-B07C-44773316017B}"/>
              </a:ext>
            </a:extLst>
          </p:cNvPr>
          <p:cNvSpPr/>
          <p:nvPr/>
        </p:nvSpPr>
        <p:spPr>
          <a:xfrm>
            <a:off x="1533659" y="4980371"/>
            <a:ext cx="3397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Is</a:t>
            </a:r>
            <a:r>
              <a:rPr lang="en-US" sz="2400" dirty="0"/>
              <a:t>: y = 42, x = 42 possible?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95A67B2-B1CB-47DB-B54D-E216B8139E9B}"/>
              </a:ext>
            </a:extLst>
          </p:cNvPr>
          <p:cNvSpPr/>
          <p:nvPr/>
        </p:nvSpPr>
        <p:spPr>
          <a:xfrm>
            <a:off x="5797201" y="2328233"/>
            <a:ext cx="5672505" cy="24966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Yes:</a:t>
            </a:r>
          </a:p>
          <a:p>
            <a:pPr algn="ctr"/>
            <a:r>
              <a:rPr lang="en-US" sz="2800" dirty="0"/>
              <a:t>The write of 42 to y could happen before r1 = x, and the write of 42 to x could happen before r2 = y</a:t>
            </a:r>
          </a:p>
          <a:p>
            <a:pPr algn="ctr"/>
            <a:r>
              <a:rPr lang="en-US" sz="2800" dirty="0"/>
              <a:t>(There is no happens-before relation in this code)</a:t>
            </a:r>
          </a:p>
        </p:txBody>
      </p:sp>
    </p:spTree>
    <p:extLst>
      <p:ext uri="{BB962C8B-B14F-4D97-AF65-F5344CB8AC3E}">
        <p14:creationId xmlns:p14="http://schemas.microsoft.com/office/powerpoint/2010/main" val="198323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663C-6814-4614-9102-C3AFB6C2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the JMM allow?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092BD-AD75-416D-AB32-E721BC103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98524"/>
          </a:xfrm>
        </p:spPr>
        <p:txBody>
          <a:bodyPr/>
          <a:lstStyle/>
          <a:p>
            <a:pPr lvl="1"/>
            <a:r>
              <a:rPr lang="en-US" dirty="0"/>
              <a:t>Consider this program: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DCBF64-C67D-41EB-9E53-8102838A88FA}"/>
              </a:ext>
            </a:extLst>
          </p:cNvPr>
          <p:cNvSpPr txBox="1"/>
          <p:nvPr/>
        </p:nvSpPr>
        <p:spPr>
          <a:xfrm>
            <a:off x="1605835" y="2908235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x;</a:t>
            </a:r>
          </a:p>
          <a:p>
            <a:r>
              <a:rPr lang="en-US" sz="2400" dirty="0"/>
              <a:t>if (r1 != 0)</a:t>
            </a:r>
          </a:p>
          <a:p>
            <a:r>
              <a:rPr lang="en-US" sz="2400" dirty="0"/>
              <a:t>	y = 42;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62BDC7-F02E-40B8-B2AF-ED7267183224}"/>
              </a:ext>
            </a:extLst>
          </p:cNvPr>
          <p:cNvSpPr txBox="1"/>
          <p:nvPr/>
        </p:nvSpPr>
        <p:spPr>
          <a:xfrm>
            <a:off x="3442069" y="2899228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r2 = y;</a:t>
            </a:r>
          </a:p>
          <a:p>
            <a:r>
              <a:rPr lang="en-US" sz="2400" dirty="0"/>
              <a:t>if (r2 != 0)</a:t>
            </a:r>
          </a:p>
          <a:p>
            <a:r>
              <a:rPr lang="en-US" sz="2400" dirty="0"/>
              <a:t>	x = 42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BEDC9F-1EE6-439B-975D-649D979369AC}"/>
              </a:ext>
            </a:extLst>
          </p:cNvPr>
          <p:cNvSpPr/>
          <p:nvPr/>
        </p:nvSpPr>
        <p:spPr>
          <a:xfrm>
            <a:off x="2066953" y="2446570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x == y == 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492B-9C97-4F78-B07C-44773316017B}"/>
              </a:ext>
            </a:extLst>
          </p:cNvPr>
          <p:cNvSpPr/>
          <p:nvPr/>
        </p:nvSpPr>
        <p:spPr>
          <a:xfrm>
            <a:off x="1533659" y="4980371"/>
            <a:ext cx="3397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Is</a:t>
            </a:r>
            <a:r>
              <a:rPr lang="en-US" sz="2400" dirty="0"/>
              <a:t>: y = 42, x = 42 possible?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A0D2471-DDEA-49A3-9A2E-C1615B94D889}"/>
              </a:ext>
            </a:extLst>
          </p:cNvPr>
          <p:cNvSpPr/>
          <p:nvPr/>
        </p:nvSpPr>
        <p:spPr>
          <a:xfrm>
            <a:off x="5733499" y="1974014"/>
            <a:ext cx="5672505" cy="16197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Should</a:t>
            </a:r>
            <a:r>
              <a:rPr lang="en-US" sz="2800" dirty="0"/>
              <a:t> x == y == 42 be possible?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95A67B2-B1CB-47DB-B54D-E216B8139E9B}"/>
              </a:ext>
            </a:extLst>
          </p:cNvPr>
          <p:cNvSpPr/>
          <p:nvPr/>
        </p:nvSpPr>
        <p:spPr>
          <a:xfrm>
            <a:off x="5733498" y="3683621"/>
            <a:ext cx="5672505" cy="16197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No:</a:t>
            </a:r>
          </a:p>
          <a:p>
            <a:pPr algn="ctr"/>
            <a:r>
              <a:rPr lang="en-US" sz="2800" dirty="0"/>
              <a:t>This program doesn’t have a data-race, the assignment of x and y will never be run!</a:t>
            </a:r>
          </a:p>
        </p:txBody>
      </p:sp>
    </p:spTree>
    <p:extLst>
      <p:ext uri="{BB962C8B-B14F-4D97-AF65-F5344CB8AC3E}">
        <p14:creationId xmlns:p14="http://schemas.microsoft.com/office/powerpoint/2010/main" val="10215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5383A-22B3-41FF-995D-43CF200A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Instead, Java uses a notion of “causality”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29F8-9B8D-451A-A535-8497C7EF0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Logically, there must exist a “valid execution” which can create these operations.</a:t>
            </a:r>
          </a:p>
          <a:p>
            <a:pPr lvl="1"/>
            <a:r>
              <a:rPr lang="en-US" dirty="0"/>
              <a:t>But, how to construct these executions</a:t>
            </a:r>
          </a:p>
          <a:p>
            <a:pPr lvl="2"/>
            <a:r>
              <a:rPr lang="en-US" dirty="0"/>
              <a:t>A well formed execution consists of a set of validly committed actions</a:t>
            </a:r>
          </a:p>
          <a:p>
            <a:pPr lvl="2"/>
            <a:r>
              <a:rPr lang="en-US" dirty="0"/>
              <a:t>Paper gives a set of formal rules for committing actions</a:t>
            </a:r>
          </a:p>
        </p:txBody>
      </p:sp>
    </p:spTree>
    <p:extLst>
      <p:ext uri="{BB962C8B-B14F-4D97-AF65-F5344CB8AC3E}">
        <p14:creationId xmlns:p14="http://schemas.microsoft.com/office/powerpoint/2010/main" val="16605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rules (in English)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E2874-3F0A-4F98-A7F8-480D46DD96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dirty="0"/>
                  <a:t>E is the set of all valid executions, with all valid actions</a:t>
                </a:r>
              </a:p>
              <a:p>
                <a:pPr lvl="1"/>
                <a:r>
                  <a:rPr lang="en-US" dirty="0"/>
                  <a:t>Executions have properties:</a:t>
                </a:r>
              </a:p>
              <a:p>
                <a:pPr lvl="2"/>
                <a:r>
                  <a:rPr lang="en-US" dirty="0"/>
                  <a:t>The execution obeys </a:t>
                </a:r>
                <a:r>
                  <a:rPr lang="en-US" b="1" dirty="0"/>
                  <a:t>intra-thread consistency</a:t>
                </a:r>
                <a:r>
                  <a:rPr lang="en-US" dirty="0"/>
                  <a:t> – Its program-order happens-before ordering </a:t>
                </a:r>
                <a:r>
                  <a:rPr lang="en-US" b="1" dirty="0"/>
                  <a:t>can be re-ordered</a:t>
                </a:r>
                <a:r>
                  <a:rPr lang="en-US" dirty="0"/>
                  <a:t> based on allowed Java optimizations</a:t>
                </a:r>
              </a:p>
              <a:p>
                <a:pPr lvl="1"/>
                <a:r>
                  <a:rPr lang="en-US" dirty="0"/>
                  <a:t>Iteratively construct an execution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by selecting a set of committed actions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E2874-3F0A-4F98-A7F8-480D46DD96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85" t="-3636" r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79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execution rules (in English)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E2874-3F0A-4F98-A7F8-480D46DD96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lvl="1"/>
                <a:r>
                  <a:rPr lang="en-US" dirty="0" smtClean="0"/>
                  <a:t>Rules </a:t>
                </a:r>
                <a:r>
                  <a:rPr lang="en-US" dirty="0"/>
                  <a:t>for commit selection:</a:t>
                </a:r>
              </a:p>
              <a:p>
                <a:pPr marL="841248" lvl="2" indent="-457200">
                  <a:buAutoNum type="arabicPeriod"/>
                </a:pPr>
                <a:r>
                  <a:rPr lang="en-US" dirty="0"/>
                  <a:t> The </a:t>
                </a:r>
                <a:r>
                  <a:rPr lang="en-US" dirty="0" smtClean="0"/>
                  <a:t>actions committed </a:t>
                </a:r>
                <a:r>
                  <a:rPr lang="en-US" dirty="0"/>
                  <a:t>on step </a:t>
                </a:r>
                <a:r>
                  <a:rPr lang="en-US" dirty="0" err="1"/>
                  <a:t>i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 must be </a:t>
                </a:r>
                <a:r>
                  <a:rPr lang="en-US" dirty="0" smtClean="0"/>
                  <a:t>actions in the full execution</a:t>
                </a:r>
                <a:endParaRPr lang="en-US" dirty="0"/>
              </a:p>
              <a:p>
                <a:pPr marL="841248" lvl="2" indent="-457200">
                  <a:buAutoNum type="arabicPeriod"/>
                </a:pPr>
                <a:r>
                  <a:rPr lang="en-US" dirty="0"/>
                  <a:t> </a:t>
                </a:r>
                <a:r>
                  <a:rPr lang="en-US" dirty="0" smtClean="0"/>
                  <a:t>The happens-before relations in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must exist in the full execution</a:t>
                </a:r>
                <a:endParaRPr lang="en-US" dirty="0"/>
              </a:p>
              <a:p>
                <a:pPr marL="841248" lvl="2" indent="-457200">
                  <a:buFont typeface="Calibri" pitchFamily="34" charset="0"/>
                  <a:buAutoNum type="arabicPeriod"/>
                </a:pPr>
                <a:r>
                  <a:rPr lang="en-US" dirty="0" smtClean="0"/>
                  <a:t> The synchronizations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must exist in the full execution</a:t>
                </a:r>
                <a:endParaRPr lang="en-US" dirty="0"/>
              </a:p>
              <a:p>
                <a:pPr marL="841248" lvl="2" indent="-457200">
                  <a:buAutoNum type="arabicPeriod"/>
                </a:pPr>
                <a:r>
                  <a:rPr lang="en-US" dirty="0"/>
                  <a:t> Values written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must be </a:t>
                </a:r>
                <a:r>
                  <a:rPr lang="en-US" dirty="0" smtClean="0"/>
                  <a:t>the values written in the full execution</a:t>
                </a:r>
                <a:endParaRPr lang="en-US" dirty="0"/>
              </a:p>
              <a:p>
                <a:pPr marL="841248" lvl="2" indent="-457200">
                  <a:buAutoNum type="arabicPeriod"/>
                </a:pPr>
                <a:r>
                  <a:rPr lang="en-US" dirty="0"/>
                  <a:t> </a:t>
                </a:r>
                <a:r>
                  <a:rPr lang="en-US" dirty="0" smtClean="0"/>
                  <a:t>All visible writes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must be visible in the full execution</a:t>
                </a:r>
                <a:endParaRPr lang="en-US" dirty="0"/>
              </a:p>
              <a:p>
                <a:pPr marL="841248" lvl="2" indent="-457200">
                  <a:buAutoNum type="arabicPeriod"/>
                </a:pPr>
                <a:r>
                  <a:rPr lang="en-US" b="1" dirty="0"/>
                  <a:t> Any read must see a prior </a:t>
                </a:r>
                <a:r>
                  <a:rPr lang="en-US" b="1" dirty="0" smtClean="0"/>
                  <a:t>committed write</a:t>
                </a:r>
                <a:r>
                  <a:rPr lang="en-US" b="1" dirty="0"/>
                  <a:t>.</a:t>
                </a:r>
              </a:p>
              <a:p>
                <a:pPr marL="841248" lvl="2" indent="-457200">
                  <a:buAutoNum type="arabicPeriod"/>
                </a:pPr>
                <a:r>
                  <a:rPr lang="en-US" b="1" dirty="0"/>
                  <a:t> </a:t>
                </a:r>
                <a:r>
                  <a:rPr lang="en-US" b="1" dirty="0" smtClean="0"/>
                  <a:t>Any </a:t>
                </a:r>
                <a:r>
                  <a:rPr lang="en-US" b="1" dirty="0"/>
                  <a:t>read in the most recent commit (</a:t>
                </a:r>
                <a:r>
                  <a:rPr lang="en-US" b="1" dirty="0" err="1"/>
                  <a:t>i</a:t>
                </a:r>
                <a:r>
                  <a:rPr lang="en-US" b="1" dirty="0"/>
                  <a:t> – </a:t>
                </a:r>
                <a:r>
                  <a:rPr lang="en-US" b="1" dirty="0" smtClean="0"/>
                  <a:t>i-1) must </a:t>
                </a:r>
                <a:r>
                  <a:rPr lang="en-US" b="1" dirty="0"/>
                  <a:t>see a prior write, but the write could be different then in </a:t>
                </a:r>
                <a:r>
                  <a:rPr lang="en-US" b="1" dirty="0" smtClean="0"/>
                  <a:t>the full execution</a:t>
                </a:r>
                <a:endParaRPr lang="en-US" b="1" dirty="0"/>
              </a:p>
              <a:p>
                <a:pPr marL="841248" lvl="2" indent="-457200">
                  <a:buAutoNum type="arabicPeriod"/>
                </a:pPr>
                <a:r>
                  <a:rPr lang="en-US" b="1" dirty="0"/>
                  <a:t>Given a synchronization operation, if there is an acquire-release pair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b="1" dirty="0"/>
                  <a:t> then that pair must be present in all future steps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b="1" dirty="0"/>
                  <a:t> where j&gt;</a:t>
                </a:r>
                <a:r>
                  <a:rPr lang="en-US" b="1" dirty="0" err="1"/>
                  <a:t>i</a:t>
                </a:r>
                <a:r>
                  <a:rPr lang="en-US" b="1" dirty="0" smtClean="0"/>
                  <a:t>)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0E2874-3F0A-4F98-A7F8-480D46DD96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64" t="-4091" r="-1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12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Lets walk through an example of allowed behavior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x</a:t>
            </a:r>
          </a:p>
          <a:p>
            <a:r>
              <a:rPr lang="en-US" sz="2400" dirty="0"/>
              <a:t>y =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r2 = y</a:t>
            </a:r>
          </a:p>
          <a:p>
            <a:r>
              <a:rPr lang="en-US" sz="2400" dirty="0"/>
              <a:t>x = r2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x == y == 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690595" y="4125219"/>
            <a:ext cx="2641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4210783"/>
                  </p:ext>
                </p:extLst>
              </p:nvPr>
            </p:nvGraphicFramePr>
            <p:xfrm>
              <a:off x="5354750" y="2491040"/>
              <a:ext cx="3421334" cy="31597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30374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r1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4210783"/>
                  </p:ext>
                </p:extLst>
              </p:nvPr>
            </p:nvGraphicFramePr>
            <p:xfrm>
              <a:off x="5354750" y="2491040"/>
              <a:ext cx="3421334" cy="31597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159420" r="-1653" b="-5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259420" r="-1653" b="-4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359420" r="-1653" b="-3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459420" r="-1653" b="-2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r1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559420" r="-1653" b="-1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645" t="-659420" r="-1653" b="-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3830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you show how this behavior is illegal?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x</a:t>
            </a:r>
          </a:p>
          <a:p>
            <a:r>
              <a:rPr lang="en-US" sz="2400" dirty="0"/>
              <a:t>if (r1 != 0)</a:t>
            </a:r>
          </a:p>
          <a:p>
            <a:r>
              <a:rPr lang="en-US" sz="2400" dirty="0"/>
              <a:t>	y = 42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r2 = y</a:t>
            </a:r>
          </a:p>
          <a:p>
            <a:r>
              <a:rPr lang="en-US" sz="2400" dirty="0"/>
              <a:t>if (r2 != 0)</a:t>
            </a:r>
          </a:p>
          <a:p>
            <a:r>
              <a:rPr lang="en-US" sz="2400" dirty="0"/>
              <a:t>	x = 42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x == y == 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808167" y="4764516"/>
            <a:ext cx="3350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r3 ==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1324852"/>
                  </p:ext>
                </p:extLst>
              </p:nvPr>
            </p:nvGraphicFramePr>
            <p:xfrm>
              <a:off x="5603132" y="2354852"/>
              <a:ext cx="3425872" cy="1899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6868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2006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y= 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1324852"/>
                  </p:ext>
                </p:extLst>
              </p:nvPr>
            </p:nvGraphicFramePr>
            <p:xfrm>
              <a:off x="5603132" y="2354852"/>
              <a:ext cx="3425872" cy="18999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6868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3058" t="-159420" r="-1653" b="-2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3058" t="-259420" r="-1653" b="-1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y= 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3058" t="-359420" r="-1653" b="-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3D2EEA7-DA0B-4639-BD12-E666F0FB00E1}"/>
              </a:ext>
            </a:extLst>
          </p:cNvPr>
          <p:cNvSpPr/>
          <p:nvPr/>
        </p:nvSpPr>
        <p:spPr>
          <a:xfrm>
            <a:off x="771841" y="5235188"/>
            <a:ext cx="4941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Hint: </a:t>
            </a:r>
            <a:r>
              <a:rPr lang="en-US" sz="2400" dirty="0"/>
              <a:t>Consider possible </a:t>
            </a:r>
          </a:p>
          <a:p>
            <a:r>
              <a:rPr lang="en-US" sz="2400" dirty="0"/>
              <a:t>		transformations / </a:t>
            </a:r>
            <a:r>
              <a:rPr lang="en-US" sz="2400" dirty="0" err="1"/>
              <a:t>reorderings</a:t>
            </a:r>
            <a:endParaRPr lang="en-US" sz="2400" dirty="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588D42E2-B29F-4B32-8C86-C4438D5E8F05}"/>
              </a:ext>
            </a:extLst>
          </p:cNvPr>
          <p:cNvSpPr/>
          <p:nvPr/>
        </p:nvSpPr>
        <p:spPr>
          <a:xfrm>
            <a:off x="9202366" y="3429000"/>
            <a:ext cx="2911813" cy="948170"/>
          </a:xfrm>
          <a:prstGeom prst="wedgeRoundRectCallout">
            <a:avLst>
              <a:gd name="adj1" fmla="val -74285"/>
              <a:gd name="adj2" fmla="val 27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 can’t run this step, why?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4171790-79B6-4B10-B522-FDDD46B6E8F8}"/>
              </a:ext>
            </a:extLst>
          </p:cNvPr>
          <p:cNvSpPr/>
          <p:nvPr/>
        </p:nvSpPr>
        <p:spPr>
          <a:xfrm>
            <a:off x="6096000" y="4537226"/>
            <a:ext cx="5059679" cy="1899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It depends on r1 != 0, which hasn’t happened yet.</a:t>
            </a:r>
          </a:p>
          <a:p>
            <a:pPr algn="ctr"/>
            <a:r>
              <a:rPr lang="en-US" sz="2400" dirty="0"/>
              <a:t>This violates the intra-thread semantics of the program, and is not a valid execution</a:t>
            </a:r>
          </a:p>
        </p:txBody>
      </p:sp>
    </p:spTree>
    <p:extLst>
      <p:ext uri="{BB962C8B-B14F-4D97-AF65-F5344CB8AC3E}">
        <p14:creationId xmlns:p14="http://schemas.microsoft.com/office/powerpoint/2010/main" val="101218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you show how this behavior is legal?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a</a:t>
            </a:r>
          </a:p>
          <a:p>
            <a:r>
              <a:rPr lang="en-US" sz="2400" dirty="0"/>
              <a:t>r2 = a</a:t>
            </a:r>
          </a:p>
          <a:p>
            <a:r>
              <a:rPr lang="en-US" sz="2400" dirty="0"/>
              <a:t>if (r1 == r2)</a:t>
            </a:r>
          </a:p>
          <a:p>
            <a:r>
              <a:rPr lang="en-US" sz="2400" dirty="0"/>
              <a:t>	b 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r3 = b</a:t>
            </a:r>
          </a:p>
          <a:p>
            <a:r>
              <a:rPr lang="en-US" sz="2400" dirty="0"/>
              <a:t>a = r3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85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a = 0, b =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808167" y="4764516"/>
            <a:ext cx="3350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r3 ==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D2EEA7-DA0B-4639-BD12-E666F0FB00E1}"/>
              </a:ext>
            </a:extLst>
          </p:cNvPr>
          <p:cNvSpPr/>
          <p:nvPr/>
        </p:nvSpPr>
        <p:spPr>
          <a:xfrm>
            <a:off x="771841" y="5235188"/>
            <a:ext cx="31377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Hint: </a:t>
            </a:r>
            <a:r>
              <a:rPr lang="en-US" sz="2400" dirty="0"/>
              <a:t>Consider possible </a:t>
            </a:r>
          </a:p>
          <a:p>
            <a:r>
              <a:rPr lang="en-US" sz="2400" dirty="0"/>
              <a:t>		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9215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you show how this behavior is legal?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a</a:t>
            </a:r>
          </a:p>
          <a:p>
            <a:r>
              <a:rPr lang="en-US" sz="2400" dirty="0"/>
              <a:t>r2 = a</a:t>
            </a:r>
          </a:p>
          <a:p>
            <a:r>
              <a:rPr lang="en-US" sz="2400" dirty="0"/>
              <a:t>if (r1 == r2)</a:t>
            </a:r>
          </a:p>
          <a:p>
            <a:r>
              <a:rPr lang="en-US" sz="2400" dirty="0"/>
              <a:t>	b 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r3 = b</a:t>
            </a:r>
          </a:p>
          <a:p>
            <a:r>
              <a:rPr lang="en-US" sz="2400" dirty="0"/>
              <a:t>a = r3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85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a = 0, b =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808167" y="4764516"/>
            <a:ext cx="3350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r3 ==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9532087"/>
                  </p:ext>
                </p:extLst>
              </p:nvPr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2006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9532087"/>
                  </p:ext>
                </p:extLst>
              </p:nvPr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159420" r="-1646" b="-6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259420" r="-1646" b="-5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359420" r="-1646" b="-4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459420" r="-1646" b="-3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559420" r="-1646" b="-2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659420" r="-1646" b="-1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759420" r="-1646" b="-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3D2EEA7-DA0B-4639-BD12-E666F0FB00E1}"/>
              </a:ext>
            </a:extLst>
          </p:cNvPr>
          <p:cNvSpPr/>
          <p:nvPr/>
        </p:nvSpPr>
        <p:spPr>
          <a:xfrm>
            <a:off x="771841" y="5235188"/>
            <a:ext cx="4941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Hint: </a:t>
            </a:r>
            <a:r>
              <a:rPr lang="en-US" sz="2400" dirty="0"/>
              <a:t>Consider possible </a:t>
            </a:r>
          </a:p>
          <a:p>
            <a:r>
              <a:rPr lang="en-US" sz="2400" dirty="0"/>
              <a:t>		transformations / </a:t>
            </a:r>
            <a:r>
              <a:rPr lang="en-US" sz="2400" dirty="0" err="1"/>
              <a:t>reorderings</a:t>
            </a:r>
            <a:endParaRPr lang="en-US" sz="2400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73BE385-DCFA-42B0-ADF5-A2B7436499E9}"/>
              </a:ext>
            </a:extLst>
          </p:cNvPr>
          <p:cNvSpPr/>
          <p:nvPr/>
        </p:nvSpPr>
        <p:spPr>
          <a:xfrm>
            <a:off x="9029004" y="1824408"/>
            <a:ext cx="3073941" cy="1583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model does not disallow hoisting b=2.</a:t>
            </a:r>
          </a:p>
        </p:txBody>
      </p:sp>
    </p:spTree>
    <p:extLst>
      <p:ext uri="{BB962C8B-B14F-4D97-AF65-F5344CB8AC3E}">
        <p14:creationId xmlns:p14="http://schemas.microsoft.com/office/powerpoint/2010/main" val="14054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you show how this behavior is legal?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a</a:t>
            </a:r>
          </a:p>
          <a:p>
            <a:r>
              <a:rPr lang="en-US" sz="2400" dirty="0"/>
              <a:t>r2 = a</a:t>
            </a:r>
          </a:p>
          <a:p>
            <a:r>
              <a:rPr lang="en-US" sz="2400" dirty="0"/>
              <a:t>if (r1 == r2)</a:t>
            </a:r>
          </a:p>
          <a:p>
            <a:r>
              <a:rPr lang="en-US" sz="2400" dirty="0"/>
              <a:t>	b =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r3 = b</a:t>
            </a:r>
          </a:p>
          <a:p>
            <a:r>
              <a:rPr lang="en-US" sz="2400" dirty="0"/>
              <a:t>a = r3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85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a = 0, b =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808167" y="4764516"/>
            <a:ext cx="3350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r3 ==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2006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159420" r="-1646" b="-6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259420" r="-1646" b="-5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359420" r="-1646" b="-4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459420" r="-1646" b="-3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559420" r="-1646" b="-2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659420" r="-1646" b="-1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759420" r="-1646" b="-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3D2EEA7-DA0B-4639-BD12-E666F0FB00E1}"/>
              </a:ext>
            </a:extLst>
          </p:cNvPr>
          <p:cNvSpPr/>
          <p:nvPr/>
        </p:nvSpPr>
        <p:spPr>
          <a:xfrm>
            <a:off x="771841" y="5235188"/>
            <a:ext cx="4941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Hint: </a:t>
            </a:r>
            <a:r>
              <a:rPr lang="en-US" sz="2400" dirty="0"/>
              <a:t>Consider possible </a:t>
            </a:r>
          </a:p>
          <a:p>
            <a:r>
              <a:rPr lang="en-US" sz="2400" dirty="0"/>
              <a:t>		transformations / </a:t>
            </a:r>
            <a:r>
              <a:rPr lang="en-US" sz="2400" dirty="0" err="1"/>
              <a:t>reorderings</a:t>
            </a:r>
            <a:endParaRPr lang="en-US" sz="2400" dirty="0"/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9623CAAF-3B64-4E3C-80DA-39FAC75C6CC4}"/>
              </a:ext>
            </a:extLst>
          </p:cNvPr>
          <p:cNvSpPr/>
          <p:nvPr/>
        </p:nvSpPr>
        <p:spPr>
          <a:xfrm>
            <a:off x="9280187" y="3257776"/>
            <a:ext cx="2911813" cy="948170"/>
          </a:xfrm>
          <a:prstGeom prst="wedgeRoundRectCallout">
            <a:avLst>
              <a:gd name="adj1" fmla="val -74285"/>
              <a:gd name="adj2" fmla="val 27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Why can this run?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6F15908-4F19-4585-AA6E-9772E04A5D2C}"/>
              </a:ext>
            </a:extLst>
          </p:cNvPr>
          <p:cNvSpPr/>
          <p:nvPr/>
        </p:nvSpPr>
        <p:spPr>
          <a:xfrm>
            <a:off x="8849857" y="4351316"/>
            <a:ext cx="3257260" cy="1583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r1 and r2 = a, so there exists an execution in E where b = 2 is </a:t>
            </a:r>
            <a:r>
              <a:rPr lang="en-US" sz="2400" dirty="0" smtClean="0"/>
              <a:t>executed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498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4A1-4F3A-462B-8E6A-C2A90CD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5EF-CDD1-4382-9EB9-77D2B2C49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Submit your discussion preferences</a:t>
            </a:r>
            <a:endParaRPr lang="en-US" dirty="0"/>
          </a:p>
          <a:p>
            <a:pPr lvl="2"/>
            <a:r>
              <a:rPr lang="en-US" dirty="0"/>
              <a:t>On </a:t>
            </a:r>
            <a:r>
              <a:rPr lang="en-US" dirty="0" smtClean="0"/>
              <a:t>Canvas</a:t>
            </a:r>
            <a:r>
              <a:rPr lang="en-US" dirty="0"/>
              <a:t>!</a:t>
            </a:r>
            <a:endParaRPr lang="en-US" dirty="0"/>
          </a:p>
          <a:p>
            <a:pPr lvl="1"/>
            <a:r>
              <a:rPr lang="en-US" dirty="0"/>
              <a:t>Project Proposal info coming soon!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2747-13F0-48F4-916B-56E1F99DC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E2874-3F0A-4F98-A7F8-480D46DD9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3157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you show how this behavior is legal?</a:t>
            </a:r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B44CF-1761-4FD8-AB5F-A84277E0844F}"/>
              </a:ext>
            </a:extLst>
          </p:cNvPr>
          <p:cNvSpPr txBox="1"/>
          <p:nvPr/>
        </p:nvSpPr>
        <p:spPr>
          <a:xfrm>
            <a:off x="808167" y="2816517"/>
            <a:ext cx="215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</a:t>
            </a:r>
            <a:r>
              <a:rPr lang="en-US" sz="2400" b="1" dirty="0" smtClean="0"/>
              <a:t>1</a:t>
            </a:r>
          </a:p>
          <a:p>
            <a:r>
              <a:rPr lang="en-US" sz="2400" b="1" dirty="0" smtClean="0"/>
              <a:t>b = 2</a:t>
            </a:r>
            <a:endParaRPr lang="en-US" sz="1200" dirty="0"/>
          </a:p>
          <a:p>
            <a:r>
              <a:rPr lang="en-US" sz="2400" dirty="0"/>
              <a:t>r1 = a</a:t>
            </a:r>
          </a:p>
          <a:p>
            <a:r>
              <a:rPr lang="en-US" sz="2400" dirty="0"/>
              <a:t>r2 = a</a:t>
            </a:r>
          </a:p>
          <a:p>
            <a:r>
              <a:rPr lang="en-US" sz="2400" b="1" dirty="0"/>
              <a:t>if </a:t>
            </a:r>
            <a:r>
              <a:rPr lang="en-US" sz="2400" b="1" dirty="0" smtClean="0"/>
              <a:t>(true) ;</a:t>
            </a:r>
            <a:endParaRPr lang="en-US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B68ABE-0135-4AD1-8BC1-EBABB0BB9869}"/>
              </a:ext>
            </a:extLst>
          </p:cNvPr>
          <p:cNvSpPr txBox="1"/>
          <p:nvPr/>
        </p:nvSpPr>
        <p:spPr>
          <a:xfrm>
            <a:off x="2644401" y="2807510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r3 = b</a:t>
            </a:r>
          </a:p>
          <a:p>
            <a:r>
              <a:rPr lang="en-US" sz="2400" dirty="0"/>
              <a:t>a = r3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86BBAD-0AAA-48D0-A82A-27C152D02B6F}"/>
              </a:ext>
            </a:extLst>
          </p:cNvPr>
          <p:cNvSpPr/>
          <p:nvPr/>
        </p:nvSpPr>
        <p:spPr>
          <a:xfrm>
            <a:off x="1269285" y="2354852"/>
            <a:ext cx="23855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a = 0, b =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C3EC6-1A0A-4668-B9F4-D4CCB71B5E9C}"/>
              </a:ext>
            </a:extLst>
          </p:cNvPr>
          <p:cNvSpPr/>
          <p:nvPr/>
        </p:nvSpPr>
        <p:spPr>
          <a:xfrm>
            <a:off x="808167" y="4764516"/>
            <a:ext cx="33500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Allow: </a:t>
            </a:r>
            <a:r>
              <a:rPr lang="en-US" sz="2400" dirty="0"/>
              <a:t>r1 == r2 == r3 ==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20063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AEDB263A-B2CA-4666-85E0-309D178D95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5607670" y="2354852"/>
              <a:ext cx="3421334" cy="357973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2330">
                      <a:extLst>
                        <a:ext uri="{9D8B030D-6E8A-4147-A177-3AD203B41FA5}">
                          <a16:colId xmlns:a16="http://schemas.microsoft.com/office/drawing/2014/main" val="909738125"/>
                        </a:ext>
                      </a:extLst>
                    </a:gridCol>
                    <a:gridCol w="833462">
                      <a:extLst>
                        <a:ext uri="{9D8B030D-6E8A-4147-A177-3AD203B41FA5}">
                          <a16:colId xmlns:a16="http://schemas.microsoft.com/office/drawing/2014/main" val="2067616371"/>
                        </a:ext>
                      </a:extLst>
                    </a:gridCol>
                    <a:gridCol w="1475542">
                      <a:extLst>
                        <a:ext uri="{9D8B030D-6E8A-4147-A177-3AD203B41FA5}">
                          <a16:colId xmlns:a16="http://schemas.microsoft.com/office/drawing/2014/main" val="2278005313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Action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Final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First Committed in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5733237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159420" r="-1646" b="-6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493096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259420" r="-1646" b="-5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81321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 =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359420" r="-1646" b="-4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8238443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r3 = 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459420" r="-1646" b="-3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6842132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 = r3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559420" r="-1646" b="-2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0303106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r2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659420" r="-1646" b="-1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41208538"/>
                      </a:ext>
                    </a:extLst>
                  </a:tr>
                  <a:tr h="41995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r1 =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2099" t="-759420" r="-1646" b="-10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431992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63D2EEA7-DA0B-4639-BD12-E666F0FB00E1}"/>
              </a:ext>
            </a:extLst>
          </p:cNvPr>
          <p:cNvSpPr/>
          <p:nvPr/>
        </p:nvSpPr>
        <p:spPr>
          <a:xfrm>
            <a:off x="771841" y="5235188"/>
            <a:ext cx="49415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Hint: </a:t>
            </a:r>
            <a:r>
              <a:rPr lang="en-US" sz="2400" dirty="0"/>
              <a:t>Consider possible </a:t>
            </a:r>
          </a:p>
          <a:p>
            <a:r>
              <a:rPr lang="en-US" sz="2400" dirty="0"/>
              <a:t>		transformations / </a:t>
            </a:r>
            <a:r>
              <a:rPr lang="en-US" sz="2400" dirty="0" err="1"/>
              <a:t>reorderings</a:t>
            </a:r>
            <a:endParaRPr lang="en-US" sz="2400" dirty="0"/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9623CAAF-3B64-4E3C-80DA-39FAC75C6CC4}"/>
              </a:ext>
            </a:extLst>
          </p:cNvPr>
          <p:cNvSpPr/>
          <p:nvPr/>
        </p:nvSpPr>
        <p:spPr>
          <a:xfrm>
            <a:off x="9280187" y="3257776"/>
            <a:ext cx="2911813" cy="948170"/>
          </a:xfrm>
          <a:prstGeom prst="wedgeRoundRectCallout">
            <a:avLst>
              <a:gd name="adj1" fmla="val -74285"/>
              <a:gd name="adj2" fmla="val 272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Why can this run?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6F15908-4F19-4585-AA6E-9772E04A5D2C}"/>
              </a:ext>
            </a:extLst>
          </p:cNvPr>
          <p:cNvSpPr/>
          <p:nvPr/>
        </p:nvSpPr>
        <p:spPr>
          <a:xfrm>
            <a:off x="8849857" y="4351316"/>
            <a:ext cx="3257260" cy="1583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r1 and r2 = a, so there exists an execution in E where b = 2 is </a:t>
            </a:r>
            <a:r>
              <a:rPr lang="en-US" sz="2400" dirty="0" smtClean="0"/>
              <a:t>executed</a:t>
            </a:r>
            <a:endParaRPr lang="en-US" sz="2400" dirty="0"/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C6F15908-4F19-4585-AA6E-9772E04A5D2C}"/>
              </a:ext>
            </a:extLst>
          </p:cNvPr>
          <p:cNvSpPr/>
          <p:nvPr/>
        </p:nvSpPr>
        <p:spPr>
          <a:xfrm>
            <a:off x="205408" y="663212"/>
            <a:ext cx="4661806" cy="1583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transformation obeys the intra-thread consistency of the JLS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235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38B5B-9CD5-4650-A54D-EAA7427C5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your opinions of this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D8B6-D2CC-44D8-A6A7-AAD653D92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Is it easy to reason about or understand?</a:t>
            </a:r>
          </a:p>
          <a:p>
            <a:pPr lvl="1"/>
            <a:r>
              <a:rPr lang="en-US" dirty="0"/>
              <a:t>Do you think it accomplishes its goal well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Is it really reasonable?</a:t>
            </a:r>
          </a:p>
          <a:p>
            <a:pPr lvl="2"/>
            <a:r>
              <a:rPr lang="en-US" dirty="0" smtClean="0"/>
              <a:t>Does it allow optimizations?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What does this gain over a purely SC implementation?</a:t>
            </a:r>
          </a:p>
          <a:p>
            <a:pPr lvl="2"/>
            <a:r>
              <a:rPr lang="en-US" dirty="0"/>
              <a:t>What does an SC compiler give up?</a:t>
            </a:r>
          </a:p>
        </p:txBody>
      </p:sp>
    </p:spTree>
    <p:extLst>
      <p:ext uri="{BB962C8B-B14F-4D97-AF65-F5344CB8AC3E}">
        <p14:creationId xmlns:p14="http://schemas.microsoft.com/office/powerpoint/2010/main" val="210537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(next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JMM has problems.</a:t>
            </a:r>
          </a:p>
          <a:p>
            <a:pPr lvl="2"/>
            <a:r>
              <a:rPr lang="en-US" dirty="0" smtClean="0"/>
              <a:t>Its not simple to reason about</a:t>
            </a:r>
          </a:p>
          <a:p>
            <a:pPr lvl="2"/>
            <a:r>
              <a:rPr lang="en-US" dirty="0" smtClean="0"/>
              <a:t>It does disable important optimizations</a:t>
            </a:r>
          </a:p>
          <a:p>
            <a:pPr lvl="3"/>
            <a:r>
              <a:rPr lang="en-US" dirty="0" smtClean="0"/>
              <a:t>(and C++ does too)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1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5FAC8-EEA9-4752-9A61-A3F3C7A7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types of optimizations break 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C6F87-D4C0-49FE-8ADF-F4CE014C3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breaks SC in an optimizing compiler?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03DA22A-FADE-42D2-AD5B-8FC92A519F8A}"/>
              </a:ext>
            </a:extLst>
          </p:cNvPr>
          <p:cNvSpPr/>
          <p:nvPr/>
        </p:nvSpPr>
        <p:spPr>
          <a:xfrm>
            <a:off x="1662165" y="2805248"/>
            <a:ext cx="7583435" cy="18048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Reordering </a:t>
            </a:r>
            <a:r>
              <a:rPr lang="en-US" sz="2800" dirty="0" smtClean="0"/>
              <a:t>of </a:t>
            </a:r>
            <a:r>
              <a:rPr lang="en-US" sz="2800" b="1" dirty="0" smtClean="0"/>
              <a:t>dependent</a:t>
            </a:r>
            <a:r>
              <a:rPr lang="en-US" sz="2800" dirty="0" smtClean="0"/>
              <a:t> </a:t>
            </a:r>
            <a:r>
              <a:rPr lang="en-US" sz="2800" b="1" dirty="0"/>
              <a:t>shared</a:t>
            </a:r>
            <a:r>
              <a:rPr lang="en-US" sz="2800" dirty="0"/>
              <a:t> memory operations.</a:t>
            </a:r>
          </a:p>
        </p:txBody>
      </p:sp>
    </p:spTree>
    <p:extLst>
      <p:ext uri="{BB962C8B-B14F-4D97-AF65-F5344CB8AC3E}">
        <p14:creationId xmlns:p14="http://schemas.microsoft.com/office/powerpoint/2010/main" val="25579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optimizations break SC?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Does this break SC?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3803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endParaRPr lang="en-US" sz="2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6FB81ED-A938-42BD-8F94-6B9DD6B213FA}"/>
              </a:ext>
            </a:extLst>
          </p:cNvPr>
          <p:cNvCxnSpPr/>
          <p:nvPr/>
        </p:nvCxnSpPr>
        <p:spPr>
          <a:xfrm>
            <a:off x="5056816" y="3289385"/>
            <a:ext cx="902126" cy="128875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31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Is this valid in a DRF0 compiler?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lock(m1);</a:t>
            </a:r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  <a:p>
            <a:r>
              <a:rPr lang="en-US" sz="2400" dirty="0"/>
              <a:t>unlock(m1)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9" y="3007101"/>
            <a:ext cx="1836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lock(m1);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  <a:p>
            <a:r>
              <a:rPr lang="en-US" sz="2400" dirty="0"/>
              <a:t>unlock(m1)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1BF2C22-4877-4DAA-AD5F-317560D00FF8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5E6B63-54F4-4D38-919E-553DF9907BB8}"/>
              </a:ext>
            </a:extLst>
          </p:cNvPr>
          <p:cNvSpPr txBox="1"/>
          <p:nvPr/>
        </p:nvSpPr>
        <p:spPr>
          <a:xfrm>
            <a:off x="6432233" y="2844325"/>
            <a:ext cx="23803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b="1" dirty="0"/>
              <a:t>lock(m1)</a:t>
            </a:r>
          </a:p>
          <a:p>
            <a:r>
              <a:rPr lang="en-US" sz="2400" b="1" dirty="0"/>
              <a:t>ready = true;</a:t>
            </a:r>
          </a:p>
          <a:p>
            <a:r>
              <a:rPr lang="en-US" sz="2400" b="1" dirty="0"/>
              <a:t>a = new </a:t>
            </a:r>
            <a:r>
              <a:rPr lang="en-US" sz="2400" b="1" dirty="0" err="1"/>
              <a:t>int</a:t>
            </a:r>
            <a:r>
              <a:rPr lang="en-US" sz="2400" b="1" dirty="0"/>
              <a:t>[10];</a:t>
            </a:r>
          </a:p>
          <a:p>
            <a:r>
              <a:rPr lang="en-US" sz="2400" b="1" dirty="0"/>
              <a:t>unlock(m1);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668EA7-FE51-47BF-AD00-35FBE59F6E84}"/>
              </a:ext>
            </a:extLst>
          </p:cNvPr>
          <p:cNvSpPr txBox="1"/>
          <p:nvPr/>
        </p:nvSpPr>
        <p:spPr>
          <a:xfrm>
            <a:off x="8268467" y="2835318"/>
            <a:ext cx="18362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lock(m1)</a:t>
            </a:r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  <a:p>
            <a:r>
              <a:rPr lang="en-US" sz="2400" dirty="0"/>
              <a:t>unlock(m1)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BB93601-BB8C-4F70-BB44-2714A0C856C8}"/>
              </a:ext>
            </a:extLst>
          </p:cNvPr>
          <p:cNvSpPr/>
          <p:nvPr/>
        </p:nvSpPr>
        <p:spPr>
          <a:xfrm>
            <a:off x="7889134" y="2126004"/>
            <a:ext cx="4076650" cy="1762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Reordering within the lock is </a:t>
            </a:r>
            <a:r>
              <a:rPr lang="en-US" sz="2400" b="1" dirty="0"/>
              <a:t>still </a:t>
            </a:r>
            <a:r>
              <a:rPr lang="en-US" sz="2400" dirty="0"/>
              <a:t> invalid, these another thread could access ready, then a without a lock!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DC4E3DA-F171-4E00-896F-00E410AFCE9B}"/>
              </a:ext>
            </a:extLst>
          </p:cNvPr>
          <p:cNvCxnSpPr/>
          <p:nvPr/>
        </p:nvCxnSpPr>
        <p:spPr>
          <a:xfrm>
            <a:off x="5056816" y="3289385"/>
            <a:ext cx="902126" cy="128875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 smtClean="0"/>
              <a:t>What optimizations break SC?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2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Does this transformation break SC? Why or why not?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[10]</a:t>
            </a:r>
          </a:p>
          <a:p>
            <a:r>
              <a:rPr lang="en-US" sz="2400" dirty="0"/>
              <a:t>c = a</a:t>
            </a:r>
          </a:p>
          <a:p>
            <a:r>
              <a:rPr lang="en-US" sz="2400" dirty="0"/>
              <a:t>w = c[1]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FA244F4-2EF7-4E1B-BEAE-CA569AF0A6BE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48D80D-F88F-4E68-A5A3-BBC79B521E3F}"/>
              </a:ext>
            </a:extLst>
          </p:cNvPr>
          <p:cNvSpPr txBox="1"/>
          <p:nvPr/>
        </p:nvSpPr>
        <p:spPr>
          <a:xfrm>
            <a:off x="596026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b[10]</a:t>
            </a:r>
          </a:p>
          <a:p>
            <a:endParaRPr lang="en-US" sz="2400" dirty="0"/>
          </a:p>
          <a:p>
            <a:r>
              <a:rPr lang="en-US" sz="2400" dirty="0"/>
              <a:t>w = b[1]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A97A6-91FC-459A-8D0D-0C870FEE3235}"/>
              </a:ext>
            </a:extLst>
          </p:cNvPr>
          <p:cNvSpPr txBox="1"/>
          <p:nvPr/>
        </p:nvSpPr>
        <p:spPr>
          <a:xfrm>
            <a:off x="779649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1056F7-EAD6-4180-ADFC-81E00A067A39}"/>
              </a:ext>
            </a:extLst>
          </p:cNvPr>
          <p:cNvCxnSpPr/>
          <p:nvPr/>
        </p:nvCxnSpPr>
        <p:spPr>
          <a:xfrm>
            <a:off x="5056816" y="3289385"/>
            <a:ext cx="902126" cy="1288752"/>
          </a:xfrm>
          <a:prstGeom prst="line">
            <a:avLst/>
          </a:prstGeom>
          <a:ln w="603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 smtClean="0"/>
              <a:t>What optimizations break SC?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24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/>
          <a:lstStyle/>
          <a:p>
            <a:pPr lvl="1"/>
            <a:r>
              <a:rPr lang="en-US" dirty="0"/>
              <a:t>Does this transformation break SC? Why or why not?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26B69-F7BC-4609-A899-3A0D738EEEF3}"/>
              </a:ext>
            </a:extLst>
          </p:cNvPr>
          <p:cNvSpPr txBox="1"/>
          <p:nvPr/>
        </p:nvSpPr>
        <p:spPr>
          <a:xfrm>
            <a:off x="147520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+ 10</a:t>
            </a:r>
          </a:p>
          <a:p>
            <a:r>
              <a:rPr lang="en-US" sz="2400" dirty="0"/>
              <a:t>c = a</a:t>
            </a:r>
          </a:p>
          <a:p>
            <a:r>
              <a:rPr lang="en-US" sz="2400" dirty="0"/>
              <a:t>w = c[1]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331143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1393430" y="2368820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DFA244F4-2EF7-4E1B-BEAE-CA569AF0A6BE}"/>
              </a:ext>
            </a:extLst>
          </p:cNvPr>
          <p:cNvSpPr/>
          <p:nvPr/>
        </p:nvSpPr>
        <p:spPr>
          <a:xfrm>
            <a:off x="4915667" y="3429000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48D80D-F88F-4E68-A5A3-BBC79B521E3F}"/>
              </a:ext>
            </a:extLst>
          </p:cNvPr>
          <p:cNvSpPr txBox="1"/>
          <p:nvPr/>
        </p:nvSpPr>
        <p:spPr>
          <a:xfrm>
            <a:off x="5960265" y="301610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+ 10</a:t>
            </a:r>
          </a:p>
          <a:p>
            <a:endParaRPr lang="en-US" sz="2400" dirty="0"/>
          </a:p>
          <a:p>
            <a:r>
              <a:rPr lang="en-US" sz="2400" dirty="0"/>
              <a:t>w = b[1]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A97A6-91FC-459A-8D0D-0C870FEE3235}"/>
              </a:ext>
            </a:extLst>
          </p:cNvPr>
          <p:cNvSpPr txBox="1"/>
          <p:nvPr/>
        </p:nvSpPr>
        <p:spPr>
          <a:xfrm>
            <a:off x="7796498" y="3007101"/>
            <a:ext cx="20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</a:t>
            </a:r>
          </a:p>
        </p:txBody>
      </p:sp>
      <p:pic>
        <p:nvPicPr>
          <p:cNvPr id="10" name="Picture 4" descr="Image result for check mark">
            <a:extLst>
              <a:ext uri="{FF2B5EF4-FFF2-40B4-BE49-F238E27FC236}">
                <a16:creationId xmlns:a16="http://schemas.microsoft.com/office/drawing/2014/main" id="{167C863B-B1F8-4240-B695-4709D062B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5666" y="2720704"/>
            <a:ext cx="972353" cy="84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 smtClean="0"/>
              <a:t>What optimizations break SC?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29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compiler transformations are SC?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401031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What rules guard safe </a:t>
            </a:r>
            <a:r>
              <a:rPr lang="en-US" dirty="0" err="1"/>
              <a:t>reorderings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“Every behavior of the transformed program is a behavior of the original program”</a:t>
            </a:r>
          </a:p>
          <a:p>
            <a:pPr lvl="1"/>
            <a:r>
              <a:rPr lang="en-US" dirty="0"/>
              <a:t>Transformations to shared memory are generally disallowed</a:t>
            </a:r>
          </a:p>
          <a:p>
            <a:pPr lvl="2"/>
            <a:r>
              <a:rPr lang="en-US" dirty="0"/>
              <a:t>Some special cases</a:t>
            </a:r>
          </a:p>
          <a:p>
            <a:pPr lvl="1"/>
            <a:r>
              <a:rPr lang="en-US" dirty="0"/>
              <a:t>Transformations to local memory (e.g. compiler introduced locals) are freely allowed</a:t>
            </a:r>
          </a:p>
        </p:txBody>
      </p:sp>
    </p:spTree>
    <p:extLst>
      <p:ext uri="{BB962C8B-B14F-4D97-AF65-F5344CB8AC3E}">
        <p14:creationId xmlns:p14="http://schemas.microsoft.com/office/powerpoint/2010/main" val="9729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 Preserving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401031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Redundant load:</a:t>
            </a:r>
          </a:p>
          <a:p>
            <a:pPr lvl="2"/>
            <a:r>
              <a:rPr lang="en-US" dirty="0"/>
              <a:t>t = X; u = X =&gt; t =x; u = t;</a:t>
            </a:r>
          </a:p>
          <a:p>
            <a:pPr lvl="1"/>
            <a:r>
              <a:rPr lang="en-US" dirty="0"/>
              <a:t>Forwarded load:</a:t>
            </a:r>
          </a:p>
          <a:p>
            <a:pPr lvl="2"/>
            <a:r>
              <a:rPr lang="en-US" dirty="0"/>
              <a:t>X = t; u = X; =&gt; X = t; u = t;</a:t>
            </a:r>
          </a:p>
          <a:p>
            <a:pPr lvl="1"/>
            <a:r>
              <a:rPr lang="en-US" dirty="0"/>
              <a:t>Dead store:</a:t>
            </a:r>
          </a:p>
          <a:p>
            <a:pPr lvl="2"/>
            <a:r>
              <a:rPr lang="en-US" dirty="0"/>
              <a:t>X = t; X = u =&gt; X = u;</a:t>
            </a:r>
          </a:p>
          <a:p>
            <a:pPr lvl="1"/>
            <a:r>
              <a:rPr lang="en-US" dirty="0"/>
              <a:t>Redundant store:</a:t>
            </a:r>
          </a:p>
          <a:p>
            <a:pPr lvl="2"/>
            <a:r>
              <a:rPr lang="en-US" dirty="0"/>
              <a:t>t = X; X = t =&gt; t = X;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4988F-ACB8-4854-B5F6-E39FE420189C}"/>
              </a:ext>
            </a:extLst>
          </p:cNvPr>
          <p:cNvSpPr txBox="1"/>
          <p:nvPr/>
        </p:nvSpPr>
        <p:spPr>
          <a:xfrm>
            <a:off x="6158906" y="2575121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+ 10</a:t>
            </a:r>
          </a:p>
          <a:p>
            <a:r>
              <a:rPr lang="en-US" sz="2400" dirty="0"/>
              <a:t>c = a</a:t>
            </a:r>
          </a:p>
          <a:p>
            <a:r>
              <a:rPr lang="en-US" sz="2400" dirty="0"/>
              <a:t>w = c[1]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763D24-3BD6-4144-B787-86C888B333D8}"/>
              </a:ext>
            </a:extLst>
          </p:cNvPr>
          <p:cNvSpPr txBox="1"/>
          <p:nvPr/>
        </p:nvSpPr>
        <p:spPr>
          <a:xfrm>
            <a:off x="8645099" y="2575121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+ 10</a:t>
            </a:r>
          </a:p>
          <a:p>
            <a:endParaRPr lang="en-US" sz="2400" dirty="0"/>
          </a:p>
          <a:p>
            <a:r>
              <a:rPr lang="en-US" sz="2400" dirty="0"/>
              <a:t>w = b[1]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80950733-B0D8-4C95-984F-A880388B29E4}"/>
              </a:ext>
            </a:extLst>
          </p:cNvPr>
          <p:cNvSpPr/>
          <p:nvPr/>
        </p:nvSpPr>
        <p:spPr>
          <a:xfrm>
            <a:off x="7587531" y="3344694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5D8CD-E655-4BE5-85AF-9C53A7E78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51061-CA2B-418A-9216-DAA554B4F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C++11 </a:t>
            </a:r>
            <a:r>
              <a:rPr lang="en-US" dirty="0" smtClean="0"/>
              <a:t>atomic sequential consistency semantics</a:t>
            </a:r>
            <a:endParaRPr lang="en-US" dirty="0"/>
          </a:p>
          <a:p>
            <a:pPr lvl="2"/>
            <a:r>
              <a:rPr lang="en-US" dirty="0"/>
              <a:t>Creates a global ordering w.r.t. all other SC memory accesses</a:t>
            </a:r>
          </a:p>
          <a:p>
            <a:pPr lvl="2"/>
            <a:r>
              <a:rPr lang="en-US" dirty="0"/>
              <a:t>Also: acts as an acquire if on a load AND/OR a release if on a store</a:t>
            </a:r>
          </a:p>
        </p:txBody>
      </p:sp>
    </p:spTree>
    <p:extLst>
      <p:ext uri="{BB962C8B-B14F-4D97-AF65-F5344CB8AC3E}">
        <p14:creationId xmlns:p14="http://schemas.microsoft.com/office/powerpoint/2010/main" val="35902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4443-CFED-4109-9B4B-10E05AEE2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Transformations that violate 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DFA8D-23F1-4198-8778-029F28A95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Ordering Relaxations</a:t>
            </a:r>
          </a:p>
          <a:p>
            <a:pPr lvl="2"/>
            <a:r>
              <a:rPr lang="en-US" dirty="0"/>
              <a:t>Load -&gt; Load</a:t>
            </a:r>
          </a:p>
          <a:p>
            <a:pPr lvl="2"/>
            <a:r>
              <a:rPr lang="en-US" dirty="0"/>
              <a:t>Load -&gt; Store</a:t>
            </a:r>
          </a:p>
          <a:p>
            <a:pPr lvl="2"/>
            <a:r>
              <a:rPr lang="en-US" dirty="0"/>
              <a:t>Store -&gt; Store</a:t>
            </a:r>
          </a:p>
          <a:p>
            <a:pPr lvl="2"/>
            <a:r>
              <a:rPr lang="en-US" dirty="0"/>
              <a:t>Load -&gt; Store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2BF74-D32C-42A8-9BDF-020B7F1A7FDC}"/>
              </a:ext>
            </a:extLst>
          </p:cNvPr>
          <p:cNvSpPr txBox="1"/>
          <p:nvPr/>
        </p:nvSpPr>
        <p:spPr>
          <a:xfrm>
            <a:off x="7110763" y="268536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 [10]</a:t>
            </a:r>
          </a:p>
          <a:p>
            <a:r>
              <a:rPr lang="en-US" sz="2400" dirty="0"/>
              <a:t>c = a</a:t>
            </a:r>
          </a:p>
          <a:p>
            <a:r>
              <a:rPr lang="en-US" sz="2400" dirty="0"/>
              <a:t>w = c[1]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3322379-C0C6-4696-BB38-76C185C1CB2D}"/>
              </a:ext>
            </a:extLst>
          </p:cNvPr>
          <p:cNvSpPr/>
          <p:nvPr/>
        </p:nvSpPr>
        <p:spPr>
          <a:xfrm>
            <a:off x="8652516" y="3453015"/>
            <a:ext cx="988043" cy="808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DF8D26-7812-4639-915C-7A1A58119F02}"/>
              </a:ext>
            </a:extLst>
          </p:cNvPr>
          <p:cNvSpPr txBox="1"/>
          <p:nvPr/>
        </p:nvSpPr>
        <p:spPr>
          <a:xfrm>
            <a:off x="9747567" y="2685368"/>
            <a:ext cx="21559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b = a</a:t>
            </a:r>
          </a:p>
          <a:p>
            <a:r>
              <a:rPr lang="en-US" sz="2400" dirty="0"/>
              <a:t>z = b[10]</a:t>
            </a:r>
          </a:p>
          <a:p>
            <a:endParaRPr lang="en-US" sz="2400" dirty="0"/>
          </a:p>
          <a:p>
            <a:r>
              <a:rPr lang="en-US" sz="2400" dirty="0"/>
              <a:t>w = b[1]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064E122-755E-4C15-AC45-6E0FD0911848}"/>
              </a:ext>
            </a:extLst>
          </p:cNvPr>
          <p:cNvSpPr/>
          <p:nvPr/>
        </p:nvSpPr>
        <p:spPr>
          <a:xfrm>
            <a:off x="7228340" y="1838888"/>
            <a:ext cx="4076650" cy="7922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Which ordering is being relaxed here?</a:t>
            </a:r>
          </a:p>
        </p:txBody>
      </p:sp>
    </p:spTree>
    <p:extLst>
      <p:ext uri="{BB962C8B-B14F-4D97-AF65-F5344CB8AC3E}">
        <p14:creationId xmlns:p14="http://schemas.microsoft.com/office/powerpoint/2010/main" val="63335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A1BD4-6B17-4717-B519-A3F63EB8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SC Preserving  LLVM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0135-E3C1-4E74-A98D-4C1134111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Disable any non-SC preserving </a:t>
            </a:r>
            <a:r>
              <a:rPr lang="en-US" dirty="0" smtClean="0"/>
              <a:t>transformations</a:t>
            </a:r>
            <a:endParaRPr lang="en-US" dirty="0"/>
          </a:p>
          <a:p>
            <a:pPr lvl="1"/>
            <a:r>
              <a:rPr lang="en-US" dirty="0"/>
              <a:t>Modify transformations to work on only provably non-shared variables (where appropriate)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Overhead:</a:t>
            </a:r>
          </a:p>
          <a:p>
            <a:pPr lvl="2"/>
            <a:r>
              <a:rPr lang="en-US" dirty="0"/>
              <a:t>5.5% on SPEC2006, 3.4% on PARSEC and SPLASH-2</a:t>
            </a:r>
          </a:p>
          <a:p>
            <a:pPr lvl="2"/>
            <a:r>
              <a:rPr lang="en-US" dirty="0"/>
              <a:t>BUT, these results are using simple analysis to identify non-shared variables</a:t>
            </a:r>
          </a:p>
        </p:txBody>
      </p:sp>
    </p:spTree>
    <p:extLst>
      <p:ext uri="{BB962C8B-B14F-4D97-AF65-F5344CB8AC3E}">
        <p14:creationId xmlns:p14="http://schemas.microsoft.com/office/powerpoint/2010/main" val="35580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EBEF-4505-436C-969D-B85A67DE0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support for SC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CEAF2-CAA8-40BB-9493-C80448B2F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Introduce a speculation check for eager loads</a:t>
            </a:r>
          </a:p>
          <a:p>
            <a:pPr lvl="2"/>
            <a:r>
              <a:rPr lang="en-US" dirty="0"/>
              <a:t>Can quickly check if a variable may have been modified since its last load</a:t>
            </a:r>
          </a:p>
          <a:p>
            <a:pPr lvl="2"/>
            <a:r>
              <a:rPr lang="en-US" dirty="0"/>
              <a:t>Allows speculative optimizations (like CSE), as long as you guarantee that the variable wasn’t modified before its use</a:t>
            </a:r>
          </a:p>
          <a:p>
            <a:pPr lvl="2"/>
            <a:r>
              <a:rPr lang="en-US" dirty="0"/>
              <a:t>Very similar to Intel’s TSX extensions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Experiments done on a simulator</a:t>
            </a:r>
          </a:p>
          <a:p>
            <a:pPr lvl="2"/>
            <a:r>
              <a:rPr lang="en-US" dirty="0"/>
              <a:t>Overhead drops to 2.2% on PARSEC and SPLASH-2 with support</a:t>
            </a:r>
          </a:p>
        </p:txBody>
      </p:sp>
    </p:spTree>
    <p:extLst>
      <p:ext uri="{BB962C8B-B14F-4D97-AF65-F5344CB8AC3E}">
        <p14:creationId xmlns:p14="http://schemas.microsoft.com/office/powerpoint/2010/main" val="38470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A934-0D75-4FAC-A273-DE6246CE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1D04F-99DA-4B88-90CD-6C64ED11E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 </a:t>
            </a:r>
            <a:r>
              <a:rPr lang="en-US" b="1" dirty="0"/>
              <a:t>language</a:t>
            </a:r>
            <a:r>
              <a:rPr lang="en-US" dirty="0"/>
              <a:t> that guarantees race freedom (making DRF0 </a:t>
            </a:r>
            <a:r>
              <a:rPr lang="en-US" dirty="0" smtClean="0"/>
              <a:t>hardware/software actually </a:t>
            </a:r>
            <a:r>
              <a:rPr lang="en-US" dirty="0"/>
              <a:t>SC!)</a:t>
            </a:r>
          </a:p>
          <a:p>
            <a:pPr lvl="1"/>
            <a:r>
              <a:rPr lang="en-US" dirty="0"/>
              <a:t>Problems with the C11 (and Java) Memory Models.</a:t>
            </a:r>
          </a:p>
          <a:p>
            <a:pPr lvl="2"/>
            <a:r>
              <a:rPr lang="en-US" dirty="0"/>
              <a:t>They were made to enable as many optimizations as possible, and yet they don’t!</a:t>
            </a:r>
          </a:p>
        </p:txBody>
      </p:sp>
    </p:spTree>
    <p:extLst>
      <p:ext uri="{BB962C8B-B14F-4D97-AF65-F5344CB8AC3E}">
        <p14:creationId xmlns:p14="http://schemas.microsoft.com/office/powerpoint/2010/main" val="14563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SC Accesses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4904424" y="2429624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y = 0,   x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843422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532081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AFABFB-DB70-44C3-957E-ACD6568608DE}"/>
              </a:ext>
            </a:extLst>
          </p:cNvPr>
          <p:cNvSpPr txBox="1"/>
          <p:nvPr/>
        </p:nvSpPr>
        <p:spPr>
          <a:xfrm>
            <a:off x="3509976" y="3455949"/>
            <a:ext cx="176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Acquire-Release Relation</a:t>
            </a:r>
          </a:p>
        </p:txBody>
      </p:sp>
    </p:spTree>
    <p:extLst>
      <p:ext uri="{BB962C8B-B14F-4D97-AF65-F5344CB8AC3E}">
        <p14:creationId xmlns:p14="http://schemas.microsoft.com/office/powerpoint/2010/main" val="47097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590F5-5C92-4A97-9AE4-CBECECB9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SC Accesses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4CDEB-437C-48A5-84E5-329722620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08797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Can we see a==1, b==0, c==1, d==0 in C++11?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97AF5D-8D10-4D5D-BB65-E50669ECA3B0}"/>
              </a:ext>
            </a:extLst>
          </p:cNvPr>
          <p:cNvSpPr txBox="1"/>
          <p:nvPr/>
        </p:nvSpPr>
        <p:spPr>
          <a:xfrm>
            <a:off x="1393430" y="3003141"/>
            <a:ext cx="1755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2400" dirty="0"/>
          </a:p>
          <a:p>
            <a:r>
              <a:rPr lang="en-US" sz="2400" dirty="0"/>
              <a:t>store(x,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318299-E21C-4714-B833-645E641F5EFC}"/>
              </a:ext>
            </a:extLst>
          </p:cNvPr>
          <p:cNvSpPr txBox="1"/>
          <p:nvPr/>
        </p:nvSpPr>
        <p:spPr>
          <a:xfrm>
            <a:off x="4904424" y="2429624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y = 0,   x = 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039E54-D53E-4AA6-B594-BC521FB9967B}"/>
              </a:ext>
            </a:extLst>
          </p:cNvPr>
          <p:cNvSpPr txBox="1"/>
          <p:nvPr/>
        </p:nvSpPr>
        <p:spPr>
          <a:xfrm>
            <a:off x="3148927" y="3003699"/>
            <a:ext cx="1755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store(y, 1,</a:t>
            </a:r>
          </a:p>
          <a:p>
            <a:r>
              <a:rPr lang="en-US" sz="2400" dirty="0"/>
              <a:t>	SC)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CC3C9FD-555F-43AC-912C-67FAC3ADB177}"/>
              </a:ext>
            </a:extLst>
          </p:cNvPr>
          <p:cNvSpPr txBox="1"/>
          <p:nvPr/>
        </p:nvSpPr>
        <p:spPr>
          <a:xfrm>
            <a:off x="7843422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4</a:t>
            </a:r>
          </a:p>
          <a:p>
            <a:endParaRPr lang="en-US" sz="2400" dirty="0"/>
          </a:p>
          <a:p>
            <a:r>
              <a:rPr lang="en-US" sz="2400" dirty="0"/>
              <a:t>c = load(y,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d = load(x,</a:t>
            </a:r>
          </a:p>
          <a:p>
            <a:r>
              <a:rPr lang="en-US" sz="2400" dirty="0"/>
              <a:t>	Acquire)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D7CCF2A-C1E3-475A-A44B-65E2460682CB}"/>
              </a:ext>
            </a:extLst>
          </p:cNvPr>
          <p:cNvSpPr txBox="1"/>
          <p:nvPr/>
        </p:nvSpPr>
        <p:spPr>
          <a:xfrm>
            <a:off x="5532081" y="3251422"/>
            <a:ext cx="1755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</a:p>
          <a:p>
            <a:endParaRPr lang="en-US" sz="2400" dirty="0"/>
          </a:p>
          <a:p>
            <a:r>
              <a:rPr lang="en-US" sz="2400" dirty="0"/>
              <a:t>a = load(x,</a:t>
            </a:r>
          </a:p>
          <a:p>
            <a:r>
              <a:rPr lang="en-US" sz="2400" dirty="0"/>
              <a:t>	Acquire)</a:t>
            </a:r>
          </a:p>
          <a:p>
            <a:r>
              <a:rPr lang="en-US" sz="2400" dirty="0"/>
              <a:t>b = load(y,</a:t>
            </a:r>
          </a:p>
          <a:p>
            <a:r>
              <a:rPr lang="en-US" sz="2400" dirty="0"/>
              <a:t>	Acquire)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606412E-3190-429C-94DE-6E03DD2CC82A}"/>
              </a:ext>
            </a:extLst>
          </p:cNvPr>
          <p:cNvCxnSpPr>
            <a:cxnSpLocks/>
          </p:cNvCxnSpPr>
          <p:nvPr/>
        </p:nvCxnSpPr>
        <p:spPr>
          <a:xfrm>
            <a:off x="7014695" y="3003141"/>
            <a:ext cx="872538" cy="1768695"/>
          </a:xfrm>
          <a:prstGeom prst="straightConnector1">
            <a:avLst/>
          </a:prstGeom>
          <a:ln w="1905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730497A-4D23-4704-844F-8C3D20DBAD01}"/>
              </a:ext>
            </a:extLst>
          </p:cNvPr>
          <p:cNvSpPr/>
          <p:nvPr/>
        </p:nvSpPr>
        <p:spPr>
          <a:xfrm>
            <a:off x="4360053" y="3009625"/>
            <a:ext cx="3754490" cy="1041591"/>
          </a:xfrm>
          <a:custGeom>
            <a:avLst/>
            <a:gdLst>
              <a:gd name="connsiteX0" fmla="*/ 0 w 3754490"/>
              <a:gd name="connsiteY0" fmla="*/ 1017368 h 1041591"/>
              <a:gd name="connsiteX1" fmla="*/ 1877245 w 3754490"/>
              <a:gd name="connsiteY1" fmla="*/ 23 h 1041591"/>
              <a:gd name="connsiteX2" fmla="*/ 3754490 w 3754490"/>
              <a:gd name="connsiteY2" fmla="*/ 1041591 h 1041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4490" h="1041591">
                <a:moveTo>
                  <a:pt x="0" y="1017368"/>
                </a:moveTo>
                <a:cubicBezTo>
                  <a:pt x="625748" y="506677"/>
                  <a:pt x="1251497" y="-4014"/>
                  <a:pt x="1877245" y="23"/>
                </a:cubicBezTo>
                <a:cubicBezTo>
                  <a:pt x="2502993" y="4060"/>
                  <a:pt x="3475931" y="872033"/>
                  <a:pt x="3754490" y="1041591"/>
                </a:cubicBezTo>
              </a:path>
            </a:pathLst>
          </a:custGeom>
          <a:ln>
            <a:solidFill>
              <a:srgbClr val="FF0000"/>
            </a:solidFill>
            <a:headEnd type="non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9414199-654A-420D-A49C-37D5DAA5501D}"/>
              </a:ext>
            </a:extLst>
          </p:cNvPr>
          <p:cNvSpPr/>
          <p:nvPr/>
        </p:nvSpPr>
        <p:spPr>
          <a:xfrm flipH="1" flipV="1">
            <a:off x="9384843" y="4345579"/>
            <a:ext cx="310218" cy="597112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9B4665E-BBAB-4B76-9496-C0FB8BEC1546}"/>
              </a:ext>
            </a:extLst>
          </p:cNvPr>
          <p:cNvCxnSpPr>
            <a:cxnSpLocks/>
          </p:cNvCxnSpPr>
          <p:nvPr/>
        </p:nvCxnSpPr>
        <p:spPr>
          <a:xfrm>
            <a:off x="2271178" y="4188442"/>
            <a:ext cx="1033401" cy="477596"/>
          </a:xfrm>
          <a:prstGeom prst="straightConnector1">
            <a:avLst/>
          </a:prstGeom>
          <a:ln w="1905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B0C75BE-BA7E-4538-BE9F-D6CD5401FE27}"/>
              </a:ext>
            </a:extLst>
          </p:cNvPr>
          <p:cNvCxnSpPr>
            <a:cxnSpLocks/>
          </p:cNvCxnSpPr>
          <p:nvPr/>
        </p:nvCxnSpPr>
        <p:spPr>
          <a:xfrm flipH="1">
            <a:off x="2787878" y="2803114"/>
            <a:ext cx="3999508" cy="7273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9C9A4A1-235E-4F46-A489-3FFDD514D3BD}"/>
              </a:ext>
            </a:extLst>
          </p:cNvPr>
          <p:cNvSpPr txBox="1"/>
          <p:nvPr/>
        </p:nvSpPr>
        <p:spPr>
          <a:xfrm>
            <a:off x="1912735" y="4666038"/>
            <a:ext cx="1490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 Relation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AFABFB-DB70-44C3-957E-ACD6568608DE}"/>
              </a:ext>
            </a:extLst>
          </p:cNvPr>
          <p:cNvSpPr txBox="1"/>
          <p:nvPr/>
        </p:nvSpPr>
        <p:spPr>
          <a:xfrm>
            <a:off x="3509976" y="3455949"/>
            <a:ext cx="176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Acquire-Release Relation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53D1FF-0267-4C1D-8CA5-C57D39787A48}"/>
              </a:ext>
            </a:extLst>
          </p:cNvPr>
          <p:cNvSpPr txBox="1"/>
          <p:nvPr/>
        </p:nvSpPr>
        <p:spPr>
          <a:xfrm>
            <a:off x="9632893" y="4333059"/>
            <a:ext cx="1767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Acquire-Release Relation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6D3CFF62-FFC5-44B6-A4F6-6E9A33450BF6}"/>
              </a:ext>
            </a:extLst>
          </p:cNvPr>
          <p:cNvSpPr/>
          <p:nvPr/>
        </p:nvSpPr>
        <p:spPr>
          <a:xfrm>
            <a:off x="7843422" y="1283227"/>
            <a:ext cx="3270250" cy="1351140"/>
          </a:xfrm>
          <a:prstGeom prst="wedgeRoundRectCallout">
            <a:avLst>
              <a:gd name="adj1" fmla="val -67129"/>
              <a:gd name="adj2" fmla="val 8732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Impossible.</a:t>
            </a:r>
          </a:p>
          <a:p>
            <a:pPr algn="ctr"/>
            <a:r>
              <a:rPr lang="en-US" dirty="0"/>
              <a:t>Must load from Store, since there is a complete HB chain from the store to the load.</a:t>
            </a:r>
          </a:p>
        </p:txBody>
      </p:sp>
    </p:spTree>
    <p:extLst>
      <p:ext uri="{BB962C8B-B14F-4D97-AF65-F5344CB8AC3E}">
        <p14:creationId xmlns:p14="http://schemas.microsoft.com/office/powerpoint/2010/main" val="310780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7951-D288-4DDF-BE20-309727CB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Java Memory Model (POPL’05)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BBD03-0C66-48DC-83C5-1452C3ED5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Goals (according to the paper) provide balance between:</a:t>
            </a:r>
          </a:p>
          <a:p>
            <a:pPr lvl="2"/>
            <a:r>
              <a:rPr lang="en-US" dirty="0"/>
              <a:t>“Sufficient ease of use”</a:t>
            </a:r>
          </a:p>
          <a:p>
            <a:pPr lvl="2"/>
            <a:r>
              <a:rPr lang="en-US" dirty="0"/>
              <a:t>“Transformations and optimizations”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Overall:</a:t>
            </a:r>
          </a:p>
          <a:p>
            <a:pPr lvl="2"/>
            <a:r>
              <a:rPr lang="en-US" dirty="0"/>
              <a:t>DRF0-like memory model</a:t>
            </a:r>
          </a:p>
          <a:p>
            <a:pPr lvl="2"/>
            <a:r>
              <a:rPr lang="en-US" dirty="0"/>
              <a:t>BUT, attempt to provide defined safety properties on a data-race</a:t>
            </a:r>
          </a:p>
        </p:txBody>
      </p:sp>
    </p:spTree>
    <p:extLst>
      <p:ext uri="{BB962C8B-B14F-4D97-AF65-F5344CB8AC3E}">
        <p14:creationId xmlns:p14="http://schemas.microsoft.com/office/powerpoint/2010/main" val="49704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31D3-3855-4AEF-A9DE-837BBAD7B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Java Memory Model (POPL’05)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A8EA-311B-490A-87A5-C89BBBAF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My opinion on goals:</a:t>
            </a:r>
          </a:p>
          <a:p>
            <a:pPr lvl="2"/>
            <a:r>
              <a:rPr lang="en-US" dirty="0"/>
              <a:t>Poorly stated in paper, “ease of use” is misleading</a:t>
            </a:r>
          </a:p>
          <a:p>
            <a:pPr lvl="2"/>
            <a:r>
              <a:rPr lang="en-US" dirty="0"/>
              <a:t>Really providing </a:t>
            </a:r>
            <a:r>
              <a:rPr lang="en-US" b="1" dirty="0"/>
              <a:t>safety</a:t>
            </a:r>
            <a:r>
              <a:rPr lang="en-US" dirty="0"/>
              <a:t> from “out-of-nowhere” operations.</a:t>
            </a:r>
          </a:p>
          <a:p>
            <a:pPr lvl="2"/>
            <a:r>
              <a:rPr lang="en-US" dirty="0"/>
              <a:t>These are </a:t>
            </a:r>
            <a:r>
              <a:rPr lang="en-US" b="1" dirty="0"/>
              <a:t>security</a:t>
            </a:r>
            <a:r>
              <a:rPr lang="en-US" dirty="0"/>
              <a:t> needs of the Java language (pointers/references can’t come out of nowhere in your type-safe language!)</a:t>
            </a:r>
          </a:p>
          <a:p>
            <a:pPr lvl="2"/>
            <a:r>
              <a:rPr lang="en-US" b="1" dirty="0"/>
              <a:t>Not</a:t>
            </a:r>
            <a:r>
              <a:rPr lang="en-US" dirty="0"/>
              <a:t> easy to reason about from a programmers prospective!</a:t>
            </a:r>
          </a:p>
          <a:p>
            <a:pPr lvl="2"/>
            <a:r>
              <a:rPr lang="en-US" b="1" dirty="0"/>
              <a:t>Goal: </a:t>
            </a:r>
            <a:r>
              <a:rPr lang="en-US" dirty="0"/>
              <a:t>get these </a:t>
            </a:r>
            <a:r>
              <a:rPr lang="en-US" b="1" dirty="0"/>
              <a:t>safety</a:t>
            </a:r>
            <a:r>
              <a:rPr lang="en-US" dirty="0"/>
              <a:t> properties while </a:t>
            </a:r>
            <a:r>
              <a:rPr lang="en-US" b="1" dirty="0"/>
              <a:t>minimally sacrificing performance</a:t>
            </a:r>
          </a:p>
        </p:txBody>
      </p:sp>
    </p:spTree>
    <p:extLst>
      <p:ext uri="{BB962C8B-B14F-4D97-AF65-F5344CB8AC3E}">
        <p14:creationId xmlns:p14="http://schemas.microsoft.com/office/powerpoint/2010/main" val="3672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52C42-93BE-4F4C-8B0D-B1047915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Defined behavior on Data-race?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FCB86-83F7-4247-B87F-BFEDA20D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189825"/>
          </a:xfrm>
        </p:spPr>
        <p:txBody>
          <a:bodyPr/>
          <a:lstStyle/>
          <a:p>
            <a:pPr lvl="1"/>
            <a:r>
              <a:rPr lang="en-US" dirty="0"/>
              <a:t>We want to remove “out-of-nowhere” reads</a:t>
            </a:r>
          </a:p>
          <a:p>
            <a:pPr lvl="1"/>
            <a:r>
              <a:rPr lang="en-US" dirty="0"/>
              <a:t>This shouldn’t happen: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39E1D1-77F8-400A-8385-EA1487DA3A02}"/>
              </a:ext>
            </a:extLst>
          </p:cNvPr>
          <p:cNvSpPr txBox="1"/>
          <p:nvPr/>
        </p:nvSpPr>
        <p:spPr>
          <a:xfrm>
            <a:off x="2327402" y="3374765"/>
            <a:ext cx="2155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r1 = x;</a:t>
            </a:r>
          </a:p>
          <a:p>
            <a:r>
              <a:rPr lang="en-US" sz="2400" dirty="0"/>
              <a:t>y = r1;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BD8BB0-E3DF-4B6E-86C2-B4635995036B}"/>
              </a:ext>
            </a:extLst>
          </p:cNvPr>
          <p:cNvSpPr txBox="1"/>
          <p:nvPr/>
        </p:nvSpPr>
        <p:spPr>
          <a:xfrm>
            <a:off x="4163636" y="3365758"/>
            <a:ext cx="18362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r2 = y;</a:t>
            </a:r>
          </a:p>
          <a:p>
            <a:r>
              <a:rPr lang="en-US" sz="2400" dirty="0"/>
              <a:t>x = r2;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302B86-E0E5-4936-A3C0-C906DC42B49B}"/>
              </a:ext>
            </a:extLst>
          </p:cNvPr>
          <p:cNvSpPr/>
          <p:nvPr/>
        </p:nvSpPr>
        <p:spPr>
          <a:xfrm>
            <a:off x="2788520" y="2913100"/>
            <a:ext cx="2047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Initial: x = y =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014D52-D37A-4D60-B0E0-C324CFD12440}"/>
              </a:ext>
            </a:extLst>
          </p:cNvPr>
          <p:cNvSpPr/>
          <p:nvPr/>
        </p:nvSpPr>
        <p:spPr>
          <a:xfrm>
            <a:off x="2235771" y="4718588"/>
            <a:ext cx="3152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Disallow</a:t>
            </a:r>
            <a:r>
              <a:rPr lang="en-US" sz="2400" dirty="0"/>
              <a:t>: r1 == r2 == 42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F88F00-3FC1-4167-9184-DF908E64F224}"/>
              </a:ext>
            </a:extLst>
          </p:cNvPr>
          <p:cNvSpPr/>
          <p:nvPr/>
        </p:nvSpPr>
        <p:spPr>
          <a:xfrm>
            <a:off x="6096000" y="3178159"/>
            <a:ext cx="5371748" cy="1779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 </a:t>
            </a:r>
            <a:r>
              <a:rPr lang="en-US" sz="2800" b="1" dirty="0"/>
              <a:t>DRF0</a:t>
            </a:r>
            <a:r>
              <a:rPr lang="en-US" sz="2800" dirty="0"/>
              <a:t>, this is allowed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How can we disable this, but not impact compiler optimization?</a:t>
            </a:r>
          </a:p>
        </p:txBody>
      </p:sp>
    </p:spTree>
    <p:extLst>
      <p:ext uri="{BB962C8B-B14F-4D97-AF65-F5344CB8AC3E}">
        <p14:creationId xmlns:p14="http://schemas.microsoft.com/office/powerpoint/2010/main" val="23051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0E153-078F-4A17-BFC3-FFF8515B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try a “happens-before” memory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789765-0C3E-4837-BE83-B1609B0263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dirty="0"/>
                  <a:t>Simple rules:</a:t>
                </a:r>
              </a:p>
              <a:p>
                <a:pPr lvl="2"/>
                <a:r>
                  <a:rPr lang="en-US" dirty="0"/>
                  <a:t>a read (r) from variable v cannot read from a write (w) to v that happens after that read (e.g. 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𝐻𝐵</m:t>
                        </m:r>
                      </m:e>
                    </m:acc>
                  </m:oMath>
                </a14:m>
                <a:r>
                  <a:rPr lang="en-US" dirty="0"/>
                  <a:t> w)</a:t>
                </a:r>
              </a:p>
              <a:p>
                <a:pPr lvl="2"/>
                <a:r>
                  <a:rPr lang="en-US" dirty="0"/>
                  <a:t>If there is a write w’ to v such that w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𝐻𝐵</m:t>
                        </m:r>
                      </m:e>
                    </m:acc>
                  </m:oMath>
                </a14:m>
                <a:r>
                  <a:rPr lang="en-US" dirty="0"/>
                  <a:t> w’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𝐻𝐵</m:t>
                        </m:r>
                      </m:e>
                    </m:acc>
                  </m:oMath>
                </a14:m>
                <a:r>
                  <a:rPr lang="en-US" dirty="0"/>
                  <a:t> r, then r cannot read from w</a:t>
                </a:r>
              </a:p>
              <a:p>
                <a:pPr lvl="1"/>
                <a:r>
                  <a:rPr lang="en-US" dirty="0"/>
                  <a:t>In English:  A </a:t>
                </a:r>
                <a:r>
                  <a:rPr lang="en-US" dirty="0" smtClean="0"/>
                  <a:t>read:</a:t>
                </a:r>
                <a:endParaRPr lang="en-US" dirty="0"/>
              </a:p>
              <a:p>
                <a:pPr lvl="2"/>
                <a:r>
                  <a:rPr lang="en-US" dirty="0" smtClean="0"/>
                  <a:t>cannot </a:t>
                </a:r>
                <a:r>
                  <a:rPr lang="en-US" dirty="0"/>
                  <a:t>read from a write that happens after it</a:t>
                </a:r>
              </a:p>
              <a:p>
                <a:pPr lvl="2"/>
                <a:r>
                  <a:rPr lang="en-US" dirty="0" smtClean="0"/>
                  <a:t>must </a:t>
                </a:r>
                <a:r>
                  <a:rPr lang="en-US" dirty="0"/>
                  <a:t>not read from an old write (a write that has another write to the same variable happen after it)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789765-0C3E-4837-BE83-B1609B0263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85" t="-3636" r="-1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088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15628</TotalTime>
  <Words>2064</Words>
  <Application>Microsoft Office PowerPoint</Application>
  <PresentationFormat>Widescreen</PresentationFormat>
  <Paragraphs>525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Calibri Light</vt:lpstr>
      <vt:lpstr>Cambria Math</vt:lpstr>
      <vt:lpstr>Retrospect</vt:lpstr>
      <vt:lpstr>SC Compilers &amp; the Java Memory Model</vt:lpstr>
      <vt:lpstr>Administration!</vt:lpstr>
      <vt:lpstr>Clarification</vt:lpstr>
      <vt:lpstr>C++11 SC Accesses</vt:lpstr>
      <vt:lpstr>C++11 SC Accesses</vt:lpstr>
      <vt:lpstr>The Java Memory Model (POPL’05)</vt:lpstr>
      <vt:lpstr>The Java Memory Model (POPL’05)</vt:lpstr>
      <vt:lpstr>Defined behavior on Data-race?</vt:lpstr>
      <vt:lpstr>Lets try a “happens-before” memory model</vt:lpstr>
      <vt:lpstr>Does the “Happens-before” memory model solve our problem?</vt:lpstr>
      <vt:lpstr>What should the JMM allow?</vt:lpstr>
      <vt:lpstr>Instead, Java uses a notion of “causality”</vt:lpstr>
      <vt:lpstr>Execution rules (in English)</vt:lpstr>
      <vt:lpstr>Approximate execution rules (in English)</vt:lpstr>
      <vt:lpstr>Putting it together.</vt:lpstr>
      <vt:lpstr>Putting it together.</vt:lpstr>
      <vt:lpstr>Putting it together.</vt:lpstr>
      <vt:lpstr>Putting it together.</vt:lpstr>
      <vt:lpstr>Putting it together.</vt:lpstr>
      <vt:lpstr>Putting it together.</vt:lpstr>
      <vt:lpstr>What are your opinions of this model?</vt:lpstr>
      <vt:lpstr>Preview (next class)</vt:lpstr>
      <vt:lpstr>What types of optimizations break SC?</vt:lpstr>
      <vt:lpstr>What optimizations break SC?</vt:lpstr>
      <vt:lpstr>What optimizations break SC?</vt:lpstr>
      <vt:lpstr>What optimizations break SC?</vt:lpstr>
      <vt:lpstr>What optimizations break SC?</vt:lpstr>
      <vt:lpstr>What compiler transformations are SC?</vt:lpstr>
      <vt:lpstr>SC Preserving Transformations</vt:lpstr>
      <vt:lpstr>Transformations that violate SC</vt:lpstr>
      <vt:lpstr>An SC Preserving  LLVM</vt:lpstr>
      <vt:lpstr>Hardware support for SC transformations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151</cp:revision>
  <dcterms:created xsi:type="dcterms:W3CDTF">2018-08-17T21:06:31Z</dcterms:created>
  <dcterms:modified xsi:type="dcterms:W3CDTF">2018-09-10T20:00:49Z</dcterms:modified>
</cp:coreProperties>
</file>