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7" r:id="rId1"/>
  </p:sldMasterIdLst>
  <p:notesMasterIdLst>
    <p:notesMasterId r:id="rId55"/>
  </p:notesMasterIdLst>
  <p:handoutMasterIdLst>
    <p:handoutMasterId r:id="rId56"/>
  </p:handoutMasterIdLst>
  <p:sldIdLst>
    <p:sldId id="399" r:id="rId2"/>
    <p:sldId id="2343" r:id="rId3"/>
    <p:sldId id="1596" r:id="rId4"/>
    <p:sldId id="650" r:id="rId5"/>
    <p:sldId id="2362" r:id="rId6"/>
    <p:sldId id="2363" r:id="rId7"/>
    <p:sldId id="2364" r:id="rId8"/>
    <p:sldId id="2365" r:id="rId9"/>
    <p:sldId id="274" r:id="rId10"/>
    <p:sldId id="2366" r:id="rId11"/>
    <p:sldId id="397" r:id="rId12"/>
    <p:sldId id="280" r:id="rId13"/>
    <p:sldId id="281" r:id="rId14"/>
    <p:sldId id="2358" r:id="rId15"/>
    <p:sldId id="292" r:id="rId16"/>
    <p:sldId id="310" r:id="rId17"/>
    <p:sldId id="295" r:id="rId18"/>
    <p:sldId id="2361" r:id="rId19"/>
    <p:sldId id="2341" r:id="rId20"/>
    <p:sldId id="2347" r:id="rId21"/>
    <p:sldId id="2348" r:id="rId22"/>
    <p:sldId id="2340" r:id="rId23"/>
    <p:sldId id="2336" r:id="rId24"/>
    <p:sldId id="2337" r:id="rId25"/>
    <p:sldId id="2338" r:id="rId26"/>
    <p:sldId id="2349" r:id="rId27"/>
    <p:sldId id="2339" r:id="rId28"/>
    <p:sldId id="323" r:id="rId29"/>
    <p:sldId id="2350" r:id="rId30"/>
    <p:sldId id="311" r:id="rId31"/>
    <p:sldId id="296" r:id="rId32"/>
    <p:sldId id="297" r:id="rId33"/>
    <p:sldId id="298" r:id="rId34"/>
    <p:sldId id="299" r:id="rId35"/>
    <p:sldId id="300" r:id="rId36"/>
    <p:sldId id="301" r:id="rId37"/>
    <p:sldId id="302" r:id="rId38"/>
    <p:sldId id="303" r:id="rId39"/>
    <p:sldId id="304" r:id="rId40"/>
    <p:sldId id="305" r:id="rId41"/>
    <p:sldId id="2351" r:id="rId42"/>
    <p:sldId id="306" r:id="rId43"/>
    <p:sldId id="307" r:id="rId44"/>
    <p:sldId id="308" r:id="rId45"/>
    <p:sldId id="309" r:id="rId46"/>
    <p:sldId id="312" r:id="rId47"/>
    <p:sldId id="2352" r:id="rId48"/>
    <p:sldId id="327" r:id="rId49"/>
    <p:sldId id="393" r:id="rId50"/>
    <p:sldId id="328" r:id="rId51"/>
    <p:sldId id="329" r:id="rId52"/>
    <p:sldId id="330" r:id="rId53"/>
    <p:sldId id="331" r:id="rId54"/>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02" autoAdjust="0"/>
    <p:restoredTop sz="93598" autoAdjust="0"/>
  </p:normalViewPr>
  <p:slideViewPr>
    <p:cSldViewPr>
      <p:cViewPr varScale="1">
        <p:scale>
          <a:sx n="119" d="100"/>
          <a:sy n="119" d="100"/>
        </p:scale>
        <p:origin x="200" y="10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11/11/20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11-05T17:49:23.485"/>
    </inkml:context>
    <inkml:brush xml:id="br0">
      <inkml:brushProperty name="width" value="0.05292" units="cm"/>
      <inkml:brushProperty name="height" value="0.05292" units="cm"/>
      <inkml:brushProperty name="color" value="#FF0000"/>
    </inkml:brush>
  </inkml:definitions>
  <inkml:trace contextRef="#ctx0" brushRef="#br0">2163 5816 1267 0,'0'0'112'0,"0"0"-89"16,0 0-23-16,-9 2 0 0,0-4 42 0,6 2 4 15,3 0 1-15,0 0 0 0,-12 0-47 0,12 0-23 16,0 0 3-16,-3-6 0 0,0 1 20 0,0 0 0 16,3-1 0-16,0 1 0 0,0 0 13 0,0 0-2 15,0 5-1-15,0-3 0 0,0-2 18 0,0-1 3 0,0 1 1 0,-6 0 0 16,3 2-2-16,3 3 0 0,0 0 0 0,0 0 0 15,-9-3 5-15,3 1 1 0,6 2 0 0,-6 2 0 16,-6 1-3-16,4 0 0 0,8-1 0 0,-9 4 0 16,-3-1 3-16,3 0 1 0,0 1 0 0,0-1 0 15,0 0-24-15,0 3-5 0,3 0 0 0,-3 0-8 16,0 0 24-16,0-3-3 0,0 3 0 0,0-3 0 16,1 3-1-16,2-2-1 0,-3 2 0 0,3-1 0 15,3 1-7-15,0 0 0 0,-3 3-1 0,6 0 0 16,-3 2 5-16,3-3 0 0,0 4 1 0,0-1 0 15,3 0-17-15,-3 3 0 0,0 0-8 0,6 0 8 16,-6 2 0-16,0-2 0 0,3 5 0 0,0-2 0 16,-3-1 0-16,3 1 0 0,-3-1 0 0,3 3 0 15,-3-2 0-15,0 2 0 0,3-5 0 0,-3 5 0 16,6-2 0-16,-6-1 0 0,0 1 0 0,3-1 0 0,-3 3 0 0,0-2 0 16,3-3 10-16,-3 0-10 0,3 0 12 0,0 2-2 15,-1-2-1-15,-2 2 0 0,6-4 0 0,-6 2 0 16,0-1 0-16,3-1 0 0,3-1-1 0,-3 0 0 15,0 3 0-15,0-3 0 0,3 0-8 0,0 1 0 16,-3-1 9-16,3 0-9 0,-3 0 0 0,6-2 0 16,-6 2 0-16,3-2 8 0,0-1-8 0,0 1 0 15,3-3 0-15,-3 0 0 0,0-3 0 0,3-2-10 16,0 2 10-16,-3-5-10 0,8 0-6 0,1-5-2 16,0-3 0-16,-3-3 0 15,3 1-15-15,9-6-3 0,-3-3-1 0,8-2 0 16,-5 0-99-16,6-6-20 0,3 4-4 0,2-1-648 0</inkml:trace>
  <inkml:trace contextRef="#ctx0" brushRef="#br0" timeOffset="502.66">7455 5773 518 0,'-9'3'46'0,"0"-3"-37"0</inkml:trace>
  <inkml:trace contextRef="#ctx0" brushRef="#br0" timeOffset="1052.78">7428 5763 230 0,'18'-3'20'0,"-18"3"-20"0,0 0 0 0,0 0 0 0,9-3 128 0,-3 3 20 0,-6 0 5 0,0 0 1 16,6-5-82-16,0 0-17 0,3 2-3 0,-3-2-1 16,-6 5 2-16,3-5 1 0,3 2 0 0,0-2 0 0,-6 5 14 15,6-6 2-15,0 4 1 0,3-4 0 0,-3 4-1 0,3-1 0 16,-4 0 0-16,4 1 0 0,3-1 2 0,-6 3 0 15,-6 0 0-15,9 0 0 0,0-3-9 0,0 6-2 16,-9-3 0-16,0 0 0 0,0 0-18 0,9 0-4 16,3 3-1-16,-12-3 0 0,0 0-20 0,0 0-4 15,12 2-1-15,-3 1 0 0,-9-3-1 16,0 0 0-16,12 3 0 0,0-1 0 0,-4 4 6 0,-8-6 1 16,0 0 0-16,9 2 0 0,6 4 8 0,-6-1 1 15,-12 0 1-15,3-5 0 0,9 8 2 0,-3 0 0 16,-9-3 0-16,3 3 0 0,0-2-8 0,3-1-2 15,0 3 0-15,-3 0 0 0,-6 0-8 0,6 2-1 16,6-2-1-16,-3 3 0 0,-6-1-11 0,3 1 12 0,6 2-12 16,-3 0 12-16,3-2-12 0,-6 2 0 0,0 0 9 0,0 6-9 15,9 2 11-15,-3-2-3 0,-6 2 0 0,0 0 0 16,3 3 4-16,0 0 0 0,-6-1 0 0,0 1 0 16,3 0 0-16,-3 0 0 0,6 2 0 0,-6 3 0 15,-3-5-3-15,3 5 0 0,6 0 0 0,-3 1 0 16,-6-1-9-16,6-3 12 0,0 6-12 0,6-3 12 15,-3-3-12-15,-3 1 10 0,0-1-10 0,3 1 10 16,3-6-10-16,-6 0 0 0,0-2 0 0,0-1 8 16,3 1-8-16,0-3 8 0,-3-1-8 0,0-1 8 15,-3-6-8-15,3 0 0 0,0-1 0 0,0-1 8 16,-6-6-8-16,6 0 0 0,0 0 0 0,0 0 0 16,0 0 0-16,0 0 0 0,0 0 0 0,0 0 0 0,0 0 0 15,0 0 0-15,-9 0 9 0,9 0-9 0,0 0 0 16,-6 0 9-16,-12 0-9 0,3 0 0 0,6 0 0 15,-6 2 0-15,-5 1-10 0,-7 5 10 0,-3-3-28 0,-3 6 3 16,1-1 0-16,-7 1 0 16,-3 0-121-16,0 2-24 0,7 0-5 0,-1-2-951 15</inkml:trace>
  <inkml:trace contextRef="#ctx0" brushRef="#br0" timeOffset="57434.95">2978 7316 1152 0,'0'-3'102'15,"0"-2"-82"-15,3 0-20 0,3-1 0 0,0 4 105 16,0 2 17-16,6-3 3 0,0 0 1 15,0 3-102-15,3-2-24 0,0-1 0 0,6 3 0 16,2 0 0-16,4 0 0 0,0 3 0 0,3-1 0 16,-1-2 12-16,4 0-3 0,3 0-1 0,0 0 0 15,5-2-74-15,1-1-15 0</inkml:trace>
  <inkml:trace contextRef="#ctx0" brushRef="#br0" timeOffset="61567.91">8690 6765 806 0,'0'0'72'0,"0"0"-58"0,0 0-14 0,0 0 0 15,0 0 75-15,0 0 12 0,0 0 2 0,0 0 1 16,6-5-72-16,0 0-18 0,-6 5 0 0,6-3 0 16,-6 3 9-16,6-2-1 0,3-1-8 0,-9 3 12 15,9 0 8-15,-3 0 2 0,3 3 0 0,-3-3 0 0,3 0 9 0,-3 0 1 16,0 0 1-16,3 2 0 0,0 1 7 0,0-1 2 15,0-2 0-15,-1 3 0 0,1-3-8 0,3 0-2 16,3 0 0-16,-3-3 0 0,3 3-18 0,3-2-4 16,3-1-1-16,-1 1 0 0,7-4-9 0,-3 4 0 15,3-4 0-15,3 1 8 0,-1 2-8 0,-2-2 0 16,3 2 0-16,-3 1 0 0,3-4 0 0,-1 4 0 16,1 2 0-16,0 0 0 0,3 0 0 0,-1 0 0 15,-2-3 0-15,0 3 8 0,0 0-8 0,2 0 0 16,1-2 0-16,-3 2 0 0,0 0 0 0,-1 0 0 15,1 0 9-15,0 0-9 0,-3 0 0 0,-1 0 8 16,1 0-8-16,0 0 0 0,-3 0 8 0,3-3-8 0,-4 3 10 16,4-3-10-16,0 1 26 0,-3-1-1 0,3 0 0 0,-4 1 0 15,1-4-25-15,0 1 0 0,0 2-12 0,-6 1 12 16,0-1 0-16,2-2 0 0,-2 5 9 0,-3-3-1 16,0 1 2-16,-3 2 1 0,0 0 0 0,3 0 0 15,-6 0 5-15,0 0 0 0,-3 0 1 0,0 2 0 16,2-2-2-16,-8 0-1 0,0 0 0 0,3 3 0 15,-3-3 5-15,0 0 1 0,3 5 0 0,-3-5 0 16,0 0-20-16,0 8 0 0,0-8-8 0,0 5 8 16,0-5-10-16,-3 8 10 0,3-2-10 0,0-6 10 15,0 0-92-15,0 0-12 16,0 0-2-16,0 0-1 0</inkml:trace>
  <inkml:trace contextRef="#ctx0" brushRef="#br0" timeOffset="74302.05">8387 7930 450 0,'0'0'20'0,"3"0"4"0,3-3-24 0,0 3 0 0,0-3 0 0,3 1 0 16,0-1 17-16,-1 0-1 0,1 1 0 0,6-1 0 15,-3 3 2-15,3 0 0 0,0-3 0 0,0 1 0 16,0 2 26-16,0-3 4 0,2 3 2 0,1 0 0 16,3 0-12-16,0 0-2 0,0 0-1 0,3 0 0 15,-4 0-20-15,4 3-4 0,0-3-1 0,-3 0 0 16,3 0-10-16,0 2 10 0,-1-2-10 0,4 0 10 16,0 0-10-16,3-2 0 0,-1 2 0 0,4-3 0 15,3 3 0-15,-3 0 0 0,-1 0 0 0,1 0 0 16,0 0-12-16,0 0-4 0,-1 0 0 0,-2-3-1 0,0 3 3 0,0 0 1 15,5 0 0-15,-5 3 0 0,0-3-4 0,0 0-1 16,2 0 0-16,1 0 0 0,-3 0 26 0,3 0 4 16,-4 3 2-16,4-3 0 0,-3-3-14 0,0 3 0 15,-1 0 0-15,4 0 0 0,0 0 0 0,0 0 0 16,-1-3 8-16,1 3-8 0,6-2 0 0,-3 2 0 16,-1 0 0-16,1 0 0 0,-3-3 0 0,0 3-12 15,2-2 12-15,-5 2-10 0,-3-3 10 0,3 3 0 16,29 0-8-16,-32 0 8 0,3 0-13 15,-4 0 5-15,4 0 8 0,0 0 8 0,0 0 10 16,0 3 2-16,-1-3 0 0,-2 2-6 0,0 1-1 16,0-3 0-16,2 0 0 0,-2 0-13 0,0 2 9 15,3-2-9-15,3 3 8 0,-4-3-16 0,7 0-4 0,-3 3-1 0,-1-3 0 32,1 0-14-32,0 0-2 0,-3 0-1 0,2 2 0 15,-2-2-13-15,-3 3-2 0,3-3-1 0,-3 0 0 0,2 0 27 0,-2-3 6 0,0 3 1 0,3 0 0 16,-4 0 12-16,4 3 0 0,0-3 0 0,0 0 0 15,-3 0 24-15,2 0-1 0,-2 0-1 0,3 0 0 16,-6 0 9-16,2 0 1 0,1 0 1 0,0 0 0 16,-3 0 3-16,3-3 1 0,-1 6 0 0,4-3 0 15,-3 0-8-15,3 0-1 0,0 0-1 0,-1 0 0 16,1 0-17-16,-3-3-10 0,0 3 12 0,-1 0-12 16,1 0 11-16,-3-2-11 0,0 2 10 0,0-3-10 15,-1 3 0-15,1-3 0 0,-3 1 0 0,0-1 0 16,0 1 0-16,0-1 0 0,2 0 0 0,-2 1 0 15,-3-4 11-15,0 4-11 0,0-1 12 0,0 0-12 16,0 1 0-16,-4 2 0 0,-2-3 0 0,0 0-12 0,0 1-3 0,0 2 0 16,0-3 0-16,-3 3-274 15,0-3-55-15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11-05T17:44:19.024"/>
    </inkml:context>
    <inkml:brush xml:id="br0">
      <inkml:brushProperty name="width" value="0.05292" units="cm"/>
      <inkml:brushProperty name="height" value="0.05292" units="cm"/>
      <inkml:brushProperty name="color" value="#FF0000"/>
    </inkml:brush>
  </inkml:definitions>
  <inkml:trace contextRef="#ctx0" brushRef="#br0">19034 8342 288 0,'-3'-2'25'0,"3"2"-25"16,0 0 0-16,0 0 0 0,0-3 149 0,0 3 25 15,-3-3 5-15,0-2 1 0,0 5-89 0,-3-3-18 16,3-2-3-16,0 3-1 0,-3-1-13 0,0 0-2 15,0-2-1-15,0 2 0 0,0 1-10 0,-3-1-3 16,4 0 0-16,-1-2 0 0,0 2-8 0,0-2-1 16,-3 0-1-16,3 2 0 0,0-2-10 0,-3 2-1 15,3-2-1-15,-3 2 0 0,0 1-2 0,0-1 0 0,-3 0 0 0,0 1 0 16,-3-1 0-16,4 0 0 0,-1 3 0 0,0-2 0 16,-3-1 0-16,-3 3 0 0,0-3 0 0,0 3 0 15,0 0-2-15,1-2-1 0,-4-1 0 0,0 3 0 16,3 0 7-16,-3-2 2 0,0 2 0 0,4 0 0 15,-1 2 1-15,0 1 0 0,-6-3 0 0,3 2 0 16,3 1-7-16,0 2 0 0,-2-2-1 0,-1 2 0 16,3 1-15-16,0-1 8 0,0 3-8 0,0-3 0 15,0 3 0-15,1 0 0 0,-1 0 0 0,0 0 0 16,-3 0 0-16,3 0 0 0,-3 2 0 0,1-2 0 16,-1 3 0-16,3-3 0 0,-3 2 0 0,3-2 0 15,0 0 0-15,-3 3 0 0,7-1 0 0,-7 1 0 16,3 0 0-16,0-1 0 0,3 3 0 0,-3-2 0 15,0 2 0-15,4-2 0 0,-4 2 0 0,3 3 0 0,0-3 0 0,3 6 0 16,-6-3-8-16,3 2 8 16,3-2 0-16,-3 0 0 0,-2 0 0 0,2-3 0 0,-3 3 0 0,6-3 0 15,-3 6 0-15,-3-4 0 0,-6 1 0 0,7 0 0 16,5-3 0-16,-6 3 0 0,-3 0 0 0,0 0 0 16,6 3 0-16,-3-4 0 0,3 1 0 0,-2 0 0 15,2 0 0-15,-3 0 0 0,6 2 0 0,-6 1 0 16,0 2 0-16,0 0 0 0,3 0 0 0,1 1 0 15,-7-4 0-15,6 3 0 0,-3 3 0 0,6-3 0 16,-3 0 0-16,0 1 0 0,0-4 0 0,4 1 0 16,2-1 0-16,3 3 0 0,-6-2 0 0,3-1 0 0,3 4 0 15,0-4 0-15,0 3 0 0,0 0 0 0,-6 1 0 16,9-1 0-16,3 0 0 0,-3 3 0 0,-6-3 0 0,3 3 0 16,9 0 0-16,-6-1 0 0,-3 1 0 0,0 0 9 15,0 0-9-15,3 0 0 0,0-3 0 0,-2 3 0 16,-7-1 0-16,9-1 0 0,3-1 0 0,3 0 0 15,-6 0 0-15,-3 3 8 0,6-3-8 0,3 0 8 16,3 0-8-16,-3-2 0 0,0 2 0 0,3-2 0 16,2 4 0-16,1-4 0 0,-9 5 0 0,6-3 0 15,6-3 0-15,-3 4 0 0,-6-1-11 0,0 3 11 16,3-3 0-16,0 3 0 0,3-3 0 0,-3 0 11 16,-6 0-11-16,3 3 0 0,9-3 0 0,-3 3 0 15,-3-3 0-15,0 0 0 0,3 3-11 0,-1-3 11 16,4 3 0-16,-3 0 0 0,0 0 0 0,3-3 8 0,6 0-8 15,-3 0 0-15,-3 0 0 0,0-2 0 0,6-1 0 16,-4 1 0-16,1-1 0 0,0-2 0 0,-3 3 0 0,3-1 0 16,0 1 0-16,-3-3 0 0,3 2 0 0,0 1 0 15,2-3 0-15,1 2 0 0,-6 1 0 0,3-1 0 16,3-2 0-16,0 3-8 16,3-1-45-16,-4 1-9 0,-2-4-2 0,3 4 0 0,3-1 101 15,0-2 20-15,-6 0 4 0,3 0 1 0,0 0-52 0,-1 0-10 16,1-3 0-16,0 3 0 0,0-3 0 0,-3 0-8 15,3 1 8-15,0-1 0 0,-4 0 0 0,4 3 0 16,0-3 0-16,0 3 0 0,-3 0 0 0,0-3 0 16,0 6 0-16,0-3 0 0,2-3 15 0,1 3-2 15,3 0 0-15,-3 2 0 0,0-2-5 0,3 0-8 16,-3 0 11-16,2-3-11 0,1 3 20 0,3 0-2 0,-3 0-1 0,0-3 0 16,2 0-17-16,1 0 0 0,-3-2 8 0,6 2-8 15,0-2 0-15,-3-3-11 0,2 2 2 0,1 1 0 16,-3-1 9-16,3 1 0 0,-1 0 0 0,4-4 0 15,0 4 0-15,-3-3 0 0,3 3 0 0,-1-1 8 16,-2-2-8-16,0 0 8 0,3 0-8 0,2 3 8 16,1-6-8-16,3 0 0 0,6 0 0 0,2-2 0 15,1-3 0-15,2 0-8 0,-2-3 8 0,3 1-12 16,-1-4 12-16,4 1-8 0,0-3 8 0,2 3-8 16,4-6-8-16,-4 3-2 0,-2-2 0 0,-1-1 0 15,1 3-2-15,-3-2-1 0,2-1 0 0,-2 1 0 16,0 2 13-16,-4-3 8 0,1-2-10 0,-3 2 10 15,-4 1-8-15,-2-1 8 0,3-2 0 0,-7-3-9 0,4 3 9 16,-6-3 0-16,3-3 0 0,-1 3 0 16,-2-2 0-16,0-1 0 0,0-2 10 0,-7 0-10 0,4-3 15 0,-3 0-3 15,-3 1-1-15,3 1 0 0,-6-1 12 0,-1-1 2 16,1 3 1-16,-3 0 0 0,-3 2 10 0,0-2 1 16,-3 0 1-16,0 0 0 0,0-1-3 0,0 1-1 15,0-3 0-15,0 1 0 0,0-4-16 0,-1 3-3 16,1 0-1-16,3-2 0 0,-3 0-14 0,3-1 8 15,0 1-8-15,0-1 0 0,3-5 0 0,-3 3 0 16,3 0 0-16,-4-3 0 0,1 3 0 0,0-2 0 16,-3 2 0-16,0-1 0 0,-6 1 0 0,0 3 0 15,-3-3 0-15,0 0 0 0,-3 2 0 0,0 1 0 0,-3-1 10 16,0 1-2-16,0-1 10 0,0 1 2 0,0-1 1 16,0-4 0-16,-2-1 4 0,2 0 1 0,0-5 0 0,3 0 0 15,-3 0-18-15,3 0-8 0,3 0 0 0,-3-3 8 16,0 3-8-16,0 0 0 0,-3 0 0 0,0 3 0 15,-3-3 16-15,0 2 2 0,0-4 0 16,-3-1 0-16,-6 3 4 0,3 0 1 0,-2 2 0 0,-7-2 0 16,0 3-13-16,-3-3-2 0,-3 0-8 0,1 0 12 15,-4-3-12-15,0 1 8 0,-3-6-8 0,-2 0 0 16,-1 2 0-16,0 1 0 0,1-3 0 0,-4 0 0 16,-3 0 0-16,-2 0 0 0,-1 0 0 0,-3 3 0 15,-2 2 0-15,-1 3 8 0,1 3-8 0,-4-1 9 16,-2 3-9-16,-7 6 0 0,-2-3 0 0,2 5 0 15,-2 0-19-15,2 0-9 0,1 3-1 0,5 3-1 16,1-3-94-16,8-1-18 0,4 4-4 0,11-3-950 16</inkml:trace>
  <inkml:trace contextRef="#ctx0" brushRef="#br0" timeOffset="1306.43">21091 6019 1944 0,'-6'-13'86'0,"6"8"18"0,-6-3-84 0,3 0-20 16,0 0 0-16,0 0 0 16,0 0-35-16,-3 3-11 0,0-1-2 0,3 4-1 15,0-3-16-15,-3 2-3 0,0 0-1 0,0 3 0 0,0-2 50 0,-3 2 11 16,-3 0 8-16,1 2-12 0,-4 4 24 0,-3-1 4 16,-3 0 0-16,-3 6 1 0,0-1-5 0,-2 1 0 15,-1 2-1-15,-3 0 0 0,-3 6 13 0,-2-1 4 16,2 1 0-16,-3 2 0 0,-3 0-3 0,1 6 0 0,-4-1 0 15,0 6 0-15,1 2 1 0,-1 6 0 0,0 0 0 16,4 2 0-16,-1-2-10 0,0 2-3 0,4 0 0 0,2 1 0 16,0-1-13-16,0-2 0 0,1 2 8 0,2 0-8 15,0 1 0-15,0-1 0 0,3 0 0 0,1 1 0 16,-4-1 0-16,0-2 0 0,3 2 0 0,4-5 0 16,-1 0 0-16,3 0 0 0,3-2 0 0,0-1 0 15,3 0 0-15,0-2 0 0,4 0 0 0,2-3 0 16,0 0 0-16,3-2 0 0,0-1 0 0,0-2 0 15,3-3 0-15,0 3 0 0,0-6 0 0,3 3 0 16,0-2 0-16,3 2 0 0,0-2 0 0,0-1 0 16,3-2 0-16,0 0 0 0,0 0 0 0,3 2 0 15,0-4 0-15,-1 4 0 0,1-5 8 0,3 1-8 0,3 4 0 0,3-2 0 16,0 0 8-16,0 0-8 0,3 2 0 0,-1 1 0 16,1-1 0-16,0 3 0 0,0 1 0 0,0 4 0 15,-3 1 0-15,-3-1 0 0,-4 3 0 0,1 0 0 16,-6 6 0-16,-3 2 0 0,-3 0 0 0,-3 2 8 15,-3 1-8-15,0 2 0 0,-3 1 20 0,-2-1-1 16,-4 0-1-16,3 1 0 0,3-4-5 0,0-2-1 16,-6 3 0-16,6-3 0 0,3-2 2 0,0 2 0 15,3-6 0-15,6 1 0 0,-3-3-14 0,9 0 0 16,0 0 0-16,6-5 0 0,0 0-16 0,3-3-7 16,2 0-1-16,1-5 0 15,3 0-18-15,0 0-4 0,3-3-1 0,3-5 0 16,-1 0 15-16,1 0 4 0,0 0 0 0,3 0 0 0,2 0 28 0,4-3 8 0,-6-2 1 0,2 2 0 15,-2 0-9-15,3 1 0 0,0-4 0 0,-1 1 0 16,1-3 12-16,0 3 3 0,-1-3 1 0,-2-3 0 16,0-2-5-16,3-3-1 0,2 0 0 0,1-5 0 15,3-3-10-15,2 0 0 0,-2-3 0 0,3-2 8 16,-4-5-8-16,1-3 0 0,3-6-10 0,-1-2 10 16,7 0-20-16,0-5 3 0,-1-1 0 0,1 1 0 15,-4 2 2-15,-2 1 1 0,-3 4 0 0,-4-2 0 16,1 3 14-16,3-1 0 0,-4 1 0 0,-5 0 0 15,0 2 0-15,-3 0 12 0,-1-2-3 0,-2-1 0 16,-3 1-9-16,3 0 0 0,-6-3-12 0,0 0 12 16,-4 2 0-16,1-2 0 0,0-5 0 0,0-1 8 15,0-4 1-15,0-1 0 0,0-7 0 0,2 2 0 0,1 0 0 0,-3 0 0 16,0 0 0-16,-3 0 0 0,3 3 28 0,-3-1 6 16,-1 4 1-16,-5-1 0 0,-9 3-19 0,0-2-3 15,6 4-1-15,-3-2 0 0,-3 0-5 0,3 0-2 16,-3 3 0-16,0-3 0 0,3-3-2 0,0-2 0 15,-3 0 0-15,-6 0 0 0,0-3-2 0,-6 0-1 16,1-5 0-16,-7-1 0 0,3 1-1 0,-3 0-8 16,-3 0 12-16,0 0-4 0,-6-1-8 0,-5 4 0 15,-4-1 0-15,-9 6 0 0,-8 2 8 0,-7 3-8 16,-2 8 0-16,-7 6 8 0,-5 4-20 0,-12 6-4 16,-4 8 0-16,-2 5-643 15,0 8-128-15</inkml:trace>
  <inkml:trace contextRef="#ctx0" brushRef="#br0" timeOffset="2704.35">17171 5988 1670 0,'-18'-6'74'0,"9"4"15"0,-3-4-71 0,3-2-18 0,3 3 0 0,-3-3 0 15,-3 3 31-15,0-3 2 0,9 3 1 0,-6-3 0 32,-2-3-74-32,2 3-16 0,0-2-2 0,0 2-1 0,0-3 50 0,-6 3 9 0,-3 0 0 0,0 0 0 15,6 0 13-15,-9 0-2 0,-5 6-1 0,-1-4 0 16,3 4 23-16,0-1 5 0,-8 0 1 0,-4 3 0 15,0 0-2-15,0 0 0 0,4 3 0 0,-4 2 0 16,3 1-1-16,0 4-1 0,1 1 0 0,2 5 0 16,-3 0-35-16,0 2-9 0,1 6-1 0,2 2 0 15,-3 6 10-15,3 3 0 0,4 2 8 0,-1 2-8 0,3 4 0 16,3-1 0-16,0 0 0 0,6 3 0 0,1 3-12 0,2 0 0 16,3-3 0-16,0-3 0 15,3 3-15-15,0-3-3 0,3 0-1 0,-3 3 0 0,3-5 17 16,-3 5 3-16,3-3 1 0,0 3 0 0,0 0 10 0,0 0 0 15,-3-5 0-15,3 2 0 0,3-2 10 0,-3 0-2 16,3-3-8-16,0 5 12 0,-3-2 4 0,3 0 1 16,3-3 0-16,-3 2 0 0,0 1-7 0,0-3-2 15,6 0 0-15,0 0 0 0,-3 0-8 0,3 0 0 16,0-2 0-16,3 2 8 0,0 0-8 0,0-3 0 16,0 6 0-16,0-6 0 0,0 1 0 0,3-1-16 15,-1-2 4-15,1-1 1 0,-3-1 3 0,3 1 0 16,0-4 0-16,0-1 0 0,0 1 8 0,-3 2 0 15,0-3 0-15,0-2 0 0,0 0 0 0,0 0 0 16,-1-1 0-16,1 1 0 0,3 3 0 0,0-3 0 0,0-3 0 0,0 5 0 16,3-2 0-16,0-3 0 0,0 3 0 0,3-3 0 15,-1-2 0-15,4 2 0 0,0 0 0 0,3-2 0 16,0-1 0-16,-1 3 0 0,1-2 0 0,6-1 0 16,6-2 0-16,-6 0 0 0,-4-3 0 0,1 3 0 15,3-5 0-15,0-3-13 0,-4 2 5 0,1-5 8 16,-3 1-8-16,3-1 8 0,6-2 0 0,-7 2 0 15,-5-5 0-15,6 3 0 0,3-3 8 0,0 0-8 16,-4 0 12-16,7 0-4 0,3-3 0 0,-3 3 0 16,2 3 1-16,-2-1 0 0,0-2 0 0,5 3 0 15,1-3-9-15,-3 0 0 0,-3 0 9 0,5-3-9 16,7 1 0-16,-3-1 8 0,-4 0-8 0,-2-2 0 0,6 5 0 16,-1-3 8-16,1 1-8 0,0-4 0 0,-4 1 0 0,1 0 8 15,0 0-8-15,-1-1 0 0,-2 6 56 16,0 0 6-16,3-5 2 0,-4 2 0 15,1 1-102-15,-3-1-20 0,0-2-4 0,-1 2-1 0,1-2 52 0,-3 0 11 16,3-3 0-16,-1 2 0 0,4 1 0 0,0-3 0 16,-1-5 8-16,4 0-8 0,6-1 0 0,2-4 0 15,-2-3 0-15,3 0 0 0,-1-9-12 0,4 1-8 16,-3-8-1-16,5 0-1 16,-2-2-23-16,-1-4-5 0,-2 4-1 0,-6-1 0 15,-4 3 19-15,-8 5 4 0,0-2 1 0,-6 7 0 0,-7-2 27 0,1 0 0 0,0 3 9 16,-6-4-9-16,3-1 16 0,0-1-3 15,-3 0-1-15,0 0 0 0,3-2 5 0,-1 0 1 0,-2-1 0 16,6-2 0-16,0-2-7 0,-3-4-2 0,-6-2 0 0,0-2 0 16,3-4-9-16,0 1 0 0,-6-3-10 0,-3 3 10 15,3 2-13-15,-6 1 3 0,-6 4 1 0,0 1 0 16,-9 5 9-16,-6 0 0 0,0 0 10 0,-3 2-10 16,-3 1 15-16,-2 0-3 0,-4 5-1 0,-3-3 0 15,1 3 19-15,-10 2 4 0,-3-5 1 0,-2 3 0 16,2 0 4-16,0 0 1 0,-5-3 0 0,2 3 0 15,-5-5 1-15,-1 0 1 0,-2-1 0 0,-1 1 0 16,1-1-2-16,-4 4-1 0,3-4 0 0,-5 6 0 16,-3 3-12-16,-4-1-3 0,-2 3 0 0,-1 3 0 15,4-3-16-15,-4 6-8 0,-2-3 0 0,0 2 8 16,-4 1-8-16,7-1-12 0,-1 1 2 0,-5-1 1 16,-3-2-5-16,2 2-1 0,7 4 0 0,0-1 0 15,-4 0-13-15,-2 5-4 0,-1 1 0 0,-2 2-646 16,-6 0-130-16</inkml:trace>
  <inkml:trace contextRef="#ctx0" brushRef="#br0" timeOffset="18291.86">2222 10631 806 0,'0'-5'72'15,"0"-3"-58"-15,0 2-14 0,3-1 0 16,-3 4 45-16,3-2 7 0,0-1 0 0,9 1 1 16,-6 2-42-16,3 1-11 0,0-1 0 0,3-2 0 0,3 5 26 0,6-3 3 15,-6 0 1-15,5 3 0 0,1 0 27 0,3 0 6 16,0 0 1-16,3 0 0 0,5 3-10 0,7 0-2 16,0-3 0-16,5 5 0 0,7-2-16 0,3 2-3 15,5-2-1-15,4-1 0 16,2 4-13-16,7-4-3 0,5 1-1 0,6 2 0 0,-2 0-15 15,5-2 8-15,6 0-8 0,1 5 0 0,5-3 9 16,-3 0-9-16,0-2 8 0,3 2-8 0,10 3 23 16,-4-3-1-16,3 1 0 0,0-1 0 0,6 3-22 0,-3 0 0 15,3 0 0-15,1 2 0 0,-7 1 0 0,0 0 0 16,-3-1 0-16,0 1 0 0,3-3 0 0,-2 0 0 16,-10 0 0-16,3-1 0 0,0-1 0 0,-2-1 0 15,-7 0 0-15,-3-2 0 0,0-3 0 0,-5 3-8 16,-4-3 8-16,-5-3-8 0,-1 6 8 0,-2-6 0 0,-7 3 10 15,-2-3-10-15,-4-2-11 0,4 0-8 0,-7-1-1 0,-2 1-1 16,-9 0 13-16,-4 0 8 0,-2-1-10 0,-6 1 10 16,-1 0-10-16,-2 2 10 0,-3 0-10 0,-3 1 10 15,-6-1 0-15,3 3 0 0,-3 0 13 0,-7 0-4 16,-8 0-9-16,9 3-16 0,0 2 4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11-05T17:44:50.624"/>
    </inkml:context>
    <inkml:brush xml:id="br0">
      <inkml:brushProperty name="width" value="0.05292" units="cm"/>
      <inkml:brushProperty name="height" value="0.05292" units="cm"/>
      <inkml:brushProperty name="color" value="#FF0000"/>
    </inkml:brush>
  </inkml:definitions>
  <inkml:trace contextRef="#ctx0" brushRef="#br0">14024 11623 633 0,'0'0'56'0,"0"0"-44"0,0 0-12 0,6-5 0 15,0 0 55-15,0-1 9 0,6 1 1 0,-3 0 1 16,3-1-66-16,0-2 0 0,3 3-13 0,0-3 1 16,-3 3 28-16,3-3 6 0,-4 5 1 0,1-2 0 15,3 2 17-15,0 1 3 0,-3-1 1 0,3 0 0 16,0 3 16-16,0-5 3 0,-3 3 1 0,2 2 0 15,4 0-8-15,3-3-2 0,0 0 0 0,0 3 0 16,-3-2-14-16,5-1-4 0,7 0 0 0,0 1 0 16,0-1-14-16,3-2-3 0,-4 2-1 0,7 0 0 0,-3-2-6 15,-1 3 0-15,4-1-1 0,3 0 0 0,0-2-1 0,-1 2 0 16,1 1 0-16,0-1 0 0,2 0-2 0,-2 3 0 16,0 0 0-16,-7 0 0 0,1 0-8 0,0 0 0 15,-6 3-12-15,3 0 12 0,-7-1-17 0,4-2 4 16,-3 3 1-16,-3 0 0 15,0 2-103-15,-4 0-20 0,13 0-4 0,-6 1-1 0</inkml:trace>
  <inkml:trace contextRef="#ctx0" brushRef="#br0" timeOffset="4431.96">14420 8406 115 0,'0'0'0'0,"0"0"10"0,0 0-10 0,0 0 0 0,0 0 0 0,0 0 0 15,0 0 161-15,0 0 31 0,0 0 5 0,6-3 2 16,0 1-98-16,3-4-19 0,-3-2-4 0,-3 3-1 15,3 0 6-15,3-1 1 0,3 1 0 0,-3-3 0 16,-3 3-1-16,3-3 0 0,0 3 0 0,0-1 0 16,-1 1-20-16,1-3-4 0,-3 3-1 0,3-3 0 15,3 3-16-15,0-3-3 0,-3 0-1 0,3 0 0 16,3 0-14-16,0-3-4 0,0-2 0 0,-1 0 0 16,4 0-5-16,3-3-2 0,0 5 0 0,3-5 0 0,0-2 6 15,-1-1 1-15,4-2 0 0,3 0 0 0,3 2-20 16,2-2 0-16,1 0 8 0,3-3-8 0,-3 0 16 0,2 1-1 15,-2-1 0-15,3-3 0 0,2 1 2 16,1-3 1-16,3-3 0 0,2 3 0 0,-2-3 1 0,3 3 0 16,-1 0 0-16,-5-3 0 0,0 3 1 0,-1 0 0 15,4 0 0-15,-6 2 0 0,-1-4-5 0,4 4-1 16,3-2 0-16,5-3 0 0,-5 3-14 0,-1-5 0 16,1 2 0-16,3-2 0 0,-4-1 12 0,1 4-4 15,3-1-8-15,-1 0 12 0,-2 3-12 0,0 0 8 16,-4 2-8-16,1 1 0 0,-6 2 9 0,-1 3-9 15,-5-3 8-15,3 3-8 0,0 0 0 0,-7 0 0 16,-2 0-9-16,3 2 9 0,0 0 19 0,0 1 10 16,-7-1 3-16,4 4 0 0,-3-1-32 0,3-3 0 15,0 3 0-15,0-2 0 0,-7 5 0 0,1-3 0 0,3 0-13 16,0 3 4-16,-3-3 9 0,0 2 0 0,2 1 0 16,1 0 0-16,-3 0 0 0,0 2 0 15,0-5 0-15,0 6 0 0,0-1 8 0,-1 1-8 0,-2-1 8 0,-3 3-8 16,0-3 8-16,0 4-8 0,-6 1 8 0,0-2-8 15,-6 3 0-15,3 0 0 0,0 2 0 0,3 0 0 16,-9-2 0-16,3 0 0 0,0 5 0 0,0 0 0 16,-6-3-24-1,3-2-4-15,3 5 0 0,-3-3 0 0,0 1-100 0,3 2-21 0,0 0-4 16,-3-6-853-16</inkml:trace>
  <inkml:trace contextRef="#ctx0" brushRef="#br0" timeOffset="4727.46">16802 6488 1796 0,'9'-6'80'0,"-9"6"16"0,0 0-77 0,0 0-19 16,0 0 0-16,0 0 0 0,0 0 36 0,0 0 4 15,8-5 1-15,1 2 0 0,3 1 30 0,0-1 5 16,0-2 2-16,3 2 0 0,0 0-38 0,0 1-8 15,0-1-2-15,-3 1 0 0,5 2 8 0,-2 0 2 16,0-3 0-16,-3 0 0 0,0 1-22 0,3 2-4 16,-3 0-1-16,0 0 0 0,0 2-1 0,-1 1-1 15,4 0 0-15,-6-1 0 0,-3 6 3 0,0 0 1 16,-3 0 0-16,-3 5 0 0,0 0 9 0,-6 1 1 0,-9 2 1 0,3-1 0 16,-2 4-26-16,-4 2 0 0,-3-2 0 0,0 2 0 31,0-3-137-31,-3 4-30 0,-2-1-5 0</inkml:trace>
  <inkml:trace contextRef="#ctx0" brushRef="#br0" timeOffset="5601.42">14474 8266 230 0,'3'-3'20'0,"-3"3"-20"16,0 0 0-16,0 0 0 0,-3-5 246 0,0-1 45 16,0 1 9-16,0 0 1 0,-3-1-175 0,6 6-35 15,0-2-7-15,-3-3-2 0,-3-3-9 0,3 2-1 16,0-2-1-16,0 0 0 0,3 1-11 0,-3 1-3 15,3-2 0-15,0-2 0 0,-3-1-2 0,0 1-1 16,3-4 0-16,-3-2 0 0,3 1-12 0,-3-4-2 16,0-2-1-16,0 0 0 0,3-6-7 0,-3 1-2 15,0-6 0-15,0 0 0 0,0-5-9 0,-3-2-1 16,3-1-1-16,1 0 0 0,-4-7-19 0,-3 2 0 16,3 0 8-16,-3 0-8 0,3 2 9 0,-3 1-1 0,0-3-8 15,0 3 12-15,0 2-12 0,0 0 11 0,-3 3-11 16,0 3 10-16,3-1-10 0,-3 4 8 0,1 4-8 0,-1-2 8 15,0 3-8-15,0 2 0 0,0 3 9 0,3 0-9 16,0-1 0-16,0 6 0 0,0-2 0 0,3 2 8 16,0 3-8-16,0 0 0 0,3-1 0 0,0 4-8 15,0-1 8-15,3 6 0 0,0 0 0 0,3-1-8 16,0 4-11-16,-3 2-1 0,0 0-1 0,0 0 0 16,0 0-39-16,0 0-8 0,0 0-2 15,0 0 0-15,9 2-95 0,0 1-19 0,-9-3-4 16,6 3-654-16</inkml:trace>
  <inkml:trace contextRef="#ctx0" brushRef="#br0" timeOffset="5876.16">14024 7112 230 0,'-8'13'10'0,"2"-7"2"0,-3-1-12 0,3 0 0 16,6-5 0-16,-3 5 0 0,-3 1 201 0,0-1 38 15,6-5 7-15,0 0 2 0,0 0-142 0,0 0-28 16,0 0-6-16,0 0 0 0,6-3-10 0,3 1-2 15,0-6 0-15,0 0 0 0,2-3-17 0,-2 1-4 16,3-4-1-16,-3 1 0 0,3-3 11 0,0 0 3 16,0-2 0-16,3-3 0 0,-3 2-6 0,0-2-1 15,-3 5 0-15,2 0 0 0,-2 3-13 0,-3 0-2 16,0 2-1-16,0 3 0 0,0 6-12 0,-6 2-2 16,0 0-1-16,0 0 0 0,6 8-14 0,0 0 8 15,-3 5-8-15,0 5 0 0,3 1 0 0,-3 2 0 16,3 3 0-16,3 0 0 15,0-1-16-15,3 4-8 0,0-3-3 0,2 0-945 0</inkml:trace>
  <inkml:trace contextRef="#ctx0" brushRef="#br0" timeOffset="9250.59">13971 9186 345 0,'45'-31'31'0,"-22"15"-31"0,7-5 0 0,3-3 0 15,6-5 138-15,-1 0 22 0,1-3 4 0,3 0 0 16,5-2-81-16,1-1-17 0,-1-4-3 0,4 2-1 15,0-1-9-15,2-1-1 0,1-4-1 0,-1-2 0 16,7 3-1-16,-1-3 0 0,1 3 0 0,0-3 0 16,-1 0-12-16,-2 0-2 0,2-3-1 0,4 1 0 15,-1-4 1-15,1 1 1 0,2 0 0 0,-5 2 0 16,2 1-22-16,-2-1-5 0,-7 0-1 0,4 1 0 16,-4 2 16-16,4 0 3 0,-3 2 1 0,-1 1 0 15,-2 2-10-15,-1 1-3 0,-2 2 0 0,0 2 0 16,-1 1 4-16,-2 2 1 0,0-2 0 0,2 2 0 0,-5 0-5 0,2 0 0 15,-5 3-1-15,3-2 0 0,-6 4-5 0,-1 1-1 16,1-3 0-16,3 2 0 0,-7-2 1 0,1 5 0 16,0 0 0-16,3 3 0 0,-4 0-10 0,-2 3 0 15,-6 2 0-15,3 0 0 0,0 0 0 0,-4 3 0 16,-5-1 9-16,-3 1-9 0,3 3 20 0,-6-1-1 16,-3 3 0-16,0 3 0 15,0-3-41-15,-6 3-8 0,3-1-2 0,-6 4 0 16,0-4-11-16,0 6-2 0,0-2-1 0,0-1 0 15,0 3-139-15,-3-3-28 0,-3 1-6 0,0-1-1 0</inkml:trace>
  <inkml:trace contextRef="#ctx0" brushRef="#br0" timeOffset="9522.09">16760 6919 1177 0,'0'0'52'0,"-9"0"11"0,-3 3-51 0,12-3-12 0,0 0 0 0,0 0 0 16,0 0 43-16,6 0 5 0,9-3 2 0,-3 3 0 15,-3 0 3-15,3-3 1 0,3 3 0 0,-1 0 0 16,1 0-33-16,-3 0-6 0,3-2-2 0,-3 4 0 16,3 1-5-16,-3-3-8 0,-3 3 11 0,0 2-11 0,3-3 23 0,-7 1-3 15,1 2 0-15,-6-5 0 0,0 8 12 16,0 0 1-16,-3 0 1 0,-2 3 0 15,-7-3-16-15,0 2-3 0,-3 4-1 0,-3-1 0 0,-3 3-14 0,-3 0-12 16,3-1 3-16,-2 4-539 16,2-3-107-16</inkml:trace>
  <inkml:trace contextRef="#ctx0" brushRef="#br0" timeOffset="10678.2">13664 9589 172 0,'0'0'16'0,"0"0"-16"15,0 0 0-15,0 0 0 0,0 0 88 0,0 0 14 16,0 0 3-16,9 0 1 0,0 0-54 0,0-3-12 16,-3 0-1-16,3 1-1 0,3-4-10 0,-3 4-1 15,3-4-1-15,0-2 0 0,0 0 18 0,2-2 4 16,4-1 1-16,0-2 0 0,3-3 25 0,3-2 5 16,6-3 1-16,-1-3 0 0,4-3-8 0,6 1 0 15,-1-3-1-15,7-3 0 0,3-2-14 0,-1-4-2 16,1-1-1-16,3-4 0 0,8-4-18 0,-2-1-3 0,5 1-1 15,-2-4 0-15,2 1-16 0,1 0-3 0,-1 0-1 0,1 2 0 16,-1 3 20-16,1 0 4 0,-1 5 1 0,-5 1 0 16,-1-4-15-16,1 6-3 0,-1-3-1 15,1 3 0-15,-3 0-4 0,2 0-1 0,1-2 0 0,-4-1 0 16,1 3-3-16,-7-3-1 0,4 3 0 0,-6 3 0 16,-7 5-9-16,4-3 0 0,-3 6 0 0,-1-4 8 15,1 4 6-15,-3 5 1 0,-9 0 0 0,-1 2 0 16,-5 1 1-16,0 2 0 0,-6 0 0 0,0 3 0 0,-6 2-7 15,0 0-1-15,-3 3 0 0,-3 1 0 16,0 1-8-16,-3 1 10 0,0 0-10 0,0-1 10 0,-6 4-10 16,3-4 0-16,-3 4 0 0,0-1-11 15,3 3-133-15,-3-2-28 0,0-1-4 16</inkml:trace>
  <inkml:trace contextRef="#ctx0" brushRef="#br0" timeOffset="10913.61">15977 7742 345 0,'0'0'31'0,"0"0"-31"16,0 0 0-16,0 0 0 0,0 0 280 0,0 0 51 15,-9 0 9-15,9 0 3 0,0 0-191 0,0 0-39 16,0 0-7-16,0 0-2 0,0 0-36 0,0 0-8 16,6 0-2-16,0 0 0 0,3-3-28 0,0 0-6 15,0 3 0-15,3 0-1 0,-3-2-7 0,3 2-2 0,-3-3 0 16,2 0 0-16,1 3-14 0,0 0 8 0,-6 0-8 0,3 3 0 15,0 2 0-15,-3 1 8 0,-6-6-8 0,0 5 0 16,0 3 9-16,-3 5-1 0,-3-2 0 0,-6 2 0 31,-3 3-105-31,-3 0-22 0,-2 5-4 0</inkml:trace>
  <inkml:trace contextRef="#ctx0" brushRef="#br0" timeOffset="11403.69">13697 9379 1717 0,'0'0'76'0,"0"0"16"0,0 0-74 0,0 0-18 16,0 0 0-16,0 0 0 0,0 0 35 0,3 8 3 0,-3-2 1 0,0 2 0 16,0 0 12-16,-3 2 2 0,-3 6 1 0,-3 0 0 15,3-3-26-15,-3 3-6 0,0 3-1 0,-3 2 0 16,3 0-12-16,-2 3-9 0,-1-3 12 0,0 0-12 16,6 3 15-16,-3-6-4 0,0 4-1 0,6-4 0 15,0-2-10-15,0-3 10 0,6 0-10 0,3-2 10 16,3-3-10-16,3 0 0 0,0-6 0 0,6 1 0 15,-1-3-19-15,4-5 1 0,0 0 0 0,3-3 0 0,-3 0 18 16,6-3 0-16,-4-2 8 0,1 0-8 16,0-3-84-16,0-3-24 0</inkml:trace>
  <inkml:trace contextRef="#ctx0" brushRef="#br0" timeOffset="12346.18">14441 8197 460 0,'3'-5'41'0,"-3"-1"-33"15,0 6-8-15,-3-2 0 0,3-4 206 0,0 4 39 0,0 2 8 0,0 0 2 16,0 0-132-16,0-3-27 0,0 3-4 0,0 0-2 16,0 0-22-16,0 0-4 0,6-5 0 0,-3 2-1 15,-3 3-35-15,0 0-8 0,6 0 0 0,-6 0-1 16,3 3 5-16,3-1 0 0,-6-2 1 0,3 8 0 15,6 0 3-15,-6 3 0 0,3-3 0 0,0 2 0 16,0 4-12-16,0-1-1 0,0 3-1 0,0-3 0 16,0 5-14-16,2-2 11 0,1 3-11 0,0-1 10 15,-3 1-10-15,3-3 12 0,0 2-12 0,0-2 12 0,0 3-3 0,0-1 0 16,0-2 0-16,3 0 0 0,0 2 0 0,-3-2 0 16,2 3 0-16,-2-3 0 0,3-3 4 0,-3 0 1 15,0 0 0-15,0-2 0 0,3 2-3 0,-6-2-1 16,0 2 0-16,3-2 0 0,-6-1-1 0,3 1 0 15,-3-3 0-15,0 0 0 0,-3-3-1 0,3 3 0 16,-3-8 0-16,0 5 0 0,3 3 1 0,-3 0 0 16,0-8 0-16,0 0 0 0,0 0-9 0,0 5 0 15,0-5 0-15,0 0 8 0,0 0-8 0,0 0 0 16,0 0 0-16,0 0-11 16,0 0-34-16,0 0-7 0,0 0-2 0,0 0 0 15,0 0-102-15,0 0-20 0,0 0-4 0,0 0-671 0</inkml:trace>
  <inkml:trace contextRef="#ctx0" brushRef="#br0" timeOffset="12548.81">14477 8768 1072 0,'0'0'48'0,"0"0"9"0,0 0-45 0,0 0-12 0,0 0 0 0,0 0 0 16,0 0 88-16,0 0 15 0,3-2 3 0,3 2 1 15,3 0-19-15,0-3-4 0,0 3-1 0,0 0 0 16,2 0-32-16,1 3-7 0,0-3 0 0,0 0-1 15,0 0-17-15,0 0-3 0,0-3-1 0,-3 3 0 16,3 0-22-16,-3 0 0 0,0-3-10 0,2 1 10 16,-2-1-52-16,-3 0-3 0,3-2-1 0,0 2 0 15,-3-2-134-15,3 0-27 0</inkml:trace>
  <inkml:trace contextRef="#ctx0" brushRef="#br0" timeOffset="12698.65">14775 8602 576 0,'0'-3'51'0,"-3"3"-41"16,3-3-10-16,0 3 0 0,0 0 201 0,0 0 39 15,0 0 7-15,0 0 1 0,0 0-116 0,0 0-24 16,0 0-5-16,0 0-1 0,3 8-40 0,-3 3-8 16,-3-3-2-16,3 0 0 0,0-8-32 0,0 8-6 15,0 2-2-15,0-2 0 0,0 0-12 0,0-3-13 16,0 3 2-16,0-8 1 16,-3 8-122-16,3 0-24 0,-3-2-4 0</inkml:trace>
  <inkml:trace contextRef="#ctx0" brushRef="#br0" timeOffset="12998.34">14274 8316 1440 0,'0'0'128'16,"0"0"-103"-16,0 0-25 0,-5 5 0 15,5-5 65-15,0 0 8 0,0 0 2 0,0 0 0 16,0 0-7-16,0 0 0 0,8 0-1 0,-2 0 0 16,3 0-11-16,0-2-1 0,3-1-1 0,0-5 0 0,3 0-26 0,0-3-4 15,0-2-2-15,0 3 0 0,2-4-6 0,-2 1-2 16,-3 0 0-16,3 2 0 0,0 1-6 0,-3-1 0 16,-3 3-8-16,0 3 12 0,0 0-12 0,-9 5 0 15,6-3 8-15,-6 3-8 0,0 0-13 0,9 0-6 16,-3 5-1-16,2-2 0 15,-5 5-131-15,0 0-26 0</inkml:trace>
  <inkml:trace contextRef="#ctx0" brushRef="#br0" timeOffset="16770.86">13992 10798 1440 0,'0'0'128'0,"0"0"-103"0,-3 5-25 0,0 0 0 16,3 3 83-16,-3 3 11 0,0 2 2 0,0 6 1 15,3-1-71-15,0 3-14 0,6 6-4 0,-3-1 0 16,0 1-8-16,0-1-17 0,-3 0 4 0,0 1 1 16,3-1 12-16,-3 4 0 0,-3-1 0 0,3 0 10 15,0-3 4-15,3 3 1 0,-6-5 0 0,3 5 0 16,-3-2-3-16,0-1-1 0,3-2 0 0,-3 0 0 15,0-3-11-15,3 0 0 0,3-2 0 0,-3-1 0 16,3-5-27-16,-3 1-7 0,3-4-2 0,0-2-500 16,3-3-100-16</inkml:trace>
  <inkml:trace contextRef="#ctx0" brushRef="#br0" timeOffset="17343.28">14251 10636 1324 0,'0'0'59'0,"3"-5"12"0,-3 5-57 0,6-5-14 0,0-3 0 15,-1 2 0-15,1-1 76 0,6 4 12 0,0-2 2 0,6-1 1 16,0 4-63-16,3-4-13 0,0 1-3 0,2 0 0 16,7 2 14-16,3 0 2 0,3-2 1 0,2 0 0 15,4 2-1-15,-3-5 0 0,2 3 0 0,4 0 0 16,9-1-11-16,2-2-2 0,1 1-1 0,2 1 0 15,-2-2-14-15,-1 0 8 0,4 0-8 0,-4-2 0 16,4-1 8-16,0 3-8 0,-1 0 0 0,-2 0 0 16,-10 3 0-16,1 3 8 0,-6-1-8 0,-1 3 0 15,-5 0 0-15,-3 0 0 0,-4 3 0 0,1-1 0 16,-6 1 21-16,-3 2 2 0,-6 0 0 0,0 1 0 16,2 2 10-16,-5 0 3 0,-3-3 0 0,-6 3 0 15,3 2 6-15,-3-2 2 0,-3 3 0 0,0 2 0 16,0-2-8-16,-3 5-2 0,0-3 0 0,0 3 0 0,-6 2-11 15,6-2-3-15,3 3 0 0,0 2 0 0,0 0-9 16,0 3-3-16,-3 0 0 0,3 2 0 0,0-2-8 0,0 2 0 16,3 3 0-16,0 1 0 0,0-1 0 0,0 2 0 15,-3-4 0-15,6 2 0 0,3 0 0 0,0-5 0 16,0 2 0-16,0 1 0 0,-3-3 0 0,3-1 0 16,-3 1 0-16,3 0 0 0,-3 0-8 0,0 0 8 15,0-3 0-15,0-3 0 0,-3 3 0 0,0-2 0 16,-3 2 0-16,3-2 0 0,-3-1 0 0,-3 1 0 15,0-6 0-15,-3 0 8 0,3-2-8 0,-6-1 12 16,-3-2-12-16,0 0 12 0,-3 0 2 0,-3 0 1 16,-3-3 0-16,-5-2 0 0,-7 2-15 0,-3 1 0 15,-6-4 0-15,-8 1 0 16,-10 0-109-16,-5-1-28 0,-4-2-6 0,-2 3-1 16,2-3 52-16,-2 0 9 0,-3-3 3 0,5 3 0 15,10-2 8-15,2 2 1 0,9-6 1 0</inkml:trace>
  <inkml:trace contextRef="#ctx0" brushRef="#br0" timeOffset="17958.4">21338 10742 1728 0,'0'-3'153'0,"0"1"-122"0,-3-3-31 0,0 2 0 15,0-2 0-15,-3 2-8 0,3 0-1 0,0 1 0 32,0-4-35-32,0 4-8 0,-3-1 0 0,6 3-1 0,0 0 104 0,-6 0 21 0,0 0 4 0,0 3 0 15,3-1-22-15,0 6-5 0,0 3-1 0,0 2 0 16,0 3-29-16,0 2-7 0,-3 4 0 0,0 1-1 15,1 4 4-15,-1 5 1 0,0-1 0 0,-3 4 0 16,3-3 4-16,0 2 0 0,3 0 1 0,-3 1 0 16,-3-1-10-16,3-2-3 0,0 2 0 0,3 1 0 15,-3-4-8-15,0 1 0 0,0 0 9 0,3-3-9 16,-3 0 0-16,3-5 8 0,-3-3-8 0,3-2 0 16,-3-3-44-16,3-6-14 0,0 1-2 15,0-6-846-15</inkml:trace>
  <inkml:trace contextRef="#ctx0" brushRef="#br0" timeOffset="18448.59">21121 10647 1209 0,'6'-11'53'0,"-6"11"12"0,5-5-52 0,4 0-13 0,0-1 0 0,6 1 0 15,0-3 191-15,6 3 35 0,9 0 7 0,2-1 2 31,7 1-235-31,0-3-60 0,5 3-6 0,4-1-1 0,-3-1 51 0,5 1 16 0,4 1-10 0,2 0 10 16,4 2 0-16,3-2 0 0,-4 2 0 0,-2 0 8 16,2 1-8-16,1-1 0 0,-4-2 0 0,4 5 0 15,-1 0 0-15,-2 0 0 0,-7 0 0 0,-5 2 0 16,-3 4 0-16,-4-4 9 0,1 1-9 0,-6 0 10 16,0 2 13-16,-4 0 2 0,1-2 1 0,-6 2 0 15,-6 1 18-15,-3-1 3 0,-3 3 1 0,0 0 0 16,-4-3 6-16,1 3 2 0,-6 0 0 0,0 2 0 15,0 1-4-15,-3 0 0 0,0-1 0 0,-3 6 0 16,0 0-19-16,3 0-4 0,-6 2-1 0,3 4 0 16,0 1-9-16,0 1-3 0,3 5 0 0,-2 0 0 0,2 3-6 15,-3 0-2-15,3 2 0 0,-3 1 0 0,3-1-8 0,-3 0 0 16,0 1-12-16,6-1 12 0,-3 1 0 0,0-4 0 16,0 1 0-16,0-3 12 0,0 0-12 0,0-2 0 15,-3-3 0-15,0-1 0 0,-6 1 0 0,9-3 0 16,-6-2 0-16,-3-3 0 0,-3 0 0 0,-3-3 0 15,0-3 0-15,-6 1 0 0,-2-3 0 0,2 0 0 16,-9 0 0-16,-3-3 8 0,-9-2 2 0,-2 2 0 16,-7-2 0-16,-8-1 0 15,-4 1-34-15,-8-3-6 0,-4 3-2 0,-8-3 0 0,-6 0 6 0,-1 0 1 16,1-3 0-16,3-2 0 16,2-1-71-16,10-1-15 0,6-7-2 0</inkml:trace>
  <inkml:trace contextRef="#ctx0" brushRef="#br0" timeOffset="24846.09">13137 10358 1612 0,'0'0'144'0,"0"0"-116"0,0 0-28 0,0 0 0 15,3-5 40-15,0-3 1 0,3 0 1 0,0-2 0 16,6 2-76-16,3 0-15 0,0-3-3 0,0 3-1 15,3 0 17-15,0 0 3 0,-1 3 1 0,1 0 0 16,3 2 46-16,0 1 10 0,0-1 1 0,6 0 1 16,-1 3 14-16,7-2 4 0,3 2 0 0,5 0 0 0,7 0-6 0,6 0-1 15,5-3 0-15,4 0 0 0,8 1-14 0,10-4-3 16,2 4-1-16,6-6 0 16,3 0-19-16,7 3 0 0,2-3 0 0,0-3 0 15,-3 0-44-15,6 1-12 0,7 2-2 0</inkml:trace>
  <inkml:trace contextRef="#ctx0" brushRef="#br0" timeOffset="25926.56">20802 9932 1670 0,'0'0'148'0,"0"0"-118"0,0 0-30 0,6 0 0 16,6 0 102-16,3 0 14 0,3 0 4 0,5-2 0 16,10-3-104-16,3-1-16 0,3 1-11 0,5-3 2 15,4-3 9-15,8 3-8 0,7-2 8 0,2-1-8 16,7 1-9-16,2-1-2 0,1 1 0 0,8 2 0 31,0 0-11-31,7 0-2 0,-7 0-1 0,6 3 0 0,7-1 7 0,-1 4 2 0,0-1 0 0,3 0 0 16,1 1-1-16,2 2 0 0,3 0 0 0,0-3-488 15,-6 0-98-15</inkml:trace>
  <inkml:trace contextRef="#ctx0" brushRef="#br0" timeOffset="33187.94">2270 10978 1875 0,'0'0'41'0,"0"0"9"0,0-8 2 15,0 2 0-15,0 1-41 0,3 0-11 0,9-3 0 0,0 0 0 16,6 3-44-16,-3-6-10 0,2 3-2 0,7 0-1 0,0-2 37 0,6 2 8 16,5 0 2-16,1 0 0 0,-3-3 10 0,9 3 0 15,5 3 0-15,-2-3 0 0,6 3 0 0,-1 2 8 16,1 0-8-16,5 3 8 0,-5 0-8 0,2 0 12 16,10 0-4-16,2 0 0 0,1 0 6 0,-1 3 2 15,4 0 0-15,2-3 0 0,4-3 5 0,-1 0 2 16,4-2 0-16,2 0 0 0,0 0-23 0,7-3 0 15,-1 0 0-15,3-3 0 0,-2-2 8 0,2 2-8 16,6-2 8-16,-3 0-8 0,1 2 8 0,-1-2-8 16,0 2 10-16,0-2-10 0,-2 3 10 0,2 2-10 0,-9 0 10 15,4-3-10-15,-7 3 9 0,3 3-9 0,-2 0 8 0,-4 2-8 16,1-2 24-16,-4-1 0 0,-3 4 0 0,4-1 0 16,-4 0 16-16,1 3 4 0,-4-2 0 0,-2 2 0 15,-4-3-11-15,1 1-1 0,-1 2-1 0,-5 0 0 16,-1-3-14-16,-2 3-2 0,-7 0-1 0,-5-3 0 15,-3 3-5-15,-3 0-1 0,-1-2 0 0,-5 4 0 16,-6-2-8-16,0 0 12 0,-4 0-12 0,-5 3 12 16,-3 0-12-16,-3-3 0 0,-3 0 0 0,0 2 0 15,-6-2 0-15,0 0-14 0,0 0 2 0,0 0 0 16,0 0-93-16,6 3-19 0,-6-3-3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11-05T17:45:35.175"/>
    </inkml:context>
    <inkml:brush xml:id="br0">
      <inkml:brushProperty name="width" value="0.05292" units="cm"/>
      <inkml:brushProperty name="height" value="0.05292" units="cm"/>
      <inkml:brushProperty name="color" value="#FF0000"/>
    </inkml:brush>
  </inkml:definitions>
  <inkml:trace contextRef="#ctx0" brushRef="#br0">15614 3657 1152 0,'0'0'102'0,"0"0"-82"15,0 0-20-15,0 0 0 0,0 0 168 0,-3 7 28 16,0 4 7-16,3-3 1 0,0 5-116 0,-3 3-22 16,3 0-5-16,0 3-1 0,-3-1-2 0,3 3-1 15,0 3 0-15,0-3 0 16,-3 3-30-16,0 0-7 0,3 0 0 0,0-1-1 0,-3 1 8 0,3 0 1 16,0 0 1-16,-3 0 0 0,0-1-6 0,3-1-2 15,0-1 0-15,-3-3 0 0,3 4-1 0,0-4-1 16,0 1 0-16,0-4 0 0,0-1-7 0,3-4 0 15,-3-2-1-15,0 0 0 0,0 0-3 0,0-8-8 16,0 0 12-16,0 0-4 16,0 0-39-16,0 0-8 0,0 0-1 0,3-8-1 15,0-2-168-15,-3-4-34 0,0-2-6 0,0-2-630 0</inkml:trace>
  <inkml:trace contextRef="#ctx0" brushRef="#br0" timeOffset="380.91">15545 3643 460 0,'0'0'41'0,"0"-5"-33"0,0 0-8 0,0-1 0 16,0 4 197-16,0-3 38 0,3-1 7 0,0-2 2 16,0 3-116-16,3-3-22 0,0 0-5 0,0 3-1 15,0 0-20-15,0-1-4 0,3-2 0 0,0 3-1 16,0 0-23-16,0-1-5 0,-3-2-1 0,3 3 0 15,3 5-7-15,-3-2-2 0,0-1 0 0,2 3 0 16,1 0-9-16,0 3-1 0,-3-1-1 0,3 1 0 0,0 2 6 0,3 0 2 16,-3 1 0-16,0 2 0 0,-6 0-34 0,3-3 0 15,2 0 0-15,4 3 0 0,-3 0 0 0,0 0-16 16,0-3 5-16,0 3 1 0,-3-2 18 0,-3 1 4 16,0 4 1-16,-3 0 0 0,0-6 2 0,-3 5 0 15,-6-2 0-15,3 3 0 0,-3 2 1 0,-6-2 1 16,0 2 0-16,-3 0 0 0,3 1 19 0,-3-1 3 15,1 3 1-15,-4 2 0 0,-3-2-40 0,0 0 0 16,3-3 0-16,-3 6 0 0,-3-3 0 0,4-1 0 16,-4 1 0-16,6-3 0 0,-3 1 0 0,6-1 0 15,0-5-10-15,3 2 10 16,4-4-144-16,5-1-23 0,-3-2-4 0</inkml:trace>
  <inkml:trace contextRef="#ctx0" brushRef="#br0" timeOffset="839.08">16358 3366 1821 0,'0'0'40'16,"0"0"8"-16,0 0 1 0,0 0 3 0,0 0-41 0,6-6-11 0,-6-4 0 0,0 10 0 15,3-6 54-15,-3 6 9 0,0 0 1 0,0 0 1 0,3-8-13 0,-3 8-4 16,0 0 0-16,0 0 0 0,0 0-10 0,0 0-2 16,-3 0-1-16,0 0 0 0,-3 0 20 0,0 3 4 15,-3 2 1-15,3 1 0 0,-3-1-8 0,0 3-2 16,-3 0 0-16,1 5 0 0,-4 0-12 0,0 3-2 15,0 3-1-15,0-1 0 0,-3 3-6 0,3 1-1 16,0 1 0-16,3 1 0 0,1 3-11 0,2-4-2 16,-3 1-1-16,3 5 0 0,3-2-3 0,3-3-1 15,-3 2 0-15,3 3 0 0,3-5-10 0,-3 0 0 16,3 0 0-16,3-3 0 0,0 0 0 0,0-3 0 16,0 1 0-16,3-1 0 0,-6-2 12 0,6 0 0 15,3 0 0-15,0-3 0 0,0-2-12 0,0 2 0 16,-1-5 0-16,4 3 0 0,3-6-14 0,0-2-5 0,0 2-1 15,3-2 0 1,-3-3-54-16,0-3-11 0,2 0-3 0,4-2-1172 0</inkml:trace>
  <inkml:trace contextRef="#ctx0" brushRef="#br0" timeOffset="1243.23">16516 3614 932 0,'0'0'41'0,"0"0"9"0,0 0-40 0,3-5-10 15,-3 5 0-15,0-5 0 0,0 5 84 0,6-3 16 16,-6 3 2-16,0 0 1 0,6-5 15 0,0 2 3 15,-6 3 1-15,9 0 0 0,-9 0-26 0,9 0-6 16,-1 0-1-16,1 3 0 0,-3 2-17 0,3-2-3 16,6-1-1-16,0 6 0 0,-3-8-14 0,0 8-3 15,0 0-1-15,3 0 0 0,0-3-34 0,-1 3-8 16,-8 3 0-16,6-3-8 0,6 0 18 0,-6 2-3 16,-9 4-1-16,-3-4 0 0,0 1 21 0,0-1 4 0,3 1 1 15,-3 2 0-15,-12-2-17 0,6 2-3 16,3-3-1-16,-9 4 0 0,-3-1-3 0,0 0 0 0,1 0 0 15,-1-2 0-15,-3 2-4 0,0-2-2 16,-3-3 0-16,3 5 0 16,0-5-31-16,1 2-7 0,-1-2 0 0,3 0-1 15,3-2-85-15,3-1-17 0,0-5-3 0,3 0-960 0</inkml:trace>
  <inkml:trace contextRef="#ctx0" brushRef="#br0" timeOffset="1511.9">16796 3582 2282 0,'0'0'50'0,"-6"3"10"0,-6 5 3 0,3 0 1 0,0 5-51 0,0-5-13 16,6 3 0-16,0 2 0 15,3 0 65-15,-3 3 11 0,0 0 1 0,0 0 1 0,0 2-26 0,6 1-4 16,0-1-2-16,-3 1 0 0,-3 2-31 0,3-2-7 15,9-1 0-15,-3-2-8 0,-6-3 8 0,3 0-8 16,6 1 0-16,6-1 0 0,-3-3 0 0,0-2 0 16,-3-2 0-16,8 2 0 0,4-6 0 0,0 1 0 15,-6-3 0-15,3-3-9 16,3-5-153-16,2 0-30 0,1-5-7 0,-3-3-1 0</inkml:trace>
  <inkml:trace contextRef="#ctx0" brushRef="#br0" timeOffset="1828.38">16956 3223 2257 0,'0'0'100'0,"0"5"20"0,6 3-96 0,-3 2-24 0,-3-2 0 0,6 3 0 16,3 2 0-16,0 3 0 0,0-3 0 0,0 1 0 15,6 1 31-15,0 1 1 0,12 3 0 0,-4-1 0 16,-5 3-13-16,9-2-3 0,6 2 0 0,-4 0 0 16,-5 3-16-16,3-3 0 0,0 3 0 0,3 3 0 0,-4-4 0 0,-5 1 0 15,0 3 0-15,0 2 0 0,0 0 45 0,-6 0 15 16,-6-3 4-16,-3 4 0 0,2-4-64 0,-2 0-8 16,-12-2-4-16,1 0-1 0,-4-3 44 0,0 3 9 15,-6-3 1-15,-6 0 1 0,-6 3 10 0,-3-3 1 16,4 3 1-16,-10 0 0 0,-6 0-54 0,-2-3-23 15,2 3 2-15,-9 0-1269 16</inkml:trace>
  <inkml:trace contextRef="#ctx0" brushRef="#br0" timeOffset="3140.19">15263 4622 864 0,'0'0'38'0,"9"0"8"0,0 0-37 0,2-2-9 16,1 2 0-16,3 0 0 0,3-3 166 0,3 3 31 16,3-3 7-16,0-2 0 0,8 0-104 0,4-1-20 15,3 1-5-15,-1 0-1 0,4-3-28 0,6 0-6 16,-1 0 0-16,10-3-1 0,-1 4-21 0,4-1-4 16,0 0-1-16,5 2 0 0,-5 1-13 0,5 0 9 15,3 2-9-15,-2-2 8 0,-7 2-8 0,1 1 0 16,-3-1 0-16,-1 3 0 0,-11-3 0 0,5 3 0 15,4 0 0-15,-3 0 0 0,-10-2 0 0,-5 2 0 16,-3 0 9-16,-1 0-9 0,-5 0 11 0,-3 0-3 16,-6-3 0-16,-3 3 0 0,-3 3 3 0,-3-3 0 0,-9 0 0 0,0 0 0 15,0 0-1-15,0 0 0 0,0 0 0 0,-9-3 0 32,-6 0-126-32,6 1-26 0</inkml:trace>
  <inkml:trace contextRef="#ctx0" brushRef="#br0" timeOffset="4490.8">19153 2484 864 0,'0'0'76'0,"0"0"-60"0,0 0-16 0,0 0 0 15,0 0 141-15,9 0 26 0,-9 0 5 0,9 0 0 16,0 0-56-16,3 3-11 0,-3 0-2 0,3-1-1 16,-3 4-34-16,2-6-6 0,-2 5-2 0,3 3 0 15,0-5-32-15,3 2-6 0,-3 0-2 0,0 3 0 16,0 3-20-16,0-1 0 0,3 1 0 0,-4-3 0 16,1 5 30-16,-3-2 2 0,0 2 0 0,-3 0 0 15,0 0-16-15,-3 0-4 0,-3 1 0 0,-3 2 0 16,0-6 10-16,-3 3 2 0,-3 6 0 0,-3-6 0 0,-3 0 3 15,1 1 1-15,-1-1 0 0,-3 5 0 0,-3-4-28 0,0 1 0 16,0-4 0-16,1 5 0 16,-1-5-37-16,3-1-13 0,-3-2-2 0,3-3-653 15,3 3-131-15</inkml:trace>
  <inkml:trace contextRef="#ctx0" brushRef="#br0" timeOffset="4742.56">19472 2487 230 0,'-6'0'20'0,"6"0"-20"15,-6 3 0-15,0 5 0 0,0-6 455 0,3 4 86 16,3-6 18-16,-3 10 3 0,-3 3-406 0,-3-2-82 16,3 0-16-16,0 2-3 0,3 3 15 0,-3 0 3 15,3-1 1-15,-3 1 0 0,3 0-42 0,-3 3-8 0,6-3-1 0,0 2-1 16,0 1-10-16,0-1-1 0,0 1-1 0,6-3 0 15,0-3-10-15,0 3 0 0,6-3 0 0,-3 3 0 16,3-3 0-16,0-2 0 0,0-1 0 0,5-5 0 16,1 1-60-16,3-6-18 15,0-3-3-15,3 3-711 0,3-8-141 0</inkml:trace>
  <inkml:trace contextRef="#ctx0" brushRef="#br0" timeOffset="5091.99">19963 2630 2394 0,'0'0'106'0,"0"0"22"0,-3 0-103 0,3 0-25 15,0 0 0-15,0 0 0 0,0 0 26 0,0 0 0 16,0 0 0-16,12 5 0 0,2-5 0 0,1 0 0 15,0 0 0-15,9 0 0 0,-3 0-16 0,0 0-10 16,3 0 12-16,2 3-12 0,1 0 0 0,3-3 0 16,6 0 0-16,-4 0 0 0,4 0 10 0,-3 0-10 15,6 0 8-15,-4-3-8 0,-2 3 0 0,3-3 0 16,-4 3 0-16,4-5 0 0,-6 2 0 0,0 3 0 16,-1-5 0-16,4 0 8 0,-3-1 0 0,0 4 0 15,-3-3 0-15,-1-1 0 0,1 4-8 0,-6-4 0 0,-3 4 0 16,-3-4 0-16,0 4 0 0,-4-1 0 0,-2 0 0 0,-9 3-11 31,0 0-13-31,0 0-2 0,3-5-1 0,-3 5 0 16,0 0-158-16,-3-5-32 0,0-3-7 0</inkml:trace>
  <inkml:trace contextRef="#ctx0" brushRef="#br0" timeOffset="5359.82">20701 2461 1951 0,'0'0'86'0,"0"0"18"0,0 0-83 0,0 0-21 16,6 5 0-16,3 0 0 0,-3-2 57 0,3 0 7 15,3 4 2-15,-1-1 0 0,1 2-22 0,3-6-4 16,3 1 0-16,0 5-1 0,-6-3-21 0,3 3-4 16,3-3-1-16,-6 3 0 0,-1 0-13 0,1 0 8 15,-3-2-8-15,3 4 0 0,-6-5 13 0,3 3-3 16,-9 0-1-16,0 0 0 0,0 3 44 0,-3-6 9 15,-3 6 2-15,0-1 0 0,-3-4-64 0,0 1-8 16,-6 7-4-16,-2-9-1 0,-4 3-1 0,3 3 0 16,0-4 0-16,0 1-749 15,0 0-149-15</inkml:trace>
  <inkml:trace contextRef="#ctx0" brushRef="#br0" timeOffset="6676.26">21615 2474 1785 0,'0'0'79'0,"0"0"17"0,3-5-77 0,0 2-19 0,-3-5 0 0,0 8 0 15,0 0 43-15,0 0 5 16,0 0 0-16,0 0 1 0,0 8 28 0,0 0 6 15,0 2 1-15,0 6 0 0,0 0-40 0,-3 5-8 16,0 1-2-16,3 1 0 0,0 4-18 0,-3-1-3 0,3 1-1 16,-3 4 0-16,0-1 4 0,3-1 0 0,-3 2 0 0,3-1 0 15,-3-4-16-15,3 0 0 0,0-2 0 0,3-5 0 16,-3 2 0-16,0-8 0 0,3-2 0 0,0-3 0 16,0-3-44-16,-3-5-9 0,0 0-2 15,0 0 0-15,9-5-161 0,-3-3-33 0,5-16-7 16,1-3 0-16</inkml:trace>
  <inkml:trace contextRef="#ctx0" brushRef="#br0" timeOffset="6964.58">21505 2442 1382 0,'0'0'123'0,"0"0"-99"16,0 0-24-16,0 0 0 0,0 0 117 0,0 0 19 15,0 0 3-15,3-3 1 0,2-2-59 0,1 3-11 16,0-4-2-16,6 6-1 0,0-5-14 0,0 2-2 15,3 1-1-15,3-1 0 0,3-2-28 0,0 2-6 16,-1 3 0-16,4 0-1 0,0 3 13 0,0-3 4 16,-3 5 0-16,-1 3 0 0,1-3-24 0,0 8-8 15,-3-7 0-15,0 2 0 0,0 5 0 0,-6-5 0 16,0 2 0-16,-1 4 0 0,-5-9 11 0,0 8-1 16,-3-5 0-16,0 5 0 0,-6-5-10 0,-3 3 8 15,-3-3-8-15,-2 2 8 0,-4 4 4 0,-3-6 0 16,-3 5 0-16,-6 0 0 0,0 0-12 0,1-5 0 0,-4 5-10 15,0 1 10 1,3-4-44-16,3 3-4 0,4-5 0 0,2 3-680 0,3-3-137 0</inkml:trace>
  <inkml:trace contextRef="#ctx0" brushRef="#br0" timeOffset="7248.42">22380 2074 2419 0,'0'0'215'16,"0"0"-172"-16,-6 6-35 0,0-4-8 0,0 4 0 15,-3 2 0-15,-3 2 0 0,3 3 0 16,-3 1 78-16,-3-1 14 0,0 3 2 0,-3 7 1 0,7-4-50 0,-4 0-9 16,3 2-3-16,0 5 0 0,0-5-1 0,3 6 0 15,-3-1 0-15,0 3 0 0,3 3-24 0,0-3-8 16,0-2 0-16,6 2 0 0,1-5 0 0,-1-1 0 15,3 4 0-15,5-9 0 16,1 1-38-16,0 2-5 0,6-8-1 0,-3 3 0 16,0-3-5-16,3 1-2 0,0-6 0 0,3-1 0 15,3-7-118-15,0 3-24 0,2-6-5 0,1-2-1 0</inkml:trace>
  <inkml:trace contextRef="#ctx0" brushRef="#br0" timeOffset="7508.92">22412 2328 2163 0,'0'0'96'0,"0"0"20"0,0 0-93 0,9 0-23 0,-6 6 0 0,9 2 0 16,-3-8 10-16,0 5-2 0,0 3-8 0,3 0 12 16,0 0 42-16,0 2 8 0,3-4 2 0,-3 7 0 15,5-5-54-15,-5 2-10 0,-3 4 0 0,3-1 0 16,-3 0 0-16,3 0 0 0,-6 0 0 0,0 1 0 15,-3-1 56-15,-3 0 6 0,0-5 2 0,-3 3 0 16,-3-3-48-16,0 0-8 0,-6 2-8 0,0-2 9 16,-3 0-9-16,0 3 0 0,-2-6-10 0,2 3 10 15,0-8-57-15,-6 5-6 0,6 3-1 0,-3-8-682 16,0 0-137-16</inkml:trace>
  <inkml:trace contextRef="#ctx0" brushRef="#br0" timeOffset="7699.5">22591 2381 2188 0,'-15'11'97'0,"9"-1"20"0,0 4-93 0,0 2-24 16,-3-3 0-16,3 8 0 0,0-3 0 0,3 1 0 16,0 2 0-16,3-2 0 0,3 2 56 0,3-5 6 15,3 0 2-15,3-1 0 0,3 1-52 0,6-2-12 16,0-7 0-16,0 7 0 0,5-12 0 0,1 4 0 15,-3-4 0-15,6-4-714 0,0-4-146 0</inkml:trace>
  <inkml:trace contextRef="#ctx0" brushRef="#br0" timeOffset="7969.98">22868 2021 2329 0,'0'14'103'0,"0"-9"21"16,0 6-99-16,6 4-25 0,0 1 0 0,3 3 0 16,0 2-26-16,2 3-10 0,1-6-3 0,3 9 0 15,0-1 69-15,0 1 14 0,0-1 2 0,6 6 1 16,0-3-27-16,-4 3-6 0,-5-3-1 0,0 5 0 0,-3-7-13 0,0 4 9 16,-3-4-9-16,0-1 8 0,-3 1-8 0,3-6 0 15,0 5 0-15,-6-2 0 0,-6-3 35 0,-9 3 5 16,0 3 0-16,-9-1 1 0,1 1-41 0,-7-6 0 15,-6 3-16-15,-3 2 5 16,-2 1-169-16,-4-6-35 0,-56 21-6 16,18-8-681-16</inkml:trace>
  <inkml:trace contextRef="#ctx0" brushRef="#br0" timeOffset="8278.14">21371 3209 864 0,'14'0'38'0,"-2"0"8"0,6 0-37 0,6-8-9 0,3 3 0 0,6-3 0 15,5 0 184-15,7-2 34 0,3 2 7 0,11-3 2 16,1 1-99-16,2-1-19 0,4 0-4 0,11 4-1 16,-3-7-65-16,4 4-14 0,-1 2-2 0,10 2-1 15,-13-1-6-15,3 1 0 0,1 1-1 0,-1 0 0 16,-5 2-15-16,-4-2 0 0,-5 2 0 0,2 3 0 16,-8-8-48-16,-7 3-13 0,1 0-3 0</inkml:trace>
  <inkml:trace contextRef="#ctx0" brushRef="#br0" timeOffset="50320.75">13218 15655 921 0,'-6'-5'82'0,"6"2"-66"0,0-2-16 0,0 3 0 0,-3-4 96 0,3 6 16 16,3-5 4-16,-3 5 0 0,0 0-29 0,3-3-6 16,-3-2-1-16,0 5 0 0,0 0 27 0,0 0 5 15,0 0 0-15,0 0 1 0,9 0-57 0,-6 5-11 16,3 3-2-16,0 0-1 0,-3 3-8 0,3 2-2 15,-6 3 0-15,6 0 0 0,-4 5-4 0,1 5-2 16,0 1 0-16,-3 2 0 0,3 0-6 0,-3 3 0 16,3 2-1-16,-3-2 0 0,0 2-6 0,0-2-1 15,0 5 0-15,0-2 0 0,0-4 2 0,0 1 0 16,-3-3 0-16,3 0 0 0,0 0-6 0,-3-2-8 0,3-6 11 0,-3 0-11 16,0 0 11-16,1-2-11 0,-1-3 10 0,0-3-10 15,0 0 8-15,0-2-8 0,0-3 0 0,0 2 0 31,3-10-92-31,0 0-24 0,0 0-4 0,0 0-915 0</inkml:trace>
  <inkml:trace contextRef="#ctx0" brushRef="#br0" timeOffset="50661.28">13001 15674 1267 0,'0'0'112'15,"0"0"-89"-15,0-5-23 0,0 5 0 16,0-6 68-16,2 1 8 0,4 2 3 0,3-2 0 0,0 2-55 0,3-2-10 16,0 5-2-16,0-2-1 0,0-1 43 0,3 0 9 15,6-2 1-15,2 2 1 0,1-2-21 0,0 5-5 16,0-3-1-16,0 1 0 0,0 2 10 0,-4 0 3 16,4 2 0-16,-3 1 0 0,3 2-15 0,-3-2-2 15,-1 8-1-15,1-4 0 0,0 7-17 0,-3-4-3 16,0 1-1-16,0 2 0 0,-3 0-4 0,-3 3-8 15,-7 0 11-15,1 3-11 0,0-1 12 0,-3 3-12 16,0-2 12-16,-3-1-12 0,-6-2 14 0,-3 8-4 16,-5-5-1-16,-4-4 0 0,0 7 3 0,-3-4 0 15,-6 1 0-15,3-1 0 0,-2-2-12 0,-4 0 10 16,0 0-10-16,0-3 10 0,1 0-10 0,2 0-11 16,0-5 3-16,3 0 0 15,3-2-126-15,9-4-25 0</inkml:trace>
  <inkml:trace contextRef="#ctx0" brushRef="#br0" timeOffset="51023.94">13998 15330 1893 0,'0'0'84'0,"0"0"17"16,-6-3-81-16,6 3-20 0,0 0 0 0,0 0 0 16,0 0 10-16,0 0-2 0,0 0-8 0,0 0 12 15,-6-5 29-15,6 5 6 0,0 0 1 0,0 0 0 0,-6 5-14 0,0-2-2 16,0 2-1-16,0 1 0 0,0 4 6 0,-3 1 2 16,0 2 0-16,-3 5 0 0,0 1 4 0,-3 2 1 15,-2 0 0-15,-1 3 0 0,0 5-3 0,0 0 0 16,0 3 0-16,0 2 0 0,0 1 5 0,4 2 1 15,2 0 0-15,-3 0 0 0,6 3-16 0,3-3-3 16,-3 0-1-16,9-3 0 0,3 1-13 0,3-1-2 16,0-2-1-16,6-1 0 0,0 1-3 0,5-5 0 15,1-4 0-15,3-1 0 0,6-4-8 0,3 1 0 16,-1-3 0-16,7-6 8 16,9-2-79-16,0-8-16 0,5 0-3 0</inkml:trace>
  <inkml:trace contextRef="#ctx0" brushRef="#br0" timeOffset="53379.83">14123 14332 1555 0,'0'-7'138'0,"3"4"-110"0,-3-2-28 0,3-1 0 0,0 1 69 0,3 0 9 15,2 2 2-15,1-2 0 0,3 0-34 0,3-1-6 16,0 1-2-16,0 0 0 0,3 2 29 0,0-2 5 16,0 2 2-16,5 0 0 0,-2 3-22 0,6 0-4 15,-3 0 0-15,6 3-1 0,-10 0-15 0,7-1-4 16,0 4 0-16,-3 2 0 0,0-3-12 0,-4 5-4 16,1-2 0-16,-3 3 0 0,0-3-12 0,-6 2 0 15,0 1 0-15,-6 2 0 0,0 1 0 0,-6-1 0 16,-3 0 0-16,-3 3 0 0,-3 0-9 0,-6 2-2 15,-3-2 0-15,-3 3 0 0,0-3-7 0,-2-1-2 16,2-1 0-16,-3-1 0 0,0 0 8 0,3 0 2 0,0-2 0 0,1-3 0 31,2 2-38-31,3-2-7 0,0 0-1 0,6-2-1 16,0-1-186-16,0-2-37 0</inkml:trace>
  <inkml:trace contextRef="#ctx0" brushRef="#br0" timeOffset="53661.84">14676 14253 1609 0,'0'0'71'0,"0"0"15"16,-6 0-69-16,0 0-17 0,0 0 0 0,0 0 0 16,1 3 35-16,-1-1 3 0,-3 1 1 0,0 2 0 0,0 1 46 0,0 2 10 15,3-3 1-15,-3 0 1 0,3 6-45 0,0-1-10 16,0 4-2-16,0-1 0 0,0 0-20 0,3 0-4 15,0 0 0-15,3 1-1 0,0 2 1 0,3-3 1 16,0 3 0-16,0-3 0 0,6 0-8 0,0 3-1 16,0-3-8-16,0 0 12 0,6 1 0 0,-3-4 0 15,6-2 0-15,-1 0 0 0,-2-3-3 0,3 1-1 16,6-4 0-16,0 1 0 0,0-3-8 0,2-3 0 16,1 1 0-16,0-4 8 15,0 1-183-15,0-3-37 0</inkml:trace>
  <inkml:trace contextRef="#ctx0" brushRef="#br0" timeOffset="54043.71">14045 14163 230 0,'0'0'10'0,"0"0"2"0,0 0-12 0,0-5 0 0,0 0 0 0,6-1 0 16,0 4 277-16,0-4 53 0,-3 1 10 0,3 0 3 15,0-1-195-15,3 1-40 0,0 0-7 0,0 0-1 0,3-3-19 0,0 2-3 16,3 1-1-16,-4 0 0 0,4-1-26 0,3 1-6 15,-3 3-1-15,6-4 0 0,-6 1-13 0,6 0-3 16,2-1-1-16,1 4 0 0,0-1-2 0,3-2 0 16,3 2 0-16,-1 1 0 0,1-1-1 0,0 3-1 15,3 0 0-15,-4-3 0 0,1 3-23 0,-3 0 0 16,-3 0 0-16,-3-2 8 0,-1 2-8 0,-5-3 0 16,0 3 0-16,-3 0 0 15,0 0-110-15,-3 0-17 0,-9 0-3 0,0 0-861 0</inkml:trace>
  <inkml:trace contextRef="#ctx0" brushRef="#br0" timeOffset="54274.82">14513 13946 1897 0,'3'-5'84'0,"0"2"17"0,-3 3-81 0,6 0-20 0,2 0 0 0,1 0 0 16,3 3 39-16,3 0 3 0,-3-1 1 0,6-2 0 15,0 5 30-15,0-2 7 0,2 2 0 0,1 3 1 16,0-2-26-16,0-1-6 0,0 3-1 0,0 0 0 16,-3 0-36-16,-1 0-12 0,1 0 8 0,-6 2-8 15,-3-2 8-15,0 5-8 0,0-5 12 0,-6 6-12 16,-6-4-50-16,-3 1-17 0,-6 2-3 16,0 3-642-16,-6-3-129 0</inkml:trace>
  <inkml:trace contextRef="#ctx0" brushRef="#br0" timeOffset="54677.98">15179 14285 345 0,'0'0'15'0,"0"0"4"0,0 0-19 0,0 0 0 0,0 0 0 0,0 0 0 16,-3-3 337-16,3 3 64 0,0 0 13 0,0 0 2 16,0 0-221-16,0 0-45 0,6-2-9 0,3-1-1 15,-3-2-57-15,3 2-11 0,0 0-3 0,3 1 0 16,3-1-28-16,0 0-5 0,3-2-2 0,2 2 0 16,4 1-34-16,-3-1 0 0,3 1 0 0,0-1 0 15,0 3-151-15,-4-3-24 0,1 3-5 16,-3 0 0-16</inkml:trace>
  <inkml:trace contextRef="#ctx0" brushRef="#br0" timeOffset="54825.62">15272 14383 864 0,'-6'2'76'0,"-3"1"-60"16,3 0-16-16,-3-1 0 0,0 4 237 0,6-4 45 16,3-2 9-16,0 0 1 0,0 0-170 0,0 0-34 15,0 0-8-15,9 3 0 0,3-3-24 0,3 0-4 16,6-3 0-16,2 1-1 0,1-1-43 0,6-2-8 15,0-3 0-15,5-3-708 16,1 3-139-16</inkml:trace>
  <inkml:trace contextRef="#ctx0" brushRef="#br0" timeOffset="55231.44">15915 13965 1267 0,'-6'-14'112'0,"3"9"-89"0,-6-3-23 0,3 3 0 15,0-3 169-15,0 3 30 0,-3-6 5 0,6 3 2 16,-3 0-84-16,0 0-17 0,3 0-3 0,-3 0-1 16,3 1-26-16,-3 1-6 0,3 4-1 0,0-4 0 15,6-2-33-15,-3 8-7 0,0 0-2 0,0 0 0 16,0 0-26-16,0 0-17 0,-6 0 2 0,3 3 1 16,-6 2 24-16,3 1 5 0,0-1 1 0,0 3 0 15,1 2-25-15,-1 1-5 0,3 0-1 0,0 2 0 16,0 3 15-16,0 0 0 0,3 2 0 0,0 1 0 0,3 4 8 15,0-1 4-15,-3 1 0 0,3-1 1 0,0 4-23 16,0-2-5-16,-3 2-1 0,5 1 0 0,-5-1 28 16,0 3 4-16,-2 0 2 0,-1 3 0 0,-3-3-10 15,3 3-8-15,-3 0 9 0,-3 0-9 0,3-1 8 0,0-2-8 16,3 0 0-16,-3-2 9 0,0-3-9 0,3 0 8 16,3-6-8-16,-3 1 8 0,3-4-8 0,0 1 10 15,0 0-10-15,3-5 10 0,0-3 2 0,0 0 1 16,3-6 0-16,0 1 0 0,3 0 3 0,3-6 0 15,3 3 0-15,-1-5 0 0,4-3-6 0,0-5-1 16,6 2 0-16,3-5 0 16,-3 0-96-16,2-2-19 0,1-1-4 0,-3 1-687 15,0-1-138-15</inkml:trace>
  <inkml:trace contextRef="#ctx0" brushRef="#br0" timeOffset="55515.24">16168 14200 2156 0,'-9'-8'96'0,"9"8"19"0,0-5-92 0,0 5-23 0,-3-3 0 0,3 3 0 15,6-5 60-15,3 2 8 0,-4 1 2 0,4-1 0 16,6 0-8-16,-3 3-2 0,3 3 0 0,3 0 0 16,0 2-32-16,0 3-8 0,0-3 0 0,-1 3-1 15,1 3-10-15,-3-1-1 0,0 1-8 0,3 2 12 16,-6 3-3-16,-3-3-1 0,0 3 0 0,-3-3 0 15,0 3-8-15,-3 0 0 0,-3 0 0 0,-3-3 0 16,-3 0 0-16,-3-2 13 0,0 0 0 0,-3-1 0 0,-3 1-13 16,0-1 8-16,-3-2-8 0,0 0 0 15,0 0-25-15,1-3-11 0,-1 1-3 0,3-1 0 16,3-2-136-16,0-1-27 0,3-4-6 0,3-4-762 16</inkml:trace>
  <inkml:trace contextRef="#ctx0" brushRef="#br0" timeOffset="55712.54">16400 14219 864 0,'0'0'38'0,"0"0"8"0,0 0-37 0,0 0-9 16,0 0 0-16,0 0 0 0,0 0 212 0,0 0 40 15,0 0 8-15,-3 8 1 0,0-3-102 0,0 6-21 16,0-1-4-16,0 3-1 0,-3-2-42 0,3 2-9 0,3 3-2 16,-3-3 0-16,3 3-29 0,0 0-7 0,0 3 0 0,3-4-1 15,3 1-25-15,0 0-5 0,0 0-1 0,3 0 0 16,0-3-12-16,3 0 0 0,-1-2 0 0,1 0 0 31,0-4-88-31,6-1-21 0,-3-4-4 0,3 1-1005 0</inkml:trace>
  <inkml:trace contextRef="#ctx0" brushRef="#br0" timeOffset="55923.54">16677 14380 1094 0,'0'0'48'0,"0"0"11"0,0 0-47 0,0 0-12 0,3 8 0 0,0 0 0 0,-1 5 207 16,1-2 39-16,-3-3 8 0,3 2 2 0,6 4-130 15,-3-1-26-15,-6 0-4 0,0-2-2 0,3 2-31 0,0 0-7 16,0-2 0-16,-3 2-1 0,-3-3-35 0,6 1-6 16,3 0-2-16,-3-3 0 0,-6-1 18 0,3-7 3 15,6 8 1-15,-3-2-823 16,-3-6-165-16</inkml:trace>
  <inkml:trace contextRef="#ctx0" brushRef="#br0" timeOffset="56344.08">17352 14571 1555 0,'0'0'138'0,"3"-3"-110"15,-3-2-28-15,0 5 0 0,6-3 256 0,6 0 45 16,0-2 10-16,3 2 1 0,0 1-254 0,3-1-58 15,-1 1 0-15,1-1 0 16,-3 0-169-16,9 1-31 0,27-4-7 0,-16 1-1 0</inkml:trace>
  <inkml:trace contextRef="#ctx0" brushRef="#br0" timeOffset="56491.9">17751 14534 2365 0,'0'0'104'0,"6"-6"23"0,-3 1-102 0,3 0-25 0,-3-1 0 0,6 1 0 16,0 0 55-16,3 0 5 0,0-1 2 0,0 1 0 16,2 0-42-16,4 2-8 0,0-2-1 0,0 2-784 15,3 0-157-15</inkml:trace>
  <inkml:trace contextRef="#ctx0" brushRef="#br0" timeOffset="56641.83">18174 14507 2178 0,'0'0'96'0,"0"0"20"16,0 0-92-16,0 0-24 0,9 0 0 0,0-3 0 15,6 1 40-15,-4-1 3 0,1 1 1 0,6-1 0 16,0 3-19-16,3-3-3 0,-3 3-1 0,6-2-725 16,-4-1-146-16</inkml:trace>
  <inkml:trace contextRef="#ctx0" brushRef="#br0" timeOffset="56950.68">18838 14240 2282 0,'0'0'101'0,"0"-5"21"0,0 5-98 0,3-3-24 0,-1-2 0 0,4 2 0 16,0 0 14-16,3 1-2 0,-3-1-1 0,6 3 0 15,0 0 34-15,3 3 7 0,3 2 2 0,0 0 0 16,0 3-42-16,-1 0-12 0,-2 3 0 0,3-3 8 16,-3 0-8-16,3 2 0 0,0 3 0 0,-3 1 0 15,0-1 0-15,-1 0 0 0,-5-2 0 0,0-1 0 16,-3 4 0-16,0-4 0 0,-6 1 0 0,0-1 8 16,-3 1-8-16,-3-1 0 0,-3-2 0 0,-3 0 0 15,-2 0-9-15,-1 0 9 0,3-3-10 0,-6 1 10 16,0-4-26-16,0 4 1 0,3-6 0 0,0 2 0 15,3-2-135-15,1-2-28 0,2 2-4 0</inkml:trace>
  <inkml:trace contextRef="#ctx0" brushRef="#br0" timeOffset="57153.02">19174 14229 979 0,'0'0'43'0,"0"0"9"16,0 0-41-16,0 0-11 0,0 0 0 0,0 0 0 0,-3 6 253 0,-3-1 49 15,0 0 10-15,-3 0 1 0,3 3-150 0,0 6-31 16,0-4-5-16,0 6-2 0,0 0-55 0,3 2-11 16,0-2-3-16,3 0 0 0,3 0-25 0,3 3-6 15,0-3-1-15,3 2 0 0,3 1-9 0,3-4-3 16,3 1 0-16,3-2 0 16,-1-4-87-16,10-2-17 0,0-3-4 0,0-2-1 0</inkml:trace>
  <inkml:trace contextRef="#ctx0" brushRef="#br0" timeOffset="58023.45">19695 14534 1944 0,'0'0'43'0,"0"0"9"0,0 0 1 0,0 0 1 0,-6-6-43 0,0 4-11 0,0-4 0 0,0 4 0 15,3-4 68-15,0 4 11 0,-6-1 2 0,3-2 1 16,0 2-52-16,0 1-10 0,-6-1-3 0,3 0 0 15,0 3-17-15,1 0 0 0,-7 0 8 0,0 0-8 16,0 3 0-16,0 0 8 0,0-1-8 0,0 3 0 16,3-2 24-16,-3 2-3 0,7 3 0 0,-7-2 0 15,3 2 11-15,0 2 1 0,0-2 1 0,6 5 0 16,0-2-18-16,3 2-4 0,0-2-1 0,0 2 0 16,3 0-11-16,3 0 0 0,3 1-10 0,3-1 10 0,0-3-8 0,3 1 8 15,0-3 0-15,-3 0-9 0,0 0 9 0,2-3 0 16,1 0 0-16,0-5 0 0,0 3 0 15,3-6 0-15,0 3 0 0,3-5 0 0,-6-3 0 16,3 3 0-16,-1-6 0 0,1 1 0 0,0-3 0 0,-6 2 0 16,3-5 0-16,-3 0 0 0,0-2-8 0,0-4-4 15,-3 1 0-15,0-2 0 0,-3-4 12 0,3-2 0 16,-3 2 0-16,0-2 0 0,-3 6 0 0,0-1 9 16,0 3-1-16,0 2-8 0,-3 6 27 0,3 0-2 15,0 2 0-15,-3 6 0 0,3 5 6 0,0 0 1 16,0 0 0-16,0 0 0 0,0 8-32 0,-3 0 0 0,0 5 0 0,0 0 0 15,0 0 0-15,0 3-12 0,3 5 1 0,0 1 0 16,0-1 11-16,0-3 16 0,0 3-4 0,6-2-1 16,-3-1-11-16,3 1 0 0,0-3 0 0,3-3 0 15,0 0-16-15,2-2-6 0,4-1-1 0,0-4 0 32,6-1-93-32,3-2-20 0,0-3-3 0,2-3-1 0</inkml:trace>
  <inkml:trace contextRef="#ctx0" brushRef="#br0" timeOffset="58461.36">19879 13938 2170 0,'0'0'48'0,"0"0"9"0,0 0 3 0,6-2 1 0,-3-1-49 0,3 3-12 16,3 0 0-16,3 0 0 0,-3 3 57 0,0-1 9 15,6 1 2-15,0 2 0 0,0-5-10 0,2 5-2 16,4 1 0-16,0-1 0 0,0 0-38 0,-3 1-8 16,3-1-2-16,-1 3 0 0,-2-3 7 0,-3 0 1 15,3 3 0-15,-3-2 0 0,-6 2 6 0,3-3 2 16,-3 3 0-16,-3 2 0 0,0 1 0 0,-3 0 0 16,0-1 0-16,-3 3 0 0,-3 3 1 0,3 0 1 15,-6 0 0-15,0 3 0 0,3 2-10 0,-3 0-3 16,-3 3 0-16,3 2 0 0,0 3-13 0,0 3 11 15,0 0-11-15,0 0 10 0,3 2-10 0,-3 0 0 16,0-2 0-16,3 0 0 0,0 0 0 0,0-3 0 16,3 0 0-16,-3 3 0 0,3-6 8 0,3 0 0 0,-3-2 0 0,3 0 0 15,-3 0-8-15,3-6 0 0,0 1 0 0,-3-3 8 16,3 0-8-16,-3-3 12 0,0-3-12 0,0-4 12 16,0-6 8-16,0 0 3 0,-3 5 0 0,-3-2 0 15,0-3-12-15,-9-3-3 0,1-2 0 0,-7-1 0 16,-3 1-8-16,-3 0 0 0,-6 0 0 0,-5-1 0 31,-4 1-129-31,-3 0-31 0,-50-3-7 0,18 0-1 0</inkml:trace>
  <inkml:trace contextRef="#ctx0" brushRef="#br0" timeOffset="60396.27">14584 15732 115 0,'9'-5'0'0,"-3"2"10"0,0-2-10 0,0 5 0 16,0-5 0-16,0 2 0 0,0 0 243 0,0-2 46 16,3 0 10-16,-3 2 1 0,-1 0-153 0,4 1-31 0,0-1-7 0,0 1-1 15,0-1-29-15,0 3-7 16,0 0 0-16,0 5-1 0,0 0-12 0,-3 3-3 0,6-5 0 0,-3 5 0 16,0 3-1-16,-3-1-1 0,3-2 0 0,-1 5 0 15,-2 3-20-15,0-3-4 0,-3 3-1 0,0-2 0 16,3-1-14-16,-3 5-3 0,-3-5-1 0,-3 3 0 15,0-2-2-15,-3 1 0 0,-3-7 0 0,0 6 0 16,-5-1-9-16,-1 0 10 0,0 3-10 0,-3-3 10 16,-3 0-23-16,0-2-5 0,0 0-1 0,1 2 0 31,-1-5-21-31,3 0-4 0,0-3 0 0,3 3-1 0,3 0-151 0,6-5-31 16,-12-6-5-16,18 3-2 0</inkml:trace>
  <inkml:trace contextRef="#ctx0" brushRef="#br0" timeOffset="60667.07">14840 15748 1724 0,'0'0'76'0,"0"0"16"0,0 0-73 0,0-8-19 16,0 8 0-16,0 0 0 0,-3-5 76 0,3 5 12 16,0 0 3-16,0 0 0 0,0 0 16 0,0 0 3 15,0 0 1-15,0 0 0 0,-3 5-73 0,-3 6-14 16,3-3-4-16,0 2 0 0,0 3 0 0,0 3-1 15,-3-2 0-15,3 7 0 0,0-3 0 0,0 3 0 16,-3 1 0-16,3-1 0 0,0 0-2 0,0-3 0 16,0 4 0-16,3-4 0 0,-3 1-1 0,6 2 0 15,0-8 0-15,3 6 0 0,0-6 0 0,3 0-1 0,6 0 0 0,0-5 0 16,3-3-15-16,3 1 0 0,9-4 0 0,-1-4 0 31,4-4-43-31,6 1-8 0,-4-5-1 0,4-1-1153 0</inkml:trace>
  <inkml:trace contextRef="#ctx0" brushRef="#br0" timeOffset="61935.75">15209 15983 576 0,'0'0'51'0,"0"0"-41"0,0 0-10 0,0 0 0 16,0 0 145-16,0 0 27 15,0 0 6-15,0 0 1 0,-6 3-35 0,3 0-6 0,-3 2-2 0,3 3 0 16,-3-3-46-16,3 9-10 0,-3-4-1 0,3 3-1 15,-3 3-13-15,3 0-2 0,-2 3-1 0,2-1 0 16,0 1-17-16,0-1-3 0,0 1-1 0,0-3 0 16,0 2-13-16,3 1-2 0,0-4-1 0,0-1 0 15,0-4-9-15,0 1-1 0,6-1-1 0,-6 1 0 16,6-6-6-16,0-2 0 0,-1 5-8 0,4-5 12 16,0-3-4-16,3 0 0 0,0 0-8 0,3-3 12 15,-3 0-31 1,3-2-6-16,0-8-2 0,-3 7 0 0,2-1-144 0,-2-7-29 0,0 1-5 0</inkml:trace>
  <inkml:trace contextRef="#ctx0" brushRef="#br0" timeOffset="62288.78">15156 15782 1389 0,'0'0'61'0,"0"0"14"0,0 0-60 15,0 0-15-15,0 0 0 0,0 0 0 0,0 0 86 0,0 0 14 16,0 0 4-16,0 0 0 0,-3 3-20 0,0 5-3 16,0-3-1-16,0 3 0 0,0-2-40 0,0-1-9 15,-3 3-2-15,3 0 0 0,0-3-7 0,3 3-2 0,-6-3 0 0,6 3 0 16,0-8-5-16,3 8-2 0,-3-8 0 0,3 5 0 15,-3-5-13-15,6 6 9 0,-6-6-9 0,9 0 8 16,0 0-8-16,-3-3 12 0,-1-2-12 0,4-1 12 16,0-2-12-16,-3 1 0 0,3-4 0 0,-6 6 0 15,0-6-12-15,0 1-7 0,3 4-1 0,-6-2-1 16,0 0 0-16,0 8 0 0,-6-5 0 0,0 0 0 31,0 2-15-31,0 0-2 0,0 1-1 0,-3 2-578 0,9 0-116 0</inkml:trace>
  <inkml:trace contextRef="#ctx0" brushRef="#br0" timeOffset="62677.58">15819 15356 1440 0,'0'0'128'0,"0"0"-103"16,0 0-25-16,0 0 0 0,0 0 110 0,3 0 17 16,3 0 3-16,-6 0 1 0,0 6-4 0,3-1-1 15,0 6 0-15,3-1 0 0,-3 3-57 0,0 3-11 16,0 0-2-16,-3 5-1 0,3 3-10 0,-3 0-1 0,0 5-1 0,0 0 0 15,0 3-16-15,-3 0-3 0,0 2-1 0,0 0 0 16,0 1-2-16,0 5 0 0,0-6 0 0,0 3 0 16,0 0-10-16,0-3-3 0,-3 1 0 0,3-3 0 15,-3-1 1-15,6-4 0 0,-3 2 0 0,3-3 0 16,-3-5-9-16,3 1 0 0,-3-9 9 0,3 5-9 16,0-2 0-16,3-2-18 0,0-4 3 0,3-2 1 31,0-3-203-31,0 6-41 0,6-8-8 0,9-6-2 0</inkml:trace>
  <inkml:trace contextRef="#ctx0" brushRef="#br0" timeOffset="63170.91">16444 15785 864 0,'-12'-16'38'0,"10"11"8"0,-4-6-37 0,3 6-9 0,0-3 0 0,0 0 0 16,3 3 240-16,3 0 45 0,3-1 10 0,0 4 1 15,-1-4-216-15,4 4-43 0,0-4-9 0,0 6-1 16,3 0 13-16,0 0 4 0,0-2 0 0,3 4 0 16,3 1-4-16,-3 2-1 0,5-5 0 0,1 6 0 15,3 2 5-15,-3-3 0 0,0 5 1 0,3-2 0 16,-1 0-29-16,-5 6-7 0,-6-1-1 0,3 3 0 15,6 0-8-15,-6-3 0 0,-9 5 0 0,-3-2 0 16,-3 3 8-16,0-1-8 0,-3-5 12 0,-3 9-4 16,-12-4 14-16,6 1 2 0,3-4 1 0,-6 1 0 0,-9 0-1 15,1 0 0-15,-4 0 0 0,0-3 0 16,0 0-24-16,3 1 0 0,-2-4 0 0,5-2 0 0,0-3 0 0,0-2 0 16,3 2 0-16,6-5 0 15,3 6-97-15,3-6-25 0,6 0-5 0,3-8-953 16</inkml:trace>
  <inkml:trace contextRef="#ctx0" brushRef="#br0" timeOffset="63412.53">16825 15727 2322 0,'0'0'103'0,"0"0"21"0,-9 0-100 0,4 5-24 15,5-5 0-15,-3 5 0 0,-6-2 72 0,0 8 8 16,3-3 3-16,3 5 0 0,-3 0 6 0,0 0 2 15,-3 1 0-15,6 4 0 0,6 1-58 0,-3-1-11 0,-6 1-2 0,6-1-1 16,3 1-10-16,0 2-1 0,0-3-8 0,0 1 12 16,0-3-12-16,6 0 0 0,3-1 0 0,0 1 0 15,-1-2 0-15,4-4 0 0,3 1 0 0,0-3 0 32,0-3-18-32,3 0-6 0,0-5-2 0,5 0 0 15,-2 0-211-15,3-5-43 0,18-6-8 0,-7-4-1 0</inkml:trace>
  <inkml:trace contextRef="#ctx0" brushRef="#br0" timeOffset="63801.87">17224 16089 979 0,'-15'6'87'0,"15"-6"-70"16,0 0-17-16,0 0 0 0,0 0 214 0,0 8 39 16,9-6 8-16,0 9 2 0,-6-1-184 0,0-4-37 15,0 4-7-15,0 1-2 0,0-1 28 0,0 4 6 16,0-4 1-16,6 3 0 0,0-2-33 0,0 2-7 15,-9 3 0-15,3 0-1 0,6-3-27 0,-3 3 8 0,-3-3-8 16,-3 3 0-16,0-3 10 0,0 1-10 16,3-4 12-16,-3 1-12 0,-6 2 23 0,0-2-3 0,6-1 0 15,-3-2 0-15,-6 0-20 0,-3 0 0 0,0-3 0 0,0 1 0 16,3-4 0-16,-6 4 9 0,-6-6-9 0,4 5 10 16,2-5-10-16,0 0 0 0,-6 0 9 0,3 0-9 31,3-5-62-31,0-1-17 0,1-2-3 0,2 0-952 0</inkml:trace>
  <inkml:trace contextRef="#ctx0" brushRef="#br0" timeOffset="64149.45">17135 15878 2487 0,'-18'-8'110'0,"18"8"23"0,0 0-106 0,0 0-27 16,0 0 0-16,0 0 0 0,0 0 0 0,0 0-16 16,6 0 3-16,-6 0 0 0,0 0 13 0,9 0 12 15,0 2-3-15,-3 4 0 0,-6-6-9 0,3 2 8 16,6 1-8-16,0 2 8 0,-9-5-8 0,6 6 0 16,3-1-10-16,-3 0 10 0,-1-2 0 0,-5-3 0 15,0 0 0-15,3 2 0 0,9-2 0 0,-6 6 0 16,-6-6 0-16,0 0 0 15,6 0-20-15,-6 0-12 0,0 0-1 0,0 0-1 0,0 0 26 0,0 0 8 0,0-6 0 0,-3 1 0 16,-9 2 8-16,6 1 8 0,6 2 1 0,0 0 1 16,-8-3 15-16,2 3 3 0,6 0 1 0,0 0 0 15,0 0-23-15,0 0-5 0,-9 3-1 0,9-3 0 32,0 0-112-32,6 5-22 0,-6-5-5 0,3 5-1 0</inkml:trace>
  <inkml:trace contextRef="#ctx0" brushRef="#br0" timeOffset="64886.83">17635 16200 864 0,'9'-2'76'0,"-9"2"-60"15,0 0-16-15,0 0 0 0,0 0 220 0,0 0 40 16,12-3 9-16,-12 3 2 0,0 0-110 0,0 0-21 15,0 0-5-15,6 8-1 0,-9 0-40 0,3 3-8 16,0-3-2-16,0 2 0 0,0 1-37 0,0 2-8 0,-9-2-2 16,6 2 0-16,6-5-20 0,-9 2-4 0,-3 4-1 0,3-7 0 31,0 4-55-31,-3-3-11 0,0 0-2 0,0 0-740 0,-3-3-147 0</inkml:trace>
  <inkml:trace contextRef="#ctx0" brushRef="#br0" timeOffset="65531.81">18019 16222 230 0,'0'0'20'0,"0"0"-20"16,9 5 0-16,-3-2 0 16,3 2 257-16,0-3 47 0,0-2 10 0,3 0 2 0,2 0-157 0,-2-2-31 15,-3 2-7-15,3-5-1 0,3 5-36 0,0 0-7 16,3-6-1-16,3 4-1 0,-1-4-55 0,-2 6-12 16,3-8-8-16,0 3-920 0</inkml:trace>
  <inkml:trace contextRef="#ctx0" brushRef="#br0" timeOffset="65742.5">18635 16169 1324 0,'0'0'118'0,"9"-3"-94"0,0 3-24 0,0-3 0 16,-3-2 122-16,6 5 20 0,0-5 4 0,0-3 1 15,2 8-70-15,1-5-13 0,0 5-4 0,0-3 0 16,0 3-49-16,0-5-11 0,0 5 0 0,3 5 0 31,-3-5-39-31,2 3-5 0,-2-3 0 0,0 2-1 16,3 1 3-16,-3-3 1 0,0 0 0 0,-3-3 0 15,3 3-12-15,2 0-3 0,-5-5 0 0,6 0-429 0,-3 2-87 0</inkml:trace>
  <inkml:trace contextRef="#ctx0" brushRef="#br0" timeOffset="66055.3">19102 15745 2516 0,'0'0'56'0,"0"0"11"0,0 0 2 0,0 0 1 0,0 0-56 0,9 3-14 16,3 0 0-16,3-1 0 0,-3-2 48 0,3 11 6 15,3-3 2-15,0 2 0 0,-3 1-46 0,5 2-10 16,-2 6 0-16,0-6 0 0,0 5 0 0,-3-2 12 16,3 3-3-16,-6-1-1 0,0 1-8 0,-1-1 0 15,-2 1 0-15,0-1 0 0,-6 4 8 0,-3-6-8 16,-3 2 8-16,-3-2-8 0,0 0 0 0,-3 0 0 16,-5-3 8-16,-1 0-8 0,-3-2 0 0,-3-3-9 0,0 2 9 0,-3-7-13 31,1 5-135-31,-1-3-28 0,0-5-4 0,0 0-2 0</inkml:trace>
  <inkml:trace contextRef="#ctx0" brushRef="#br0" timeOffset="66251.75">19519 15740 2469 0,'-9'0'54'0,"6"0"11"0,-6 5 3 0,3 3 2 16,-6 0-56-16,1 3-14 0,-4-1 0 0,-3 6 0 0,0-2 68 0,3 4 12 15,-3 3 1-15,6 0 1 16,0 1-18-16,3-1-4 0,4 0-1 0,2 8 0 16,3-5-46-16,3 0-13 0,2 2 0 0,4-5 8 15,3 3-66-15,3-3-13 0,6-8-2 0,0 6-767 16,3-11-152-16</inkml:trace>
  <inkml:trace contextRef="#ctx0" brushRef="#br0" timeOffset="66536.12">19614 16105 1785 0,'-9'-2'79'0,"9"2"17"0,0 0-77 0,0 0-19 0,0 7 0 16,0 1 0-16,0 0 84 0,3 3 14 0,3-3 2 0,-3 10 1 16,3-2-50-16,0 3-11 0,3-1-1 0,-3 6-1 15,3-3-27-15,-3 3-11 0,0 0 8 0,-3 0-8 16,3 2 9-16,-3-2-9 0,0-3 10 0,0 0-10 15,-3 6 44-15,-3-3 2 0,3-6 1 0,-3 3 0 16,-3 0-26-16,0-2-5 0,0-6 0 0,-3 0-1 16,-3 1 27-16,-3-4 6 0,0-2 0 0,-2 0 1 15,-1-8-18-15,0 0-4 0,0 0-1 0,0 0 0 16,-3-8-16-16,1 0-10 0,-4-5 12 0,3 0-12 16,3-3-86-1,0 3-24-15,3-14-5 0,3 6-1028 0</inkml:trace>
  <inkml:trace contextRef="#ctx0" brushRef="#br0" timeOffset="66698">19573 16015 979 0,'0'0'87'0,"-6"-2"-70"15,6 2-17-15,0 0 0 0,0 0 285 0,-6-6 54 16,6 6 10-16,0 0 3 15,0 0-352-15,3-2-60 0,3-4-16 0</inkml:trace>
  <inkml:trace contextRef="#ctx0" brushRef="#br0" timeOffset="66929.7">19966 16092 172 0,'0'0'16'16,"0"0"-16"-16,0 0 0 0,0 0 0 0,0 5 488 0,-3 3 96 0,3 0 18 0,-3 3 4 16,-3-3-458-16,3 2-91 0,3 6-18 0,0 3-4 15,0-3 9-15,0 2 1 0,0 1 1 0,3 2 0 16,0 0-33-16,-3-5-13 0,3 2 11 0,-3 1-11 16,3-3 16-16,0-3-4 0,3-3 0 0,-6-2 0 31,3 3-127-31,-3-8-25 0,0 5-6 0,0-8-910 0</inkml:trace>
  <inkml:trace contextRef="#ctx0" brushRef="#br0" timeOffset="67055.5">19793 16280 1152 0,'0'0'51'0,"0"0"10"0,0 0-49 0,9 0-12 16,0 2 0-16,0-2 0 0,3 0 130 0,3 0 23 15,2 0 5-15,1 3 1 0,3-3-135 0,3 0-24 16</inkml:trace>
  <inkml:trace contextRef="#ctx0" brushRef="#br0" timeOffset="67395.78">20245 16182 1843 0,'0'0'164'0,"-3"-5"-132"16,3-1-32-16,0 6 0 0,0 0 118 0,0 0 17 0,0-8 3 0,3 3 1 15,-3 5-33-15,9 0-6 0,-9 0-2 16,6 0 0-16,0 0-64 0,3 5-13 0,0-2-2 0,0 2-1 15,-3 1-18-15,3 2 0 0,-3 0 0 0,-3 2 0 16,0 1 0-16,-3-1 0 0,0 1 0 0,0 2 0 16,-3-5 9-16,3 5-9 0,-3-2 0 0,0-3 9 15,0 2-9-15,3-2 0 0,0-8 0 0,0 0 8 16,-6 3-8-16,6-3 0 0,0 0 0 0,0 0 0 16,0 0 0-16,3-8 0 0,3 3 0 0,0-3 0 15,3-3-16-15,3 1 2 0,0-1 0 0,3 3 0 16,-1 0-9-16,1-2-1 0,0-4-1 0,3 9 0 15,-6-3 1-15,3 8 0 0,-3-5 0 0,-6 5 0 16,3 0 15-16,0 2 9 0,-1 1-10 0,-2 2 10 0,-3 3 0 16,6 0 0-16,-6-2 0 0,3 1 10 0,0-1-2 15,0 7 0-15,3-2 0 0,0-1 0 0,0-2-8 0,3 0-11 16,3 0 3-16,0-3-752 16,0-2-149-16</inkml:trace>
  <inkml:trace contextRef="#ctx0" brushRef="#br0" timeOffset="67695.92">20832 15261 2188 0,'12'8'97'0,"-9"0"20"0,0 5-93 0,6 6-24 0,6 5 0 0,2 2 0 15,7 6 29-15,0 0 2 0,0 2 0 0,3 0 0 16,-1 6 26-16,1 5 6 0,-3 0 1 0,3 0 0 16,-3 3-23-16,-1 2-4 0,4-2-1 0,0 2 0 15,-6-3-16-15,0 6-3 0,-6-2-1 0,-1-1 0 16,-5-3-8-16,-3 1-8 0,0 2 12 0,-6-2-12 16,-6-3 12-16,-9-5-12 0,-2 5 12 0,-7-6-12 15,-3-7 16-15,-3 2-3 0,-6-2-1 0,-8-5 0 16,-7-1 1-16,-2-2 0 0,-10-3 0 0,-2-2-852 15,-1-3-170-15</inkml:trace>
  <inkml:trace contextRef="#ctx0" brushRef="#br0" timeOffset="69584.07">14584 16362 903 0,'-3'-3'20'0,"3"3"4"0,0 0 0 0,0 0 2 0,0 0-26 0</inkml:trace>
  <inkml:trace contextRef="#ctx0" brushRef="#br0" timeOffset="69873.28">14474 16510 288 0,'0'0'25'0,"0"0"-25"16,0 0 0-16,6 5 0 0,0-5 251 0,0 3 45 15,3 2 8-15,0-5 3 0,0 6-158 0,-1-4-31 16,4 1-6-16,6-1-2 0,3 4-10 0,0-6-3 16,0 0 0-16,6 2 0 0,-1 1-23 0,7 0-5 15,6-6-1-15,-1 3 0 0,4 3-20 0,6-3-4 16,-1 0 0-16,1-3-1 0,-3 0-9 0,2 1-2 15,-2 2 0-15,0-6 0 0,-4 6-16 0,1-2-3 0,3-1-1 0,-10 1 0 16,1-4-12-16,-6 6 0 0,-3 0 8 16,-7-2-8-1,-2-1-142-15,-6 3-31 0,3 0-7 0,-15 0 0 0</inkml:trace>
  <inkml:trace contextRef="#ctx0" brushRef="#br0" timeOffset="75287.27">2151 10755 1267 0,'0'0'112'0,"3"-5"-89"0,6 0-23 0,0 2 0 16,0-2 55-16,6 2 6 0,5 3 2 0,1-2 0 16,0 4-36-16,3-2-7 0,9 3-2 0,-4-1 0 15,-2-2-18-15,3 3-11 0,0-3 2 0,5 0 0 16,1 3 25-16,3-3 4 0,0 0 2 0,5 2 0 0,4-2 24 0,-1 3 5 16,-5-3 1-16,3 3 0 0,-1-1-32 15,7 1-5-15,6 0-2 0,2-1 0 0,4 4-1 0,-1-4 0 16,-2 3 0-16,8 1 0 0,-2-1-12 0,8-2 0 15,0 2 0-15,4 0 0 0,-1 1 0 0,-2-4 0 16,2 1 0-16,3 0 0 0,10 2 8 0,-1-3-8 16,-3-2 0-16,4 0 9 0,2 0-9 0,0 0 0 15,-3 0 0-15,1 0 8 0,2-2-8 0,0 2 8 16,1-3-8-16,-4 1 8 0,-6-1 4 0,6 0 0 16,1 1 0-16,-1-1 0 0,-3 0 4 0,4 1 2 15,2-4 0-15,0 4 0 0,1-4-8 0,-7 1-2 16,-3 0 0-16,-2-3 0 0,-4 3-8 0,0-1 0 15,1 1 0-15,-7 2 0 0,-2-2 0 0,-7 0 0 16,-5 0 0-16,-1 2 0 0,-2-2 0 0,-4 2 0 0,1 0 0 0,-3 1 0 16,-7-1 9-16,-5 3 3 0,-3-3 1 0,-3 3 0 15,-7-2-13-15,-2 2 11 0,-3-3-11 0,-3 3 10 16,-3 0-10-16,-3-3 10 0,-9 3-10 0,0 0 10 16,0 0-28-16,0 0-6 0,0 0 0 0,-3-2-900 15</inkml:trace>
  <inkml:trace contextRef="#ctx0" brushRef="#br0" timeOffset="96577.38">10295 8784 874 0,'3'-16'39'0,"0"14"8"15,3-4-38-15,0 4-9 0,0-1 0 0,0 0 0 16,3-2-23-16,-1 2-6 0,-2-2-2 0,6 3 0 0,-3-1 31 0,6 3 10 16,-6-3 0-16,3 3 0 0,0 0 60 0,3 0 12 15,-3 0 2-15,3 3 1 0,-1-3-12 0,1 5-2 16,3-2-1-16,-3 2 0 0,3 3-29 0,0-3-5 16,-3 3-2-16,2-2 0 0,1 2-18 0,-3 2-3 15,3-2-1-15,-3 3 0 0,0 2-1 0,-3 0-1 0,0 0 0 0,0 1 0 16,-3 4 4-16,-4 3 1 0,1-2 0 0,0 5 0 15,-3-3 13-15,-3 5 2 0,0 1 1 0,-3 4 0 16,0 1-4-16,-3 0-1 0,0 2 0 0,1 1 0 16,-4 2-10-16,0 2-1 0,3 1-1 0,-3 5 0 15,-3 0-4-15,3 3-1 0,0 2 0 0,0-2 0 16,0 2-9-16,0-3 10 0,0 1-10 0,-3 2 10 16,6 1-2-16,-2-1-8 0,-1 3 12 0,3-6-4 15,-3 1 12-15,3-3 3 0,0-5 0 0,3-1 0 16,0-2-23-16,0-2 0 0,0-1 0 0,3-5 0 15,0-2 0-15,0 2 8 0,0-5-8 0,0 2 0 16,0-7 13-16,-3 2-1 0,3-3-1 0,-3-4 0 16,3-1 7-16,-3 0 2 0,3-8 0 0,-3 3 0 15,0-2 20-15,-3-4 5 0,3 1 1 0,-3 0 0 0,-3-3-7 16,0 0-2-16,3-3 0 0,-6 0 0 0,0 1-20 0,1-1-4 16,-4-2-1-16,-3-1 0 0,0 4-12 0,0-4 0 15,-3 1 0-15,-3 3 0 16,-2-1-27-16,-1-2-11 0,-3 2-2 0,0 3-1 15,-5 3-159-15,-4-1-32 0,-47 1-7 0,20 2-1 0</inkml:trace>
  <inkml:trace contextRef="#ctx0" brushRef="#br0" timeOffset="97676.42">1579 8993 1036 0,'-3'-2'92'16,"0"-4"-73"-16,1-2-19 0,-4 0 0 0,6 3 82 15,-9 0 13-15,9 0 2 0,-9-1 1 0,6-2-54 0,-6 3-12 16,3 5-1-16,-3-5-1 0,3 2-18 0,-3-2-3 15,0 5-1-15,-3 0 0 0,-3-3-8 0,-3 3 8 16,1 3-8-16,-4-1 8 0,0 4 6 0,-3-1 1 16,-3 3 0-16,-2-3 0 0,2 6-5 0,-3-3-1 15,6 2 0-15,-6 4 0 0,10-4 28 0,-1 1 6 16,0 2 1-16,0 0 0 0,-3 3-27 0,3 3-5 16,7-1 0-16,-1 1-1 0,3 2-11 0,-3-3 10 15,6 6-10-15,3 0 10 0,-3 0-10 0,6 2 12 16,0-2-12-16,3 5 12 0,0 3-12 0,0 2 10 15,0 1-10-15,0 4 10 0,6 6-10 0,-3 0 0 16,3 3 0-16,0 0 0 0,3-1 0 0,-9 3 0 0,6 6 0 16,0 0 0-16,3 4 0 0,-6 1 8 0,0-3-8 15,0 3 0-15,0 0 0 0,0-3 8 0,-3 6-8 0,0-3 0 16,0-3 8-16,-3 0-8 0,3-5 0 0,-3-3 8 16,3-2-8-16,0 0 0 0,-3-9 0 0,3 4 0 15,-6-4 0-15,6-4 0 0,0-1 0 0,-6-5 0 16,3-2 0-16,3-6 0 0,0-3 0 0,0-2 8 15,-6-3 8-15,6-2 0 0,0-6 1 0,0-5 0 16,0 0 18-16,0 0 3 0,0 0 1 0,9-2 0 16,0-4-8-16,3-4-2 0,2-3 0 0,7-3 0 15,0-3-18-15,3-2-11 0,3 0 12 0,3 0-12 16,5 2 8-16,10 1-8 0,0-4 0 0,2 7 0 16,-2-4 0-16,5 1 0 0,7 2-10 0,-3 0 10 15,2 3 0-15,7-1 0 0,-4 6 12 0,-2 0-676 16,-1 3-136-16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11-05T18:22:52.770"/>
    </inkml:context>
    <inkml:brush xml:id="br0">
      <inkml:brushProperty name="width" value="0.05292" units="cm"/>
      <inkml:brushProperty name="height" value="0.05292" units="cm"/>
      <inkml:brushProperty name="color" value="#FF0000"/>
    </inkml:brush>
  </inkml:definitions>
  <inkml:trace contextRef="#ctx0" brushRef="#br0">3520 4191 1144 0,'0'0'51'0,"-3"-5"10"0,3 5-49 0,0 0-12 16,0 0 0-16,0 0 0 0,0-8 44 0,6 0 5 0,-6 8 2 0,6-5 0 16,3-3-42-16,3 2-9 0,6 1 0 0,3 0 0 15,2-3 20-15,4 0 5 0,3 0 1 0,0-3 0 16,2 3-14-16,4-2-4 0,3 2 0 0,3-3 0 15,2 3 25-15,4-2 5 0,2 2 1 0,4 0 0 16,3 3-11-16,-1-1-3 0,1 4 0 0,5 2 0 16,1 0-2-16,2 2-1 0,1 4 0 0,2-1 0 15,1 5-6-15,2 4-2 0,0-1 0 0,1 0 0 16,-1 3 2-16,-2 3 0 0,-1-4 0 0,1 9 0 16,2-3-7-16,1 6-1 0,2-1 0 0,0 3 0 15,1-2-8-15,-4-1 10 0,7 1-10 0,-1-1 10 0,0 1-10 16,4-1 8-16,-7 1-8 0,4-1 8 15,2-2-8-15,3 5 0 0,-2 0 0 0,-1 3 0 0,0 0 0 0,-2 2 0 16,2-2 9-16,-2 2-9 0,2 3 8 0,-9 0-8 16,-2 0 10-16,5 3-10 0,4 0 21 0,-7 2-1 15,-11 0-1-15,-1 3 0 0,4 3-19 0,-4-3 8 16,-2-3-8-16,-1 1 0 0,-5-4 19 0,8 1-3 16,4 0-1-16,-4-1 0 0,-2 1-7 0,3 0-8 15,-1-3 11-15,7 0-11 0,-4 2 11 0,1-1-11 16,2-1 10-16,-2 0-10 0,-4-3 8 0,1 3-8 15,-1-3 0-15,1 3 9 0,-4 1-9 0,1-4 0 16,-1 6 0-16,1-6 8 0,-3 3-8 0,-4 0 0 0,4-3 9 0,-1 1-9 16,-2 2 0-16,2-3 8 0,-5-2-8 0,3 0 0 15,-4 5 9-15,-2 0-9 0,-3-3 12 0,-4 1-12 16,4-1 22-16,-3 3-2 0,-4-2-1 0,1-1 0 16,-6 0 0-16,3 1 0 0,-1-4 0 0,1 4 0 15,0-3-2-15,0 2 0 0,-4-2 0 0,4 0 0 16,0 2-17-16,0-5 8 0,2 0-8 0,4-2 0 15,-3-4 8-15,2 1-8 0,4-3 0 0,0 1 0 16,-1-1 0-16,-2-3 0 0,0 1 8 0,0 2-8 16,-1-3 0-16,1 4 0 0,0-1 0 0,-1 0 0 15,1 0 0-15,3 0 0 0,-1 0 0 0,1 1 0 16,0-1 8-16,-1 3-8 0,4-6 0 0,-3 3 0 16,-4 0 0-16,1 1-12 0,6-1 0 0,-1 0 0 15,-2 0 12-15,0 0 16 0,2 0-3 0,-5 1-1 16,3-1-12-16,-4 3 9 0,-2-3-9 0,0 0 8 15,3 0-8-15,-1 3 8 0,-2-3-8 0,0 3 8 0,2-3-8 0,4-2 0 16,-3 4 9-16,2-1-9 0,-2 1 0 0,0-1 9 16,-3-1-9-16,-1 0 0 0,-2 0 10 0,3 0-10 15,-1-2 8-15,1 2-8 0,0-3 9 0,3 4-9 16,-7-1 10-16,7-3-10 0,-6 3 9 0,2 1-9 16,-2 1 8-16,0-1-8 0,0-1 9 0,-1 0-9 15,4 3 10-15,-6-3-10 0,3 3 8 0,2-3-8 16,1 0 0-16,0-2 0 0,3 2 0 0,-4-3 8 15,1 3-8-15,-3-2 0 0,-1-1 0 0,4-2 0 16,-3 0 8-16,0 3-8 0,2-1 0 0,-2 1 0 16,0-1 0-16,0 1 0 0,-1-1 0 0,-2 1 0 15,0 2 0-15,0 0 0 0,-4 0 9 0,1 0-9 0,-3 3 8 16,0 0-8-16,0-3 10 0,-1 3-10 16,-2 0 12-16,3 0-12 0,0-3 11 0,0 3-11 0,0-3 10 0,-1 0-10 15,-2 3 0-15,6-3 0 0,-3 0 0 0,6-2 0 16,-1-3 8-16,1-1-8 0,0-1 11 0,0 2-11 15,-1-3 0-15,1-3 0 0,3 1 0 0,-3-3 0 16,5-3 0-16,-2 0-11 0,0 1 11 0,3-4-13 16,2-2 13-16,-2 0 0 0,0 0 0 0,2-5 0 15,-5 2 0-15,3 1-9 0,-6 2 9 0,2-3 0 16,1 3 0-16,0 0 0 0,-3 0 0 0,2 0 0 16,4-2 0-16,0 2 0 0,0 5 0 0,-1-3 0 15,-2 1 0-15,3-3 0 0,-1 3 0 0,-2 2 0 16,3 0 0-16,-3 1 0 0,-1-4 0 0,7 1-8 0,-3 0 8 15,2-1 0-15,-2 1 0 0,3-3 0 0,-3 3 0 0,2-1 0 16,-2 1 0-16,0-1 0 0,-4-2 0 0,4 3 0 16,0 0 0-16,0 2 0 0,-1-5 0 0,1 3 0 15,3-1 0-15,-1 6 0 0,1-2 0 0,-3-1 0 16,0 0 0-16,-1 0 0 0,1 3 0 0,-3 0 0 16,0-5 0-16,-1 2 0 0,7 3 0 0,-3 0 0 15,-1-3 0-15,4 3 0 0,-3 0 0 0,2 0 0 16,-2 3 0-16,-3-1 0 0,0-2 0 0,2 3 0 15,-5-1 0-15,3 4 0 0,3-4 0 0,-1 4 0 16,-2-1 0-16,3 0 0 0,0 0 0 0,2 0 0 16,1 3 0-16,0 0 0 0,-4 0 0 0,1 0 0 0,0-3 0 15,0 0-8-15,2 6 8 0,1-3 0 0,0-3 0 16,-1 3 0-16,4 0 0 0,-3 0 0 0,-1 5 0 0,1-3 0 16,-3 1 0-16,-1-1 0 0,1 4 0 0,-3-1 0 15,-3-3 0-15,2 3 0 0,1 1 0 0,-3 1 0 16,-6-1 0-16,6-1 0 0,-1 3 0 0,-2-1 0 15,-6 4 0-15,0-1 0 0,6 1 0 0,-4-3 0 16,1 5 0-16,-3-3 0 0,0 1 0 0,6-1 0 16,-4-2 0-16,1 2 0 0,-3 1 0 0,3-3 0 15,6-1 0-15,-4 1 0 0,-2 0 0 0,3 0 0 16,0 0 0-16,6-1 0 0,-4 1 0 0,4 0 0 16,-3 3 0-16,3-6 0 0,2 2 0 0,1-1-8 15,-3-1 8-15,3 0 0 0,8 0-9 0,-2 0 9 16,0-2-15-16,2-1 2 0,1 1 0 0,2-3 0 15,-2 2 13-15,0-2-9 0,-1 3 9 0,-2-3-8 0,3 2 8 16,-1-2 9-16,-2 2-1 0,0-2-8 0,-1 0 0 0,1 0 0 16,-3 3 0-16,-4-4 0 0,1 1 0 0,0 0 0 15,-3-3 0-15,2 3 0 0,1-2 0 0,-3-1 0 16,-3 0 0-16,2-2 0 0,1-1 0 0,0 3-9 16,0-2 9-16,-1 0-8 0,-2-3 8 0,0-1 0 15,0 1 0-15,-1 0 0 0,1-2 0 0,-3 2 0 16,0-3 0-16,2 0 0 0,1 0 8 0,0 1-8 15,3-1 8-15,-1 0-8 0,1-2 0 0,0 2 0 16,0 1-10-16,-1-4 10 0,1 3 0 0,0-2-8 16,-3 0 8-16,2 2 0 0,1-2 0 0,0-1 0 15,3 1-8-15,-1 2 8 0,-2-2 0 0,3 0 0 16,0 2 0-16,-4 0 0 0,-2 0 0 0,3 3 0 0,-6 0 0 16,2 0 0-16,-2 0 0 0,-3 3 0 15,0-1 0-15,3 1 0 0,-4 0 0 0,-2-1 11 0,3 1-11 0,0 2 10 16,-3-2-10-16,2-1 0 0,-2 3 0 0,-3 1-11 15,3-4 11-15,-3 1 0 0,3-1 0 0,-3 4 0 16,-1-1 0-16,1-3 0 0,0 4 0 0,-3-4 0 16,0 1 0-16,3-1 0 0,-3-2 0 0,0 3 8 15,-1-1-8-15,1-2 0 0,-3 3 0 0,0 0 0 16,0-1 0-16,3 3 0 0,-3 1 0 0,-3-1 0 16,0 0 15-16,3 0-2 0,-4 1 0 0,1-1 0 15,3 3-13-15,0-1 0 0,0-1 0 0,0 2 0 16,3-3 0-16,0 3 0 0,-3-3 0 0,3 0 0 15,-1 3 0-15,1-3 0 0,3 3 0 0,3-3 0 0,0-2 0 16,3 2 0-16,0-2 0 0,-1 2-10 0,1 0 10 0,3 0 0 16,-3-2 0-16,3 2-8 0,-1 3 8 0,4-3 0 15,0 3 0-15,0-3 0 0,-1 1 0 0,1 2 0 16,3-3 0-16,3 3 0 0,-4-3 0 0,7 3 0 16,-3 0 0-16,-1 2 0 0,4 1 0 0,3-1 0 15,2 1 0-15,4 2 0 0,3 3 0 0,2-3 0 16,4 3 0-16,-1 2 0 0,1 6 0 0,2-3 0 15,4 3 0-15,0 5 0 0,2 0 0 0,-2 3 0 16,-4-1 0-16,-2 6 0 0,2 0 8 0,-2 3-8 16,-1-1 8-16,4 4-8 0,-1-1 0 0,4 0 0 15,-7-2 0-15,1 2 8 0,2 0-8 0,1-2 0 0,0 2 0 16,2 1 0-16,1-1 0 0,-1 0 0 0,-2-2 0 0,-4-1 0 16,13-4 0-16,-4 2 0 0,1-3 0 0,-1 0 0 15,3-2 0-15,-5-3-13 0,8 0 5 0,1 0 8 31,5-5-32-31,-2 0 2 0,-1-6 0 0,-2 1 0 16,-7-6-6-16,12 0-2 0,-2-5 0 0,-4-3 0 16,1 0-108-16,-4-5-22 0</inkml:trace>
  <inkml:trace contextRef="#ctx0" brushRef="#br0" timeOffset="2633.65">4785 8546 979 0,'0'0'43'0,"0"0"9"0,0 0-41 0,-3 5-11 0,3-5 0 0,0 0 0 15,0 0 104-15,0 6 18 0,0 2 4 0,0-8 1 16,0 0-75-16,9 5-14 0,3-2-3 0,0-1-1 16,3-2-3-16,3-2-1 0,0-1 0 0,5 3 0 15,7-3-7-15,0 1-2 0,3-1 0 0,-1-2 0 16,7-1 7-16,-3 4 2 0,0-4 0 0,5 4 0 0,4-1-10 16,5 0-3-16,1-2 0 0,6 3 0 0,-1-1-2 0,1-2-1 15,-1 2 0-15,7 0 0 0,-1-2 1 0,4 0 0 16,5-1 0-16,-2 1 0 0,-4 0 1 0,4 2 0 15,-1-2 0-15,6 2 0 0,1-2 7 0,-1 2 1 16,1 1 1-16,-1-4 0 0,1 4-4 0,5-4-1 16,-3 1 0-16,-2 3 0 0,-7-1-4 0,7 3-2 15,-4-3 0-15,0 3 0 0,-11 3-1 0,0-3 0 16,-1 3 0-16,-5-1 0 0,-1 3-1 0,-5 1 0 16,-12-4 0-16,2 4 0 0,4 2-12 0,-6-3 0 15,-13 3 0-15,1-3 0 0,0 3 16 0,-3-3 3 16,-6 1 1-16,-3-1 0 0,-9 3-11 0,6-3-1 0,3 3-8 15,-7-3 12-15,-5-5-12 0,3 6 0 0,6-1 0 0,3-2 0 32,-6-3-127-32,9-6-21 0,3 1-5 0</inkml:trace>
  <inkml:trace contextRef="#ctx0" brushRef="#br0" timeOffset="3626.78">14495 8382 1774 0,'0'0'79'0,"0"0"16"0,0 0-76 0,0 0-19 16,0 0 0-16,0 0 0 15,9 0-33-15,0 3-11 0,0-1-1 0,-1 1-1 0,7 0 38 0,0 2 8 16,-3-2 0-16,6 2 0 0,0-3 41 0,3 4 8 0,0-4 2 0,-1 4 0 16,4-1-20-16,6 0-4 0,3-2-1 0,2 2 0 15,1 1 17-15,3-4 3 0,8-2 1 0,1 3 0 16,3-3-19-16,-1 2-3 0,1-4-1 0,8 2 0 16,7-3 4-16,2 1 0 0,4-1 0 0,-1 0 0 15,4-2-16-15,5 0-2 0,3-1-1 0,4 1 0 16,-1-3 4-16,3 0 1 0,7-2 0 0,-1 4 0 15,0-4-6-15,3 2-8 0,0-3 11 0,1 3-11 16,2 0 16-16,-6 0-3 0,-6 0-1 0,-2 3 0 16,-7 0 7-16,3 2 1 0,1 1 0 0,-10-1 0 15,-8 3 2-15,-1-3 1 0,-2 3 0 0,-4 3 0 16,-5-3-7-16,-7 3 0 0,-5-1-1 0,0 1 0 16,-6-3 13-16,-4 3 2 0,-8-1 1 0,0-2 0 15,-6 3-8-15,0-1-2 0,-9 1 0 0,-1-3 0 16,1 0-3-16,-9 0-1 0,0 0 0 0,0 0 0 0,0 0-7 15,0 0-2-15,0 0 0 0,0 0 0 16,6 0-73-16,0-5-15 0,0 2-4 0,0-5-1112 16</inkml:trace>
  <inkml:trace contextRef="#ctx0" brushRef="#br0" timeOffset="8517.56">18796 3508 864 0,'0'0'76'0,"-3"-2"-60"16,-3-1-16-16,3-2 0 0,3 5 87 0,0 0 14 16,0 0 3-16,-6 0 1 0,6 0-87 0,-3 5-18 15,-3 0 0-15,6 3 0 0,-3-2-9 0,3 7 9 16,3 0-8-16,0 6 8 0,0 7 0 0,0-2 14 15,3 8-2-15,0 2 0 0,0 6 20 0,0-1 4 0,0 9 1 0,3 2 0 16,0 1-11-16,-3 7-2 16,3 3-1-16,-4 2 0 0,4 3-5 0,-3 3-1 0,0 2 0 15,0 1 0-15,0 2-1 0,-3 0-1 0,0-2 0 0,-3-1 0 16,3-2 2-16,0 0 1 0,-3-1 0 0,0 1 0 16,3-3 3-16,-3 0 1 0,-3-2 0 0,0-1 0 15,3-4 2-15,-3 1 0 0,-3-1 0 0,3-4 0 16,-3-2-24-16,3-3 8 0,-3-7-8 0,3-1 0 15,0-2 8-15,-3-6-8 0,3 1 8 0,0-6-8 16,1 0 0-16,-1-5 0 0,0-1-10 0,-3-1 10 16,3-1-110-16,0-5-15 15</inkml:trace>
  <inkml:trace contextRef="#ctx0" brushRef="#br0" timeOffset="9852.14">18843 3596 691 0,'0'0'61'0,"0"0"-49"16,0 0-12-16,9-3 0 0,-3 3 17 0,3 0 1 0,0 0 0 0,0-3 0 15,3 3 2-15,0-2 1 0,0-1 0 0,6 3 0 16,-3-3 18-16,5 3 3 0,1-2 1 0,3 2 0 16,0-3 21-16,3 1 4 0,-3-1 0 0,5 0 1 15,1 1-21-15,3 2-4 0,3-3 0 0,2 3-1 16,4-3-12-16,6 1-3 0,-1-1 0 0,4 0 0 15,2 1-11-15,4 2-2 0,-1-3-1 0,7 3 0 16,2-3-1-16,4 1 0 0,5-1 0 0,1-2 0 16,-1 2-3-16,1-2-1 0,2-3 0 0,0 5 0 15,-2-5 3-15,2 3 1 0,-5-3 0 0,2 3 0 16,0 0 5-16,1 2 1 0,-4-2 0 0,1 2 0 16,-4-2 3-16,4 2 1 0,-4-2 0 0,0 2 0 15,1 0-1-15,-1 1 0 0,1-3 0 0,-4 5 0 16,-2-3-13-16,-4 0-9 0,7-2 12 0,-4 2-12 15,1 3 18-15,-7-2-3 0,1-1-1 0,0 0 0 0,-1 1-5 16,4-1-1-16,-1 0 0 0,4-2 0 0,-1 2-8 0,1-2 10 16,-4 0-10-16,1 2 10 0,-1-2-10 0,1 2 0 15,-1-2 0-15,-2 0 8 0,-4 2-8 0,-2 0 0 16,-6-2 0-16,-1 3 0 0,-8-1 9 0,6-2-9 16,-4-1 10-16,1 4-10 0,3-4 18 0,-9 4-2 15,-4-1-1-15,1 0 0 0,0 1-1 0,-3 2 0 16,-4 0 0-16,-2-6 0 0,0 6-1 0,0 0 0 15,0 0 0-15,-6 0 0 0,0 6-1 0,-1-6-1 16,-2 0 0-16,0 0 0 0,0 0 3 0,-3 0 1 16,0 0 0-16,0 0 0 0,-6 0-5 0,9 0-1 0,-3 0 0 15,0 0 0-15,3 0-9 0,-3 0 0 0,2 0 9 0,-2 2-9 16,0-2 0-16,6 0 8 0,-3 0-8 0,0 3 0 16,-3-3 0-16,3 3 0 0,-3-3 0 0,3 2 8 15,-3 1-8-15,0 0 8 0,-6-1-8 0,5 4 8 16,-2-1-8-16,0 3 0 0,-6 0 0 0,9 2 0 15,-6-2 0-15,0 5 0 0,0 1 9 0,0 2-9 16,-3-1 10-16,9 4-10 0,-9 2 8 0,0 0-8 16,6 6 0-16,-3 2 0 0,-3 3 0 0,3-1 0 15,3 9 12-15,-3 0-4 0,-3-1 0 0,9 6 0 16,-6-2-8-16,3 2 0 0,-3 0-12 0,-3 5 12 16,0 0 0-16,9 3 0 0,-9 3 0 0,0-3 0 15,0 0 0-15,0-1 0 0,-3 4 0 0,-3 0 0 0,6-1 9 16,-6 3-9-16,0 1 10 0,3-1-10 0,-3-5 10 0,6 2-10 15,-6-2 10-15,3-3-10 0,3 1 11 0,-3-4-11 16,3 1 12-16,0 0-12 0,0 2 9 0,3-2-9 16,-6-4 0-16,3-1 9 0,-3-3-9 0,3 2 8 15,0-2-8-15,-6-3 8 0,6-6 1 0,0 4 0 16,0-1 0-16,-3 1 0 0,3-4 0 0,-6 1 0 16,6-3 0-16,0-2 0 0,-3-4-1 0,3-1-8 15,-3-1 12-15,0-3-4 0,3-2-8 0,0-3 0 16,-3 1 9-16,3-1-9 0,0-3 8 0,-3 1-8 15,-3 0 8-15,6-4-8 0,0 1 10 0,0 0-2 16,-3-2-8-16,0-1 12 0,0 0 0 0,0 1 0 16,3-6 0-16,0 0 0 0,-3 5-2 0,-2-3-1 0,5-2 0 0,-9 0 0 15,9 3-9-15,-9 0 10 0,-3-1-10 0,6-2 10 16,-3 0-10-16,-6 0 0 0,3 0 0 0,-3-2 0 16,0 4 8-16,0-2-8 0,-2-2 8 0,-4 2-8 15,-6-3 9-15,6 0-9 0,-9 1 10 0,1-1-10 16,-7 3 0-16,0-2 0 0,-6-1 0 0,1 3 0 15,-4-3 0-15,1 3 0 0,-1-2 0 0,-3 2 0 16,-5-3 0-16,-4 3 0 0,-2-3 0 0,-4 1 0 16,-5-1 0-16,2 0 0 0,-8 3 0 0,-1 0 0 15,-2-2 0-15,-3 2 0 0,-4 0 0 0,1 0 0 16,0 0 0-16,-7 0 0 0,-2 0 0 0,0 0 0 16,-1 0 0-16,1 0 0 0,-3 0 0 0,3 0 0 15,2 2 0-15,4 1 8 0,-3-3-8 0,2 0 0 16,4 0 0-16,3 0 8 0,-1 0-8 0,4 0 0 15,-3 3 11-15,2-3-11 0,1 0 12 0,5-3-12 0,-2 3 18 16,2-3-3-16,1 1-1 0,3 2 0 0,-1 0-2 0,4 0-1 16,5 0 0-16,4 0 0 0,5-3-11 0,3 3 0 15,4 0 9-15,-1-3-9 0,6 3 9 0,1 3-9 16,5-3 12-16,3 0-12 0,6 0 13 0,0 0-4 16,7 0-1-16,-1 0 0 0,3 0-16 0,3 0-4 15,0 3-1-15,0-3 0 16,3 0-21-16,3 2-4 0,0 1-1 0,0-3 0 15,-3 5-125-15,3-2-26 0,1 2-5 0</inkml:trace>
  <inkml:trace contextRef="#ctx0" brushRef="#br0" timeOffset="13306.56">20385 5051 921 0,'0'0'40'0,"0"0"10"0,12 3-40 0,0-3-10 0,0 0 0 16,3 2 62-16,3-2 10 0,3 3 3 0,-1-3 0 16,4 0-55-16,0 0-12 0,3 0-8 0,6-3 12 15,-1 1 4-15,4-4 2 0,3 1 0 0,5-3 0 16,4-3-18-16,3 1 10 0,-4-3-10 0,4 2 8 16,0 0-8-16,2 1 0 0,1-3 9 0,5-1-9 15,1 6 18-15,-1 1-1 0,-2-4 0 0,-1 6 0 16,-5-3-17-16,0 5 8 0,-4-2-8 0,-2 0 0 15,-1 5 20-15,-2-3-2 0,-3 0-1 0,-3 3 0 16,-4 3 3-16,1 0 1 0,-6-3 0 0,3 2 0 16,-4 1-3-16,-2-3-1 0,0 2 0 0,3-2 0 15,0 3-17-15,-1-3 10 0,1-3-10 0,-3 3 8 16,-3 0-8-16,3-5 0 0,2 3 9 0,1-1-9 16,-6-2 18-16,3 2-1 0,-6 0 0 0,0-2 0 15,-7 2 21-15,7 1 4 0,-6-1 1 0,-3 0 0 0,0 1 1 16,-9 2 0-16,0 0 0 0,0 0 0 0,0 0 1 0,0 0 1 15,0 0 0-15,0 0 0 0,0 0-22 0,0 0-4 16,-3 5 0-16,-3 3-1 0,0 0-11 0,3 3-8 16,-3-4 12-16,3 4-12 0,3 2 0 0,-3 0 0 15,3 1 0-15,0 4 0 0,0 3 0 0,0 6 0 16,3-1 0-16,0 6 0 0,0 2 0 0,0 1 0 16,-3 2 0-16,0 0 0 0,0 0 0 0,0 3 0 15,0-3 0-15,-3 2 0 0,3-2 0 0,0 3 0 16,-3-3 0-16,3 0 0 0,-3 0 0 0,3 0 0 0,-3-5 0 15,0-3 0-15,0 0 0 0,3-5 0 16,0 0 0-16,-3-3 0 0,0 0 0 0,-3 0 8 0,6-2-8 0,0-1 0 16,0 1 12-16,-2-3-12 0,-1-3 12 0,0-2-12 15,3 2 16-15,-3-3-4 0,0 1-1 0,0 0 0 16,0-3-3-16,3-3-8 0,-3 3 12 0,0-3-4 16,0 0 4-16,0-5 0 0,-3 3 0 0,3-6 0 15,-3 3 1-15,0-2 1 0,0-1 0 0,0-2 0 16,-3 2 2-16,0-2 1 0,0 0 0 0,0-1 0 15,-6-2-17-15,-2 3-19 0,-4-3 4 0,0 0 1 16,-3 0 2-16,-3 0 0 0,0 0 0 0,-5 0 0 16,-4 0 0-16,-9 3 0 0,-2 0 0 0,-4 0 0 15,-5-6 3-15,-4 8 1 0,1 1 0 0,-4-1 0 16,-5 0 8-16,2 1 0 0,-2 2 0 0,2 0 0 16,4 0 8-16,-1-3 3 0,1 3 1 0,2 0 0 15,1 0 9-15,2 3 3 0,3-3 0 0,7 0 0 0,2 2-1 16,3-2 0-16,4 0 0 0,-1 0 0 0,6 0-6 0,4 0-1 15,-1 3 0-15,3 0 0 0,3-3-16 0,0 2 10 16,4 1-10-16,2 2 8 0,0-2-8 0,3 0 0 16,0-3 0-16,3 0 0 0,3 2 0 0,0 1 0 15,3 0 0-15,6-3 0 0,0 0-23 0,-6 0 0 16,3 0 0-16,3 0 0 16,0 0-113-16,0 0-24 0,0 0-4 0</inkml:trace>
  <inkml:trace contextRef="#ctx0" brushRef="#br0" timeOffset="14585.78">20394 5030 1335 0,'0'0'59'0,"0"0"13"0,0 0-58 0,0 0-14 16,6-3 0-16,3 0 0 0,-3-2 0 0,-6 5 0 15,9-2 0-15,-3-1 0 0,3 3 0 0,0 0 0 16,3 0 0-16,0 3 0 0,0-1 15 0,2 1 0 16,4 2 0-16,0-2 0 0,3-3 0 0,3 2 0 15,3 1 0-15,2-3 0 0,1 3 0 0,3-3 0 16,6-3 0-16,2 3 0 0,4 0 1 0,0 0 1 15,-1 0 0-15,1 0 0 0,2-5-17 0,-2 2-17 0,3 0 3 0,-1 1 1 16,1-3 21-16,6-1 5 0,-4 1 1 0,4 0 0 16,-7-1-14-16,1-2-16 0,-3 3 3 0,-4-3 1 15,1 3 12-15,0 2 0 0,-4-2 0 0,1 2 0 16,-6-2 0-16,0 2 16 0,-4 3-3 0,-2-2-1 16,-3-1-12-16,-3 0 11 0,0 3-11 0,-1 0 10 15,1 0 8-15,-3 3 2 0,0 0 0 0,0-3 0 16,0 2-7-16,0-2-1 0,-1 3 0 0,4 0 0 15,0-1-12-15,0 1 0 0,0 0 8 0,0-1-8 16,-7 1 8-16,4-3-8 0,0 3 11 0,0-1-11 16,-3-2 0-16,0 3-12 0,-3-1 0 0,0 1 0 15,3-3 35-15,-7 0 7 0,-2 0 2 0,-6 0 0 16,9 0-3-16,-9 0 0 0,0 0 0 0,0 0 0 16,6 0 5-16,-6 0 1 0,0 0 0 0,0 0 0 15,0 0-4-15,0 0-1 0,0 0 0 0,0 0 0 0,0 0-15 0,3 8-3 16,-3-8-1-16,0 8 0 0,3 0 9 0,-3 0 1 15,-3 5 1-15,0-2 0 0,-3-3-22 0,3 5 0 16,0 3 0-16,-3 2 0 0,-3 1 0 0,7 2 0 16,-7-3 0-16,3 4 0 0,0 1 0 0,0 4 0 15,0-1 0-15,3 1 0 0,0-1 0 0,-3 1 0 16,3 4 0-16,3-4 0 0,0-1 0 0,-3 6-20 16,3-3 4-16,0 0 1 0,0 0 25 0,0 1 5 15,3 1 1-15,0-4 0 0,-3-1-16 0,0-2 0 16,3 0 0-16,0-3 0 0,-3 0 0 0,3 0 0 15,3 1 0-15,-3-4 0 0,0-5 9 0,-3 3-1 0,0 0 0 16,3-3 0-16,-3 0 11 0,0-2 1 0,0-6 1 16,0 3 0-16,0-2 11 0,0-6 3 0,0 0 0 15,-3 5 0-15,3-5-20 0,0 0-4 16,-6-3-1-16,-3 1 0 0,0-1-10 0,0-2 10 0,0-3-10 0,-3 0 10 16,-3 0-10-16,-6 0-11 0,-2 0 3 0,-4 3 0 15,-3-3-8-15,-6 2 0 0,1 1-1 0,-10 2 0 16,-6 1-4-16,-5-1-1 0,-4 1 0 0,-2 2 0 15,-1 2 10-15,-2-2 3 0,-7 3 0 0,4-1 0 16,-4 1 9-16,1 0 0 0,3 2-9 0,2-2 9 16,-2-3 0-16,5 2 0 0,1 1 0 0,-1 0 0 15,-2-1 8-15,2 1 5 0,7 0 2 0,-1-1 0 16,3 4 11-16,1-4 2 0,-1 3 1 0,7 3 0 16,2-2 1-16,3-1 0 0,4-2 0 0,2 2 0 0,6 3-10 15,3-3-1-15,4 3-1 0,2 0 0 0,3-3-18 0,3 1 0 16,3-1 8-16,3 0-8 0,3-2 15 15,0-1-1-15,6-2 0 0,0 0 0 0,0 0-30 0,0 0-5 16,0 0-2-16,0 0 0 0,0 0 23 0,0-7-9 16,0 7 9-16,3-8 0 0,-3 2 0 15,3-2 0-15,0-2 0 0,0-1 0 0,0 1 9 0,3-1-9 16,-3-2 8-16,3 0-8 0,-3-1 8 0,3-2-8 16,-3 1 0-16,3-4 8 0,0 1-8 0,3-4 0 15,0-1 0-15,0-4 0 0,2 1 14 0,1-6-2 16,0 0-1-16,6-2 0 0,3-6-23 0,-3 3-4 15,0 0 0-15,3-3-1 0,-1 3 8 0,1-2 9 0,0 2-13 16,-3 2 5-16,3 1 8 0,0-1 0 0,-1 4-9 16,-5 2 9-16,0-1 0 0,0 4 0 0,-3-1 0 0,-3 4 0 15,0 4 0-15,-3 1 0 0,-3 2 0 0,0 0 0 16,0 5 0-16,-3 3 0 0,-3 0 0 0,3 3 0 31,-3-3-23-31,0 6-3 0,-3-1-1 0,6 3 0 16,-9 3-88-16,6-1-17 0,-3 3-4 0,6-5-1 0</inkml:trace>
  <inkml:trace contextRef="#ctx0" brushRef="#br0" timeOffset="38307.51">18662 3006 1555 0,'0'0'68'0,"0"0"16"16,0 0-68-16,12-3-16 0,-3 0 0 0,3-5 0 15,3 3 83-15,-1 3 13 0,-2-4 2 0,3 4 1 0,0-4-19 0,3 6-3 16,0-2-1-16,0 2 0 0,3 0-24 0,-4 2-4 16,4 1-2-16,0 2 0 0,0 1-34 0,-3-1-12 15,3 5 9-15,-4-4-9 0,-2 4 39 0,0 1 2 16,0 2 1-16,-6-2 0 0,-3 5-14 0,-3-3-4 15,0 0 0-15,-3 6 0 0,-3-6 7 0,-3 0 1 16,-3 3 0-16,0 0 0 0,0 0-11 0,-3-1-1 16,-3 1-1-16,-2 3 0 0,-1-9-19 0,0 4 8 15,0-1-8-15,0 0 0 0,0 0 0 0,0 1-11 16,1-4 0-16,2 1 0 16,3-1-105-16,0-4-20 0,6-1-5 0,0-2-943 0</inkml:trace>
  <inkml:trace contextRef="#ctx0" brushRef="#br0" timeOffset="38549.75">19219 2916 2055 0,'-9'-6'91'0,"9"6"19"0,-6 6-88 0,0-4-22 0,0 4 0 0,-3 2 0 15,-3 2 66-15,0 1 9 0,-3 7 1 0,0 3 1 16,0 1 31-16,3-4 5 0,-2 3 2 0,2 3 0 15,0 3-67-15,6-4-12 0,0 4-4 0,6-3 0 0,0-3-6 16,6 3-2-16,3-6 0 0,3 3 0 16,0-5-44-16,2 0-10 0,1 0-2 0,3-5 0 0,3 2 32 0,0-11-9 15,0 4 9-15,0-6 0 16,-1-6-106-16,4 4-16 0,3-9-3 0,0-2-1005 16</inkml:trace>
  <inkml:trace contextRef="#ctx0" brushRef="#br0" timeOffset="39004.71">19555 3162 1652 0,'0'0'73'0,"0"0"15"0,0 0-70 0,0-3-18 0,0-5 0 0,0 3 0 15,0 0 32-15,3-3 4 0,0 0 0 0,0-5 0 16,3 5 32-16,0-3 6 0,-3 0 2 0,6 3 0 16,-3-2-18-16,3 2-3 0,-4 3-1 0,1-3 0 15,0 5-16-15,3-5-3 0,-3 3-1 0,0-3 0 16,3 3 14-16,3-1 4 0,-3 4 0 0,3-4 0 15,0 6-32-15,0-8-7 0,0 3-1 0,2 3 0 16,1-4 0-16,0 6 0 0,0 0 0 0,0-2 0 16,3 2 5-16,-6 2 1 0,3-2 0 0,-3 3 0 0,-3 2 8 15,2 0 2-15,-2 3 0 0,0 0 0 16,-3 0-8-16,3 3 0 0,-3 2-1 0,0-2 0 0,-3 2 36 0,0-3 7 16,0 4 2-16,3-1 0 0,0 0-50 0,0 0-14 15,0-2 0-15,3 0 8 0,-3-1-8 0,6-2 0 16,-3-3 0-16,5-2 0 0,4 0 0 0,0-6 0 15,0-2 0-15,6-3-8 16,0-3-108-16,-1-2-22 0,1 0-4 0,3-8-1096 0</inkml:trace>
  <inkml:trace contextRef="#ctx0" brushRef="#br0" timeOffset="40637.11">20612 2797 1267 0,'0'0'112'0,"0"0"-89"16,0 0-23-16,0 0 0 0,-6 0 122 0,6 0 20 0,-3 2 4 0,0 4 1 16,-3-4-46-16,6 9-9 0,-3-3-1 15,3 10-1-15,-3-2 0 0,3 5 0 0,-3 3 0 0,3 3 0 16,-3-1-38-16,0 3-8 0,0-2-2 0,0 2 0 16,0 0-8-16,3 0-2 0,0-3 0 0,0 3 0 15,0 1-14-15,0-1-3 0,0-3-1 0,0 1 0 16,0-6-6-16,3 3-8 0,-3-3 11 15,3-8-11-15,0 3 14 0,0-3-4 0,3-2-1 0,-3-3 0 16,-3-8 2-16,0 0 0 0,0 0 0 0,0 0 0 16,0 0 0-16,6-6 0 0,0-4 0 0,-3-3 0 15,0-6-11-15,0-2 0 0,-3-3 0 0,3-2 0 16,-6-4 0-16,3-1-12 0,-3-4 2 0,3 1 1 16,-6 0-9-16,3-9-2 0,0 6 0 0,-3-5 0 0,3 2 10 0,-3 6 2 15,0-1 0-15,0 6 0 0,-3 0 8 0,3 3 0 16,0 4 10-16,-3 1-10 0,6 5 21 0,-3 1-1 15,3 4-1-15,0 6 0 0,0-6 7 0,3 3 2 16,0 0 0-16,6 3 0 0,-3 2-16 0,3-2-4 16,3 2 0-16,6 1 0 0,-3 2-8 0,6-6-11 15,-3 12 3-15,2-6 0 0,4 0 8 0,0 2-10 16,3 4 10-16,3 2-10 0,0 0 10 0,-4 2 0 16,-5 1 0-16,3 2 0 0,0 0 0 0,-3 0 0 15,0 1 0-15,-6-4 0 0,-1 11 0 0,-2-7 0 16,-3-1-8-16,-3 0 8 0,-6 3-11 0,0 0 11 15,-6-3-13-15,0 3 5 16,1 2-19-16,-7 1-3 0,-3-3-1 0,-3 0 0 16,0 0-92-16,0-1-18 0,0 7-4 0,1-9-946 0</inkml:trace>
  <inkml:trace contextRef="#ctx0" brushRef="#br0" timeOffset="41239.75">20838 3069 2134 0,'0'0'47'0,"0"0"9"0,0 0 3 0,0 0 1 15,0 0-48-15,0 0-12 0,3-2 0 0,-3 2 0 16,6 0 53-16,0 2 8 0,-6-2 2 0,6 3 0 16,0 2 29-16,0 3 5 0,-1 5 2 0,-2-5 0 0,0 3-54 0,-3 2-10 15,3 3-3-15,-3 0 0 0,-3 2 0 0,3-2 0 16,0 3 0-16,0 2 0 0,-6-8-17 0,6 0-4 15,-2 3-1-15,2 0 0 0,-3-8-10 0,0 3 8 16,3-3-8-16,-3-3 8 0,3-5-8 0,0 0 8 16,0 0-8-16,0 0 8 0,0 0-8 0,6-5 0 15,-3-3 0-15,-1-3-11 0,4 3 11 0,-3-8-13 16,3 3 5-16,0-6 8 0,0 4-8 0,0-4 8 16,0 3 0-16,3-5 0 0,-3 8 0 0,0 0 0 15,0 2 0-15,0-2 0 0,0 5-9 0,0 3 9 16,-3-1-12-16,-3 6 12 0,6-2 0 0,-6 2-8 15,0 0 8-15,6 8 0 0,0-6 0 0,-3 3 0 16,0 3 0-16,0 3 0 0,0-8 0 0,0 5 9 16,-3 2-9-16,3 1 12 0,-3-3-12 0,0 2 0 15,0-2 0-15,0 0 0 0,0-3 0 0,0-5 0 0,0 0 0 16,0 8 0-16,-3-2 8 0,3-6-8 0,0 0 0 0,0 0 8 16,0 0-8-16,0 0 0 0,0 0 0 0,0 0 0 15,0 0 0-15,6 0-14 0,-4-11 3 0,4 0 1 16,0 1-18-1,3-1-3-15,0-2-1 0,0 2 0 16,0-2 0-16,3 0 0 0,0 2 0 0,0-2 0 16,0 5-9-16,3-8-3 0,-6 8 0 0,5 1 0 0,-5-1 26 0,3 2 5 0,-6 4 1 0,3 2 0 15,0 2 12-15,-3 1 0 0,0 2 0 0,-6 1 0 16,3 1 16-16,0 1 7 0,-3 3 1 0,0 0 0 16,3 2 12-16,0 0 4 0,-3 0 0 0,0 0 0 0,0-2-31 15,6 2-9-15,0 3 0 0,3-8 0 0,-3 3 8 0,3-3-8 16,-3 0 0-16,5-3 0 15,4-2-69-15,0-3-21 0,6 0-4 0,-3-3-667 16,3-5-134-16</inkml:trace>
  <inkml:trace contextRef="#ctx0" brushRef="#br0" timeOffset="42815.17">21531 3029 1850 0,'0'0'82'0,"0"0"17"0,-6-2-79 0,0 2-20 16,0-8 0-16,3 5 0 0,-2 1 108 0,-1 2 19 15,0-6 3-15,-3 4 1 0,3-1-19 0,0 3-3 16,-3 0-1-16,3 0 0 0,0 0-46 0,-3 0-10 16,0 3-1-16,0 5-1 0,3-8-25 0,-3 8-5 15,0-1 0-15,0 4-1 0,-2-3-19 0,2 5 10 16,-3-2-10-16,0 5 8 0,3 0-8 0,0-1 0 0,0 4 0 0,3-1 0 16,0 1-24-16,3-3 0 0,0 2 0 0,6-4 0 15,0-1 24-15,0 3 0 0,3-6 0 0,0 1 0 31,3-1-56-31,0-4-6 0,0-1-2 0,0-5 0 0,0 3 36 0,0-6 8 0,2 3 0 0,-2-8 1 16,0-2 31-16,3-1 5 0,-3 0 2 0,0 1 0 16,0 2-19-16,0-5 0 0,0-6 0 0,-3 3 0 15,0 3 0-15,0 0 0 0,-3 0 0 0,0 2 0 16,0-8-8-16,-3 6-6 0,0 5-1 0,0-5 0 16,0 2 15-16,-6 1 10 0,3 2-2 0,0 3 0 15,0-3 0-15,0 5-8 0,0-2 12 0,0 2-4 16,3 3-8-16,0 0 0 0,0 0 0 0,0 0 0 0,0 0 0 15,0 0 0-15,0 0 0 0,6 3 0 0,0 2 0 16,3-5 0-16,-3 0 0 0,6 0 0 16,-4 0-31-16,4 0-8 0,0-5-1 0,0 5-1 0,0-3 14 0,0 3 3 15,0 0 1-15,-3 0 0 0,3-3 38 0,-3 3 7 16,6 0 2-16,-4 0 0 0,-5 3 2 0,3-3 1 16,3 3 0-16,-3 2 0 0,3-5-11 0,0 0-3 15,-6 3 0-15,3-1 0 0,3-2 15 0,-3 3 4 16,0-3 0-16,-3 0 0 0,0 3 0 0,-6-3 0 15,8-3 0-15,-8 3 0 0,0 0-44 0,0 0-8 16,6-3-1-16,-6 3-1 0,0 0 35 0,0 0 7 16,0-5 2-16,0 5 0 0,-6-8-22 0,4 3-13 15,-4 0 1-15,-3-1 1 0,3 4 11 0,-3-6 16 16,3 5-4-16,0 0-1 0,-3-2-11 0,0 2 0 0,-3 3 0 0,0 0 0 16,3 0-10-16,0 3-4 0,0 2-1 0,-3-2 0 15,4 2 24-15,-4 1 5 0,3 7 1 0,0-5 0 16,0 5-26-16,3 0-5 0,-3 0 0 0,3 3-1 15,0 0 17-15,3 3 0 16,0-3-8-16,3-1 8 0,0 1 12 0,0-2 5 0,3 1 2 0,3-1 0 31,-3-1-42-31,3-2-8 0,0-4-1 0,0 4-1 0,3-6 17 0,-3 1 3 0,3-6 1 0,3 0 0 16,-3-3 12-16,2 0 0 0,4-2 0 0,-3-3 0 16,0-2 0-16,0 2 0 0,0-6 0 0,3 1 0 15,-3 0-18-15,3-3-1 0,-3-3 0 0,2 1 0 0,-5-1 19 16,0-2 0-16,0 3 0 0,0 2 0 0,-3-3 0 15,-3 3 0-15,0 3 0 0,-3 0 0 0,0 0 48 0,-3 2 12 16,0 1 4-16,0-1 0 0,0 3-52 0,-3 0-12 16,0 0 0-16,0 3 0 0,0-3 0 0,0 3 0 15,0-1 0-15,3 1 0 0,-3 2 0 0,6 3 0 16,-3-5 0-16,3 5 0 0,0 0 0 0,0 0 0 16,-2 5 0-16,2 1 0 0,0 2 0 0,0 0 0 15,-3 2 0-15,3 3 0 0,0-2 0 0,0 5 0 16,-3 0 0-16,3 0 0 0,0-3 26 0,3 8 2 15,-6-8 1-15,6 3 0 0,0-3-21 0,-1 3-8 16,1-2 0-16,3-1 0 0,-3 0 10 0,3 0-10 16,-3-2 10-16,3-1-10 0,3 1 0 0,-3 2 8 15,6-5-8-15,-3 0 0 0,0-3 0 0,0 1 0 16,3-1 0-16,0-2 0 0,0-3 9 0,-1 0-1 16,1 0 0-16,0 0 0 0,0 0-8 0,0-3 0 0,0 0 0 0,0 1 8 15,3-6-8-15,0 2 0 0,-3 1 0 0,2-3 0 16,1 0 0-16,0 0 0 0,-3 0 0 0,0-2 0 15,0-1 0-15,0 1 0 0,0-1 0 0,-3 0 0 16,0 4 0-16,-3-7 0 0,0 4 0 0,-3-1 0 16,-1 1 0-16,-2-1 0 0,0 0 0 0,0 6 0 15,-2-8 0-15,-1 5 0 0,0 3 0 0,-3-6 0 16,6 8 0-16,-3-5 0 0,-3 1 0 0,3 1 0 16,3 6-8-16,-6-5 8 0,3 2 0 0,3 3 0 15,0 0 0-15,-9-5 0 0,9 5 0 0,-6-3 0 16,0-2 0-16,6 5 0 0,-6 0 0 0,6 0 0 0,0 0-8 15,0 0 8-15,0 0 0 0,-6 0 0 16,6 0 14-16,0 0 7 0,0 0 2 0,0 0 0 16,0 0-23-16,0 0 0 0,0 0 0 0,0 0 0 0,0 0-13 0,0 0-7 15,0 0-2-15,0 0 0 0,0 0 35 0,-9 0 7 16,3 3 2-16,6-3 0 0,-3 5-22 0,0-2 0 16,3-3 0-16,-6 5 0 0,0-2 0 0,0-1 0 15,3 4 0-15,-3-1 0 0,3 0-9 0,0 0-7 16,0 1 0-16,0 2-1 0,-2-3 27 0,2 3 6 15,3 0 0-15,-3 2 1 0,3-2-17 0,0 3 0 16,0-3 0-16,0 2 0 0,0 6 0 0,3-8 0 16,3 0 0-16,-4 3 0 0,4 2 0 0,0-8 0 15,0 6 0-15,0-3 0 0,0 0 0 0,3-3-9 16,0 3 1-16,3-3 0 0,-3 3 8 0,0-5 11 16,6-1-3-16,-3 6 0 0,3-8-8 0,-4 0 0 15,1 0 0-15,-3-5 0 0,-3 2 0 0,0-2 0 0,3-3 0 16,3 0 0-16,0 3 0 0,-3-6 0 0,0 1 0 0,3-3 0 15,0-1 0-15,-3-1 0 0,-4-4 0 0,7 0 0 16,-3-2 0-16,0-3 0 0,0-2 0 0,0-3 0 16,-6 0 0-16,6 0 0 0,-3-8 0 0,0 5 0 15,0 3 0-15,0 2 0 0,-6-2 0 0,0 8 0 16,3 3 0-16,-3 2 0 0,-3 5 0 0,0 1 0 16,0 2 0-16,-3 2 0 0,-3 6 0 0,-3 0 0 15,6 3 0-15,-6 5 0 0,3 5 0 0,-6 3 0 16,4 0 0-16,-4 5 0 0,3 3 0 0,3 8 0 0,-3-6 0 15,3 6 0-15,0 2 0 0,0 1 0 0,3-4 0 16,0 6 0-16,3-8 0 0,3 3 0 0,3 0 0 0,3 0 0 16,0-8 0-16,0 2 0 0,0-5 0 0,0-2 0 15,3-3 0-15,3-1 0 0,3-1 0 0,3-4 0 16,-1-2 0-16,7 0 0 16,0-8-49-16,0-5-12 0,3-6-3 0,-1-2-1254 15</inkml:trace>
  <inkml:trace contextRef="#ctx0" brushRef="#br0" timeOffset="43082.1">22773 2514 2408 0,'-15'2'107'0,"6"1"21"0,9 2-102 0,-9 0-26 0,-3 3 0 0,3 6 0 16,0-1 59-16,-3-3 6 0,0 6 2 0,0 3 0 15,-3-1 29-15,4 6 5 0,2 3 2 0,-3 2 0 16,3-3-63-16,-3 3-12 0,3 6-2 0,0 2-1 16,-3 0-25-16,9 0 0 0,-6-3 0 0,6 1 0 15,3 2 0-15,3-11 0 0,-3 3 0 0,6 0 0 16,0-10 0-16,6 2 0 0,-3-5 0 0,6 0 0 16,0-6-97-16,6-2-25 15,-1 0-5-15,1-8-1 0,0-5-51 0,3-3-10 0,3-3-3 16,-1-2-793-16</inkml:trace>
  <inkml:trace contextRef="#ctx0" brushRef="#br0" timeOffset="43324.48">22877 2752 2188 0,'-3'10'97'0,"3"-2"20"0,0-3-93 0,0 3-24 15,3 3 0-15,0 0 0 0,3 2 61 0,0 0 8 16,0 0 2-16,5 1 0 0,-2-1-23 0,3 5-5 15,-6-5-1-15,3 1 0 0,-3-1-22 0,6 0-4 16,-3 3 0-16,-3-3-1 0,-3 1 24 0,-3 1 5 16,6-1 0-16,-6-1 1 0,-6 0-21 0,3-2-4 15,0-3 0-15,0 2-1 0,-3 3 5 0,0-5 2 16,-3 0 0-16,6-2 0 0,-3 2-26 0,-6-6 0 16,6 1-14-16,-3-3 5 15,3 0-110-15,-2 0-21 0,2-5-5 0,0-1-640 0,-3 1-128 16</inkml:trace>
  <inkml:trace contextRef="#ctx0" brushRef="#br0" timeOffset="43505.62">22969 2982 979 0,'0'0'43'0,"0"8"9"0,-3 2-41 0,6-2-11 0,0 0 0 0,0 3 0 15,-3 2 212-15,6-8 41 0,6 3 8 0,-3 0 2 16,6 0-152-16,-3 0-31 0,5-3-5 0,1-2-2 15,0 0-33-15,3-6-8 0,9 0 0 0,-1 1-1 16,1-4-115-16,-6-1-24 0,0-7-4 0,0 4-797 16</inkml:trace>
  <inkml:trace contextRef="#ctx0" brushRef="#br0" timeOffset="43730.78">23219 2566 2134 0,'-3'19'47'0,"3"-8"9"0,6 4 3 0,-3 4 1 0,6 2-48 0,3 6-12 16,3 4 0-16,0 6 0 0,-1-2 15 0,1 2 0 15,3 3 0-15,0-3 0 0,-3-3 90 0,-3 0 19 16,3 3 3-16,-3-5 1 0,0 0-67 0,-6-3-13 16,-1 3-2-16,-5-3-1 0,0-3 3 0,0 3 1 15,-11-7 0-15,2 4 0 0,-6-2-12 0,-3 2-2 0,-6-7-1 16,-6 2 0-16,-8-2-34 0,-1-1 0 0,-3 3 0 15,-5-8-915-15,-4-2-189 0</inkml:trace>
  <inkml:trace contextRef="#ctx0" brushRef="#br0" timeOffset="45186.11">18561 3596 1267 0,'0'0'112'0,"0"0"-89"0,0 0-23 0,0 0 0 16,0 0 136-16,6 0 22 0,3 0 5 0,0 0 1 15,-1 0-35-15,4 0-6 0,0 0-2 0,3-3 0 16,0 0-21-16,6-2-4 0,0 2 0 0,0-2-1 16,2 0-43-16,1-3-9 0,3 0-2 0,0 0 0 15,3 0-11-15,2 0-2 0,1 0-1 0,3 0 0 16,2 0-7-16,1 3-2 0,-3-5 0 0,3 2 0 15,-10 2-18-15,4 1 0 0,-3 0-11 0,-3-1 11 16,-1 4 0-16,-2 2 0 0,0-3 0 0,0 0 0 16,0-2 8-16,-4 3 1 0,1-1 1 0,-3 0 0 15,3 1-10-15,-9-1 0 0,-3 0 9 0,0 1-9 0,-3-1 0 0,0 3 0 16,0-5 0-16,0 2 0 0,-6 3 0 0,0 0 0 16,3-3 0-16,-3 3 0 0,3-8 0 0,0 3 9 15,-3 0-9-15,0 0 0 0,0-3 8 0,0 2-8 16,0-2 0-16,0 1 0 0,0-1 0 0,0 0 0 15,2 0 8-15,-2 0-8 0,-2-5 0 16,2 2 0-16,-3-2 0 0,0-1 0 0,3-1 0 0,-3-1 0 16,0 0 0-16,0-5 0 0,3 2 0 0,0-7-11 15,-6 2 2-15,3-5 0 0,-3 2 9 0,3 1-13 16,-6-6 5-16,0 0 8 0,3 3 0 0,-3 0 0 16,0-3 0-16,-3 6 0 0,0 2 0 0,0 0 0 15,0 6 0-15,1-3 0 0,2 5 0 0,-3 0 0 16,0 3 0-16,0 2 0 0,3 3-19 0,-3-2 1 15,3-1 0-15,-3 6 0 0,3-1 18 0,0 4 0 16,0-4 0-16,3 1 0 0,-2 3 0 0,-1 2 0 0,3-3 0 16,-3 3 0-16,0 3 0 0,0-3 0 0,-3 7 0 0,0-7 0 15,0 6 0-15,-3 2 0 0,0-8 0 0,1 5 0 16,-1 3 16-16,0-8 8 0,0 3 0 0,-3-1 1 16,-6 1-25-16,0 2 8 0,1-5-8 0,-1 0 0 15,-3 0 0-15,3 0-16 0,-6 0 3 0,4-5 0 16,-4 5 13-16,3-3 0 0,0-2 0 0,-2 0 0 15,2 2 0-15,3-2 0 0,-3-1 8 0,6 1-8 16,0 2 0-16,7-2 0 0,-1 3 0 0,3-1-9 16,0 0 9-16,3 3 0 0,0 0 0 0,6 3 0 15,3-3 0-15,0 0 0 0,0 0 0 0,-6 10 0 0,3-2 0 16,3 3-8-16,0 2 8 0,6 0-8 0,0 3 8 16,0 3 0-16,0-6 0 0,6 6 0 0,0-4 0 0,0 9 0 15,-3-3 8-15,2 6-8 0,-2-3 8 0,0 2-8 16,-3 1 8-16,0 4-8 0,-3-4 12 0,3 5-1 15,-3-1-1-15,-3 4 0 0,0 2 1 0,-3 0 0 16,3 0 0-16,0-5 0 0,-3 2-3 0,0 0-8 16,0-2 12-16,3-3-4 0,0-2-8 0,-3-3 0 15,0-3 0-15,3 0 8 0,3-3-8 0,0 1 0 16,-3-3 0-16,6-3 0 0,0-2-14 0,3 2-5 16,0-3-1-16,3 1-872 15,3-11-176-15</inkml:trace>
  <inkml:trace contextRef="#ctx0" brushRef="#br0" timeOffset="49060.77">18653 2498 864 0,'-6'0'38'0,"6"0"8"0,-3 0-37 0,3 0-9 0,0 0 0 0,0 0 0 16,0 0 100-16,6 0 17 0,6 2 4 0,3 1 1 15,3 0-63-15,3-3-13 0,8-3-2 0,1 3-1 16,9-3 3-16,2 1 1 0,10-4 0 0,6-2 0 16,5 3-11-16,7 0-1 0,-1-3-1 0,9-3 0 15,7 1-11-15,-1-1-3 0,3 3 0 0,4-2 0 16,5-1-20-16,3 6 0 0,6-8 0 0,1 7 0 16,2-7 0-16,0 2 11 0,3 1-3 0,3 5 0 15,0-9 20-15,-6 9 3 0,3-3 1 0,1 0 0 16,-16 3-32-16,6-6 0 0,6 9 0 0,15-4 0 15,-15-2 0-15,4 3 0 0,-4 5 0 0,9-8 0 0,-15 3 0 0,-3-6 0 16,6 9 0-16,4-6 0 0,-19 2 0 0,0 6 0 16,0-5 0-16,4 5 0 0,-16 0 0 0,0 5 0 15,-11-5 0-15,2 0 0 0,-5 6 0 0,-6-4 0 16,-1 4 0-16,1-4 0 0,-10 1 0 0,-2 0 0 16,-3 2 0-16,2-2 0 0,-8-1 0 0,6 1 0 15,-4 2 0-15,-2 0 0 0,0-5 0 0,2 0 0 16,-5 3 0-16,3 2 0 0,-3 1 0 0,-7-6 0 15,-2 5 0-15,0-2 0 0,-3-3 25 0,-3 5-1 16,0-5 0-16,-4 3 0 0,1 2-38 0,0 0-8 16,-6-5-2-16,0 3 0 0,-3-3 40 0,-6 0 8 15,6 5 2-15,-6-5 0 0,9 5-26 0,-3-5 0 16,0 6 8-16,0 2-8 0,-3-8 10 0,9 2 0 16,-6 1 0-16,-3 5 0 0,6-6-10 0,2 4 10 15,-2-1-10-15,3 0 10 0,-3 3-10 0,-3-2 0 16,-3-6 0-16,9 5 8 0,-6 3-8 0,-3 0 10 0,9 0-10 0,-6 2 10 15,-3-4 4-15,3 4 1 0,-3 1 0 0,3 2 0 16,-6-2 17-16,3 2 3 0,0 0 1 0,-3 3 0 16,0 2-14-16,0-4-2 0,-3 7-1 0,0 3 0 15,-3 2-8-15,-3 6-2 0,3 0 0 0,-3 7 0 16,0 4 17-16,0 2 3 0,-3 2 1 0,0 3 0 16,-3 1-18-16,3 2-4 0,1-3-8 0,-4 3 12 15,3 0-12-15,3 0 0 0,-3-6 0 0,0 4 0 16,3-9 0-16,0 0 0 0,6-2 0 0,-3-3 0 15,6-3 8-15,-3-5-8 0,3-2 0 0,-3 2 9 0,3-8-9 0,-6 0 8 16,6-2-8-16,0-3 8 0,6-6 5 0,-6 1 1 16,3-3 0-16,-3-3 0 0,0 0-14 0,0-5 11 15,0 0-11-15,-9 0 10 0,9-2-10 0,-9-1 0 16,6 3 0-16,-8-8 0 0,-1 0 0 16,-3 0 0-16,-6-2 0 0,-3 2 0 0,-3-3 0 0,-5 3 0 15,2 0 0-15,-6 0 0 0,3 0 0 0,-5 3 0 16,-10 0 0-16,-3 2 0 15,-2-2-49-15,-10 5-12 0,1-3-3 0,-16 3 0 0,4 0 52 0,-6 3 12 16,-10 2 0-16,-11 1 0 0,9-1 0 0,-6 3 0 16,-10 2 0-16,-8 1 0 0,15-3 48 0,-3 5 13 15,-21 0 3-15,3 1 0 0,6-1-52 0,-3 0-12 0,3 3 0 16,0 2 0-16,6-2 0 0,-1 0 0 16,1 5 0-16,3-2 0 0,3-3 0 0,-3 0 0 0,0-1 0 0,2 4 0 15,1-3 0-15,-3 0 0 0,-3 0 0 0,3-1 0 16,6-1 54-16,5 2 8 0,1-3 2 0,3 0 0 15,3-5-52-15,8 0-12 0,7 0 0 0,2-6 0 16,7 1 0-16,5-3 0 0,1-3 0 0,2-2 0 16,10 0 28-16,2 0 2 0,6-3 1 0,4-3 0 15,2 1-31-15,3-1 0 0,3 3 0 0,3-3 0 16,1 3 0-16,5 1 0 0,0 1 0 0,0 1 0 16,3-3 0-16,0 3 0 0,3-1 0 0,0 4 0 15,4-1-11-15,-1 0 11 0,3 1-10 0,0-3 10 16,3 2-12-16,3 3 12 0,-3-5-13 0,3 5 5 15,6-6-4-15,0-4 0 0,0-1 0 0,3 1 0 0,-1-4 12 0,1-4-10 16,0-1 10-16,0-2-10 0,0-5 10 16,0-3 0-16,0-6 0 0,-3-2 0 0,0 0 0 0,-3-8 0 15,0-5 0-15,-3-6 0 0,-3-5 0 0,0-7 0 16,-3 1-11-16,0-1 11 0,-6-4-13 0,3 1 3 16,-6-1 1-16,-3 6 0 0,4 0 9 0,-7 8-10 15,3 8 10-15,0 2-10 0,-3 8 10 0,0 6 0 16,0 5 0-16,4 0-8 0,2 8 8 0,0 2 0 15,3 3 0-15,0 3 8 0,6 0-8 0,3 5 0 16,-3 2 0-16,9-1 0 0,0 1 0 0,3 1-12 16,-6 5 2-16,15 0 0 0,3-5-3 0,3 5-1 15,5 5 0-15,1-5 0 0,3 0 4 0,0 3 1 16,0-1 0-16,-4 4 0 16,4 1-79-16,3-7-16 0,0 3-4 0,5 0-982 0</inkml:trace>
  <inkml:trace contextRef="#ctx0" brushRef="#br0" timeOffset="50535.32">21606 1566 1094 0,'0'-18'48'0,"0"7"11"0,0-2-47 0,0 2-12 16,3-2 0-16,-3-5 0 16,0 2 92-16,0 5 16 0,0 3 3 0,-3-2 1 0,3 2 12 0,0 0 4 15,-3 3 0-15,3 5 0 0,0 0-52 0,0 0-9 16,-3 13-3-16,0-5 0 0,0 8-16 0,3 5-4 15,-3-3-1-15,0 9 0 0,0-1-15 0,3-5-4 16,-3 11 0-16,3-8 0 0,-3-3-8 0,3 6-3 16,0-6 0-16,0 3 0 0,-3-6-5 0,3 3 0 15,0-8-8-15,0 6 12 0,0-3 1 0,0-3 0 16,0-2 0-16,0 2 0 0,0-8 11 0,0-5 3 16,0 0 0-16,0 0 0 0,0 0 2 0,0 0 1 0,0 0 0 15,0-5 0-15,0 0-10 0,3-1-1 0,-3-2-1 0,3 0 0 16,-3 3-8-16,0-3-2 0,3-2 0 0,-3 7 0 15,0-2-8-15,0-6 8 0,0 8-8 16,-3-5 8-16,3 3-8 0,-3-3 0 16,0 3 0-16,3 0 8 0,-3-1-8 0,3-2 0 0,0 1 0 0,0 1 0 15,0-7 0-15,0 5 0 0,0 3 0 0,3-3 0 16,0-5 0-16,3 2 0 0,-3-2 0 0,3 5-11 16,-3-5 11-16,3 2-12 0,-3 3 12 0,3-5-12 15,-3 5 12-15,0-5-10 0,3 7 10 0,-3-4-10 16,0 7 10-16,0-5 0 0,-3 8 0 0,0 0 0 15,0 0 0-15,3-5-10 0,2-3 10 0,-2 8 0 16,-3 0-11-16,0 0 11 0,6 0-10 0,0 0 10 0,3 0 0 16,-9 0 0-16,0 0 0 0,0 0 0 0,6 3 0 0,0-3 0 15,0 5 0-15,-6-5 0 0,0 0 0 0,0 0 0 16,0 0 0-16,0 0 0 0,0 0 0 0,0 0 0 16,0 0 13-16,0 0-4 0,0 0-9 0,0 0 0 15,0 0 0-15,0 0 0 0,0 0 0 0,0 0 0 16,0 0 0-16,0 0 0 0,3-11 0 0,-3 9 0 15,0 2 8-15,0 0-8 0,0 0 0 0,3-11 0 16,-3 11-10-16,0 0 10 0,0 0-12 0,0 0 12 16,0 0-13-16,0 0 5 15,0 0-34-15,0 0-6 0,0 0-2 0,0 0 0 16,-6 0-118-16,6 0-23 0,-3 5-5 0</inkml:trace>
  <inkml:trace contextRef="#ctx0" brushRef="#br0" timeOffset="50922.61">21475 1257 1728 0,'0'0'38'0,"-3"-6"8"0,3 1 2 0,0 5 0 16,0 0-39-16,-3-5-9 0,3 2 0 0,0 3 0 15,0 0 53-15,0 0 9 0,0 0 2 0,0 0 0 16,0 0 0-16,3 6 0 0,0 4 0 0,0 1 0 16,0 2-52-16,0 5-12 0,3-4 0 0,-6 7 0 0,3 3 54 0,0 2 8 15,0 1 2-15,0-1 0 0,-3 3-36 0,3 0-6 16,-3 3-2-16,0-3 0 0,0-2-8 0,0-1-3 15,-3 0 0-15,3-2 0 0,0 3-9 0,-3-9 8 16,0 1-8-16,0 2 8 0,0-3-8 0,3-2 8 16,-3-2-8-16,0-1 8 0,0 0-8 0,3-2 0 15,-3-3 0-15,3 0 0 16,0 2-79-16,0-7-21 0,0-3-4 0,0 0-590 16,0 0-118-16</inkml:trace>
  <inkml:trace contextRef="#ctx0" brushRef="#br0" timeOffset="51187.71">21421 1550 345 0,'0'0'31'0,"0"0"-31"0,0 0 0 0,0 0 0 15,0 0 296-15,9 0 54 0,0-2 10 0,-3-1 3 16,6 3-235-16,0-5-48 0,0 5-8 0,3-3-3 16,-1 3 11-16,4 0 1 0,3 3 1 0,0 2 0 15,0-2-38-15,3 2-7 0,5 0-1 0,-2 9-1 16,-3-9-15-16,0 8-2 0,0 0-1 0,-3 1 0 15,-4-1 10-15,-2 3 1 0,0-3 1 0,-6 3 0 16,0-3-17-16,-6 3-3 0,-6 0-1 0,0 0 0 16,-6 2-8-16,-3-5 8 0,-6 6-8 0,-3-3 8 15,-2 0 1-15,-4-3 0 0,0 8 0 0,-3-5 0 16,4 0-9-16,-4-3 0 0,3 0 0 0,0 1 8 0,3-1-24 0,1-5-6 16,5-3-1-16,3-2-725 15,3-3-144-15</inkml:trace>
  <inkml:trace contextRef="#ctx0" brushRef="#br0" timeOffset="52377.28">21862 1929 2134 0,'0'0'47'0,"0"0"9"0,0 0 3 0,0 0 1 0,0 0-48 0,0 0-12 0,0-5 0 0,0 5 0 15,3 0 56-15,3-11 8 0,0-2 1 0,6-1 1 16,-1 1-19-16,1-3-4 0,3-2-1 0,0-1 0 16,0-2-34-16,0 3-8 0,0-9 0 0,0 1 0 15,0-1 0-15,-1-10 0 0,-2-5 0 0,3 0 0 32,0-1-21-32,0 1-7 0,-3-3 0 0,0 3-1 0,-3 5 29 0,-3 5 0 0,-3 3 0 0,0 5 0 15,-3 8 45-15,-3-3 15 0,0 12 4 0,-3 1 0 16,-3 1-52-16,0 10-12 0,-6-5 0 0,0 13 0 15,3-5 0-15,-3 11 0 0,0-1 0 0,1 9 0 16,-1-1 0-16,3 6 0 0,3-3 0 0,0 8 0 16,3 3 0-16,3-6 0 0,0 3 0 0,6 3-10 15,0-8 1-15,6 0 0 0,3-3 0 0,3 2 0 16,2 1-9-16,4-5-2 0,3-9 0 0,3 3 0 16,0-2-47-16,-3-6-9 0,2 0-3 0,1-5 0 15,0-2-27-15,0-1-6 0,-4-5 0 0,4-5-1 16,-3-6 29-16,-3 0 7 0,-3-2 1 0,-6-3 0 15,6 0 33-15,-7-2 7 0,-2-1 2 0,-3 1 0 0,0-3 59 0,0 2 12 16,-3-2 3-16,-3 2 0 0,-3-2 49 0,-3 3 11 16,0-1 1-16,0 3 1 0,-3 3-9 0,-2 3-1 15,-7 2-1-15,9 2 0 0,-6 4-27 0,0 2-6 16,-3 0-1-16,0 8 0 0,0-3-26 0,1 3-6 16,-4 5-1-16,3 0 0 0,3-2-15 0,3 5-9 15,0 2 10-15,0-4-10 0,6 4 16 0,-3 3-4 16,6-2 0-16,0-1 0 0,3 3-12 0,3-2-16 15,3-3 3-15,0 2 1 0,3-4 12 0,-3-1 0 16,0-3 0-16,3-2 0 0,0-2 0 0,0 2-11 0,0-3 11 16,6-3-10-16,-3-4 10 0,0 2 0 0,-4-5 0 15,7-3 0-15,-3 2 0 0,0-7 0 0,0 0 0 0,-6 2 0 16,3-2 0-16,-3 0 0 0,-3 0 0 0,3-1 0 16,-6 1 0-16,3 0 0 0,-3 0 0 0,0 5 0 15,0-5 0-15,-3-1 0 0,0 1 0 0,0 8 0 16,3-3 0-16,0 3 9 0,-3 5-1 0,3 0-8 15,0 0 8-15,0 0-8 0,0 0 0 0,0 0 0 16,0 0 0-16,6 0-9 0,3 5 1 0,0-5 0 16,-3 2 8-16,6 4 0 0,-3-12 0 0,2 4 0 15,-2 2 0-15,0-5 0 0,9-1 0 0,-6 1 0 16,0 2 0-16,-3-5 11 0,9 3-3 0,-3-6 0 16,0 1 18-16,-1-1 3 0,4 3 1 0,-3-5 0 0,0 8-30 15,0-3 0-15,3 3 0 0,-3-3 0 0,0 2 0 16,-4 1-21-16,4 0 3 0,-3 2 1 0,-3-2 27 0,0 2 6 15,-3 1 0-15,0 2 1 0,-6 0-9 0,0 0-8 16,0 0 9-16,0 0-9 0,0 0 10 0,0 0-10 16,0 0 10-16,0 0-10 15,0 0-16-15,0 0-8 0,0 0-3 0,0 0 0 0,0 0 51 0,0-3 11 16,-3-5 1-16,-3 3 1 0,3 5-8 0,-3-6-1 16,-3 6-1-16,-3-5 0 15,6 5-73-15,-6 5-14 0,1 1-4 0,-1-4 0 0,0 9 75 0,-3 2 14 16,0 0 3-16,-3 6 1 0,9-3-29 0,-3 2 0 15,0 3 0-15,3 3 0 0,1-5-12 0,8 7 12 0,-3-5-12 16,3 3 12-16,3-3 0 0,2-7 0 16,7 7 0-16,3-5 0 0,0 0 0 0,6-6 0 0,3-2 0 0,0 0 0 31,-1-3-28-31,4-10 0 0,0-3 1 0,0 0 0 0,-3 3 17 0,-1-8 10 0,1-1-12 0,-3-4 12 16,0 5 0-16,-6-9 16 0,3 4-2 0,-3-8 0 15,-1-1-14-15,-5-5-16 0,3 1 3 0,-3-4 1 16,3-5 12-16,-3 3 0 0,0-8 0 0,-9 6 10 15,9-1 9-15,-9 3 1 0,0 8 1 0,0 2 0 16,-3 4 17-16,-3 7 3 0,6 5 1 0,-6 3 0 16,3 3-16-16,3 5-3 0,-9 0-1 0,-3 5 0 15,6 3-22-15,-3 5-16 0,0 6 2 0,0-1 1 16,0 9 13-16,1-1 0 0,2 1 0 0,0 13 0 16,-3-6 0-16,6 3 0 0,-3 0 0 0,3 0 0 15,0 0 10-15,3-5 5 0,0 0 1 0,0 2 0 0,3-8-26 0,0 1-5 16,0-3-1-16,3-3 0 0,3 0 24 0,0-2 4 15,2-1 0-15,1-5 1 16,3-5-105-16,0-2-20 0,3-1-5 0,3-5-679 16,0-5-136-16</inkml:trace>
  <inkml:trace contextRef="#ctx0" brushRef="#br0" timeOffset="52664.32">23154 1545 1843 0,'0'0'164'0,"0"0"-132"16,-3 0-32-16,-6 0 0 0,0 0 84 0,6 5 9 15,-3-2 3-15,-3 2 0 0,3 1-1 0,0 2 0 16,0-3 0-16,0 3 0 0,-3-3-50 0,6 3-9 0,0 0-3 0,0 3 0 16,-3-6-11-16,0 3-2 0,-3 0-1 15,0 2 0-15,-2-2-31 0,5 0-5 0,-3 3-2 0,-6-9 0 16,9 4 3-16,-9 2 1 0,9 2 0 0,-3-7 0 31,0 2-27-31,3-5-6 0,-3 6 0 0,6-4-1 0,-6 1 32 0,9-3 6 0,0 0 2 0,0 0 0 16,0 0 9-16,0 0 12 0,0 0-2 0,9 8-1 15,0-3-9-15,3 3 0 0,0-5 0 0,-3 7 0 16,12-5 0-16,0 3 12 0,-4 0-12 0,7-2 12 16,0 2-12-16,0 2 12 0,-3-2-12 0,0 0 12 15,2-5-24-15,4 5-5 0,0-6-1 0,-3 4-701 16,6-6-140-16</inkml:trace>
  <inkml:trace contextRef="#ctx0" brushRef="#br0" timeOffset="53112.48">23689 1384 288 0,'0'-35'25'0,"0"22"-25"0,0 0 0 0,0 0 0 0,0-6 408 0,0 11 76 15,0-5 15-15,0 8 3 0,0-3-325 0,0 8-65 16,0 0-12-16,0 0-4 0,0 0-36 0,0 13-8 16,0 0-2-16,0 8 0 0,0-2-34 0,0 7-8 15,-9 1 0-15,6 5-8 0,0-6 0 0,-2 6 0 16,-4 7 0-16,3-7 0 0,3 3 39 0,0-4 1 15,-6 1 0-15,9-3 0 0,-9-2-30 0,9-1-10 16,-3-2 0-16,0-3 9 0,-3-2 10 0,3-6 1 16,-3 0 1-16,6 0 0 0,0-5-21 0,0 3 0 0,-6-11-12 15,6 0 4-15,0 0 8 0,0 0 9 0,0 0-1 0,3-8-8 16,0-8 0-16,3 3 0 0,0-3 0 0,0 0 0 16,-3 0 23-16,12-8-3 0,-3 3 0 0,0 0 0 15,-1 3-32-15,-2-4-6 0,3 4-2 0,3 5 0 16,-3-1 20-16,0 1 0 0,-3 3 0 0,3 7 0 15,0-2 0-15,-3-1-10 0,5 6 0 0,-2 6 0 16,6-6 10-16,-3 8 9 16,-3 2-1-16,6 3-8 0,-6 1-13 0,6-1-10 0,-6 0-1 0,-3 3-1 15,-4 0-11-15,1-3-3 16,6 8 0-16,-6-10 0 0,-9 5 83 0,0-3 16 0,3 5 3 0,-3-4 1 16,-6-1-52-16,0 0-12 0,-2-8 0 0,2 9 0 15,-3-1 0-15,-3-5 0 0,0-3 0 0,-6 3 0 16,6 3-19-16,-9-3-6 0,10-8-2 0,-4 5 0 15,0-5-101-15,6 0-21 0,-3 0-4 0,6-11-930 16</inkml:trace>
  <inkml:trace contextRef="#ctx0" brushRef="#br0" timeOffset="53435.61">24157 1535 1857 0,'0'0'40'0,"0"0"9"0,0 0 2 0,0 5 2 0,-6 5-42 0,0-2-11 15,3 6 0-15,-3-1 0 0,-6 0 78 0,3 6 14 16,-3-6 2-16,-6 5 1 0,6 9-27 0,-6-6-6 16,13 0-1-16,-4 6 0 0,3-1-25 0,0 3-4 15,3-8-2-15,6 6 0 0,3-1-22 0,3-2-8 0,-1-3 0 0,1-2 9 16,3-3-9-16,0-3 0 0,3 3 0 0,0-8 0 16,0-8 8-16,0 0-8 0,3 0 0 0,-4-8 8 15,7-3 0-15,-6-2 0 0,0-3 0 0,3-2 0 16,-6-1 9-16,3-2 2 0,-9-6 0 0,9 1 0 15,-4 2-19-15,-8-8 0 0,6 1 0 0,-9 2 0 16,0 2-15-16,0-2-6 0,-3 2-2 0,-6 6 0 16,-2 3 23-16,-4 2-11 0,0 3 11 0,-3 2-8 15,-3 6 8-15,3 2-8 0,-3 3 8 0,10 5-8 16,-7 6 31-16,9 0 6 0,-3 2 2 0,6 0 0 16,3 6-168-16,3-1-34 0,3-2-6 0</inkml:trace>
  <inkml:trace contextRef="#ctx0" brushRef="#br0" timeOffset="53662.35">24487 1656 1440 0,'0'0'128'0,"0"0"-103"16,0 0-25-16,0 0 0 0,3-5 163 0,-3 5 27 16,0 0 6-16,0 0 0 0,12 5-85 0,-3 1-18 15,-3 2-3-15,3-3-1 0,-3 8-31 0,9 0-6 16,-4 1-2-16,1-1 0 0,-3 0-23 0,3 3-5 15,3 0-1-15,0 0 0 0,-3 2-33 0,-3 1-8 16,3-6 0-16,6 5-1 0,-6-4 34 0,2 1 7 16,-8-1 2-16,12-4 0 15,-9-2-138-15,3 0-27 0,0-3-5 0,-3 1-571 16,0-12-113-16</inkml:trace>
  <inkml:trace contextRef="#ctx0" brushRef="#br0" timeOffset="53784.78">24749 1709 1555 0,'-15'-8'68'0,"9"8"16"0,0 0-68 0,-6 8-16 0,-6-2 0 0,4-1 0 16,-4 3 196-16,-3 5 35 0,0 0 7 0,-6 3 2 16,-3 3-128-16,10 4-26 0,-10 4-5 0,6 2-1 15,-6 0-49-15,4 5-11 0,2 4-1 0,-3 1-1240 16</inkml:trace>
  <inkml:trace contextRef="#ctx0" brushRef="#br0" timeOffset="54815.71">14617 8506 831 0,'6'-5'36'0,"-6"5"9"0,0 0-36 0,3-5-9 0,3-1 0 0,-3 6 0 16,3 0 28-16,-3 0 3 0,-3 0 1 0,6 3 0 15,-1 2 92-15,1 1 20 0,0 2 3 0,0 0 1 0,3 0-43 0,3-1-8 16,0 1-1-16,3 3-1 0,3-6-32 0,3 3-7 16,5-2 0-16,4-4-1 0,0 1-39 0,9-6-7 15,5 1-1-15,4-4-8 0,0 1 9 0,5-3-9 16,4-3 0-16,8 3 9 0,7-2-9 0,-1 2 8 16,6-3-8-16,4 3 8 0,2 0 0 0,6 1 0 15,4-4 0-15,-4 6 0 0,3-1-8 0,7 4 12 16,2 2-12-16,0 0 12 0,-3 0 9 0,6 2 3 15,1 4 0-15,-1-1 0 0,0 0 11 0,-6 1 2 16,-3 1 1-16,1-1 0 0,5 2 5 0,-6-3 1 16,-3 0 0-16,-2-2 0 0,2 0-16 0,-3-1-4 15,-5-2 0-15,-1 0 0 0,-3-2-15 0,1-4-9 16,-4 1 10-16,-9 0-10 0,-2-3 0 0,-7 2-13 0,-8-1 1 0,-6 1 0 31,-10 1-114-31,-2 0-22 0,-9-1-5 0</inkml:trace>
  <inkml:trace contextRef="#ctx0" brushRef="#br0" timeOffset="57021.78">5270 8461 1627 0,'6'-15'72'0,"-3"12"15"0,0-2-70 0,3 2-17 0,-6 3 0 0,6-3 0 15,3 3 22-15,0-2 1 0,3 2 0 0,0 0 0 16,0 0-23-16,3 0 0 0,3 0 0 0,2 2 0 15,4-2 13-15,3 3-1 0,0 0-1 0,2-1 0 16,37-2 37-16,-24 0-22 0,2 0 0 16,7 3 10-16,8-3 1 0,10-3 1 0,-1 3 0 15,4 0-4-15,2-2-1 0,7-1 0 0,8 0 0 16,3 3-9-16,6-2-3 0,1-1 0 0,5 0 0 16,3 3 2-16,3 3 0 0,6-6 0 0,-3 1 0 0,3 2-23 15,-6-3-13-15,-2 0 1 0,-1 1 1 0,3-4 11 16,-3 4 16-16,-3-1-4 0,-6-2-1 0,-2 0-11 15,-7 2 0-15,-6-2 0 0,-2-1 0 0,-10 4 0 0,-5-1 0 16,-13-2 0-16,-5 5 8 0,-3-3-8 0,-13 0 12 16,-5 3-12-16,-9 0 12 15,-6 0-105-15,-12 0-21 0,-6 6-4 0</inkml:trace>
  <inkml:trace contextRef="#ctx0" brushRef="#br0" timeOffset="58051.64">1362 6128 1659 0,'-12'0'73'0,"9"-3"16"0,-3 3-71 0,6 0-18 15,-9 0 0-15,-3 3 0 0,9-3 49 0,1 5 7 16,-1-2 0-16,-3 5 1 0,0-3 15 0,3 6 4 16,3 2 0-16,3 0 0 0,0 5-30 0,6 4-6 15,-4 1 0-15,4 4-1 0,0-1-17 0,0 3-3 0,3 3-1 16,0 3 0-16,-3-1-7 0,0 0-2 0,0 1 0 0,3 2 0 15,-3-5-9-15,-3-1 10 0,0 4-10 0,3-3 10 16,-3-1-10-16,-4-4 8 0,1-1-8 0,0 1 8 16,0-9-8-16,0 1 0 0,-3-1-12 0,0-2 12 15,0-3-35-15,0-2 1 0,0-3 0 0,0-3 0 16,0-5-90-16,0 0-19 0,0-8-3 0,-3-2-714 16</inkml:trace>
  <inkml:trace contextRef="#ctx0" brushRef="#br0" timeOffset="58370.39">1231 6107 748 0,'-9'0'67'0,"6"0"-54"16,-6-3-13-16,3 3 0 0,0-5 205 0,3 2 39 16,-2 0 7-16,-1 1 1 0,3-4-136 0,3 6-27 15,0-2-5-15,0 2-2 0,-6-6 2 0,6 6 0 16,6-5 0-16,-6 0 0 0,3 0-46 0,3-3-9 15,2 0-1-15,7 0-1 0,-3 0-12 0,6 0-3 16,0 0 0-16,6 0 0 0,-3 3 8 0,5 2 2 16,-2-2 0-16,3 2 0 0,-3 1-22 0,3-1-16 15,2 3 2-15,-8 3 1 0,0-1 13 0,-3 1 0 0,3 2 0 0,0 3 0 16,-1 3 0-16,-5-1 0 0,3 1 0 16,-6-1 0-16,-3 4 16 0,-3-1-3 0,6 0-1 0,-12 3 0 15,-6 0-12-15,0 2 0 0,-3 1 0 0,0-1 0 16,-3 4 0-16,3-4 0 0,-12 9 0 0,4-6 0 31,-1 3-28-31,3-1-11 0,-6-2-2 0,0 1-671 0,0-4-133 0</inkml:trace>
  <inkml:trace contextRef="#ctx0" brushRef="#br0" timeOffset="59058.23">1690 6633 1612 0,'0'-10'72'0,"0"7"14"0,0-5-69 0,0 3-17 15,6-3 0-15,-6 0 0 0,0 0 56 0,0 3 8 16,2-1 2-16,7 1 0 0,-9 0 6 0,3 2 2 15,3 0 0-15,-3 3 0 0,3 3-32 0,0 0-6 16,0 2-2-16,-3 0 0 0,3 1-6 0,6 1-2 16,-12 7 0-16,9-1 0 0,-9 0-12 0,6 3-2 15,-3 0-1-15,-3 0 0 0,0 0-3 0,3 2-8 0,-3-2 12 0,3 3-4 16,-6-4-8-16,3-1 12 16,3-1-12-16,-3-2 12 0,-3-4-3 0,3-1 0 15,0-6 0-15,0 0 0 0,0 0 2 0,0 0 0 0,0 0 0 16,0 0 0-16,3-6-3 0,-3-1-8 0,6-4 12 0,-6-2-4 15,3-1-8-15,0-1 0 0,0-1 0 0,3-3 0 16,0 3-11-16,-3-2 11 0,3-1-8 0,-3 3 8 16,0 3 0-16,-1-3 0 0,4 3 0 0,0 2 11 15,0 6-11-15,0-3-12 0,3 3 2 0,-6 0 1 16,3 2 9-16,0 3-8 0,0 3 8 0,3 2-8 16,-6 0 8-16,3 3 0 0,0 3 8 0,0-1-8 15,-3 1 9-15,3 2-9 0,-6 3 12 0,3-3-12 16,0 3 8-16,-3-3-8 0,0 3 0 0,0 0 0 0,-3 0 9 15,0 0-9-15,3-3 0 0,0 0 9 0,-6-5-1 16,6 3-8-16,-3-3 12 0,3-3-4 0,0-5 2 0,0 0 0 16,0 0 0-16,0 0 0 0,0 0-1 0,-6-8 0 15,6-2 0-15,0-4 0 0,0-2-9 0,6 1 0 16,-6-7 0-16,9-1-11 0,-9-1-1 0,6 0 0 16,3 0 0-16,0-2 0 0,0 2-4 0,2 0-2 15,-5 3 0-15,6 2 0 0,-3 4 7 0,0-1 2 16,3 5 0-16,-3 3 0 0,-3 3 9 0,3 5 12 15,0 0-2-15,0 5-1 0,0 3 3 0,0 5 0 16,-6 1 0-16,2 1 0 0,7 1 0 0,-6 5 0 16,0 1 0-16,3-1 0 0,0 0-12 0,0-3 12 15,3 4-12-15,-6-4 12 0,3 1-12 0,6-1 12 16,-3-2-12-16,0-5 12 16,5-1-74-16,-2-2-14 0,0-3-4 0,6-5-647 0,-3 0-129 0</inkml:trace>
  <inkml:trace contextRef="#ctx0" brushRef="#br0" timeOffset="60575.89">2455 6443 691 0,'-6'-3'61'0,"3"3"-49"0,-6-3-12 0,0 1 0 16,3-1 335-16,0 0 64 0,-6 1 13 0,3-1 2 16,3 0-250-16,-3 1-51 0,0-1-9 0,3 1-3 15,-6 4-29-15,3-2-5 0,0 5-2 0,4-2 0 16,-1-3-41-16,0 3-9 0,-3-1-2 0,3 4 0 15,0 2-13-15,3 0 0 0,-6 2 0 0,6 3 0 0,-6 1-9 0,6-1 9 16,-3 3 0-16,6 2-9 0,0 1 9 0,0-1-8 16,-6 1 8-16,12 2-8 0,-6 0-3 0,6 0 0 15,-3-2 0-15,6 2 0 16,3-5-17-16,-6 0-4 0,3 0-1 0,0-6 0 16,3 1-11-16,-4-6-1 0,1 0-1 0,0-2 0 15,3-3 13-15,-3-5 2 0,0-1 1 0,0-2 0 0,0-2 12 0,3-1 2 16,-9-5 1-16,3 1 0 0,3-4 15 0,-3 1 0 15,0-1 0-15,-6-2 0 0,0 0 0 0,0-1 0 16,-6 1 0-16,3 0 0 0,-3 0 0 0,0 0 0 16,-3 2 0-16,-3 3 0 0,3 3 0 0,-3 0 0 15,0 2 0-15,-3 6-9 0,3 5 9 0,-8 0-8 16,5 3 8-16,0 2-8 0,6 3 8 0,0 0 0 16,3 0 8-16,0 2-8 0,6 1 0 0,0 0 0 15,0-1 0-15,6 1 0 0,3-6 0 0,6 3-16 16,-6-5 2-16,6-1 1 15,0-2-26-15,2 0-5 0,1-2 0 0,0-4-1 0,0 1 21 0,0 0 4 0,0-6 0 0,0 3 1 16,-1-2 19-16,-2-1 14 0,0 0-2 0,0 4-1 16,-3-1 40-16,3 2 8 0,6-2 1 0,-12 3 1 15,0 2 3-15,-4-2 1 0,1 3 0 0,0-1 0 16,0 3-7-16,3 0-2 0,-6 0 0 0,6 0 0 16,-3 0-29-16,6 0-7 0,-12 0 0 0,0 0-1 15,0 0-19-15,0 0 10 0,0 0-10 0,0 0 8 16,0 0-8-16,0 0 8 0,0-5-8 0,0 5 8 15,0 0-8-15,6-8 10 0,-6 2-10 0,0 1 10 0,0-3-10 16,-3 3 0-16,0-3 0 0,3 3 0 0,0 5 0 16,-6-6 0-16,0 4 0 0,3-1 0 0,3 3 0 15,-6 0-16-15,-3-3 4 0,0 9 1 0,0-1-1 0,6 0-1 16,-11 3 0-16,5 0 0 0,-3 3 2 16,0 2 1-16,0 0 0 0,3 3 0 0,0 3-6 0,6-1 0 15,-6 1-1-15,3-1 0 0,6 3 17 0,-3 0-12 16,3 1 12-16,3-1-10 0,0 0-1 0,3 0 0 15,0-2 0-15,3-3 0 0,0-1 0 0,3 1 0 16,-3-3 0-16,3-2 0 0,3-6 11 0,-1 1-13 16,-5-6 5-16,3-3 8 0,-3-2-12 0,3-3 12 15,0-3-12-15,6-2 12 0,-12-3 0 0,6-2 8 16,0-1 2-16,-3-2 0 0,2-3 4 0,-8-2 1 16,0-1 0-16,3-2 0 0,-3-3 1 0,0 1 0 15,-6-1 0-15,3-3 0 0,-3 1 0 0,-3-3 0 0,0 0 0 0,-5 3 0 16,2 2-16-16,-3 5 0 0,3-2 0 0,0 5 0 15,-6 3 18-15,3 3 7 0,0-1 2 0,6 6 0 16,0 0-15-16,0 5-2 0,0 3-1 0,3 2 0 16,-3 3 13-16,6 0 2 0,0 0 1 0,0 10 0 15,0 4-17-15,0-1-8 0,0 5 8 0,0 1-8 16,6 5 8-16,3 0-8 0,-3 2 0 0,3 0 8 16,3 4-18-16,0 1-4 0,6 1-1 0,-9-3 0 15,6 3 15-15,0 0 16 0,-1-6-3 0,4 3-1 16,0-2-12-16,0-3-18 0,-3-6 4 0,3-2 1 15,0 0 21-15,-4-6 4 0,4-4 0 0,-3-1 1 0,0-5-13 0,3 0-10 16,-3-5 2-16,0-3 0 0,0-3 20 0,5-2 5 16,-8-3 1-16,6-2 0 0,-3-1-18 0,0-2 0 15,-6 2 0-15,0-2 0 0,-6-3 0 0,3 3 0 16,-6 5 0-16,0-2 10 0,0-3-10 0,-3 5 0 16,0 0 0-16,-3 5 0 0,-3-2 0 0,0 5 0 15,-3-2 0-15,3 4 0 0,-3 4 0 0,3-1 0 16,-3 0 0-16,4 3 0 0,-1 3-12 0,0 2 12 15,-3 1-12-15,3-1 12 0,3 5 0 0,-6 1 0 16,9 0 0-16,-3 2 0 0,0 0-25 0,3 3 2 16,3 2 1-16,0 1 0 0,0-1 7 0,0 4 2 15,3 1 0-15,3-1 0 0,0 1 13 0,0 1 0 16,3-3 9-16,3 1-9 0,0-4 0 0,0 1 0 16,2-4 0-16,1-1-10 0,3-1 10 0,0-2 0 15,0-4 0-15,0 1 8 0,3 0-8 0,-1-5 11 16,-2 0-11-16,3-3 12 0,-6-3 9 0,6 0 3 0,-6-5 0 15,0 3 0-15,0-5-24 0,-1-1 0 0,1-2-10 0,0-3 10 16,-3 0 0-16,0-5 0 0,3-3 10 0,-3-2-2 16,-3-4-8-16,3-1 0 0,-3-1 0 0,-1 3 8 15,-2 0-8-15,0 5 0 0,-6 0-8 0,3 3 8 16,-3 2 0-16,0 1 8 0,-3 2 0 0,-3 0 0 16,0 3-8-16,-2 2-8 0,-1 1 8 0,0-1-12 15,3 3 12-15,-3 0 0 0,3 0 0 0,-3 0 0 16,3-2 0-16,-3 2 0 0,3-3 0 0,0 1 0 15,0 2 0-15,-3-3 0 0,3-2 0 0,0 0 0 16,0 0 0-16,-3-1 0 0,3 4 0 0,-2-1 0 0,-1 1 0 0,0-1 0 16,0 3 0-16,0 0 0 15,0 3 10-15,0-1-2 0,0 4-8 0,-3-3 12 0,0 2-12 16,3 3 9-16,3-3-9 0,3 3 8 16,-6 3-8-16,4 0 0 0,2 2 0 0,3-5 0 0,-3 5 0 0,3 6 0 15,0-1-8-15,0 1 8 0,3 2 0 0,0 6 0 16,-1-1 0-16,4 3 0 0,0 0-10 0,9 3 10 15,-9 0-13-15,3 0 5 0,0 0 8 0,3 0 0 16,-3-1 0-16,0 1 0 0,6 3 0 0,-3-1 0 16,3-2 0-16,-4 0 0 0,1-3 0 0,3 0 0 15,0-2 0-15,0 2 11 0,-3 0-11 0,0-3 0 16,3-4 9-16,-3-1-9 0,-1-3 0 0,4 1 0 16,-3-6 0-16,6-2 0 15,0-3-69-15,0-3-19 0,0-2-3 0,3-8-736 16,2-3-147-16</inkml:trace>
  <inkml:trace contextRef="#ctx0" brushRef="#br0" timeOffset="60850.99">3642 5718 2203 0,'-6'-8'97'0,"0"5"21"0,0 3-94 0,0 0-24 0,0-3 0 0,0 3 0 16,1 0 56-16,-1 0 6 0,0 3 2 0,0 2 0 15,0 1 28-15,3 2 5 0,-6 0 2 0,3 2 0 16,0 3-46-16,3 6-9 0,-9-1-1 0,9 4-1 0,0-1-34 0,-3 5-8 16,3 1 0-16,-3 4 0 0,0 4 0 0,0 2 0 15,6 0 0-15,-3-3 0 0,6 1 12 0,0-1-2 16,3-2-1-16,0-3 0 0,3-3-9 0,0 1 0 16,3-6 0-16,6 3 0 15,0-6-24-15,2-4-3 0,1-9-1 0,3-3 0 16,0 1-96-16,0-6-20 0,3-7-4 15,-1-6-980-15</inkml:trace>
  <inkml:trace contextRef="#ctx0" brushRef="#br0" timeOffset="61090.88">3859 5718 1670 0,'-11'0'148'0,"5"2"-118"0,3 1-30 0,0 0 0 16,0 2 190-16,0 0 32 0,3 0 6 0,0-5 2 15,6 6-182-15,0-1-37 0,6 3-11 0,-1 0 0 16,4 0 10-16,0 2-10 0,3 4 12 0,0-1-12 16,-6 0 8-16,3 0-8 0,-3 3 0 0,0 3 0 15,-4-3 0-15,1 0 0 0,-6-1 0 0,-3 4 0 16,0-1 0-16,0 1 10 0,-6-3-10 0,0 2 12 16,-2 1-12-16,-1-1 10 0,0-2-10 0,-3-3 10 15,0 1-2-15,0-1 0 0,3-2 0 0,-3-4 0 16,3-1-136-16,3-4-27 0,0-4-5 15</inkml:trace>
  <inkml:trace contextRef="#ctx0" brushRef="#br0" timeOffset="61293.55">4005 5736 1728 0,'0'0'153'0,"-6"8"-122"15,0 3-31-15,-3-1 0 0,7 4 87 0,-4 4 11 16,3 1 2-16,0 2 1 0,0 0 6 0,3 0 1 15,0-2 0-15,3-1 0 0,0 1-30 0,3-4-6 16,2-1 0-16,7 2-1 0,3-3-51 0,0-5-11 16,6 0-1-16,3-6-8 0,-1-2 0 0,7-8-12 15,-3-2 0-15,3-6 0 16,-1-3-157-16,-2-4-31 0,3-4-7 0,-3 1-793 0</inkml:trace>
  <inkml:trace contextRef="#ctx0" brushRef="#br0" timeOffset="61537.71">4121 5271 1951 0,'0'0'43'0,"6"2"9"0,3 3 1 0,3 3 2 0,3 0-44 0,3 0-11 0,6 0 0 0,0 5 0 16,2 3 0-16,4 5 0 0,3-2 0 0,0 5 0 15,-4 2 21-15,4 1-1 0,3 2 0 0,-3 3 0 16,2-6 19-16,-5 6 3 0,0 0 1 0,0-3 0 15,-7-3 5-15,1 3 2 0,-3-2 0 0,0 4 0 16,-6-1 14-16,-3-1 2 0,-6 0 1 0,-3 0 0 16,-3 3-29-16,-9 2-6 0,-6 3 0 0,-6 0-1 15,-3-3-31-15,-12 3 0 0,-2-5 0 0,-4 5-800 16,-6 3-163-16</inkml:trace>
  <inkml:trace contextRef="#ctx0" brushRef="#br0" timeOffset="83048.39">5148 8496 403 0,'0'0'17'0,"0"0"5"0,0 0-22 0,3 2 0 0,0-2 0 0,3 3 0 15,0-3 91-15,0 3 13 0,0-1 4 0,3 4 0 16,0-6-80-16,0 5-15 0,3 0-3 0,0 1-1 16,3-4 17-16,2 3 3 0,4-2 1 0,6 2 0 15,-3 1 21-15,6-1 4 0,2-2 1 0,7 2 0 16,3 0-3-16,-1-2 0 0,4 2 0 0,0-2 0 15,8-1-8-15,7 1-1 0,5 0-1 0,1-1 0 16,-1 4-15-16,7-4-4 0,2-2 0 0,4 3 0 16,5 0-4-16,-3 2 0 0,-2-2-1 0,2-3 0 15,6 0-19-15,1 5 0 0,-4-5 0 0,0 0 0 0,1 0 10 0,-1 0-10 16,-3-3 8-16,1 1-8 0,-1 2 27 0,-5 0 0 16,-4-6 0-16,0 4 0 0,4-1 16 15,-1 0 3-15,-5 3 1 0,-7 0 0 0,-2 0-7 0,-1 0-2 16,1 0 0-16,-10 3 0 0,-2 0-38 0,-3-1 0 15,2 1 0-15,-5 2 0 0,-3 3 0 0,-7-3 0 16,-5-2 0-16,-3 5 8 0,-3-3-8 0,-6 1 0 16,-3-4 0-16,-3 1 0 0,-3 0 0 0,-6-3 9 15,0 0-9-15,0 0 10 0,0 0 8 0,0 0 2 16,0 0 0-16,0 0 0 0,0-6 8 0,-3 4 3 16,-3-4 0-16,3 4 0 0,-3-1-31 0,0-2 0 0,3-1-13 0,-3 1 4 15,3 0 20-15,0 2 4 0,0 1 1 0,3 2 0 16,-3-6-16-16,3 6-12 0,-3-2 3 0,3 2 0 15,0 0 9-15,0 0 0 0,-3-6 0 0,3 6 0 16,0 0 0-16,0 0 12 0,0 0-2 0,0 0-1 16,6-5-9-16,-6 5-12 0,0 0 2 0,0 0 1 15,0 0 9-15,3-3 0 0,-3 3 0 0,0 0-8 16,6-2 8-16,-6 2 0 0,0 0 0 0,0 0 0 16,0 0 0-16,0 0 0 0,0 0 0 0,0 0 0 15,0 0 0-15,0 0 0 0,0 0 0 0,0 0 0 16,0 0 0-16,0 0 0 0,0 0 0 0,0 0 8 15,0 0 0-15,0 0 0 0,6-3 0 0,-6 3 0 16,0 0-8-16,0 0-12 0,6-3 4 0,-6 3 0 0,0 0 8 16,3-5 0-16,-3 5 0 0,0 0 0 15,6-2-27-15,-6 2-3 0,3-6-1 0,-3 6 0 16,3-5-109-16,-3 5-21 0,0-13-5 0,0-1-1 0</inkml:trace>
  <inkml:trace contextRef="#ctx0" brushRef="#br0" timeOffset="84293.47">6863 8520 633 0,'3'-8'28'0,"-3"8"6"0,0 0-34 0,0 0 0 0,6-8 0 0,-3 2 0 16,0 1 142-16,-3 5 22 0,0 0 4 0,6-5 0 15,-3 0-98-15,0-1-20 0,-3 6-4 0,0 0-1 16,0 0-16-16,0 0-3 0,0 0-1 0,0 0 0 16,0 0-9-16,0 0-3 0,0 0 0 0,-3 0 0 15,-3 0-5-15,-3 6 0 0,-6 1-8 0,0 1 12 16,-6 6 0-16,-6 2-1 0,1-1 0 0,-7 7 0 15,0-1-11-15,-3 5 8 0,-5 1-8 0,-1 2 8 16,-3-3-8-16,-5 3 10 0,-7 0-10 0,-2 1 10 16,-4-1-10-16,-2 2 0 0,-1-2 0 0,-2 3 0 15,-10 0 0-15,1 0 21 0,0 2-2 0,2 1-1 0,-2-4 14 16,2 1 2-16,-5-3 1 0,3 0 0 0,2 0 17 16,7 0 4-16,2 1 1 0,-2-1 0 15,2 0-29-15,-2-3-5 0,-1 1-2 0,7-1 0 0,2-2 3 0,7 0 0 16,-1-3 0-16,4-3 0 0,2-2 6 0,6 3 2 15,1-6 0-15,8 0 0 0,3-2-20 0,3-1-3 16,6 1-1-16,4-3 0 0,5 0-8 0,0 0 0 16,3-3 0-16,3 3 0 0,6-3-14 0,-3 3-5 15,3-8-1-15,3 6 0 16,6-1-64-16,3-2-14 0,3-1-2 0,5-4-803 0</inkml:trace>
  <inkml:trace contextRef="#ctx0" brushRef="#br0" timeOffset="85028.13">7229 8774 1432 0,'-9'-19'64'0,"3"14"12"0,-3-3-60 0,6 0-16 15,3 0 0-15,-3 0 0 0,-3 3 19 0,6-1 1 0,9-1 0 0,-3 4 0 16,-3 0-5-16,3-2-1 0,3 0 0 0,9-1 0 16,0 4 5-16,3-1 1 0,-1 3 0 0,4 3 0 15,6-1 20-15,3 1 5 0,2 2 1 0,7 1 0 16,12-1-28-16,-1 3-6 0,1 0 0 0,2 5-1 16,1 0 2-16,5 0 1 0,7-2 0 0,2 2 0 15,4 0-5-15,2 1-1 0,3-1 0 0,7 0 0 16,-1-5 1-16,0 3 0 0,7-1 0 0,-4 1 0 15,0-3 1-15,4 0 0 0,2 0 0 0,-3 0 0 16,0 0 9-16,-2-1 1 0,-1-1 1 0,0 4 0 16,-2-2-21-16,-1 0 0 0,-6 3 0 0,81 5 11 15,-81-8-3-15,1-3 0 0,-7 3 0 16,-5 0 19-16,2 2 3 0,-5-4 1 0,-1 2 0 0,1-3-20 16,-7 5-11-16,-2-2 12 0,-4 3-12 0,-5 0 16 15,-4-3-4-15,-5-3-1 0,0 3 0 16,-9-6-11-16,-1 4 0 0,1-4-12 0,-6 4 12 0,-3-4 0 0,0 4 0 15,-6-4 0-15,-1 1 8 0,1-1 1 0,-3-2 0 16,0 3 0-16,-3 0 0 0,0-1-9 0,0-2 0 16,0 3 0-16,-3 0 0 15,0-3-40-15,-6 0-9 0,0 0-3 0,0 0-594 16,0 0-119-16</inkml:trace>
  <inkml:trace contextRef="#ctx0" brushRef="#br0" timeOffset="85263.15">10676 9065 2088 0,'-3'-22'46'0,"0"15"10"0,3-1 1 0,3 0 1 0,-3 2-46 0,0-2-12 0,0 8 0 0,9 0 0 16,-3-2 15-16,3 2 1 0,6 2 0 0,-4 1 0 16,4 2-16-16,0 1 0 0,3 4 0 0,0 1 0 15,3-1 10-15,0 4-10 0,-4 2 10 0,4-1-10 16,0 1 8-16,-3 0-8 0,-3 0 0 0,0 3 0 15,-3-4 8-15,0 1-8 0,-4 0 0 0,-5 0 9 16,0-3-9-16,-6 0 0 0,-2 1 0 0,-7-4 0 16,-9 4-75-16,-6-1-17 15,-9 0-3-15</inkml:trace>
  <inkml:trace contextRef="#ctx0" brushRef="#br0" timeOffset="86508.42">1568 10655 172 0,'0'0'16'0,"0"0"-16"0,0 0 0 0,0 0 0 15,0 0 183-15,0 0 33 0,0 0 8 0,0 0 0 16,0 0-107-16,0 0-21 0,0 0-5 0,5 0-1 16,7 2-15-16,-9-2-3 0,3 0-1 0,6 0 0 15,-3 0-33-15,-3 0-6 0,9 0-2 0,-3-2 0 0,6 2 9 0,-6 0 1 16,6 0 1-16,-4 0 0 15,13 0-18-15,-3 0-4 0,3 0-1 0,3 0 0 0,-4 2 1 0,7-2 0 16,0 0 0-16,0 0 0 0,2 3-3 16,1-3-1-16,6 0 0 0,2 3 0 0,7-3-1 0,0 2 0 15,2-2 0-15,1 0 0 0,2 0 5 0,1 0 1 16,2 0 0-16,7 0 0 0,5 0-4 0,-2-2 0 16,-1-1 0-16,1 0 0 0,2 1 0 0,6-1-1 15,-2 0 0-15,2 1 0 0,-5-3-15 0,8 2 0 16,0-5 8-16,1 3-8 0,5-3 12 0,-6 2-1 15,4 1 0-15,-4 0 0 0,1 2-11 0,-1-2 0 16,3 2 0-16,1 1 0 0,-7-1 8 0,0 3-8 0,7 0 0 0,-1 0 8 16,-6 3-8-16,-2-1 0 0,-4-2 0 0,4 3 0 15,-1 0 0-15,1-1 0 0,-4-2 0 0,-5 3 0 16,-7 0 0-16,7-3 0 0,-4 0 0 0,1 0 0 16,-7 0 0-16,1 0 0 0,-1 0 9 0,-8 2-9 15,-4-2 14-15,1 0-2 0,-6 0 0 0,2-2 0 16,-2 2 5-16,0 0 1 0,-9-3 0 0,2 0 0 15,-2 3-1-15,-3 0 0 0,-3 0 0 0,-3 0 0 16,-4 0-5-16,-2 0-2 0,0 0 0 0,-6 0 0 16,0-2-1-16,-9 2 0 0,6 0 0 0,-6 0 0 15,0 0 3-15,0 0 1 0,0 0 0 0,0 0 0 16,0 0 2-16,0 0 0 0,0 0 0 0,0 0 0 16,0 0-6-16,0 0-1 0,0-6 0 0,0 1 0 15,0 5-8-15,-3-3 10 0,3-2-10 0,-3 2 10 16,3 3-2-16,0 0-8 0,-3-5 12 0,3 5-4 0,3-5-8 0,-3 5 0 15,0 0 0-15,0 0-11 0,0 0 11 0,0-5 0 16,0-1 0-16,0 6 8 16,0 0-113-16,0 0-23 0,0 0-4 0</inkml:trace>
  <inkml:trace contextRef="#ctx0" brushRef="#br0" timeOffset="88092.5">1719 10684 576 0,'0'0'51'15,"0"0"-41"-15,0 0-10 0,0 0 0 16,0 0 24-16,0 0 2 0,0 0 1 0,0 0 0 16,0 0-27-16,0 0 0 0,0 0 0 0,0 0 0 0,0 0 68 0,0 0 14 15,0 0 3-15,9 3 1 0,0-1-19 0,0-2-4 16,-9 0-1-16,12 0 0 0,-3 0-22 0,-3 3-5 16,9-3-1-16,0 0 0 0,0 0-14 0,5 0-4 15,1 0 0-15,0 0 0 0,9 0 0 0,-6 2 0 16,11 1 0-16,-2 0 0 0,12-1 6 0,5 1 1 15,1 0 0-15,6-1 0 0,2 1-5 0,1-3-1 16,-1 3 0-16,7-3 0 0,2 0-3 0,3 0-1 16,1 0 0-16,-1-3 0 0,-2 3 8 0,5-3 2 15,1 3 0-15,5 0 0 0,0 0 1 0,1 0 0 0,2 0 0 0,3 0 0 16,1 0-24-16,-4 0 0 0,3 0 0 0,-5 0 0 16,-1-2 0-16,3-1 0 0,4 3 0 0,-1 0 0 15,-6 0 0-15,4 3-10 0,-4-3 1 0,1 0 0 16,2 0 9-16,-6 0 11 0,1 0-3 0,-1 0 0 15,-5 0-8-15,-1 0 0 0,0 0 0 16,-5 0 0-16,-7 0 0 0,-2 0 0 0,2-3 0 0,-5 6 0 16,3-3 10-16,-4 2-10 0,1-2 12 0,-4 0-12 15,-2 0 8-15,-3-2-8 0,-7 2 0 0,1 0 0 16,-3-3 0-16,-1 3 0 0,-5 0 0 0,0 0 0 16,0-3 16-16,-3 3-4 0,-7-2-1 0,1-1 0 15,0 3-3-15,-6 0 0 0,0-5 0 0,-6 2 0 16,3 1 23-16,-3-1 4 0,-3 0 1 0,-6 3 0 15,6-5-6-15,-6 5-1 0,2-5 0 0,-2-3 0 16,0 2 4-16,-2 1 1 0,-1-3 0 0,0 3 0 0,0 2-26 16,0-2-8-16,-3 2 0 0,3-2 0 0,0 0 0 0,-3 2 0 15,3 0 0-15,-3 1 0 16,6 2-16-16,-6-3-9 0,0 1-3 0,0 2 0 0,6 0 4 0,0 0 0 16,0 0 0-16,0 0 0 0,0 0 9 0,0 0 3 15,0 0 0-15,-3 0 0 16,3 0-44-16,-6 0-8 0,6 0-1 0,-6 2-770 0</inkml:trace>
  <inkml:trace contextRef="#ctx0" brushRef="#br0" timeOffset="89677.93">1392 9874 57 0,'0'0'0'0,"0"0"0"15,6-2 0-15,0-1 0 0,3 0 136 0,0 1 21 16,-3-1 5-16,9 3 1 0,-10 0-82 0,10-3-16 16,-9-2-3-16,9 0-1 0,-3 2-2 0,6 1-1 0,-3-4 0 0,3 4 0 15,6-4-15-15,-1 1-3 16,7 0-1-16,3 2 0 0,-3-2-20 0,-1-1-4 15,7 4-1-15,3-3 0 0,-1 2-6 0,1 0-8 0,3 1 11 16,-3 2-11-16,5 0 8 0,7-3-8 0,-4 3 0 16,4-3 0-16,6 3 16 0,-4-2-3 0,-2-1-1 0,2 3 0 15,1-3-12-15,5 3 11 0,-2-2-11 0,3-1 10 16,2 6-2-16,-2-3-8 0,-4 0 12 0,4 0-4 16,-1 2-8-16,4-2 0 0,-1 6 9 0,4-4-9 15,-4 1 0-15,-2 0 8 0,-1 2-8 0,4-2 0 16,-4-3 0-16,4 2 0 0,-1 1 0 0,1-1 0 15,-1 1 0-15,-2-3 0 0,-1 3 0 0,-2-1 0 16,-3 1 11-16,2 0-3 0,4-1 0 0,-4 1 0 16,1 2-8-16,-4-2 0 0,1 0 0 0,-4-1 0 0,1 4 0 15,3-1 0-15,2-3 0 0,1 4 0 0,-1-4 0 16,1 1 0-16,-1 0 0 0,-2-3 0 0,3 2 0 0,-1 1 8 16,1 0-8-16,-4-3 0 0,4 0 20 0,-10 0 0 15,1-3-1-15,0 3 0 0,2-3 12 0,1 1 2 16,-4-1 1-16,4 0 0 0,-3 3-2 0,2 0 0 15,-5 0 0-15,0 0 0 0,-4 3-18 0,1-3-4 16,-3 0-1-16,2-3 0 0,-2 6-9 0,3-3 0 16,-1 0 0-16,-2 3 8 0,-6-3-8 0,0 2 0 15,-4 1 0-15,-2-3-11 16,-3 0-13-16,-3-3-4 0,-3 3 0 0,-4 3 0 16,1-3-84-16,-6 0-18 0</inkml:trace>
  <inkml:trace contextRef="#ctx0" brushRef="#br0" timeOffset="91818.28">2115 9705 997 0,'21'0'44'0,"-9"0"9"0,-3 0-42 0,6 0-11 15,12 0 0-15,2 0 0 0,7 0 26 0,3 0 3 16,2 0 1-16,4 0 0 0,6 0-10 0,5 0-1 15,-5 0-1-15,8 0 0 0,4 3 22 0,-1 2 5 16,1-5 1-16,-1 3 0 0,7 2-23 0,5-3-5 16,1 6-1-16,-1-2 0 0,0 2-9 0,7 0-8 0,-1-1 12 0,4-1-12 15,-1 2 8-15,3-3-8 0,1 3 0 0,-1-3 0 16,0 1 0-16,1-4 0 0,2 1 0 0,-6-1 0 16,1 1 0-16,5-3-9 0,-3 0 9 0,0 0-12 15,-5 0 12-15,-4-3 0 0,-2 1 0 0,-1-1 8 16,-3 1-8-16,-5 2 0 0,-4-6 0 0,-5 4 0 15,-3-1 0-15,-1 0 0 0,4-2-11 0,-1 2 11 16,4 1 0-16,-10-1 0 0,1-2 0 0,-9 2 10 16,-1-2-10-16,-2 2 0 0,-6 1 0 0,0-1 0 15,-1 0 0-15,-5 1 0 0,-3-1-11 0,0 0 11 16,-3 1 0-16,-4 2 0 0,1-3 0 0,-3 0 11 16,0 3-11-16,-3-2 0 0,0-1 0 0,0 0 0 15,-3 1 0-15,6 2 12 0,-1-3-12 0,1 3 12 16,0-2-12-16,0 2 0 0,0 0 0 0,0 0 8 15,0 2-8-15,0-2 0 0,-3 3 0 0,2-1 0 0,-2-2-28 16,0 6 3-16,0-4 0 0,0 4 0 0,-3-4 14 0,0 4 11 16,-3-6-13-16,3 5 5 0,0-2 8 0,0 2 11 15,-3-3-3-15,3 4 0 0,-4-1 5 0,4-2 1 16,0-1 0-16,3-2 0 0,-3 6-1 0,6-4 0 16,-3 1 0-16,0 0 0 0,0 2-13 0,-3-2 0 15,0-3 0-15,0 2 0 0,-1 3 9 0,1 1-1 16,-3-4 0-16,3 1 0 0,0 0 1 0,0-1 0 15,-3-2 0-15,0 0 0 0,3 3 11 0,-3 0 3 16,3-1 0-16,-3 1 0 0,3-3-13 0,0 0-2 0,0 0-8 0,0 0 12 16,-1 3-4-16,1-3 0 0,0 0-8 0,0 0 12 15,0 0-12-15,-3-3 0 0,3 3 0 0,0 3 0 16,-3-1 0-16,3 4 0 0,-9-6 0 0,9 2 0 16,-9-2 0-16,6 3-8 0,0 5 8 0,0-3-13 15,-6-5 13-15,6 5 0 0,-3 1 0 0,0 2-9 16,-3 2 9-16,3 3 0 0,-3 1 0 0,0-1 0 15,0 3 0-15,0 0 0 0,0-1 0 0,0 4 0 16,0-3 0-16,-3 5 8 0,3-2-8 0,0-1 0 16,0 1 0-16,3-1 8 0,-3-2-8 0,3 2 0 15,0 1 10-15,-3 0-2 0,0-4-8 0,2 1 12 16,-2 0 4-16,0-3 0 0,3 1 0 0,-3 1 0 16,3 1 12-16,0-2 2 0,0 1 1 0,3 1 0 15,-3 0-15-15,0-3-4 0,0 1 0 0,0-1 0 0,0 0-12 0,-3 0 11 16,6-2-11-16,-3 2 10 0,0 0-10 0,0-2 0 15,0 0 9-15,-3-1-9 0,6 3 17 0,-3-2-1 16,0 0 0-16,-3-4 0 0,3 1 5 0,0 0 1 16,-3-8 0-16,-3 6 0 0,3-6 3 0,0 0 1 15,0 0 0-15,0 0 0 0,-3 5 8 0,3-5 2 16,0 0 0-16,0 0 0 0,-6 5-27 0,6-5-9 16,0 0 0-16,0 0 9 0,0 0-9 0,0 0-16 15,0 0 4-15,0 0 1 0,-6-2 11 0,0 2 0 16,0-3-9-16,6 3 9 0,0 0-8 0,-9 0 8 15,3 0-10-15,0-3 10 0,0 3-8 0,0 0 8 16,0 0 0-16,-2 0-9 0,5 0 9 0,-6 0 0 0,3 0-9 16,0 0 9-16,-3 0 0 0,0 0-9 0,-3 0 9 15,0 0 0-15,-3 0-12 0,3 3 12 0,-9-3-12 0,4 3 12 32,-7-1-32-32,0 1 1 0,-3 2 0 0,3 0 0 15,1 1-19-15,-1-1-4 0,-3 0-1 0,3-2 0 0,3 2 26 0,-3 3 5 0,1-2 0 0,-1 1 1 16,-3-1 10-16,3 2 1 0,-3-3 1 0,4 0 0 15,-7 1 11-15,-6-1 8 0,3 0-8 0,1 0 11 16,-7 1 4-16,-3-1 1 0,-2 0 0 0,-1 1 0 16,-6-1-16-16,-5 0 0 0,-7 3 8 0,-2-3-8 15,-4 1 0-15,1-1 0 0,-3 0 8 0,-7 1-8 16,-2-1 0-16,-1 3 0 0,-2-3 0 0,-3 3 0 16,-1-3-28-16,-2 6-8 0,0-3-1 15,0 2-472-15,2 1-95 0</inkml:trace>
  <inkml:trace contextRef="#ctx0" brushRef="#br0" timeOffset="92359.53">1315 9919 666 0,'0'0'29'0,"0"0"7"0,0 0-36 0,8 0 0 15,-8 0 0-15,12 3 0 0,-12-3 40 0,6 5 2 16,3 0 0-16,-3 3 0 0,0 3 14 0,0 2 2 16,-3 3 1-16,0 3 0 0,-3 7-3 0,0 1-1 15,-6 4 0-15,3 4 0 0,0 4-14 0,-6 1-2 16,0 5-1-16,6 3 0 0,-6 2-21 0,9 0-4 15,0 0-1-15,0-2-423 16,3 2-85-16</inkml:trace>
  <inkml:trace contextRef="#ctx0" brushRef="#br0" timeOffset="102366.53">9345 10607 806 0,'0'0'72'0,"0"0"-58"0,0 0-14 0,0 0 0 15,0 0 85-15,0 0 15 0,0 0 2 0,0 0 1 16,9 3-60-16,0-1-12 0,3 1-3 0,0 2 0 16,3 1 6-16,0-4 1 0,-3 1 0 0,3 2 0 15,5 1-8-15,1-4-2 0,6 3 0 0,0-2 0 16,0 0 3-16,2-1 0 0,4-2 0 0,0 0 0 15,0 0-6-15,5 0-1 0,4-2 0 0,3-1 0 16,-1 0 11-16,4 1 1 0,-1-1 1 0,4 1 0 16,0-1-22-16,-1 3-4 0,4-5 0 0,2 2-8 15,1 0 16-15,5 1-4 0,4-4-1 0,-4 4 0 16,1-1-3-16,-1 0-8 0,7 1 12 0,-4-1-4 16,1 1-8-16,2-1 0 0,-5 0 9 0,-1 1-9 0,4-1 0 0,-4 0 8 15,4 1-8-15,-1-1 0 0,1-2 10 0,-4 2-2 16,-2 0-8-16,2 1 12 0,4-1-12 0,-1 0 11 15,1 1-11-15,-4-1 10 0,4 1 10 0,-4-4 3 16,4 4 0-16,2-1 0 0,4 0-23 0,-1 1 0 16,-2 2 0-16,-1-3 0 0,1 3 0 0,-1 0-20 15,6 0 4-15,1 0 1 0,-4 0 15 0,-2 0-11 16,-4 3 11-16,4-3-10 0,2 0 0 0,-2 0 0 16,-4 0 0-16,1 2 0 0,-7-2 10 0,1 3 0 15,-1-3 0-15,1 0 0 0,-1-3 0 0,-2 3 0 0,2 0 0 16,1 0-8-16,-7 0 8 0,4-2 0 0,-3-1 0 15,-4 3 0-15,7-3 0 0,-7 1-13 0,1-1 5 0,-1 0 8 16,-2 1-14-16,0-1 5 0,-4-2 1 0,1 5 0 16,-6-5 8-16,2 2 0 0,-2-2 0 15,-3 2-8-15,2 0 8 0,-5-2 0 0,0 2 0 0,0 1 0 16,-4-1 0-16,-2 3 0 0,3-5 0 0,-3 2 0 16,-6 3 0-16,2-2 0 0,-2-1 0 0,3 0 0 15,-3 1 0-15,0 2 0 0,-3-3 0 0,0 3 0 16,-1-3 0-16,4 3 0 0,-3-2 0 0,3 2 0 15,-3 0 0-15,-3 0 0 0,-3 0 0 0,2 0-8 16,-2 2 8-16,-3-2 0 0,3 3 0 0,-3-3 0 16,0 3 0-16,0-3-8 0,-9 0 8 0,9 2 0 15,3 1 0-15,-3-3 0 0,-3 3 0 0,3-1 0 16,0 1 0-16,-1-1 0 0,1 1-8 0,-3 0 8 0,3-1 0 16,-3 1 0-16,-6-3 0 0,9 3 0 15,0-1 0-15,-9-2 0 0,6 0 0 0,-6 0 8 0,6 0-8 0,-6 0 0 16,0 0 0-16,0 0 0 0,6 0 0 0,-6 0 0 15,6-2 0-15,-6 2 0 0,6-6 9 0,-3 1 1 16,3 2 0-16,-6 3 0 0,3-5-1 0,0 0 0 16,0-3 0-16,0 0 0 0,0 3-9 0,0-3 12 15,3-3-12-15,-3 3 12 0,0 3-12 0,3-6 0 16,-4 3 0-16,4-2 8 0,-3-1-8 0,0 1 0 16,0-1 0-16,0-5 8 0,0 0-8 0,-3-2 0 15,0-1 9-15,0 1-9 0,0-3 20 0,-3 2-1 16,3-5 0-16,-3 0 0 0,0 1-19 0,0-4 0 0,3-2 0 15,-3 0 0-15,0-3 15 0,0 3-1 0,3-3 0 16,-2 3 0-16,2 5 6 0,-3-2 0 0,0 2 1 0,0 0 0 16,0 3-1-16,-3 3-1 0,3-1 0 0,-3 3 0 15,0 3 0-15,0 0 0 0,-3 0 0 0,3-1 0 16,-3 6-19-16,-3 1 10 0,0-1-10 0,-3 2 8 16,0 1-8-16,1 0 0 0,2 2 0 0,-6 0 0 15,0 3 0-15,6 0 0 0,-3 0-11 0,3 0 11 16,-3 3 0-16,0-3 0 0,4 3 0 0,-4 2-8 15,0-2 8-15,0-1 0 0,0 1 0 0,0 0 0 16,0-1 0-16,-3 1-8 0,1-3 8 0,-4 0-8 16,0 3 8-16,-3-1 8 0,0-2-8 0,-3 0 11 15,-5 0-11-15,2-2-11 0,-3-1 3 0,0 0 0 16,-5 1 8-16,-1-1 0 0,6 3 0 0,-5-3 0 16,2 1 0-16,-3 2-8 0,-2-6 8 0,-1 4 0 0,-6 2 0 0,4 0 0 15,-1-3 0-15,0 0 0 0,1 3 0 0,-4 0 0 16,3 0 0-16,-2 3-12 0,-4 0 12 0,1-1 0 15,-4 1 10-15,-3 0-10 0,1-3 0 0,-4 5 0 16,4-2 0-16,-4 2 0 0,-5-2 0 0,-4 2 0 16,1 0 0-16,-1 0 0 0,-2-2 0 0,0 2 0 15,-1 1-10-15,-2-4 10 0,-4 1 0 0,4 0 0 16,-1-1 0-16,4 1 8 0,0 2-8 0,-4-2 0 16,-5-1 0-16,2 4-8 0,7-1 8 0,-3 0 9 15,-4-2-1-15,4 2-8 0,-4 1 9 0,4-4-9 16,0 1 0-16,2 2 9 0,1 0-1 0,-1-2-8 15,1 2 12-15,2-2-4 0,-2 0-8 0,5-1 0 0,-2-2 0 16,2 6-11-16,1-4 11 0,-1 1 0 0,-2-3 0 16,5 0 0-16,1 3 0 0,2-3 0 0,-2-6 0 0,-1 4 8 15,1 2-8-15,2 0 0 0,4-3 0 0,2 3 0 16,1 3 0-16,2-3 0 0,0 0 0 0,-2 2 0 16,-1-4 0-16,4 2 0 0,2 2 0 0,0 1 0 15,1 0 0-15,2-1 0 0,1 1 0 0,-1-3 0 16,0 2 0-16,4-2 0 0,-1 0 0 0,6 0 0 15,3 0 0-15,1 0 8 0,-4 0-8 0,0 0 0 16,7 3 12-16,-1-3-3 0,3 0 0 0,3-3 0 16,3 6 3-16,0-3 0 0,4-3 0 0,2 1 0 15,3 2-2-15,0-3 0 0,0 1 0 0,3 2 0 16,3 0-10-16,0-3 0 0,0 0 9 0,3 1-9 16,0 4 0-16,3-2 0 0,0 0 0 0,0 0 8 0,0 0-8 15,-3 6 0-15,3-6-8 0,0 5 8 16,-3 0 0-16,6 0-10 0,-3-5 10 0,3 8 0 0,-3 0 0 15,3 0-8-15,0 0 8 0,0 0 0 0,0 0 0 0,0 3-8 16,0 2 8-16,0 0 0 0,0 3-8 16,0 2 8-16,0 1 0 0,-3 2 0 0,0 3-9 0,0 0 9 15,-3 5 0-15,3-3-9 0,-3 1 9 0,3-1 0 16,-3 3 0-16,3 0 0 0,-3 1 0 0,3-1 0 16,-6 0 0-16,6 0 0 0,-3 0 0 0,0-3 0 15,0 1 0-15,3-3 0 0,-3 0 0 0,3-1 0 16,0-4 0-16,0 2 0 0,3-2 0 0,3-1 0 15,-3 1 0-15,3-1 0 16,0-2-127-16,3 2-20 0,3 1-4 0</inkml:trace>
  <inkml:trace contextRef="#ctx0" brushRef="#br0" timeOffset="107431.55">1276 7493 288 0,'9'0'25'0,"-3"0"-25"15,3 0 0-15,6 0 0 16,5-3 93-16,1 1 14 0,0-1 2 0,3-2 1 0,9-1-40 0,-4-1-8 15,4-1-2-15,9-6 0 0,5-1 0 0,4-1 0 16,3-6 0-16,8-1 0 0,4-1-8 0,5 0-3 16,0-5 0-16,4 0 0 0,11-3-7 0,6 0-2 15,-5 1 0-15,8-1 0 0,-3 3-4 0,4-3-2 16,-4 3 0-16,3-3 0 0,6 0-34 0,-5-2 0 16,-1 2 0-16,0-2-12 0,0 2 12 0,1 0 0 15,-4 3 0-15,-3 0 0 0,-9 0 0 0,-2 3 10 16,-4-1-10-16,-2 3 8 0,-7 0 18 0,-2 3 3 15,-4 0 1-15,-2 0 0 0,-10 2 10 0,-5 1 3 0,-3-1 0 0,-6 4 0 16,-4 1-11-16,-5 4-1 0,0-4-1 0,-9 7 0 16,0-1-6-16,-6 2-2 0,0-2 0 0,-4 6 0 15,-2-1-12-15,-3 3-2 0,0 0-8 0,0 0 12 16,-6 5-25-16,-2 6-6 0,2 0-1 0,-6 2-864 16</inkml:trace>
  <inkml:trace contextRef="#ctx0" brushRef="#br0" timeOffset="114037.76">8857 11996 806 0,'0'0'72'0,"-3"-2"-58"16,-3-1-14-16,6 3 0 0,0 0 186 0,0 0 34 16,0 0 8-16,0 0 0 0,0 0-183 0,0 0-37 15,0 0-8-15,3 11 0 0,0 2 24 0,0 3 4 16,0 2 0-16,-3 3 1 0,3 6 31 0,-3 5 5 0,0 5 2 0,3 0 0 16,-3 5-11-16,0 0-3 0,0 1 0 0,0 2 0 15,-3-3-17-15,3 0-4 0,0 1-1 0,-3-1 0 16,0 0-12-16,3-2-3 0,-3-3 0 0,0 0 0 15,0-5-4-15,0 0 0 0,-3-3-1 0,3 0 0 16,0-3-11-16,0-2 8 0,0 0-8 0,0-6 8 16,-3 3-8-16,3-5 12 0,0 0-12 0,1-5 12 15,-1-3-12-15,3 0-12 0,0-8 2 0,0 0-698 16,0 0-140-16</inkml:trace>
  <inkml:trace contextRef="#ctx0" brushRef="#br0" timeOffset="116122.32">8929 11763 1292 0,'11'-5'57'0,"-2"5"12"0,3-3-55 0,3 1-14 0,9-1 0 0,-3 1 0 16,6-1 22-16,2 0 2 0,1 1 0 0,3-1 0 16,0 0 28-16,-1 1 7 0,4-4 1 0,3 4 0 15,2-1-26-15,1 3-5 0,0-3-1 0,2 3 0 16,4-2-20-16,-3-1-8 0,2 3 0 0,1 0 0 15,3 0 8-15,-4 0-8 0,4 0 0 0,2 0 0 16,7 0 0-16,-4 0 0 0,1 3 0 0,0-3 0 16,-1 0 0-16,1 0 0 0,2 0 0 0,4 0 0 15,2 0 8-15,1 0-8 0,-4 0 0 0,7-3 0 16,-4 0 13-16,4 1-3 0,5-3-1 0,-3-3 0 16,-2 2-9-16,-1 1 10 0,1 2-10 0,-1-2 10 15,1 0-10-15,-1 2 0 0,-5-2 0 0,-1 2 8 16,-5 1-8-16,-4 2 0 0,1 2 0 0,3 1 0 0,-10-3 0 0,4 0 0 15,-4 5 0-15,1-5 0 0,-6 0 0 0,-1 0 0 16,-2 0 0-16,0 0 8 0,-1 0-8 0,-2 0 0 16,3-3 0-16,0 1 8 0,-7-1-8 0,4 1 0 15,-3-4 0-15,-1 1 0 0,1 0 0 0,-3 2 0 16,-3 0 0-16,-3-2 0 0,-4 2 0 0,1 1 0 16,0-1 0-16,-3 3 0 0,-3-2 8 0,0 2-8 15,-3 0 8-15,3 0-8 0,-4 0 16 0,1 0-1 16,0 2-1-16,3-2 0 0,-3 0 0 0,0 3 0 15,0-3 0-15,6 2 0 0,-3-2-1 0,2 0 0 16,1 0 0-16,0 0 0 0,0 0-13 0,3 0 0 16,-3 0 8-16,0 0-8 0,-4 0 0 0,1 0 0 15,0 0 8-15,0 0-8 0,-6 0 0 0,3 0 0 0,0 0 0 16,0 0 0-16,-3 0 24 0,0 0-2 0,0 0 0 0,-1 0 0 16,-8 0 12-16,9 0 2 0,0 0 1 0,-3 0 0 15,3 0-9-15,0 0-1 0,-9 0-1 0,9 0 0 16,0 0-17-16,-3 3-9 0,3 0 10 0,-3-3-10 15,0 2 0-15,0-2 8 0,0 6-8 0,3-4 0 16,-3 1 0-16,0 0 0 0,-1 2 0 0,4 0 0 16,-6-2 0-16,6 2 0 0,-3-2 0 0,3 2 0 15,0-2 0-15,0 2 0 0,0 0 0 0,0-2 0 16,0 2 0-16,-3 1 0 0,3-4 0 0,-3 1 0 16,9 2 0-16,-4 0 0 0,4 1 0 0,0-4 0 15,0 6 0-15,0-2 0 0,0-4 8 0,0 4-8 16,0 1 0-16,-3-1 0 0,2 2 0 0,-2-3 0 15,-3 0 0-15,3 3 0 0,0-3 0 0,-3 1 0 16,-3 2 0-16,3-3 0 0,-3 0 0 0,0 1 0 16,3 2 0-16,-3-3 9 0,0 0-1 0,0 3 0 0,0 0-8 0,2 0 8 15,-2 0-8-15,0 0 8 0,-3 0-8 0,3 2 0 16,0-4 0-16,-3 2 8 0,3 2-8 0,0-2 0 16,0 3 0-16,0-3 0 0,0 2 0 0,0 3 0 15,3 1 0-15,0 2 0 0,-3-1 0 0,0 7 0 16,3-1 0-16,0 0 0 0,0-3 0 0,-4 9 0 15,4-1 0-15,0 3 0 0,3 1 9 0,0 1-9 16,0 4 10-16,0-4-10 0,3 1 9 0,0 3-9 16,0-4 8-16,-1 4-8 0,4 2 0 0,0-3 0 15,0 3 0-15,0 0 0 0,0 0 0 0,0-2 0 0,0 2 0 16,-1-6 0-16,1 1 0 0,-3 0 0 0,0-3 9 0,3 3-9 16,0-6 15-16,-3 3-2 0,2-2 0 0,1-3 0 15,-3-1 9-15,0 1 2 0,-3 0 0 0,3 0 0 16,-3 2 0-16,3-2 1 0,-6 3 0 0,5-1 0 15,-2-2-7-15,0 0-2 0,-3 2 0 0,3-5 0 16,-3 3-4-16,0-3-2 0,0 0 0 0,0 1 0 16,0 1 3-16,3-1 1 0,-3 1 0 0,3-1 0 15,-7-1-14-15,4 0 9 0,3-3-9 0,-6 4 8 16,3-1 1-16,0-3 0 0,-3 1 0 0,3-3 0 16,-3 0-1-16,-3-3-8 0,3 0 12 0,-3 0-4 15,0-5 0-15,3 0-8 0,-3 0 12 0,-3-3-4 16,0-5 1-16,0 0 0 0,0 0 0 0,3 6 0 15,-3-6 1-15,0 0 0 0,0 0 0 0,0 0 0 0,-3 5 7 0,0 0 2 16,-3 1 0-16,3-4 0 0,-3 1-3 0,0-1-1 16,0 4 0-16,0-4 0 0,-3-2-5 0,3 6-1 15,-6-6 0-15,3 5 0 0,-6-5-9 0,4 5 8 16,-4-2-8-16,-3 0 8 0,-3-1-8 0,-3 1 0 16,3 2 0-16,-5-2 8 0,-4-1-8 0,0 1 0 15,0 0 0-15,-3-1 0 0,-2 4 0 0,-4-4 0 16,0 1 0-16,-2 0 0 0,-7-1-12 0,0 4 12 15,-2-1-12-15,-1-2 12 0,-2 2-12 0,-4 0 12 16,-2 0-12-16,-7 3 12 0,-5-2-11 0,-4-1 11 16,-5 0-8-16,-3 0 8 0,-10 3 0 0,-2-2 0 15,3 2 0-15,-6 0-8 0,2 0 8 0,-5-3 0 16,0 5 0-16,3-2 0 0,-1 0 0 0,1 0 0 0,-3-2 0 0,3 1 0 16,2-1 0-16,-2 2 8 0,-3 0-8 0,-3 0 0 15,6-1 0-15,-10 4 0 0,-2-3 0 0,0 0 8 16,3 3-8-16,-3-1 0 0,-6-5 0 0,3 6 0 15,6-3 0-15,-1 0 0 0,-2 2 0 0,6-2 0 16,3 3 14-16,6-3-2 0,-1 0 0 0,7 0 0 16,-3-3 7-16,3 6 1 0,2-3 0 0,4 0 0 15,3-1-20-15,-1-1-12 0,-2 2 1 0,5-3 1 16,4 0 10-16,3 1 0 0,2-1 0 0,-2-2 8 16,-1-1-8-16,1 1 9 0,2-1-9 0,1-2 10 15,2-2-1-15,1 2 0 0,-7-3 0 0,10 1 0 16,5-1 7-16,4 0 2 0,-1-2 0 0,4 2 0 15,5-2-3-15,3 2-1 0,4-2 0 0,-1 0 0 16,0-3-14-16,4 3 11 0,5-1-11 0,0 1 10 0,-3 0-10 16,6-3 0-16,10 2 0 0,2 1 0 0,-3 0 0 15,6 0 0-15,-6-3 0 0,6 2 0 0,6-2 0 0,-3 3 0 16,-6 0 0-16,6 0 0 0,4-1 0 0,-1-2 0 16,-3-2 0-16,0 2 0 0,6-3 0 0,0 1 0 15,-3-1 0-15,3-2 0 0,-3-6 0 0,3 3 0 16,6-5-11-16,-6 0 11 0,0-5-11 0,0-1 11 15,6-2-13-15,0-5 5 0,0 2-1 0,-3-5 0 16,0-3 0-16,3-2 0 0,0-3 1 0,-3-3 0 16,-3-2 0-16,0 0 0 0,6 2 8 0,0-5-10 15,-6 0 10-15,0 0-10 0,3 3 10 0,3 0-8 16,0 2 8-16,0 3-8 0,-6 0 8 0,6 0 0 0,6 0 0 16,0 3-8-16,-6-3 8 0,3 5 0 0,0 3 0 0,5 0 0 15,1 3 0-15,-3-1 0 0,0 4 0 0,6-1 0 16,-3 3 0-16,0-3 0 0,-3 3 0 0,0 2-8 15,6 1 8-15,-6 2 0 0,-6-2 0 0,3 2 0 16,-1 0 0-16,-2 3 0 0,3 0 0 0,-6 2 0 16,-3 3 0-16,3 0 0 0,3 6 0 0,0-1 8 15,-6 3-8-15,6 0 11 0,0 3-11 0,3 0 12 16,-3 0-12-16,-3 5 0 0,0 0 0 0,6-6 0 16,6 4 0-16,-3-4 0 0,-9 6-12 0,12 0 12 15,6-2-9-15,-3-1 9 0,0 0 0 0,-1 3 0 16,7-5 0-16,3 0-8 0,3-3 8 0,0 0 0 15,5-3 0-15,7 1 0 0,9-3-8 0,8-3 8 16,4 2 0-16,-1-1 0 0,7-4 0 0,5 1 0 0,10 2 0 0,2-3 0 16,3 1 0-16,4-1 0 0,5 1-8 0,3-1 8 15,3 3 0-15,1 3 0 0,5-3 0 0,0 3-8 16,0 2 8-16,0-2 0 0,0 0 0 0,0 2 0 16,1 1 0-16,-1 2 0 0,0-3 0 0,-3 3-8 15,3 0 8-15,-6 3 0 0,-2-3-9 0,-4 3 9 16,0-3-13-16,-3 2 5 15,-5 4-17-15,-7-1-3 0,-8 1-1 0,-1-4 0 16,-8 1-91-16,-4 0-19 0,4-3-3 0,-7-3-1056 0</inkml:trace>
  <inkml:trace contextRef="#ctx0" brushRef="#br0" timeOffset="124878.72">1809 12838 633 0,'0'0'28'0,"0"0"6"0,-6 0-34 0,0-3 0 0,3 3 0 0,0 0 0 15,0 0 85-15,-6 3 11 0,3-1 1 0,0 4 1 16,6 1-56-16,-9 4-11 0,0 0-3 0,6-1 0 16,-6 3 17-16,-3 3 3 0,9 3 1 0,-3-1 0 15,6 1 12-15,-6-1 3 0,6 1 0 0,-3 2 0 16,-3 3-8-16,3-3 0 0,1 3-1 0,2-3 0 16,0 3-20-16,0 2-4 0,0-2-1 0,0-3 0 15,0 0-15-15,0 1-3 0,-6-4-1 0,6 3 0 0,6-2-11 16,-6-1 10-16,-6-2-10 0,6 0 10 0,0-3-10 0,0 3 0 15,0-5 0-15,-3-1 8 0,6 1-26 0,-3-3-6 16,0-3 0-16,-3 3-514 16,3 0-102-16</inkml:trace>
  <inkml:trace contextRef="#ctx0" brushRef="#br0" timeOffset="126340.98">1681 12925 248 0,'0'0'11'0,"0"0"2"0,6-3-13 0,3 1 0 0,-7-4 0 0,7 4 0 15,-9 2 139-15,3-3 25 0,6 0 4 0,-3-2 2 16,6 5-56-16,0-3-11 0,6 1-3 0,-6-1 0 15,3 1-32-15,0-4-6 0,2 4-2 0,4-1 0 16,0-2-16-16,0 2-3 0,0 0-1 0,-3 1 0 16,6-4-20-16,-1 4-4 0,4-1 0 0,0 0-1 15,6-2-7-15,-1 3 0 0,1-1-8 0,3-2 12 16,0-1-4-16,2 1 0 0,-2 2-8 0,6-2 12 16,-10 2-4-16,4-2 0 0,0 2-8 0,5-2 12 15,-2 3 0-15,0-1-1 0,-3-2 0 0,8 2 0 16,-8 3 1-16,9-3 0 0,-7 3 0 0,1 0 0 0,0 0-12 0,-4-2-9 15,4 2 9-15,3 0-13 0,-1-3 13 16,-2 0 0-16,9 1 0 0,-4 2 0 0,1-3 0 0,0 0 0 16,-1 1 8-16,1-1-8 0,0 1 0 15,-1 2 0-15,-2-6 0 0,6 6 0 0,-1-5 0 0,4 5 0 16,-4-3 8-16,-2 3-8 0,3 0 0 0,-7-2 0 16,1 2 0-16,-3 0 0 0,2 0 0 0,-2 2 0 15,3-2 0-15,-1 3 0 0,1-3 0 0,0 3 0 16,-3-3 0-16,-1 0 0 0,1 0 8 0,-3-3-8 15,-1 3 0-15,1-3 0 0,0-2 8 0,-3 5-8 16,2-5 0-16,1 5 0 0,0-3 8 0,-1 3-8 16,1-3 0-16,-3 1 0 0,0-1 8 0,-4 0-8 0,1-2 0 15,-3 3 0-15,0-1 0 0,0-2 0 0,-1-1 8 0,-2 1-8 16,0 2 0-16,0-2 0 0,-3 0 0 0,2-1 0 16,-2 1 0-16,3 3 0 0,-3-1 0 0,0 0 0 15,0 1 0-15,-1 2 0 0,1-3 0 0,0 3 0 16,-6-3 0-16,3-2 0 0,0 2 8 0,-3 1-8 15,2-1 0-15,-2 0 0 0,0 1 0 0,3-1 0 16,3 1 0-16,-3-1 0 0,3 0 0 0,-4 1 0 16,7 2 0-16,-3 0 0 0,-6 0 0 0,6 0 0 15,-3-3 0-15,2 3 0 0,-2 0 0 0,3 0 0 16,-3 0 0-16,-3 3 0 0,0-3 0 0,-3 2 0 16,3-2 0-16,-4 3 0 0,-2-3 0 0,0 3 0 15,0-1 0-15,0 1 0 0,-9-3 0 0,9 2 0 16,-3 1 0-16,3-3 0 0,-9 0 0 0,9 3 0 0,-3-3 0 15,3 0 0-15,0 5 8 0,-9-5-8 0,0 0 0 0,6 0 0 16,3 3 0-16,-3-1 0 0,-6-2 0 0,6 0 0 16,2 3 0-16,-2 2 0 0,-6-5 0 0,3 8 0 15,-3-3 0-15,6 3 0 0,-3 0 0 0,-3 0 0 16,3 3 0-16,-3-3 0 0,3 2 12 0,-3 1-4 16,0 2 0-16,0 0-8 0,0 1 8 0,0-1-8 15,-3 0 0-15,3 0 0 0,-3 1 0 0,3-1 0 16,0 0 0-16,0 3 0 0,0 0 0 0,-3 0 0 15,3-3 0-15,3 3 0 0,-3 0 0 0,3 0 0 16,-3-1 0-16,6 1 0 0,-3 3 9 0,3-1-9 16,-6 1 0-16,3-1 9 0,3 4 0 0,0-1 0 15,-3-3 0-15,3 1 0 0,-3-1 7 0,3-2 0 16,-3 0 1-16,3 0 0 0,-6 0 9 0,3 0 2 0,6-3 0 0,-6 0 0 16,3 0-4-16,-3 1 0 0,3-4 0 0,0-2 0 15,-3 3 3-15,0-3 0 0,0 2 0 0,2-2 0 16,-2 0-5-16,-3 0-1 0,3 0 0 0,0 0 0 15,3-3-9-15,0 3-3 0,-6-8 0 0,0 8 0 16,0-8-9-16,3 8 8 0,-3-8-8 0,0 0 8 16,0 0-8-16,0 5 12 0,0-5-12 0,0 0 12 15,-3 6-12-15,3-6 10 0,0 0-10 0,-3 5 10 16,0 0-10-16,3-5 0 0,0 0 0 0,0 0 8 16,0 0-8-16,0 0 10 0,0 0-10 0,0 0 10 15,-6 3 3-15,3-1 1 0,-3 1 0 0,1-3 0 16,2 0 1-16,-6 0 0 0,3-3 0 0,-3 1 0 15,0-4-7-15,-3 4 0 0,3-3-8 0,-6 2 12 16,0 0-12-16,-6 1 0 0,1-1 8 0,-4 3-8 0,-6-3-8 16,-3 1-5-16,-5-1-1 0,-1 3 0 15,-3 0-10-15,-2 3-1 0,-4-3-1 0,0 0 0 0,1 2 12 0,-4 1 2 16,-3-3 1-16,1 0 0 0,-7 3 11 0,1-1 0 16,-1 1-9-16,-2 0 9 0,-1-3 0 0,-2 2 0 15,2 3 0-15,-2-2 0 0,-1 0 0 0,4-1 0 16,2 1 0-16,1 0 0 0,-4 2 0 0,-2-2 0 15,2-1 0-15,1 1 0 0,5 2 0 0,-2-2 0 16,-4 2 0-16,4-5 0 0,-4 5 0 0,-2-2 0 16,-1 0 0-16,1-1 0 0,-1 4 0 0,4-1 0 15,-4-5 8-15,1 3-8 0,-7-3 0 0,4 2 0 0,5-2 9 16,-2 3-9-16,8-3 8 0,1 0-8 0,-4 0 8 16,1 0-8-16,2-3 11 0,-5 3-3 0,2 3 0 0,9-3 0 15,-5 0 8-15,-1 0 2 0,-2-3 0 0,5 1 0 16,-2-1-1-16,5 3 0 0,-11 0 0 0,8 0 0 15,3 0-5-15,4-3-2 0,-4 1 0 16,4 2 0-16,-1-6-2 0,6 6-8 0,1-5 12 0,8 2-4 16,-9-2 0-16,12 3-8 0,-5 2 12 0,11-3-4 15,-3 0-8-15,3 1 12 0,3-1-12 0,4 0 12 16,-1 1-12-16,3-1 0 0,0-2 0 0,9 2 8 16,-9 3-8-16,9-3 0 0,0 1 0 0,3-1 0 15,3 3 0-15,0 0-16 0,0 0 4 0,0 0 1 16,9-3-133-16,3 3-28 15</inkml:trace>
  <inkml:trace contextRef="#ctx0" brushRef="#br0" timeOffset="129183.34">7937 13965 345 0,'12'-11'31'0,"-12"11"-31"0,-3-8 0 0,3 0 0 16,0 0 81-16,0 0 11 0,3 3 1 0,-3 5 1 16,3-8-47-16,0 3-10 0,0-3-1 0,0 3-1 15,-3 5-1-15,0-6 0 0,3-2 0 0,-3 8 0 0,0 0 12 0,0 0 2 16,3-5 1-16,0-3 0 0,3 3 12 15,0 0 3-15,-6 5 0 0,0 0 0 0,6-3-3 0,-3 0 0 16,-3 3 0-16,0 0 0 0,6-2-17 0,0-1-3 16,0 3-1-16,0 0 0 0,0-3-11 0,6 3-2 15,0 0-1-15,2 0 0 0,-5 0-6 0,9 3 0 16,3-3-1-16,6 0 0 0,0 0 6 0,5 3 2 16,1-3 0-16,3 0 0 0,0 0-1 0,2 0 0 15,4 0 0-15,3-3 0 0,2 0-2 0,1 1 0 16,5-1 0-16,1 0 0 0,3 1-7 0,-4-1-1 0,7 0-1 15,2 1 0-15,7-1-1 0,-1-2 0 0,1 0 0 16,-1 2 0-16,6 0-4 0,1-2-1 0,2 2 0 0,1-2 0 16,-4 2 3-16,3 1 0 0,1-1 0 0,-4 3 0 15,4-5 1-15,-4 2 1 0,0 1 0 0,-2-1 0 16,-4 0 13-16,4 1 2 0,-4-4 1 0,1 4 0 16,2 2-6-16,1-6-2 0,-4 4 0 0,3-4 0 15,4 4-3-15,5-1-1 0,-2-2 0 0,-1 2 0 16,3-2 6-16,1 5 0 0,2-3 1 0,0 6 0 15,1-3-13-15,-4 3-2 0,3-3-1 0,-2 2 0 16,2 1-9-16,-2 0 0 0,-4-1 0 0,0-2 0 16,-2 3 0-16,2-3 0 0,1 0 0 0,-7 2 0 15,0-2 0-15,-8-2 0 0,-4-1 0 0,4 1 0 16,2-4 0-16,1 4 8 0,2-1-8 0,-5 0 8 0,-4-2 0 16,1 0 0-16,-1-1 0 0,-2 1 0 0,3 2-8 15,-4-2 0-15,1 5 0 0,-7-2 8 0,1-4-8 0,-6 4 12 16,-4 2-12-16,-2-3 12 0,-3 3-12 0,2 0 8 15,-5-5-8-15,0 5 8 0,-6-3-8 0,-4 3 0 16,1-5 0-16,-6 5 0 0,-3-3 0 0,-3 0 0 16,-3 3 0-16,0-2 0 0,-3 2 12 0,-6 0 1 15,0 0 0-15,0 0 0 0,0 0-13 0,0 0 0 16,0 0 8-16,0 0-8 16,0 0-164-16,-9 2-36 0,-12 6-8 0,9-2 0 0</inkml:trace>
  <inkml:trace contextRef="#ctx0" brushRef="#br0" timeOffset="130989.2">20734 6144 403 0,'0'0'17'0,"0"0"5"0,0 0-22 0,0 0 0 0,9 0 0 0,-6-3 0 15,-3 3 80-15,8-3 12 0,1 1 3 0,0-1 0 16,0 3-22-16,0-3-4 0,-3 1-1 0,9-1 0 16,0 0-3-16,3 1-1 0,3-3 0 0,2 2 0 15,4 0 0-15,6-2 0 0,6 2 0 0,2-2 0 16,10 0 1-16,8-1 0 0,7-2 0 0,5 3 0 16,7 3-27-16,-1-4-6 0,3 1 0 0,4 5-1 15,5-3-20-15,-8 3-11 0,-10 3 12 0,3 0-12 16,4-1 12-16,-4 1-12 0,-5 2 12 0,-4 3-12 15,-5 0-48-15,-10 3-16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11-12T06:59:14.409"/>
    </inkml:context>
    <inkml:brush xml:id="br0">
      <inkml:brushProperty name="width" value="0.05292" units="cm"/>
      <inkml:brushProperty name="height" value="0.05292" units="cm"/>
      <inkml:brushProperty name="color" value="#FF0000"/>
    </inkml:brush>
  </inkml:definitions>
  <inkml:trace contextRef="#ctx0" brushRef="#br0">401 4622 979 0,'-12'-5'43'0,"12"5"9"0,0 0-41 0,0 0-11 16,-6-8 0-16,3 3 0 0,-3 2 100 0,6 3 19 15,0 0 3-15,-3-3 1 0,-3 1-10 0,6 2-1 16,0 0-1-16,0 0 0 0,0 0-38 0,0 0-7 15,0 0-2-15,0 0 0 0,9-5-17 0,-3 2-4 16,3-2-1-16,3 5 0 0,-3-3-1 0,6 0 0 16,-1-2 0-16,7 2 0 0,-6 6-7 0,6-3-2 15,0-3 0-15,3 3 0 0,-1-2-4 0,7-1-2 16,3 3 0-16,3-3 0 0,-7 1-8 0,7-1-2 0,12-2 0 16,-4 5 0-16,4-3-8 0,0 3-8 0,2-2 12 15,1-1-12-15,-6 0 15 0,5 3-4 0,1-2-1 0,5 2 0 16,-5 0 2-16,2-3 0 0,-2 3 0 0,3-3 0 15,-4 3-12-15,1 0 0 0,-1 0 0 0,7-2 0 16,3-1 8-16,2 0 0 0,-11-2 0 0,2 0 0 16,-2 2-8-16,-1 1 0 0,-2-4 0 0,3 1 0 15,-1 0 0-15,-5-1 0 0,5 1 10 0,-5 2-10 16,-3-2 11-16,-3 2-11 0,-1 1 10 0,-5-1-10 16,3 1 11-16,-4-1-11 0,-2 3 12 0,0-3-12 15,-3 1 17-15,-3-1-3 0,-4 3-1 0,4-3 0 16,-3 3-4-16,0 0-1 0,-6-2 0 0,0 2 0 15,0 2 5-15,-1 1 1 0,-2-3 0 0,-3 3 0 16,0-3-2-16,3 0-1 0,-9 0 0 0,-3 0 0 0,0 0-2 16,6 0 0-16,-6 0 0 0,0 0 0 0,0 0-9 0,0 0 10 15,0 0-10-15,0 0 10 0,0 0-10 0,0 0-12 16,0 0 2-16,0 0-878 16,0 0-176-16</inkml:trace>
  <inkml:trace contextRef="#ctx0" brushRef="#br0" timeOffset="1">3476 4715 1206 0,'0'0'53'0,"0"0"11"0,0 0-51 0,5-3-13 0,4 1 0 0,0-1 0 16,0 0 80-16,0 1 14 0,3-1 2 0,9-2 1 15,-6 2-9-15,6 0-1 0,2 3-1 0,4-2 0 16,6-1-22-16,0 0-5 0,2-2-1 0,4 0 0 16,6-3-33-16,2 3-6 0,1-1-2 0,6 1 0 15,8 0 16-15,-2 2 3 0,2-2 1 0,4-3 0 16,2 3-15-16,4 2-3 0,5 0-1 0,3-2 0 15,-2 5-1-15,-4-3 0 0,6-2 0 0,10 0 0 16,-10 5-5-16,1 0-2 0,-1-3 0 0,12 3 0 16,-11 0 3-16,2 0 1 0,-6-2 0 0,13 2 0 0,-10 0-14 0,3 0 0 15,-2 2 0-15,5 1-10 0,-9-3 19 0,1 0 4 16,2-3 1-16,0 1 0 0,-5 2-14 0,-4-3 9 16,-2-2-9-16,-1 2 8 0,-2 0 14 0,-4 3 2 15,4-5 1-15,-4 2 0 0,-5 1 11 0,-4-1 3 16,-2-2 0-16,0 5 0 0,-4-3-12 0,-2 3-3 15,-1-3 0-15,-2 3 0 0,-9-2 4 0,0-1 0 16,5 1 0-16,-5 2 0 0,-12 0-11 0,0 0-1 16,6 0-1-16,-1 0 0 0,-5 0 0 0,-3 0 0 15,-3 0 0-15,0 0 0 0,3 2 13 0,-6-2 2 16,-4 0 1-16,1 3 0 0,0-3-23 0,-3 2-8 0,-6-2 0 16,0 0 0-16,0 0 13 0,0 0-3 15,0 0-1-15,0 0 0 0,0 0-9 0,0 0-16 16,0 0 4-16,0 0 1 15,0 0-209-15,0 0-43 0,0 0-8 0,0 0-864 0</inkml:trace>
  <inkml:trace contextRef="#ctx0" brushRef="#br0" timeOffset="2">6437 8387 1170 0,'-9'0'52'0,"6"0"10"0,3 0-50 0,0 0-12 16,-3 3 0-16,0 0 0 0,3-3 86 0,0 0 14 16,-3 0 4-16,3 0 0 0,0 0-2 0,0 0 0 15,0 0 0-15,3 8 0 0,-3-1-18 0,3 4-4 16,0-3-1-16,3 5 0 0,-3 0 1 0,0 9 1 15,0-1 0-15,-3 8 0 0,3 3-14 0,-3-1-3 16,0 6-1-16,-3 6 0 0,0-1-16 0,0 0-3 16,-3 3-1-16,0 0 0 0,0 0-11 0,0 0-1 15,0 0-1-15,3-2 0 0,-2 2-11 0,-4 0-3 0,6 0 0 16,-6-3 0-16,3 0-6 0,3-2-2 16,0-3 0-16,-3 0 0 0,0 0-8 0,0-3 0 0,3-4 9 0,-3-1-9 15,3 0 0-15,-3 0 9 0,0-3-9 0,-3 1 0 16,3-1 9-16,0 1-9 0,-3-6 0 0,-3 0 9 15,3 0-9-15,1 0 0 0,-1-5 0 0,0 3 0 16,0-1-16-16,-3-4-6 0,0-1-1 0,3 0 0 16,-3-2-114-16,3-3-23 0,3-3-5 0,6-5-628 15,0 0-126-15</inkml:trace>
  <inkml:trace contextRef="#ctx0" brushRef="#br0" timeOffset="3">6431 8274 1267 0,'0'0'112'0,"0"0"-89"16,0 0-23-16,0 0 0 0,0 0 78 0,0 0 11 16,0 0 3-16,0 0 0 0,0 0-5 0,0 0-1 0,0-3 0 0,3 0 0 15,3-2-18-15,0 5-3 0,3-3-1 0,0 1 0 16,0-1-16-16,3 0-3 0,0 1-1 0,6 2 0 16,-4-3 0-16,7 0-1 0,3 1 0 0,0-1 0 15,6 0-13-15,2 3-2 0,1-2-1 0,6-1 0 16,6 3-11-16,-1 0-3 0,1-2 0 0,5-1 0 15,7-2-13-15,0-1 9 0,2 1-9 0,7 2 8 16,-4 1-8-16,4-1 0 0,-4-2 0 0,4 2 8 16,-4 1-8-16,1-4-9 0,2 1 9 0,6 0-13 15,-8-1 13-15,-4 1 15 0,-2 2-3 0,3-5-1 16,-4 1-11-16,-5-1-16 0,-7 2 4 0,1 1 1 16,-3 0 22-16,-7-1 4 0,-2 1 1 0,-6 5 0 15,-3-3-8-15,-3 3 0 0,-7-2-8 0,1 2 12 0,-3 2 14 16,-3 1 2-16,0-3 1 0,0 3 0 0,-3-1 3 0,0 1 1 15,0 0 0-15,0-1 0 0,0 4-9 0,-3-4-3 16,3 4 0-16,0 2 0 0,0-6-11 0,0 3-2 16,-3 3-8-16,3 0 12 0,0 0-12 0,-4 0 9 15,-2 3-9-15,3 2 8 0,-3 0-8 0,0 3 10 16,0 0-10-16,0 0 10 0,0 2-10 0,0 1 0 16,-3 2 0-16,3-2 0 0,0 2 12 0,-2 0-2 15,2 0-1-15,-3 0 0 0,3 3-9 0,-3 3 0 16,3-1 0-16,0 3 0 0,-3-2 0 0,3 2 0 15,-3 2 0-15,0 4 0 0,3-3 0 0,-3-1 0 16,0 1 8-16,0 2-8 0,0-2 0 0,0 0 0 16,0 0 9-16,0 2-9 0,3-2 9 0,0 5-9 15,0-3 12-15,0 3-12 0,0-2 21 0,0 2-2 0,0-5-1 16,3 2 0-16,0-2-18 0,-3-1-9 0,3 1 1 16,0 0 0-16,0 0 8 0,0-1 0 0,-3 1 0 15,0 3 8-15,3-1 3 0,-3-2 1 0,3-3 0 0,-3 3 0 16,3 2-12-16,-3-2 0 0,0-3-12 0,0 0 12 15,-3-3 0-15,3 3 0 0,0 1 0 0,0-4 0 16,0-2 0-16,-3 0 0 0,3-3 8 0,-3 0-8 16,3 3 8-16,-3-3-8 0,3-2 0 0,-3-4 8 15,3-1-8-15,0 1 10 0,0-4-10 0,-3 2 10 16,3-5-2-16,0 0 0 0,0 0 0 0,-3-3 0 16,3 1 0-16,0-6-8 0,0 0 12 0,0 0-4 0,-3 5-8 15,3-5 0-15,0 0 0 0,-6 0 0 0,3 3 12 16,-3-3-4-16,0 0 0 0,0 0 0 0,0 0-8 0,-3 0 0 15,3-3 9-15,-3 0-9 0,-3 1 0 0,0-1-8 16,-5-2 0-16,-4-1 0 0,0 4 8 0,-9-3 0 16,-6-1 0-16,-2 4 0 0,-10-4-22 0,0 4 1 15,-2 2 0-15,-4-3 0 16,-11 0-5-16,2-2-1 0,-8 5 0 0,-4 0 0 0,-2 0 13 0,-6 3 2 16,-1-1 1-16,-2-2 0 0,-6 6 11 0,2-4 0 15,1-2 0-15,-3 3-8 0,3 0 8 0,-1 2 0 16,4 0-9-16,3 3 9 0,5 0 15 0,1 0 7 15,5 0 2-15,7 0 0 0,11 0-10 0,7 0-2 16,5-6 0-16,9 1 0 16,9 2-64-16,10-5-14 0,5-2-2 0,9-4-1281 0</inkml:trace>
  <inkml:trace contextRef="#ctx0" brushRef="#br0" timeOffset="4">6434 7628 806 0,'6'-5'72'0,"-6"5"-58"16,0 0-14-16,0 0 0 0,0 0 207 0,0 0 38 15,0 0 8-15,0 0 2 0,0 0-132 0,0 0-27 16,0 0-4-16,0 0-2 0,0 0-10 0,0 0-1 16,3 5-1-16,0 3 0 0,0 2-29 0,0 4-5 15,0-1-2-15,0 5 0 0,0 4-22 0,0-1-5 16,0 3-1-16,3-1 0 0,-3 4-3 0,0-3-1 0,0 2 0 0,-3-2 0 16,3 0-10-16,0 0 0 15,-3-3 0-15,3 3 8 0,-3-6 4 0,3 1 0 0,-3-1 0 16,0 1 0-16,0-6-12 0,0 0 0 0,0-5 0 15,0 3 0-15,0-6 0 0,0 3 12 0,0-8-12 16,0 0 12-16,0 0-2 0,0 0 0 0,-6-3 0 16,6 3 0-16,0 0 0 0,-3-10 0 0,0-1 0 0,0-2 0 15,0-3-10-15,3-5 0 0,-3-3 0 0,-3 0 0 16,3-2-22 0,-3-3-10-16,0-6-1 0,0 1-1 0,-3-1 13 0,0 1 2 0,3 0 1 0,-3-1 0 15,-3 6 18-15,1 0-10 0,2 0 10 0,0 5-8 16,0 3 8-16,-3 2 11 0,3 1-3 0,0 2 0 15,3 0 8-15,0 3 0 0,-3 0 1 0,3-1 0 0,3 4 12 0,0-1 3 16,-3 3 0-16,6 0 0 0,0-2-32 0,3-1 0 16,6 3 0-16,-3-2 0 0,3-1 0 0,-3 3 0 15,6 3 0-15,0-3 0 0,3 0 0 0,0 3 0 16,0-3 0-16,2 5-10 0,1 0 10 0,-3 3 0 16,3 0-9-16,-3 0 9 0,3 3 0 0,-6 2 0 15,3 1 0-15,-1 2 0 0,1 0 0 0,0 0 0 16,-3 2 0-16,0 1 0 0,-3-3 0 0,0 2 0 15,-3 1 0-15,0-1 0 0,-3 4 0 0,-3-4 8 16,0 3 0-16,0-2 0 0,-6 2-8 0,0 0 0 16,-3-2 0-16,0 2 0 0,0 1-19 0,-3-1 1 15,-3 3 0-15,3-1 0 16,-3-4-192-16,1 2-38 0</inkml:trace>
  <inkml:trace contextRef="#ctx0" brushRef="#br0" timeOffset="5">6672 7826 691 0,'0'0'61'0,"0"0"-49"0,0 0-12 0,0 0 0 16,0 0 281-16,0 0 54 0,0 0 10 0,0 0 3 0,0 0-225 0,6 3-45 15,-6-3-9-15,9 3-1 16,0 2 18-16,0-2 4 0,-3 2 1 0,-6-5 0 0,3 5-27 0,3 3-6 16,0-3-1-16,0 3 0 0,-6 6-28 0,0-6-5 15,0 2-2-15,0 1 0 0,0-1 0 0,0 4 0 16,-3-4 0-16,3 1 0 0,0-1-2 0,-3 1-1 16,3-1 0-16,-3 1 0 0,0-3-19 0,3 0 0 15,-6-3 0-15,3 0 0 0,0 1 10 0,3-6-2 16,0 0 0-16,0 0 0 0,0 0-8 0,0 0 0 15,0 0 0-15,-3-3 0 0,0-2-8 0,0-3 8 16,3 0-10-16,3-3 10 0,3 1-8 0,-3-3 8 16,0-1 0-16,3 1-9 15,0 0-16-15,0 0-3 0,0-3-1 0,-3 3 0 0,3 2 29 0,0 0 0 16,-3 3 0-16,0 0 0 0,6 1-12 0,-3 4 3 16,-1-2 1-16,-5 5 0 0,0 0 8 0,0 0 0 15,9 2 0-15,0 1 0 0,-9-3 0 0,9 8-10 16,-3-3 10-16,0 6 0 0,-3-3-9 0,3 2 9 0,-6 1 0 15,3-3-9-15,-3 2 9 0,0-2 0 16,-3 3 0-16,0-1 8 0,3-2-8 0,-3 3 0 0,0-3 0 0,0 0 0 16,0-3 0-16,3-5 0 0,0 5 0 0,0-5 8 15,-6 3 1-15,6-3 1 0,0 0 0 0,0 0 0 16,0 0-10-16,0 0 0 0,0-8 0 0,3 0 0 16,-3-2 0-16,3-1 0 0,3-2 0 0,3 0 0 15,-3-1-19-15,3 1 1 0,0-3 0 0,0 0 0 16,3 3-17-16,-3 3-3 15,0-1-1-15,3 0 0 0,-1 3 11 0,-2 3 3 0,0 0 0 0,-3 0 0 16,0 2 14-16,0 3 11 0,3 3-13 0,-3-1 5 16,0 4 8-16,-3 1 0 0,3 1 10 0,-3 3-10 0,0-3 19 0,3 2-3 15,-3 1 0-15,3 2 0 0,-3-2 0 0,0-1 0 16,0 1 0-16,0 0 0 0,3-3 5 0,-3 2 1 16,0-2 0-16,3 0 0 0,2-3-22 0,-2 1 0 15,3-4 0-15,0-2 0 16,0 0-184-16,3 0-42 0,18-10-8 0,-9-4-2 0</inkml:trace>
  <inkml:trace contextRef="#ctx0" brushRef="#br0" timeOffset="6">7217 7787 2293 0,'0'0'50'0,"-6"-3"10"0,0 0 3 0,-3 3 2 0,6-2-52 0,-3-1-13 16,0 0 0-16,0 3 0 0,-3 0 97 0,1 0 17 0,-1 0 3 0,0 3 1 15,0 0-69-15,0-1-13 0,3 1-4 0,0 0 0 16,3 2 0-16,3 0 0 0,-6 3 0 0,0-2 0 16,3 1-32-16,0 1 0 0,0 6 0 0,3-4 0 15,-3 1-9-15,0 2-9 0,6 0-2 0,-3 0 0 16,0 1-4 0,3-1-2-16,3-2 0 0,0 2 0 0,0 0-19 15,0-2-4-15,3-4-1 0,0 1 0 0,0-2-2 0,0-1 0 16,0-2 0-16,2-3 0 0,-2-3 12 0,-3 3 1 15,0-5 1-15,0-1 0 0,-3 1 38 0,0-3 0 0,0 0 0 0,3-2 0 16,-3-1 0-16,0-2 0 0,0 0 8 0,0-1-8 16,-3 1 0-16,-3-3 0 0,0 3 0 0,-3 0 0 15,0 0 10-15,-3 2-10 0,3 0 12 0,3 4-12 16,-3-4 21-16,0 6-2 0,-3-3-1 0,1 2 0 0,-1 6 8 0,0 0 2 16,6 0 0-16,3 0 0 0,-6 0-28 0,6 0 0 15,-3 8 0-15,6 0 0 16,-3-8-17-16,6 6-9 0,3-1-2 0,3 0 0 15,-4-2-6-15,4-3-2 0,3 0 0 0,3-3 0 16,-3 3-22-16,3-2-5 0,-3-1-1 0,0-2 0 16,0 2 26-16,-4-2 5 0,1 2 1 0,0-2 0 0,0-1 56 0,-3 4 12 15,0-4 3-15,-3 4 0 0,-6 2 31 0,0 0 6 16,6-3 2-16,0-2 0 0,-6 5-2 0,0 0-1 16,0 0 0-16,0 0 0 0,0 0-17 0,0 0-3 15,0 0-1-15,0 0 0 0,0 0-35 0,0 0-7 16,-3-5-2-16,3 5 0 0,0 0 17 0,-3-6 3 15,0 1 1-15,0 2 0 0,3 3-31 0,0 0 8 16,-6-2-8-16,0 2 0 0,0 0 0 0,0 0 0 16,0 2 0-16,-3 1 0 15,3 0-25-15,0-1-5 0,-3 4-1 0,3-1 0 0,-2 0 31 0,-4 3 0 0,0 3 0 0,6-1 0 16,-3 1 0-16,3-1 0 0,-3 4 0 0,3-1 0 16,3 0-17-16,0 0 2 0,3-2 1 0,0 2 0 15,0 3-3-15,0-3-1 0,6-2 0 0,0-1 0 16,0 1-33-16,3-3-6 0,3 0-2 0,-3-3 0 15,0 0 43-15,0-2 16 0,2-6-11 0,1 3 11 16,0-2-32-16,-3-1 0 0,0-5 0 0,3 3 0 16,0-6 52-16,-3 1 9 0,3-1 3 0,-3-2 0 0,0-3-32 0,3 0 0 15,-4-2 0-15,1-3 0 0,-3-3 16 0,0 0-4 16,0 3 0-16,-3-6 0 0,-3 1 7 0,3-1 1 16,0 1 0-16,-3 2 0 0,-3 6 9 0,0-1 3 15,3 1 0-15,-3 2 0 0,-3 2-8 0,3 4-2 16,0 2 0-16,-3 0 0 0,3 5 16 0,0 1 3 15,0-4 1-15,3 6 0 0,0 0-27 0,0 0-6 16,0 0-1-16,0 0 0 0,0 8-8 0,-3 0 0 16,3 0 0-16,-3 3 0 0,3-1 0 0,0 1 0 15,3 2 0-15,0 3 0 0,-3-3 0 0,0 3 0 16,6 3 0-16,-3-3 0 0,3 2 0 0,-3 1 0 16,3-4 0-16,0 4 0 0,0 0 0 0,0-4-12 15,3-1 4-15,-3 2 8 0,3-3 0 0,0-3 0 16,-3-2 0-16,3 3 0 0,6-6 0 0,-6 0 0 0,-1-2 0 15,1 2 0-15,3-5 0 0,-3 0 0 0,0 0 0 16,0-5 0-16,0 2 0 0,-3-2 0 0,-3-3 0 0,3-2 0 16,-3 2 0-16,3-6 0 0,0 1 0 0,0 0 0 31,-3 2-33-31,0-4 1 0,-3-1 0 0,0 2 0 0,0 1 19 0,0 0 4 0,-6 0 1 0,3 0 0 16,6 5 8-16,-6-6 0 0,-6 4 0 0,3 2-8 15,0 0 8-15,0 3-8 0,-3-1 8 0,3 4-8 16,6 2 8-16,0 0-13 0,0 0 5 0,-6 8 8 15,0 2-9-15,0-2 9 0,6 0 0 0,0 0 0 16,-3 5-8-16,3 0 8 0,3 1 0 0,0 2 0 16,3-3 0-16,0 0 0 0,0 0 0 0,0 0 0 15,6 1-10-15,-3-4 2 0,-3 1 0 0,6-6 0 16,3 3-20-16,0-3-3 0,-1-2-1 0,1-3 0 0,0-3 12 16,-3 1 1-16,6-4 1 0,-3-1 0 0,0-4 10 0,-3 0 8 15,2-2-12-15,-2 0 12 0,-3-3 0 0,0 0 0 16,-3-2 0-16,3-1 0 0,-3-5 0 0,0 3 0 15,0 0 0-15,-6-3 0 0,3-2 10 0,-3 2-10 16,-3-3 10-16,0 1-10 0,0-6 0 0,0 3 8 16,-3 3-8-16,0 2 0 0,3 0 0 0,-3 5 11 15,-3 4-11-15,3 1 10 0,0 6 25 0,-3 3 5 16,3 0 0-16,1 2 1 0,-4 9-26 0,3-1-6 16,-3 3-1-16,3 2 0 0,-3 6 4 0,0 0 0 15,-3 5 0-15,6 3 0 0,0 3-12 0,0-1 8 16,-3 6-8-16,3-1 8 0,3 1 0 0,3 3 0 15,-3 2 0-15,6-3 0 0,-3-2-8 0,6-3 0 16,3 3 0-16,3-1 0 0,-3-4 0 0,3-6 0 0,3-5 0 16,3 0-11-1,2-3-31-15,1-5-6 0,0-5-2 0,6-3-755 0,0-6-151 16</inkml:trace>
  <inkml:trace contextRef="#ctx0" brushRef="#br0" timeOffset="7">8244 7194 2026 0,'-6'-5'90'0,"6"5"18"0,0 0-86 0,-3-3-22 15,0-2 0-15,0 2 0 0,0 1 81 0,0-1 12 16,-3 3 3-16,0 0 0 0,3 0 16 0,0 5 3 15,-6 0 1-15,3 3 0 0,-6 3-58 0,4 0-11 16,-1 2-3-16,0 5 0 0,-6 3-31 0,3 6-13 16,0 2 11-16,0 3-11 0,0 2 16 0,3 1-2 15,0 2-1-15,3 0 0 0,0-3-13 0,3 0 0 16,3 1 0-16,3-3 0 0,6-6 0 0,0 1-10 0,-3-6 0 16,3 0 0-1,9-3-92-15,0-2-18 0,3-8-4 0,0 0-1 16,-1-8-99-16,7-3-20 0,24-10-4 0,-18-5-1 0</inkml:trace>
  <inkml:trace contextRef="#ctx0" brushRef="#br0" timeOffset="8">8339 7369 2149 0,'-6'5'47'0,"3"-2"9"0,-3-1 3 0,0 1 2 0,3 5-49 0,0-3-12 15,0 0 0-15,6 1 0 0,0-1 52 0,0 3 8 16,3-3 2-16,3 3 0 0,0 0-24 0,3 0-5 15,-3 0-1-15,0 0 0 0,0 2-32 0,3-2 0 16,-6 0 0-16,3 3 0 0,-3 0 13 0,0-4-4 16,0 4-1-16,-1-3 0 0,-2 3-8 0,-3-3 0 15,0-1 0-15,0-1 0 0,0 2 0 0,-3-3 0 16,3-5 0-16,-5 3 0 0,-1 2 0 0,-3-2 8 16,0-1-8-16,-3 1 8 0,0-3-8 0,3 2-17 15,-6-2 4-15,3 3 1 16,0-3-16-16,3 3-4 0,-3-1 0 0,6 1 0 0,1 2 32 0,-4-2 0 15,6 2 0-15,0 1 0 0,0-4 0 0,3-2 0 16,3 6 0-16,0-1 0 16,3 0-32-16,0 3 0 0,2 0 0 0,1 0 0 15,3 0-51-15,0 0-10 0,0 0-3 0,0 0-515 0,6 0-103 16</inkml:trace>
  <inkml:trace contextRef="#ctx0" brushRef="#br0" timeOffset="9">8434 7067 2257 0,'0'0'49'0,"0"8"11"0,3 0 1 0,0 0 3 0,3 2-51 0,0 4-13 15,3-1 0-15,3 3 0 0,6 0 28 0,0 2 4 16,3 1 0-16,0 2 0 0,5-3-16 0,-2 6-2 15,0 3-1-15,3 2 0 0,-3-3 15 0,-4 3 2 16,1-2 1-16,-3 2 0 0,-6-3-9 0,3 3-2 16,-9-2 0-16,3 2 0 0,-6-3 29 0,-3 1 6 15,-6 2 1-15,-3 3 0 0,-6 0-39 0,-6 2-7 16,-9 0-2-16,-5 1-844 16,-4-1-168-16</inkml:trace>
  <inkml:trace contextRef="#ctx0" brushRef="#br0" timeOffset="10">2547 9250 1497 0,'-6'-5'66'0,"6"5"14"0,-3-3-64 0,0-2-16 15,0 2 0-15,3 3 0 0,-6-3 134 0,6 3 23 0,0 0 5 16,0 0 1-16,0 0-85 0,0 0-17 0,3 8-3 0,0 0-1 16,0 3-2-16,3 5-1 0,0 2 0 0,0 3 0 15,0 8-34-15,3 1-8 0,-6 4 0 16,3 0-1-16,3 3 1 0,2 6 1 0,-8-1 0 0,3 0 0 15,-6 1-5-15,3 2 0 0,0 0-8 16,3 0 12-16,-12-6-12 0,6 1 9 0,-3 0-9 0,0 2 8 16,3-5-8-16,0 0 8 0,-3-5-8 0,3-3 8 15,0-3-8-15,0-2 0 0,-3-5 9 0,3-3-9 16,3-3 0-16,-3-3-10 0,-3-2 1 0,3-8 0 16,6 0-20-16,-6 0-4 15,0-5-1-15,0-8 0 0,-3-6-38 0,0-2-7 0,3-5-1 0,-3-3-1 16,-3-6-17-16,1-4-3 0,2-1-1 0,-6-5 0 15,3-3 7-15,-6 3 2 0,3 0 0 0,-3 0 0 0,3 6 60 0,0-4 12 16,-6 6 2-16,3 0 1 0,3 3 53 0,-3 2 10 16,1 6 3-16,-1-1 0 0,0 6 11 0,0 2 2 15,0 1 1-15,3 2 0 0,3 5 15 0,-6-2 3 16,3 0 1-16,3 2 0 0,3 1-20 0,3-1-4 16,0 1-1-16,3-1 0 0,3-2-25 0,3 0-6 15,3-1-1-15,-3 4 0 0,6-1-12 0,0 1-4 16,3-4 0-16,2 1 0 0,4 0 2 0,3 2 0 15,-3 1 0-15,0 2 0 0,2 0 7 0,7 5 2 16,0 1 0-16,3-1 0 0,-7 3-6 0,4 3-1 16,-3-1 0-16,0 4 0 0,-1-1-12 0,-2 0 0 15,-6 3 0-15,3 3 0 0,-9-3 9 0,0 5-1 16,0 0 0-16,-7 3 0 0,-2-3-8 0,-6 6 0 16,-3 2 0-16,-3 0 0 0,1 0 0 0,-7 6 0 0,-3-1 0 0,-3 1 0 15,0 2 0-15,-3 2 0 0,0-1 0 0,0-1 0 31,1 0-80-31,-4-3-8 0,0-2-1 0,6 0-625 0,0-6-125 0</inkml:trace>
  <inkml:trace contextRef="#ctx0" brushRef="#br0" timeOffset="11">3151 9972 288 0,'-9'-2'25'0,"6"-1"-25"16,-3 0 0-16,0 1 0 0,3-1 238 0,-9 0 42 16,9-2 9-16,-3 2 2 0,0 1-156 0,-2-1-31 15,-1 0-7-15,3 1-1 0,0-4 5 0,-3 1 1 16,3 3 0-16,3-1 0 0,-3 0-36 0,0 3-7 0,0-2-2 16,0 4 0-16,6-2-21 0,-3 3-4 0,-9-3 0 0,3 5-1 15,0-2 9-15,0 5 1 0,3 0 1 0,0 2 0 16,-5 4-22-16,2 1-5 0,0 4-1 0,0-1 0 15,-3 4-14-15,3-1 9 0,3-3-9 16,0 1 8-16,3 2-8 0,0 3 0 0,0-3 0 0,3 0 0 16,0-2 0-16,0 2 0 0,0 0 0 0,3-3 0 15,3 4 0-15,0-4 0 0,0-2 0 0,3-3 0 16,-3 3 0-16,3-3 0 0,3 1 8 0,0-4-8 16,-1 1 0-16,-2-3 0 0,9-3 0 0,-6 3 0 15,3-5 0-15,0-1 12 0,3-2-2 0,3-2 0 16,-4-1-2-16,1-2 0 0,0-1 0 0,0-2 0 0,6-5 16 15,-9 3 2-15,6-4 1 0,-7-1 0 0,1 1-14 0,-3-2-2 16,3 1-1-16,-6-4 0 0,0 3 4 0,-3-2 1 16,0 4 0-16,0-1 0 0,-3-1-6 0,3 2-1 15,-6-1 0-15,0-1 0 0,-3 2-8 0,0 1 8 16,0 0-8-16,-3 0 8 0,0 0-8 0,-3 2 0 16,0-2 0-16,-3-1 0 0,0 4 0 0,-3-1-12 15,1-2 2-15,-4 2 1 0,0 1-12 0,-3 2-3 16,-3 0 0-16,3 5 0 0,-2 1 11 0,2 2 1 15,-3 2 1-15,-3 4 0 16,3-1-13-16,0 3-4 0,1 5 0 0,5-2 0 0,-3 2 16 0,3 0 4 16,0 0 0-16,3 1 0 0,3-1 8 0,1-3 8 15,5 4-8-15,3-4 11 0,0 3-3 0,3-5 0 16,3 0 0-16,3 3 0 0,-1-3 11 0,4-3 1 0,3 0 1 16,0-2 0-16,0 0-13 0,3-3-8 0,6 0 8 0,-6-3-8 15,6 0 9-15,2-2-9 0,4-3 12 0,-3-2-12 16,3-1 8-16,0-2-8 0,-1 0 0 0,1-1 0 15,-6 1 0-15,0 0-17 0,0-3 3 0,-3 3 1 16,-1 2-143-16,-2 1-29 16,-6-4-6-16,-3 4-1 0</inkml:trace>
  <inkml:trace contextRef="#ctx0" brushRef="#br0" timeOffset="12">3624 8898 57 0,'0'0'0'0,"0"0"0"15,0 0 0-15,0 0 0 0,-6 8 308 0,0-3 57 16,0 3 11-16,1 0 3 0,-1-3-195 0,0 6-38 16,-3-3-8-16,3 5-2 0,-3 3-28 0,3 2-5 15,0 4-2-15,3 4 0 0,-9 3-29 0,3 6-5 16,0-1-2-16,0 0 0 0,0 3-25 0,0 0-4 15,0 3-2-15,1 0 0 0,2 2-3 0,0-2-1 16,6-3 0-16,0 3 0 0,0-3-30 0,0-3 0 16,3-2 0-16,6-3 0 0,2-3 8 0,1-2-8 15,3-5 0-15,0-1 0 0,6-2 0 0,-3-3 0 16,3-2 0-16,5-6 0 16,-2 0-23-16,3-5-4 0,0 0-1 0,0-5 0 15,-4-5-105-15,4-4-22 0,-3 1-4 0</inkml:trace>
  <inkml:trace contextRef="#ctx0" brushRef="#br0" timeOffset="13">3767 9282 2080 0,'0'0'92'0,"0"0"20"16,0 0-90-16,6 0-22 0,0-3 0 0,3 3 0 15,0-3 18-15,0 3-1 0,3-2 0 0,0 2 0 16,3 0 18-16,2 2 3 0,1 1 1 0,0 2 0 0,0-2-12 0,0 5-3 16,-3-3 0-16,0 0 0 0,3 3 8 0,-4 0 0 15,1 0 1-15,0 3 0 0,0-3-17 0,-6 2-3 16,0-2-1-16,-3 3 0 0,3-1 5 0,-6 1 1 16,-3 2 0-16,-3 0 0 0,-3 1 13 0,-3 2 2 15,-3-3 1-15,-3 3 0 0,-3 2-34 0,3-2 0 16,0 3 0-16,1-1 0 15,-4-2-34-15,0 0-7 0,3-3-2 0,0 0 0 16,3-2-168-16,-3-3-33 0,-11 2-8 0,8-4 0 0</inkml:trace>
  <inkml:trace contextRef="#ctx0" brushRef="#br0" timeOffset="14">4074 9155 2070 0,'0'0'45'0,"0"0"10"0,0 0 1 0,0 0 3 0,0 0-47 0,0 0-12 0,-3 8 0 0,0-1 0 16,0 1 82-16,0 3 14 0,-3 2 4 0,3 0 0 15,-3 1-10-15,0 2-2 0,0 2 0 0,3 3 0 16,-3-2-44-16,3 2-10 0,0-3-2 0,3 4 0 16,3-1-6-16,0 0-2 0,3-3 0 0,0 1 0 15,6-3-24-15,0-3 0 0,0-2 0 0,0-1 0 16,6 1 0-16,-1-1 0 0,1-4 8 0,-3-1-8 15,3-5 0-15,0 0 8 0,3-3-8 0,-3-2 8 16,-1-3-17-16,1-2-4 0,3-6-1 0,-3 2 0 16,0-4-112-16,0 2-22 15,0-5-5-15,2 0-989 0</inkml:trace>
  <inkml:trace contextRef="#ctx0" brushRef="#br0" timeOffset="15">4291 8686 2239 0,'0'0'49'0,"0"0"11"0,0 0 1 0,9 6 2 0,0-4-51 0,9 4-12 0,-3 1 0 0,6 1 0 16,-1 3 31-16,7 2 3 0,3 0 1 0,3 3 0 16,2 0 5-16,1 5 2 0,0 1 0 0,-3 1 0 0,2-2-14 15,1 6-4-15,0 2 0 0,-4-2 0 0,1-1 12 0,-6 6 1 16,-6-3 1-16,3 3 0 0,-7-1-18 0,1 1-3 16,-9 0-1-16,-3 0 0 0,-3-1 20 0,-6 4 4 15,-6-1 1-15,-6 3 0 0,-2 0-25 0,-10 3-6 16,-3 0-1-16,-3-1-887 15,-8 1-178-15</inkml:trace>
  <inkml:trace contextRef="#ctx0" brushRef="#br0" timeOffset="16">9452 10880 1465 0,'0'0'64'0,"3"-6"15"0,3 4-63 0,0-4-16 0,3 4 0 0,0-3 0 15,3-1 54-15,0 4 8 0,6-4 2 0,0 4 0 16,3-1 22-16,2-2 5 0,4-3 1 0,3 2 0 15,0 4-34-15,2-3-6 0,7-1-2 0,6-2 0 16,2 0-19-16,1 0-4 0,6-2-1 0,-4 5 0 16,1-1-26-16,-4 1 0 0,-2 2 0 0,-6 3 0 15,-1 0-180-15,-8 0-42 16,21 6-8-16,-27-1-2 0</inkml:trace>
  <inkml:trace contextRef="#ctx0" brushRef="#br0" timeOffset="17">11956 9708 885 0,'0'0'39'0,"0"0"9"0,0 0-39 0,0 0-9 0,0 0 0 0,0 0 0 16,0 0 86-16,0 0 15 0,9-3 3 0,-3 3 1 15,3-3-13-15,2 3-4 0,1-2 0 0,3 2 0 16,-3 0-28-16,6 0-7 0,6 0-1 0,-3 0 0 16,2 0-15-16,1 0-3 0,6 2-1 0,-3-2 0 15,3 3 5-15,-1-3 1 0,1 0 0 0,-3 0 0 16,0 0-31-16,-3 0-8 0,-4 3 0 0,-5-3 0 16,0 2 0-16,-3-2-15 0,-3-2 4 0,0 2 1 15,-9 0-27-15,0 0-6 16,0 0-1-16,0 0-519 0,0 0-104 0</inkml:trace>
  <inkml:trace contextRef="#ctx0" brushRef="#br0" timeOffset="18">13140 9758 946 0,'0'0'42'0,"0"0"9"0,0 0-41 0,0 0-10 16,0 0 0-16,0 0 0 0,0 0 66 0,6 0 11 16,3 0 3-16,0 0 0 0,0 0-13 0,0-3-3 15,0 3 0-15,0 0 0 0,3 0 0 0,0 0-1 16,0 0 0-16,0 0 0 0,-1 0-15 0,1 0-4 15,3 0 0-15,0-2 0 0,0 2-4 0,-3-3-2 16,3 3 0-16,0-3 0 0,3 3-12 0,-1 0-2 16,4 0-1-16,0-2 0 0,0 2-12 0,3 0-3 15,0 0 0-15,2-3 0 0,1 3-8 0,0-3 0 16,6 3 0-16,-4 3 0 0,1 0 0 0,0-3 0 16,0 2 0-16,2 1 0 0,-2 0 0 0,3-1 0 15,0-2 0-15,2 3 0 0,1-1 8 0,3 1-8 0,0-3 0 0,-1 3 8 16,1-1-8-16,0 1 0 0,2-3 0 0,-2 3 0 15,0-3 9-15,2 0-9 0,1 0 10 0,3 0-10 16,-7 2 11-16,1-2-11 0,6 3 12 0,-7-3-12 16,1 0 12-16,-3 0-12 0,0 0 12 0,-4 0-12 15,4 0 15-15,3 0-4 0,-7-3-1 0,7 3 0 16,-3 0-2-16,6 0-8 0,-4 0 12 0,4 0-4 16,-3 0 0-16,-4 0-8 0,4 0 12 0,-3 3-4 15,-1-3-8-15,4 0 0 0,3-3 0 0,-3 6 0 16,-4 0 0-16,4-3 0 0,0 0 0 0,-4 0 0 15,4 2 9-15,-3-2-9 0,-1 6 10 0,1-6-10 16,0 2 16-16,3 1-4 0,-1 0 0 0,4-1 0 0,0-2-4 0,-4 3-8 16,4-3 11-16,0 2-11 0,-4 1 12 0,1 0-4 15,0-1 0-15,-4 1-8 0,4-3 13 16,0 0-4-16,6 0-1 0,-4 3 0 0,4-1 0 0,-1 1-8 16,-5 0 12-16,0-1-4 0,0-2 3 0,-1 3 0 15,1-3 0-15,0 3 0 0,2-3 1 0,1 2 0 16,0-2 0-16,2 3 0 0,-8 0 0 0,3 2 1 15,-1 0 0-15,1-2 0 0,-3-1-13 0,-3 1 9 16,-1 2-9-16,4-2 8 0,6 0 4 0,-4-1 0 16,-2 4 0-16,3-6 0 0,-3 2 3 0,-1 1 1 15,-2-1 0-15,-3-2 0 0,-6 6-16 0,2-4 0 16,-5 1 0-16,0 0 0 0,-6-3 0 0,-3 0 0 0,0 0 0 0,-3 0 0 16,-9 0 10-16,0 0-1 0,6-3 0 0,-6 3 0 15,0 0 3-15,0 0 1 0,0 0 0 0,0 0 0 16,0 0-13-16,0 0 0 0,-9-5 0 0,6 2 0 31,3 3-137-31,-9 0-21 0,3 5-4 0,-3-5-1 0</inkml:trace>
  <inkml:trace contextRef="#ctx0" brushRef="#br0" timeOffset="19">13307 9917 403 0,'0'0'17'0,"0"0"5"0,0 0-22 0,0 0 0 0,9 2 0 0,-3 1 0 16,0-3 118-16,3 0 19 0,-3 0 4 0,3 0 1 15,3 3-69-15,-3-3-13 0,2-3-4 0,4 0 0 16,6 3-3-16,-3 0-1 0,6 0 0 0,3-2 0 0,2-1-8 0,7 3-3 16,0-3 0-16,6 1 0 15,-1 2-13-15,7-3-2 0,-1 0-1 0,4 3 0 0,3-2 1 0,2-1 0 16,7 0 0-16,-4 1 0 15,4-4-14-15,-1 4-2 0,7-1-1 0,2 1 0 0,-2-1-9 0,2 3 0 16,-2-3 0-16,2-2 0 0,3 5 0 16,7-3 0-16,-1-2 0 0,0 0-11 0,1 2 11 0,-1 3 0 15,1-3 10-15,5 3-10 0,0 0 0 0,1 3 0 16,-1 0 0-16,0-1 0 0,-2 1 0 0,-1 2 0 16,-3 1 0-16,-2-1 0 0,-7 0 15 0,0 0-3 15,4-2-1-15,-7 2 0 0,1 1 22 0,-7-1 5 16,-2 0 1-16,-1-2 0 0,-2 0 7 0,-1-3 2 0,4 0 0 15,-3 2 0-15,-4-2-16 0,-5 0-2 0,-4-2-1 0,1 2 0 16,0-3-12-16,-4 3-2 0,-2-3-1 0,3-2 0 16,-1 0 0-16,-8 2 0 0,-6 3 0 0,-3 3 0 15,6-6 11-15,-10 0 3 0,-5-2 0 0,0 2 0 16,-3 3 0-16,0-2 0 0,3-3 0 0,-6 2 0 16,-9 3-4-16,3-3 0 0,6 1 0 0,-3-1 0 15,-6 3-9-15,6 0-3 0,-3-3 0 0,3 1 0 16,-6 2-12-16,0 0 0 0,0 0 0 0,8 0 0 15,-2 0 0-15,-6 0 0 0,0 0 0 0,0 0 0 16,0 0 0-16,0 0 0 0,0 0 0 0,0 0 0 31,0 0-36-31,0 0 0 0,0 0 0 0,0 0-697 0,-6 5-140 0</inkml:trace>
  <inkml:trace contextRef="#ctx0" brushRef="#br0" timeOffset="20">15173 4397 1324 0,'12'-5'118'0,"-6"2"-94"16,0 1-24-16,0 2 0 0,6-3 174 0,0 3 30 0,0-2 7 0,3 2 1 15,0 2-116-15,0 3-22 0,2 1-5 0,-2-1-1 16,0 3 0-16,3 3-1 0,0 4 0 0,-3-1 0 15,3 2-23-15,-6 2-5 0,-1 3-1 0,-2 0 0 16,0 1-38-16,-6 1 0 0,0-1-14 0,-6 4 4 16,0-5 22-16,-6 6 4 0,-3-4 0 0,-2 4 1 15,-1-3-9-15,-6 0-8 0,0-1 9 0,-3-2-9 16,0 1-17-16,-2-1-10 0,-1-3-1 0,3 4-1 16,0-4-113-16,0-2-22 0,4-6-5 0</inkml:trace>
  <inkml:trace contextRef="#ctx0" brushRef="#br0" timeOffset="21">15534 4384 864 0,'0'0'76'0,"0"0"-60"15,-9 3-16-15,3 2 0 0,0 0 343 0,0 3 65 16,0 3 14-16,-3-1 2 0,-3 4-284 0,3-1-58 15,-3 5-11-15,0 4-3 0,0 1-8 0,0 1-1 16,3 0-1-16,1 3 0 0,-1-1-24 0,0 3-5 16,6 0-1-16,0 0 0 0,3-2-28 0,3-3 0 0,0-1 0 0,3-1 0 15,0-4 0-15,3 1 0 0,2-1 0 0,1-5 0 32,6-2-15-32,-3-3-9 0,3-3-1 0,3 0-1 0,-3-5 10 0,2 0 3 0,4-7 0 0,0-1 0 31,0-6-19-31,3 1-3 0,2-3-1 0,1-5-774 0,-6-3-155 0</inkml:trace>
  <inkml:trace contextRef="#ctx0" brushRef="#br0" timeOffset="22">14852 4217 2196 0,'0'0'97'0,"0"0"20"0,0 0-93 0,0 0-24 16,0 0 0-16,6-5 0 0,3 3 39 0,0-4 3 16,3 1 1-16,3 2 0 0,5-2 25 0,1-3 6 15,6 3 1-15,0-1 0 0,3 1-33 0,-1-3-6 16,-2 3-2-16,6-3 0 0,-6 3-20 0,2-6-4 15,1 3-1-15,0 0 0 0,0 0-9 0,-4 0-11 16,-2-2 3-16,0 5 0 16,-3-3-154-16,-3 2-30 0,-3-2-7 0</inkml:trace>
  <inkml:trace contextRef="#ctx0" brushRef="#br0" timeOffset="23">15224 4035 1497 0,'0'0'66'0,"0"0"14"0,0 0-64 0,6 0-16 0,3-3 0 0,0 3 0 16,3-2 144-16,0 2 24 0,3 2 6 0,2 1 1 16,4 0-78-16,0 2-15 0,0 0-3 0,3 0-1 15,-1 3-30-15,-2 3-7 0,0 0-1 0,3-1 0 16,-9 1-20-16,0-1-4 0,0 4 0 0,-6 1-1 16,-1-1-15-16,-5 1 9 0,0 1-9 0,-6 3 8 15,0-3-122-15,-5 2-25 0,-1-2-5 0</inkml:trace>
  <inkml:trace contextRef="#ctx0" brushRef="#br0" timeOffset="24">16230 4241 2480 0,'0'0'110'0,"0"0"22"0,-6-2-105 0,6-1-27 16,0 3 0-16,-6-3 0 0,0 3 67 0,0 0 8 16,0 3 1-16,0 0 1 0,-3 2-4 0,3 6-1 15,1-1 0-15,-4 1 0 0,0 2-40 0,3 0-8 16,-3 3-1-16,0 3-1 0,0 2-8 0,0 0-2 16,0 3 0-16,3 2 0 0,-3 1-12 0,3-1 8 15,3 1-8-15,-3 2 0 0,3-3 0 0,3 3 0 16,0 0 0-16,6-2 0 0,-3-6 0 0,0 0-12 0,3-2 3 0,3-1 0 15,0-5-1-15,0 1 0 0,3-4 0 0,0-2 0 16,0-3-5-16,6-5-1 0,-4 0 0 0,1-2 0 16,3-4-25-1,0-1-6-15,0-1-1 0,3-6 0 0,-3 1-118 0,2 0-24 16,1-6-5-16,3-2-874 0</inkml:trace>
  <inkml:trace contextRef="#ctx0" brushRef="#br0" timeOffset="25">15971 4461 2278 0,'0'0'50'0,"9"0"10"0,0 3 3 0,6-3 1 0,3-3-51 0,0 3-13 16,5-5 0-16,4-1 0 0,6 1-8 0,3-3-5 16,8-3-1-16,1 1-985 15</inkml:trace>
  <inkml:trace contextRef="#ctx0" brushRef="#br0" timeOffset="26">16825 4064 2649 0,'15'-5'58'0,"-15"5"12"0,-6-3 2 0,6 3 4 0,0 0-61 0,0 0-15 0,0 0 0 0,-6 5 0 16,-3-2 54-16,3 5 8 0,9 0 2 0,-6 5 0 15,-5 0 0-15,2 3 0 0,6 5 0 0,0 3 0 16,0 3-52-16,0 2-12 0,-6 0 0 0,6 3 0 16,3-1 0-16,-9 4-18 0,-6-1 4 0,3 3 1 15,12 0 4-15,-6-2 1 0,-6-1 0 0,3 0 0 16,0-2-80-16,0 3-16 16,-3-6-4-16,3-3-726 0,-6-2-146 0</inkml:trace>
  <inkml:trace contextRef="#ctx0" brushRef="#br0" timeOffset="27">16950 4077 2559 0,'0'0'56'0,"0"0"12"0,-6 3 3 0,3 0 1 0,3-3-58 0,-3 10-14 16,-5 1 0-16,5 5 0 0,0 5 48 0,3-3 6 15,3 9 2-15,-3-1 0 0,-3 1-29 0,3 4-6 16,9-2-1-16,-6 3 0 0,-6 0 10 0,3 0 2 16,3-1 0-16,-3 4 0 0,0-6-32 0,-3 0 0 15,0 3 0-15,3-6 0 16,0 1-26-16,0-6-11 0,-6 0-3 0,3-2 0 16,3-4-135-16,-6-1-27 0,-3-6-6 0,3-3 0 0</inkml:trace>
  <inkml:trace contextRef="#ctx0" brushRef="#br0" timeOffset="28">16843 4064 2530 0,'0'0'56'0,"0"0"11"0,6-8 2 0,-3 3 3 0,-3-3-58 0,6 3-14 0,6-3 0 0,0 2 0 15,-3 1 60-15,3 0 10 0,6-1 2 0,2 4 0 16,1-3-48-16,3 5-10 0,-3 0-2 0,3 2 0 15,3 1-12-15,-4 2 0 0,-2 3 0 0,3 3 0 16,3 2 0-16,-6 0 0 0,-6 3 0 0,-7 0 0 0,-2-3 13 0,-3 3 0 16,0 0 0-16,-3 2 0 15,-9 1-35-15,1-1-7 0,2 1-2 0,-3-1 0 16,-12-2-12-16,3 0-2 0,0 0-1 0,0 0 0 0,0-6 21 0,0 1 4 16,-5 0 1-16,2-1 0 0,6-2 6 0,0 0 2 15,-6-3 0-15,6-2 0 0,3 0 12 0,4-1 0 16,-4 1 0-16,3 0 10 0,3-3 5 0,6 0 1 15,0 0 0-15,0 0 0 0,-6 2-4 0,6-2 0 16,9 6 0-16,0-1 0 0,-3 0 26 0,3 3 5 16,2-3 1-16,1 3 0 0,3 3-20 0,-3 2-3 15,3-2-1-15,3-1 0 0,0 1 9 0,-6 2 2 16,-3 0 0-16,5 1 0 0,4-4-18 0,0 3-3 16,-6-2-1-16,3 0 0 0,-3-1-9 0,3-2 0 15,0 0 0-15,-3-3 0 16,-12-5-22-16,5 6-3 0,10-4-1 0,-6 1 0 15,-9-3-155-15,9 0-31 0,12-5-7 0,-3-9-1 0</inkml:trace>
  <inkml:trace contextRef="#ctx0" brushRef="#br0" timeOffset="29">17477 3799 2188 0,'-9'-13'97'0,"3"8"20"16,0 0-93-16,0-1-24 0,6-2 0 0,-3 0 0 15,-2 1 56-15,2-1 6 0,3 0 2 0,0 2 0 16,-3 1 0-16,3 5 0 0,-3-5 0 0,3 5 0 0,0 0 0 0,0 0 0 16,-9-8 0-16,3 3 0 0,6 5-52 0,0 0-12 15,-6-3 0-15,-3 3 0 0,-3 3 0 0,3-1 0 16,-3 6 0-16,-6 3 0 0,-3-3 0 0,7 2 0 15,2 3 0-15,-3 3 0 0,-6 0 0 0,9 3 0 16,3-3 0-16,6 5 0 0,0-3 0 0,0 1 0 16,0-1 0-16,6-2 0 0,3 0 0 0,3-3 0 15,-6-2 0-15,6-1 0 16,9-2-45-16,-3-2-12 0,-3-4-3 0,-1-2 0 0,4-2 45 0,-3-1 15 16,3-2-9-16,-3-6 9 0,-3 1 0 0,3-4 0 15,0-2 0-15,-3 1 0 0,-3-4 0 0,0 1 0 16,3-6 0-16,-1-3 0 0,1 1 0 0,-6-3 0 15,3-3 0-15,0 0 0 0,0-2 13 0,-3-3 8 16,0 2 2-16,3-2 0 0,3 3 14 0,-6 5 3 0,-3 5 1 0,0 3 0 16,6 5-33-16,-3 5-8 0,-6 3 0 0,3 8 0 15,0 0 31-15,0 0 4 0,-3 14 1 0,-3 2 0 16,-3 2-7-16,3 6-1 0,6 2 0 0,-3 6 0 16,-3 5-28-16,3 6 0 0,6 1 0 0,6 4 0 15,0 0-68 1,6 2-19-16,0-5-4 0,3-8-1 0</inkml:trace>
  <inkml:trace contextRef="#ctx0" brushRef="#br0" timeOffset="30">13045 9760 748 0,'0'-5'67'0,"3"0"-54"16,-3 0-13-16,6-3 0 0,3 2 148 0,0 1 26 16,-3 0 6-16,6 0 0 0,9-1-91 0,-1 1-18 15,1 0-4-15,3 2-1 0,-3 3-18 0,3-3-3 16,0 1-1-16,-4 4 0 0,-2 1-35 0,3 0-9 16,0-1 0-16,-3 4-796 0</inkml:trace>
  <inkml:trace contextRef="#ctx0" brushRef="#br0" timeOffset="31">15926 9760 576 0,'0'0'25'0,"0"0"6"0,0 0-31 0,0 0 0 0,0 0 0 0,0 0 0 16,6-2 144-16,3-1 24 0,-3 1 4 0,3-1 0 15,6 3-96-15,-3-3-20 0,6 3-4 0,0 0-1 16,3 0-2-16,2-2 0 0,1 2 0 0,6 0 0 15,6-3-27-15,2 3-6 0,7-3 0 0,0 3-1 0,2-2 12 0,1 2 2 16,0 0 1-16,-1-3 0 0,1 0-14 0,2 3-2 16,4-2-1-16,-3-1 0 0,-4 0 7 0,1 3 0 15,-1 0 1-15,1-2 0 0,0 2 0 0,-7 0 0 16,-2-3 0-16,6 3 0 0,2 0 7 0,-2 0 2 16,-15-2 0-16,0-1 0 0,5 3-18 0,-8 0-3 15,-3 0-1-15,-6 3 0 0,-3-1-8 0,-1 1 0 16,-5-3 0-16,-3 0 0 0,-6 0 0 0,0 0-11 15,0 0 3-15,0 0 0 16,0 0-90-16,-9 2-18 0</inkml:trace>
  <inkml:trace contextRef="#ctx0" brushRef="#br0" timeOffset="32">13292 9800 687 0,'15'-2'30'0,"-6"2"7"0,3 0-29 0,0 0-8 0,3-3 0 0,6 0 0 15,-1 3 65-15,7-2 12 0,6-1 3 0,3 0 0 16,5 3-8-16,4-2-2 0,3-1 0 0,2 0 0 15,4 3-13-15,5-2-2 0,4-1-1 0,5-2 0 16,4 5-12-16,2-3-2 0,6 0-1 0,1 1 0 16,8 2-24-16,-3-3-5 0,1 1-1 0,2-1 0 15,6 3-9-15,4 0 8 0,-4-3-8 0,3 3 8 16,3 0-8-16,-3 0 0 0,7-2-12 0,-1 2 12 16,-6 2-12-16,3 1 12 0,0-3-12 0,-2 3 12 15,-4-1-47-15,0-2-1 16,3 0-1-16,-5 0 0 0,-1 0 33 0,0 3 8 0,-5-3 8 0,-7 2-13 15,0 1 13-15,-2-3 0 0,-4 0 0 0,-5 0 0 0,-10 5 11 16,7-2 8-16,-1-3 1 0,-5 0 1 0,-7 5-5 16,1-2-2-16,-4 0 0 0,-2-1 0 0,0 4-14 15,-10 2 0-15,-5-6 8 0,-3 1-8 0,0-1 0 0,-4 1 8 16,-2 0-8-16,-6-1 0 0,3 1 15 16,-9 0-3-16,-3-3-1 0,0 0 0 0,-9 0 22 0,6-3 5 15,0 3 1-15,-6 0 0 0,0 0 9 0,0 0 1 16,0 0 1-16,-3-5 0 0,-3 2-30 0,0 0-5 15,0 1-2-15,6 2 0 0,0 0-13 0,-6-3 0 16,-3 1 8-16,3-1-8 0,6 3 0 0,0 0 0 16,-6-3 0-16,0 1 0 0,6 2-9 0,0 0 9 15,0 0-13-15,-3 0 5 0,3 0-2 0,0 0 0 16,0 0 0-16,0 0 0 0,-6 2-2 0,6-2 0 0,0 0 0 0,0 0 0 16,0 0-1-16,0 0-1 0,0 0 0 0,0 0 0 15,0 0-3-15,0 0-1 0,0 0 0 0,0 0 0 31,0 0-9-31,0 0-1 0,0 0-1 0,0 0 0 0,0 0 17 0,0 0 3 0,0 0 1 0,0 0 0 16,0 0 8-16,0 0 0 0,0 0 0 0,0 0-8 16,-6-2 8-16,6 2 11 0,0 0-3 0,0 0 0 15,-6-3 7-15,6 3 1 0,0 0 0 0,0 0 0 16,0 0-7-16,0 0-1 0,0 0 0 0,0 0 0 16,0 0-8-16,0 0 0 0,0 0 0 0,0 0 0 15,0 0 0-15,0 0 0 0,0 0 0 0,0 0 0 16,0 0 0-16,0 0 0 0,0 0 0 0,0 0 0 15,-6 0 0-15,6 0 0 0,0 0 0 0,-6 0 0 16,0 0 8-16,6 0-8 0,0 0 12 0,0 0-4 0,0 0 0 0,-3 0 0 16,-3-3 0-16,6 3 0 0,0 0-8 0,0 0-11 15,-6-2 3-15,6 2 0 16,0 0-16-16,0 0-4 0,-3-3 0 0,-6 3-456 16,4 0-92-16</inkml:trace>
  <inkml:trace contextRef="#ctx0" brushRef="#br0" timeOffset="33">13307 9779 633 0,'0'0'28'0,"0"0"6"0,0 0-34 0,0 0 0 16,0 0 0-16,0 0 0 0,0 0 137 0,0 0 21 16,9 3 4-16,3-1 1 0,0 1-99 0,6 0-20 0,3-1-4 0,2 1-1 15,7-3-11-15,3 3-3 0,9-3 0 0,2 2 0 16,7 1-8-16,5-3-1 0,1 0-1 0,5 0 0 15,4 0-3-15,8 2-1 0,7-2 0 0,2 0 0 16,3-2-11-16,7 2 8 0,5 0-8 0,-3 0 8 16,-3 0-8-16,7-3 0 0,2 3 0 0,-3 0 0 15,3 3 0-15,0-3-12 0,1 0 2 0,-1 0 1 16,-3 0 9-16,0 0-8 0,0 0 8 0,-2 0-8 16,-1 0 16-16,-3 2 4 0,-5-2 1 0,-1 3 0 15,-3-3-13-15,1 3-15 0,-1-3 3 0,0 2 1 16,-5 4 11-16,-1-4 0 0,0 1 0 0,-5 0 0 15,-10-3 13-15,-2 2-1 0,-1 1-1 0,-2 0 0 16,-6 5-11-16,-7-6-9 0,-5 1 9 0,3-1-13 0,-4 1 13 0,-5 0 0 16,-12-1 0-16,0 1 0 0,3-3 20 15,-7 0 4-15,-2 0 1 0,-6 0 0 0,-3-3 21 0,0 3 4 16,-6 0 1-16,0 0 0 0,0 0-3 0,0 0-1 16,0 0 0-16,0 0 0 0,-9-5-30 0,3 0-5 15,6 0-2-15,0 2 0 0,0 3-10 0,0 0 0 16,-9-3 0-16,9 3 0 0,0 0 12 0,0 0-4 15,-6-2 0-15,6 2 0 0,0 0-8 0,0 0-11 16,0 0 3-16,0 0 0 0,0 0 8 0,0 0 11 16,0 0-3-16,0 0 0 0,0 0-8 0,0 0-12 15,6 0 2-15,-6 0 1 0,0 0 9 0,0 0 0 16,0 0 0-16,0 0 0 0,0 0 0 0,0 0 0 16,0 0 0-16,9 0 0 0,0 0 0 0,-9 0 0 15,0 0 0-15,0 0 0 0,12 0 0 0,-9 0 0 0,-3 0 0 16,0 0 0-16,0 0 0 0,0 0 0 0,0 0 0 0,0 0 0 15,0 0 0-15,0 0 0 0,0 0 0 0,0 0 0 16,-6 0 0-16,6 0 0 0,0 0 0 0,0 0 0 16,0 0 0-16,0 0 0 0,0 0 0 0,0 0 0 15,0 0 0-15,0 0 0 0,-6 0 0 0,6 0-8 32,0 0-23-32,0 0-4 0,0 0-1 0,0 0 0 0,0 0-48 15,0 0-9-15,0 0-3 0</inkml:trace>
  <inkml:trace contextRef="#ctx0" brushRef="#br0" timeOffset="34">11825 9734 770 0,'0'0'34'0,"0"0"7"0,0 0-33 0,0 0-8 16,0 0 0-16,6-3 0 0,-6 3 104 0,9-5 18 15,0 2 4-15,0 1 1 0,-1-1-20 0,4 1-4 0,3-1-1 16,0 0 0-16,0 1-30 0,3-1-7 15,3 3-1-15,0-3 0 0,2 3-30 0,4 0-6 0,0-2-2 16,3-1 0-16,-4 3-15 0,1 0-3 0,0 0-8 0,-3 3 12 16,-6-3-24-16,3 0-6 0,-4 2-1 0,-5 1 0 31,-3 2-127-31,-6 1-26 0,-3-6-4 0,0 0-2 0</inkml:trace>
  <inkml:trace contextRef="#ctx0" brushRef="#br0" timeOffset="35">13420 9798 576 0,'24'-3'25'0,"-9"3"6"0,6-3-31 0,3 1 0 0,5 2 0 0,7-3 0 15,3 0 121-15,5 1 19 0,4-4 3 16,3 4 1-16,2-1-62 0,4 3-12 0,8-3-2 0,4 1-1 16,-1-1-44-16,7 0-9 0,2 1-2 0,3 2 0 15,4-3-12-15,-1 1 0 0,0 2 8 0,1-3-8 16,2 0 10-16,3 1-1 0,4-1 0 0,-4 0 0 16,-3 1 25-16,6-1 5 0,-2 0 1 0,2-2 0 15,-6 2 0-15,1 1 1 0,-1-1 0 0,-3 1 0 16,-2-1-13-16,-7 3-4 0,-2 0 0 0,-7 0 0 15,-5 0-24-15,-1 0 0 0,-2 0 0 0,-4-3 0 16,-2 3 0-16,-7 0 0 0,-5 0 0 0,-6 3 0 16,-3-3 0-16,-4 3 0 0,-5-3 0 0,-6 2 0 15,3-2 12-15,-6 0-4 0,0 0 0 0,-3 0 0 16,0 3-8-16,-9-3 10 0,9 0-10 0,-9 0 10 16,9 2-10-16,-9-2 0 0,0 0 0 0,0 0 0 15,0 0-43-15,0 0-7 0,0 0-2 0</inkml:trace>
  <inkml:trace contextRef="#ctx0" brushRef="#br0" timeOffset="36">10923 8694 172 0,'0'0'8'0,"0"0"1"0,0-8-9 0,3 3 0 15,0-3 0-15,0 0 0 0,0 3 174 0,3-3 33 16,0 0 6-16,3 0 2 0,0 0-111 0,2 3-23 16,1-3-4-16,0 3-1 0,3-3-16 0,3 2-3 15,0-2-1-15,3 0 0 0,0 3-23 0,2-3-5 16,4 3 0-16,3-3-1 0,-3 3-8 0,5-1-2 15,4-4 0-15,3 5 0 0,-3-3-1 0,5 2 0 16,1-2 0-16,0 3 0 0,2-3 1 0,4 0 0 16,2 0 0-16,1 3 0 0,6 0-2 0,-1-1-1 0,1 4 0 15,-4-4 0-15,4 4-14 0,-1-1 11 16,1 1-11-16,2-4 10 0,4 6-10 0,-6-2 12 0,-1 2-12 16,-2-3 12-16,-1 0-12 0,4 1 10 0,2-1-10 0,1-2 10 15,5 2 3-15,-2 0 1 0,-1-2 0 0,1 0 0 16,5 2 0-16,1-2 0 0,2 0 0 0,1 2 0 15,-4 0-1-15,-2-2 0 0,2 0 0 0,1-1 0 16,2 4 12-16,3-4 3 0,-5 4 0 0,2-1 0 16,1 1-16-16,-1 2-2 0,1-6-1 0,-1 6 0 15,0-2 8-15,4 2 2 0,-4-3 0 0,4 0 0 16,2 3-9-16,1 0-2 0,-1 0 0 0,-6 0 0 16,-2 3-8-16,2-3 12 0,7 0-12 0,-1 3 12 15,3-3 1-15,-5 2 1 0,-7 1 0 0,1 0 0 0,-1-3-14 16,4 2 0-16,-1 1 0 0,-5-3 0 0,-7 0 0 0,4 2 0 15,-4-2 0-15,1 0 0 0,2-2 0 0,-2 2 0 16,-1 0-12-16,-5 0 12 0,-1 0 0 0,-2 0 0 16,0 0 8-16,-1 0-8 0,1-3 0 0,2 3 0 15,1-2 0-15,-3 2 0 0,-4 2 0 0,-2-2 0 16,-1 0 0-16,1 0 0 0,-3 3 0 0,2-3 0 16,4 0 0-16,-3 0 0 0,-13 0 0 0,4 0 0 15,3 0 0-15,-3 0 0 0,-4 0 0 0,-2 5 14 16,0-2-2-16,0-1-1 0,-4 1-11 0,1-3-9 15,-6 3 9-15,6-1-13 0,3-2 13 0,-1 3 0 16,-2-3 9-16,0 0-9 0,0 5 0 0,0-5-13 0,-4 0 1 0,-2 6 0 16,0-6 3-16,0 2 1 0,0-2 0 0,-6 0 0 15,2 3 17-15,-2 0 4 0,0-3 1 0,0 2 0 16,0-2-23-16,0 3-5 0,0-3-1 0,-3 0 0 16,5 2 15-16,-5-2 0 0,3 0 0 0,3 3 0 15,0 0 0-15,-3-3 0 0,0 2 0 0,0-2 0 16,3 0 0-16,-4 0 0 0,-2-2 0 0,-3 2 0 15,0 0 0-15,3 0 0 0,0 0 0 0,-3-3 0 16,-9 3 8-16,0 0 4 0,9-3 0 0,-6 1 1 16,-3 2-13-16,0 0 0 0,0 0 0 0,0 0 0 15,0 0 0-15,0 0 0 0,-6-3 0 0,6 3 9 16,0 0-109-16,-9-2-23 0,-6 2-4 16</inkml:trace>
  <inkml:trace contextRef="#ctx0" brushRef="#br0" timeOffset="37">2127 15936 1249 0,'-6'-5'55'15,"6"5"12"-15,0 0-54 0,6-3-13 0,0-2 0 0,3 2 0 16,-3-2 34-16,9-1 4 0,-6 1 1 0,6 0 0 15,0 0 36-15,5-1 7 0,1 4 2 0,3-1 0 0,3 0-35 0,-6 1-6 16,2 2-2-16,4 2 0 0,-3 1-9 0,3 0-3 16,-9-1 0-16,6 1 0 0,-1 2-9 0,1 0-3 15,-3 1 0-15,0 2 0 0,-9 0-4 0,3 0-1 16,-3-3 0-16,-7 8 0 0,1-5 1 0,-6 3 0 16,-6 2 0-16,1 0 0 0,-4 0 3 0,-6 8 1 15,-6-2 0-15,0 0 0 0,0 2 8 0,-3-3 2 16,1 6 0-16,-4-8 0 0,-3 2-27 0,0 1 0 15,-2-3 8-15,2 0-8 0,0 0 0 0,6-3 0 0,3-3 0 16,0-2 0-16,10 0 0 0,-1-2 0 0,6-1 0 16,6-5 0-1,0 0-176-15,0 0-35 0</inkml:trace>
  <inkml:trace contextRef="#ctx0" brushRef="#br0" timeOffset="38">2770 15793 864 0,'0'0'76'0,"-6"-3"-60"0,0-2-16 0,-3 5 0 15,0-3 220-15,-3 1 40 0,3 2 9 0,1 2 2 16,-1 1-180-16,0 0-36 0,-3 2-7 0,0 3-2 16,0 3 12-16,3-1 2 0,3 3 1 0,0 3 0 15,-3 0-25-15,6 3-6 0,0-1-1 0,0 1 0 16,3 2-3-16,-6-3-1 0,6 3 0 0,0 3 0 0,0-3 2 15,0 3 0-15,0 0 0 0,6-3 0 16,0-2-11-16,3-3-3 0,-3-3 0 0,3 5 0 0,12-4 0 0,-12-1 0 16,6 0 0-16,3-5 0 0,2 3-5 0,-2-6 0 15,3-2-8-15,3-3 12 16,-3 0-69-16,3-3-15 0,-1-2-2 0,1-3-1022 0</inkml:trace>
  <inkml:trace contextRef="#ctx0" brushRef="#br0" timeOffset="39">3062 16129 1036 0,'0'0'46'0,"0"0"10"0,0 0-45 0,0 0-11 0,0 0 0 0,6 8 0 15,0-3 119-15,-6-5 21 0,0 0 5 0,3 8 1 16,3 0-7-16,-3 5-2 0,-6-5 0 0,6 3 0 16,0 2-49-16,-3-2-9 0,3 2-3 0,-3-3 0 15,0 4-25-15,0-1-6 0,0 0-1 0,0-2 0 16,-3 2-17-16,3 0-4 0,-3 0-1 0,3 1 0 15,-3-1-12-15,3-5-2 0,3 2-8 0,-3-2 12 16,-3-2-68-16,3 4-13 0,0-2-3 0</inkml:trace>
  <inkml:trace contextRef="#ctx0" brushRef="#br0" timeOffset="40">3556 16333 1094 0,'-3'-6'48'0,"3"6"11"0,0 0-47 0,0 0-12 0,0 0 0 0,0-5 0 15,0 3 264-15,3-4 52 0,0 6 9 0,3-2 3 16,0-1-213-16,3 0-43 0,3-2-8 0,2 2-1 0,-2 1-44 0,3-1-9 15,3 3-2-15,0-5 0 16,3 5-104-16,-3 0-20 0,-3 0-5 0,2 0-555 16,4 0-110-16</inkml:trace>
  <inkml:trace contextRef="#ctx0" brushRef="#br0" timeOffset="41">4074 16288 1785 0,'0'0'79'0,"0"0"17"0,0 0-77 0,0 0-19 15,0 0 0-15,0 0 0 0,0 0 46 0,0 0 6 16,0 0 53-16,0 0-16 0,6 0 7 16,3 0 2-16,0-3 0 0,0 0-54 0,2 3-12 15,4-2-1-15,0-1-1 16,0 1-101-16,0 2-20 0,3-3-4 0</inkml:trace>
  <inkml:trace contextRef="#ctx0" brushRef="#br0" timeOffset="42">4425 16275 1036 0,'6'-3'92'0,"0"0"-73"0,0 1-19 0,3-4 0 16,0 6 194-16,6-5 35 0,-3 5 7 0,-1-5 2 16,1-3-154-16,3 8-32 0,-3-3-5 0,3 3-2 15,-3-3-36-15,3 1-9 0,-3 4 0 0,-3 1 0 16,3-3 0-16,-4 3 0 0,-2-3 0 0,3 5 8 15,-3-5 7-15,3 3 1 0,0-1 0 0,0 1-637 16,0 2-127-16</inkml:trace>
  <inkml:trace contextRef="#ctx0" brushRef="#br0" timeOffset="43">5601 15817 1440 0,'0'0'64'0,"0"0"12"15,0 0-60-15,3-5-16 0,3-3 0 0,0 2 0 16,3 1 160-16,0 2 30 0,-1-2 6 0,4 5 0 16,-3 0-112-16,3 3-22 0,3 2-5 0,-3 3-1 0,-6 0-21 15,9 2-5-15,-3 4-1 0,0 2 0 0,-3-1-13 16,-1 1-4-16,1 3 0 0,-3-1 0 0,-6 1-2 0,0 5-1 16,0-6 0-16,-3 3 0 0,0 1 4 0,-6-1 1 15,-2-3 0-15,-1 3 0 0,-3 1-6 0,-3-7-8 16,3 4 11-16,-3-3-11 0,0-3 8 0,0-2-8 15,1 2 0-15,-1-3 0 0,6-7-12 0,-6 8-8 16,6-9-3-16,0 4-737 16,0-12-147-16</inkml:trace>
  <inkml:trace contextRef="#ctx0" brushRef="#br0" timeOffset="44">5892 15685 2282 0,'-11'0'101'0,"11"0"21"0,-3 2-98 0,-3 1-24 0,0 2 0 0,-3 3 0 16,6 0 60-16,-6 0 8 0,0 5 0 0,0 0 1 15,3 1 7-15,0 1 2 0,0 4 0 0,3 0 0 16,0 2-48-16,0-3-10 0,3 9-1 0,0-6-1 16,0 3-18-16,3-3 0 0,0 0 8 0,3 0-8 15,0 0 8-15,0-2-8 0,3 2 12 0,3 0-12 16,3-2 16-16,3-3-3 0,-1-1-1 0,1-1 0 15,0-4-43-15,6 1-9 0,-6-6-1 16,6 3-807-16,-1-3-162 0</inkml:trace>
  <inkml:trace contextRef="#ctx0" brushRef="#br0" timeOffset="45">6190 16124 518 0,'0'0'46'0,"0"0"-37"15,0 0-9-15,-6 0 0 0,3 0 294 0,-3 2 57 16,3 4 11-16,3-6 2 0,-6 0-216 0,0 5-44 16,0 3-9-16,3 2-2 0,0 1-13 0,-2 2-2 15,2 1-1-15,-3 1 0 0,6 4-41 0,-3-3-8 16,3 5-1-16,0-3-1 0,0-2-10 0,0 0-1 16,0 3-1-16,3-3 0 0,0-3-6 0,3 0-8 15,-1-2 11-15,1 2-11 0,3-8 8 0,0 3-8 0,3-3 0 0,0-2 0 31,0-3-59-31,3-3-18 0,-3-2-4 0,6-8-1000 0</inkml:trace>
  <inkml:trace contextRef="#ctx0" brushRef="#br0" timeOffset="46">6113 15917 1497 0,'-6'-2'133'16,"3"-4"-106"-16,0 6-27 0,3 0 0 16,-6-2 145-16,3-1 24 0,3 3 5 0,0 0 1 15,0 0-119-15,0 0-23 0,0 0-5 0,0 5 0 0,3 6 13 16,-3-3 3-16,0-3 1 0,3 3 0 0,0 0-31 0,0 3-6 16,0-3-8-16,-3 0 11 0,3-3-2 0,-3 3 0 15,6 0 0-15,-3 0 0 0,-3-8 3 0,0 0 0 16,6 2 0-16,-6-2 0 0,0 0-12 0,0 0 0 15,0 0 0-15,6 6 0 0,0-6 0 0,-6 0 0 16,6-6 0-16,-1 4 0 0,1-4-13 0,-3 1-5 16,-3 0-1-16,3-3 0 0,0 0 7 0,3 0 0 15,-6-3 1-15,0 6 0 16,0 5-18-16,0 0-4 0,3-5-1 0,-3 5-650 16,0 0-129-16</inkml:trace>
  <inkml:trace contextRef="#ctx0" brushRef="#br0" timeOffset="47">6351 16309 230 0,'-15'-8'10'0,"12"5"2"0,0-2-12 0,3 5 0 0,-6 0 0 0,6 0 0 15,0 0 460-15,6-5 88 0,3-1 19 0,3-1 3 16,0 1-411-16,0-2-83 0,6 3-16 0,-1 5-3 16,-2-5-29-16,6 2-5 0,0-2-2 0,0-1 0 15,3 6-21-15,-4-2 0 0,1-3 0 0,0 2 8 16,0 0-113-16,0 1-23 0,0-4-4 0,-9 6 0 16</inkml:trace>
  <inkml:trace contextRef="#ctx0" brushRef="#br0" timeOffset="48">6890 16110 1843 0,'0'0'81'0,"0"0"18"0,-9 0-79 0,9 0-20 16,0 0 0-16,-6 8 0 0,0-2 172 0,0 2 32 15,3 0 5-15,-3 2 2 0,3 3-118 0,0 3-23 16,0 0-5-16,3 3-1 0,0-3-29 0,0 5-7 0,0-3 0 0,3-2-1 15,0 0-18-15,0 5-9 0,0-5 10 0,0 0-1317 16</inkml:trace>
  <inkml:trace contextRef="#ctx0" brushRef="#br0" timeOffset="49">7878 15880 1555 0,'0'0'138'0,"0"0"-110"0,0 0-28 0,6-2 0 16,0 2 101-16,6 0 15 0,0-3 4 0,2 0 0 15,-5 1-43-15,12-1-8 0,9-2-1 0,3-1-1 16,-1 1-8-16,4 0-2 0,3-3 0 0,6 5 0 16,-1-2-27-16,1 0-6 0,2 2 0 0,4-2-1 15,0 0-8-15,-1 2-2 0,1 0 0 0,-4 1 0 16,1-1-13-16,-3 3 9 0,-7-3-9 0,1 1 8 0,-3-1-8 0,-3 0 0 15,-4 1 9-15,-2-1-9 0,-3-2 0 0,0 2 8 16,-6 0-8-16,-3 1 0 0,-1 2 8 0,-5 0-8 16,0-3 8-16,-6 1-8 0,-3 2-15 0,0 0-7 15,0-8-2-15,-3 2 0 16,-6 4-126-16,0-4-26 0,0 1-4 0,1 0-459 16,-7-3-91-16</inkml:trace>
  <inkml:trace contextRef="#ctx0" brushRef="#br0" timeOffset="50">8723 15634 921 0,'0'0'82'0,"0"0"-66"0,0 0-16 0,0 0 0 16,0 0 188-16,9 3 33 0,-3 0 7 0,3-1 2 16,0 3-123-16,3-2-25 0,3 2-5 0,-3 1-1 15,3 2 6-15,2 0 1 0,4 0 0 0,0 2 0 16,3 1-37-16,0-1-7 0,-4 1-2 0,4-3 0 16,0 2-8-16,-3-2-1 0,0 6-1 0,-3-1 0 15,-3-5-3-15,-4 2 0 0,1 1 0 0,-6-1 0 16,-3 1-4-16,-3-3-2 0,-3 5 0 0,-9 3 0 15,-2-3-9-15,-7 3-1 0,0-3-8 0,-3 6 12 16,-3-3-165 0,0 0-34-16</inkml:trace>
  <inkml:trace contextRef="#ctx0" brushRef="#br0" timeOffset="51">10509 14907 1440 0,'0'0'128'0,"3"5"-103"0,0 3-25 0,0 2 0 16,0 1 114-16,-3 2 18 0,0 6 3 0,0 5 1 16,-3-1-30-16,0 7-6 0,-3 1 0 0,3 9-1 15,-6 5-28-15,3 0-6 0,0 8-1 0,-3 0 0 16,0 0-24-16,1 5-4 0,-4 5-2 0,-3 1 0 16,0 2-1-16,3 3 0 0,-3 0 0 0,6-3 0 15,0 5-22-15,0-5-11 0,-3-2 10 0,3-1-10 16,1-2 11-16,-4-3-11 0,3-2 12 0,0 0-12 0,3-6 16 15,0-3-3-15,-3 1-1 0,0-8 0 0,3-1 3 0,0-2 0 16,3-5 0-16,-3-5 0 0,0-6-5 0,3 3-1 16,0-6 0-16,0-2 0 0,3-5 0 0,0-3 0 15,0-8 0-15,0 0 0 16,0 0-83-16,0 0-17 0,-3-11-3 0,6 0-1 0</inkml:trace>
  <inkml:trace contextRef="#ctx0" brushRef="#br0" timeOffset="52">10423 14912 1400 0,'0'0'31'0,"0"0"6"0,0 0 2 0,0 0 0 0,0 0-31 0,0 0-8 15,6-3 0-15,0-2 0 0,0 2 73 0,3 1 14 16,0-1 2-16,2 0 1 0,1 6 5 0,0 0 1 15,3-1 0-15,0 1 0 0,0 5-26 0,6 0-5 16,-3 0-1-16,5 0 0 0,1 2-11 0,3 1-2 16,6 2-1-16,-1 3 0 0,4 0-22 0,6 0-4 15,3 2 0-15,-1 1-1 0,4 2-7 0,-4 0 0 0,4 3-1 0,3 0 0 16,5-3-15-16,-2 3 0 16,-1-6 0-16,-2 3 0 0,3-2 0 0,-7-1 0 0,1-2-8 0,-4 0 8 15,1-3 0-15,-3-2 16 0,-1 0-4 0,-5-3 0 16,-6-3 7-16,0 0 1 0,-4-2 0 0,-5-1 0 15,0 1-20-15,-6 0 0 0,-3-3 0 0,-3-3 0 16,-3 3 0-16,-6 0 0 0,0 0 0 0,0 0 0 31,3-5-19-31,-6-1-7 0,0 1-2 0,0-3-1152 0</inkml:trace>
  <inkml:trace contextRef="#ctx0" brushRef="#br0" timeOffset="53">11798 15441 1324 0,'-6'-3'118'0,"0"3"-94"16,0-5-24-16,3 5 0 0,-3 5 181 0,3-2 32 15,0 2 7-15,0-5 0 0,0 11-138 0,3-3-28 16,3 0-6-16,-3 2 0 0,0 1 12 0,3 5 2 15,0 0 1-15,3 2 0 0,-3 1-42 0,3 5-8 16,0-1-1-16,-3 1-1 0,3 3-2 0,-3-1 0 16,0-2 0-16,0 5 0 0,3-2 6 0,-6 2 1 15,0 0 0-15,3-3 0 0,0 1 9 0,0-4 3 16,-3-1 0-16,0 4 0 0,-3 1-20 0,3-4-8 0,0 4 8 16,0-6-8-16,-3 5 18 0,3-4-2 0,0 1 0 0,3-1 0 15,-3 1 0-15,3-1 0 0,0-4 0 0,0 6 0 16,-3-8-16-16,3 2-16 0,0-2 4 0,0-5 0 15,3 2 12-15,-3 0 0 0,0-5 0 0,0-3-836 16,0 6-173-16</inkml:trace>
  <inkml:trace contextRef="#ctx0" brushRef="#br0" timeOffset="54">11872 16452 345 0,'-6'-8'15'0,"6"8"4"0,0 0-19 0,0 0 0 0,0 0 0 0</inkml:trace>
  <inkml:trace contextRef="#ctx0" brushRef="#br0" timeOffset="55">11822 16420 403 0,'0'0'36'0,"0"0"-36"0,-3-3 0 0,3 3 0 16,0 0 163-16,-3 3 25 0,-3-6 6 0,3 3 1 15,-3 0-40-15,0 3-8 0,3 0-2 0,-6-1 0 16,0-2-17-16,0 6-4 0,3-4-1 0,-6 4 0 0,-5-1-51 0,-1 3-9 16,-3 2-3-16,-3 1 0 0,-3 0-23 0,-3 7-5 15,-5-2 0-15,-7 0-1 0,-3 0-19 0,-8 2-3 16,-4 1-1-16,-5-1 0 0,-4 3-8 16,-2 1 0-16,-7-1 0 0,-5-3 0 0,-3 1 0 0,-1-1 0 15,4 3 0-15,0-2 0 0,-4-6 0 16,7 6 13-16,2-3 0 0,10 0 0 0,5-3 34 0,7 0 6 15,8 0 2-15,7-5 0 0,5 5-4 0,6-7-1 16,6 2 0-16,3-3 0 16,6 0-64-16,6-2-13 0,3-3-2 0,3 0-1203 0</inkml:trace>
  <inkml:trace contextRef="#ctx0" brushRef="#br0" timeOffset="56">10655 15544 806 0,'0'0'72'0,"0"0"-58"0,0 0-14 0,0 0 0 15,0 0 232-15,0 0 44 0,0 11 9 0,-3-3 2 16,3 2-195-16,0 4-38 0,0-1-8 0,0 3-2 15,0-3 13-15,0 8 3 0,0-2 0 0,0 4 0 16,-3-1-22-16,3 4-4 0,-3 1-1 0,0-4 0 16,0 4-7-16,0-6-2 0,-3 5 0 0,3-2 0 15,0-5-8-15,0-3-1 0,0 5-1 0,0-5 0 16,0 0-6-16,0-6-8 0,0 1 11 0,3-3-11 0,-3-6 12 0,3-2-4 16,0 0 0-16,0 0-8 0,0 0 9 0,0 0-9 15,0 0 0-15,-3-2 9 16,0-9-34-16,3 0-7 0,3-2-2 0,-3-3 0 15,6-2-13-15,-3 2-2 0,0-8-1 0,0 0 0 16,0-2 10-16,3-1 1 0,-3 1 1 0,0 0 0 0,0-1 20 0,0 6 4 16,0 0 1-16,0 5 0 0,-3 5 33 0,3 3 8 15,0 0 0-15,-3 8 1 0,0 0 7 0,0 0 0 16,0 0 1-16,6 6 0 0,0 2-5 0,3 2-2 16,-3 3 0-16,6 3 0 0,-6 0-7 0,3 0-2 15,0 5 0-15,2 3 0 0,4-3-9 0,3-2-1 16,-3 5-1-16,0-3 0 0,3 0-10 0,0-3 8 15,0 4-8-15,-4-7 8 0,7 1-8 0,-3-2 0 0,0-1 9 16,-3-3-9-16,0-2 12 0,-3-2-3 0,3-1 0 16,-4-2 0-16,1-6 10 0,0-2 1 0,-3-1 1 0,0-2 0 15,0 0-2-15,-3-5-1 0,0-3 0 0,-3-2 0 16,0-3-5-16,0-6-1 0,-6 1 0 0,0-6 0 16,0 0-12-16,-3-2 11 0,3-3-11 0,-3 2 10 15,-3 1-10-15,6 2-14 0,-3 8 3 0,0 1 1 16,3 7-84-1,0 0-17-15,0 3-3 0</inkml:trace>
  <inkml:trace contextRef="#ctx0" brushRef="#br0" timeOffset="57">11206 15700 1152 0,'-6'-5'102'0,"3"-3"-82"16,-3-2-20-16,0 2 0 0,0 0 262 0,3 0 48 16,-3-3 10-16,3 9 1 0,0-4-221 0,3 6-44 15,0 0-8-15,-6 0-3 0,3 6 7 0,0-4 0 16,0 9 1-16,0-3 0 0,0 5-38 0,0 3-15 16,0 2 11-16,0 1-11 0,3-1 13 0,-3 1-3 15,-3 2-1-15,3-2 0 0,0 2-1 0,0-3-8 16,0-5 12-16,0 6-4 0,0-3-8 0,3-3 0 0,-3 0 0 0,0-2 8 15,0-3-8-15,3 5 0 0,-2-8 9 0,2-5-9 16,0 0 10-16,0 0-2 0,-3 6-8 0,3-6 12 16,0 0-3-16,0 0-1 0,0 0 0 0,0 0 0 15,3-11-8-15,-1 6 0 0,1-3 0 0,0-5 0 16,0 5-20-16,3-3 4 0,-3-5 1 0,3 0 0 16,0 0 3-16,3-2 0 0,-3-3 0 0,0-3 0 15,3 3 12-15,-3-3-9 0,0 3 9 0,3 0-8 16,0 0 8-16,-3 5 8 0,3 2-8 0,-3 1 11 15,3 5-11-15,-4 3 0 0,4 5 0 0,-3 0 0 16,0 5 0-16,0 3 0 0,3 3 0 0,-3 2 8 16,0 3-17-16,0 5-4 0,3 0-1 0,-3 0 0 15,3 3 14-15,0 3 0 0,-3-4 12 0,6 1-12 16,0 0 8-16,-1 0-8 0,4-6 0 0,-3 4 0 0,0-4 0 16,0-2 0-16,3-3 0 0,-3-2 0 0,0-1 11 0,0-4-11 15,-3-4 10-15,3-2-10 0,-7 0 17 0,4 0-2 16,-3-8-1-16,3 3 0 0,-3-8 6 0,-3 2 0 15,-3-5 1-15,3-2 0 0,-3-3-5 0,-3 0-2 16,0-6 0-16,-3-2 0 0,3 3-14 0,-3 2 9 16,0 0-9-16,0 0 8 0,-2 3-16 0,5 5-4 15,-3 0-1-15,3 3 0 16,0 5-95-16,3 3-20 0,0 5-3 0,0 0-1007 0</inkml:trace>
  <inkml:trace contextRef="#ctx0" brushRef="#br0" timeOffset="58">11497 16243 1555 0,'-6'-8'138'0,"3"3"-110"0,-3-3-28 0,1 2 0 15,-1 1 129-15,-3-3 21 0,0 5 4 0,0-2 1 16,0 0-35-16,0 2-6 0,-3 1-2 0,0 2 0 16,3 2-35-16,3 1-7 0,-6 2-2 0,3 3 0 15,0 5-49-15,1 1-11 0,-1-1-8 0,3 8 12 16,0-3-12-16,3 6 8 0,0-3-8 0,6 6 8 0,0-3-8 0,0-3 10 16,3 3-10-16,3 0 10 0,-1-1-10 15,4-2 0-15,-3-2 0 0,6 0 0 0,-3-1 0 16,3-5 0-16,-3-5 12 0,3-2-4 0,0 1 0 15,-3-1-8-15,2-6 12 0,1 0-4 0,-3-6 4 0,3-1 0 16,0-4 0-16,-3-5 0 0,0-2 0 0,0-1 0 16,0 6 0-16,-3-8 0 0,-1-3-12 0,1 3 0 15,-3-6 0-15,-3 3 0 16,-3-2-47-16,0 5-14 0,0-3-3 0,-6 3-1 16,0 0 16-16,-3 5 3 0,-2 0 1 0,-4 3 0 0,3 5 24 0,-3-3 5 15,-3 11 0-15,0-3 1 0,-3 6 4 0,1-3 1 16,-1 5 0-16,0 3 0 0,0 3 10 0,3-1 9 15,6 1-1-15,0 2-8 0,3 1 19 0,6-1-3 0,3 0-1 16,6 0 0-16,0-2 0 0,9 2 0 0,3-2 0 0,3-1 0 16,9-5-4-16,-1 1-1 0,4-4 0 0,6-2-785 15,6-2-157-15</inkml:trace>
  <inkml:trace contextRef="#ctx0" brushRef="#br0" timeOffset="59">11863 15809 1897 0,'0'0'41'0,"0"0"9"0,0 0 2 0,0 0 2 0,0 0-43 0,0 0-11 0,0 0 0 0,0 0 0 16,0 0 24-16,0 0 4 0,0 0 0 0,3-3 0 16,3 3 6-16,0-2 2 0,0-1 0 0,0 3 0 15,3-3-1-15,0 3 0 0,0-2 0 0,0 2 0 16,0 0-13-16,3 0-2 0,0-3-1 0,3 3 0 16,-1-3 17-16,1 3 4 0,3-2 1 0,0-4 0 15,3 4 0-15,3-1 0 0,0-2 0 0,2 2 0 16,7 1-1-16,0-4-1 0,0 4 0 0,2-4 0 15,1 6-13-15,0-2-2 0,-4-4-1 0,1 1 0 0,3 5-10 0,0-3-1 16,-1 1-1-16,1 2 0 0,-3-3 6 0,-3 3 2 16,-1 0 0-16,-2 0 0 0,-6 0-19 0,0 0 0 15,-3-5 0-15,-6 5 0 0,-1 0 0 0,-2 0 0 16,-3 0 0-16,-6 0 0 16,0 0-48-16,0 0-12 0,0 0-4 0,0 0 0 15,-6-5-137-15,0 2-28 0,-2-5-6 0,-1 3-737 0</inkml:trace>
  <inkml:trace contextRef="#ctx0" brushRef="#br0" timeOffset="60">12566 15576 1094 0,'0'0'97'0,"0"0"-77"0,0 0-20 0,0 0 0 15,9-3 124-15,0 3 20 16,-9 0 5-16,9 3 1 0,-3 0-26 0,6-1-6 0,-3 1-1 0,-1 0 0 16,1 2-36-16,3 0-7 0,0 3-2 0,0 0 0 15,0 0-12-15,0 0-4 0,3 0 0 0,0 2 0 16,0 1 0-16,-4 0 0 0,1-1 0 0,0 1 0 15,0-1-27-15,0-2-5 0,-6 3-2 0,3-3 0 16,-3 2 16-16,0 1 3 0,-3 0 1 0,-3-3 0 16,0-1-28-16,0 4-6 0,-3 0 0 0,0-1-8 15,-6-4 10-15,0 7-10 0,-3-5 8 0,-3 2-8 16,-6-2-48-16,1 0-16 16,-1 3-2-16,-3-1-1195 0</inkml:trace>
  <inkml:trace contextRef="#ctx0" brushRef="#br0" timeOffset="61">13590 15491 1220 0,'0'0'54'0,"6"-2"11"0,3-4-52 0,-3 4-13 0,6-1 0 0,-3 0 0 15,2 3 109-15,4 0 19 0,0 3 4 0,3 0 1 16,0 2-49-16,0 3-11 0,3 3-1 0,-4-1-1 16,1 3-20-16,0 3-4 0,0 0-1 0,0 5 0 15,0 0-2-15,-3-2-1 0,-3 2 0 0,-1 6 0 16,-2-6-11-16,-3 3-1 0,-3-3-1 0,-3-3 0 16,-3 9-1-16,-3-6 0 0,-3 0 0 0,-2 0 0 15,-4 0 0-15,-3-2 0 0,-6-1 0 0,0 1 0 16,0-3-16-16,-2-3-3 0,2 0-1 0,-3-2 0 15,6-1-29-15,-3 1-7 0,4-6-1 0,2 1 0 16,3-4-175-16,3-4-35 0</inkml:trace>
  <inkml:trace contextRef="#ctx0" brushRef="#br0" timeOffset="62">13941 15460 1382 0,'0'0'123'0,"0"0"-99"16,-6 5-24-16,3 0 0 0,-6 3 164 0,3 0 28 16,0 0 6-16,-3 3 1 0,-3 2-83 0,4 0-16 15,-4 0-3-15,3 6-1 0,0 2-32 0,0-3-6 16,3 4-2-16,0-4 0 0,0 6-27 0,6-3-5 16,0 0-2-16,0-2 0 0,6 2-9 0,-3-2-1 0,6-4-1 0,0 1 0 15,0-2-3-15,6-1 0 0,-1 0 0 0,1-2 0 16,0-9-8-16,3 6 10 0,0-3-10 0,3-5 10 15,-3 0-10-15,5-2 0 0,1-4-12 0,0 1 12 32,0-3-163-32,0 0-25 0</inkml:trace>
  <inkml:trace contextRef="#ctx0" brushRef="#br0" timeOffset="63">14289 15796 2120 0,'0'0'94'0,"0"0"19"0,0 0-90 0,0 0-23 16,-6-3 0-16,6 3 0 0,0 0 35 0,0 0 2 15,-3 5 1-15,3 3 0 0,0 3 17 0,0 2 3 0,0 0 1 0,3 3 0 16,0 3-31-16,0-1-7 0,0 1-1 0,0 2 0 16,0-3-11-16,3 1-9 0,-3-3 12 0,3 2-12 15,0-4 10-15,0-1-10 0,0 5 8 0,3-7-8 16,-3-1 0-16,3-2 0 0,-3 0 8 0,3-2-8 31,0-4-72-31,3-4-17 0,-1-1-3 0</inkml:trace>
  <inkml:trace contextRef="#ctx0" brushRef="#br0" timeOffset="64">14239 15661 2188 0,'0'0'48'0,"0"0"11"0,0 0 1 0,0 0 1 0,0 0-49 0,0 0-12 15,0 5 0-15,0 3 0 0,0 0 68 0,0-3 10 16,0 3 2-16,0 0 1 0,0 0-48 0,3 0-9 16,0 0-3-16,0 0 0 0,0-3-21 0,3 3 8 15,-3-3-8-15,-3-5 0 0,0 0 0 0,9 0-12 16,-4 0 2-16,4 0 0 16,-3-2-14-16,0-4-4 0,3 1 0 0,-3-3 0 0,0 0 4 0,0-2 1 15,0-4 0-15,-3 4 0 0,0-3 11 0,0 2 1 16,-3 0 1-16,0-2 0 0,0 5-4 0,-6 3-1 0,3-3 0 15,3 8-660-15,-6 0-132 16</inkml:trace>
  <inkml:trace contextRef="#ctx0" brushRef="#br0" timeOffset="65">13143 16529 1440 0,'0'0'128'0,"0"0"-103"0,0 7-25 0,-3 7 0 16,-3-4 152-16,3 4 24 0,-2 4 6 0,2 3 1 16,-3 0-115-16,3 6-24 0,0 2-4 0,0 0 0 15,0 3 22-15,0 0 5 0,0-1 1 0,0 4 0 16,3-4-50-16,3 4-10 0,-3-3-8 0,0-1 12 15,0-2-12-15,0 1 0 0,0-4-10 0,0 0 10 16,0-4 0-16,3 4 0 0,-3-7 0 0,0-6 0 16,-3 5 0-16,3-10 10 0,0 3-10 0,0-3 8 15,-3-6 2-15,3-2 0 0,0 0 0 0,0 0 0 16,0 0-10-16,0-7 0 0,0-7 0 0,0 1 8 16,-3-8-8-16,3 2-12 0,0-4 2 0,0-4 1 15,0-7 9-15,0-3-10 0,0 0 10 0,0-6-10 16,-3 4-9-16,3-1-1 0,0 3-1 0,0-3 0 0,-3 6 21 0,0 2 0 15,3 3 0-15,-3 5 0 0,3 6 0 0,-3-1 12 16,6 6-4-16,0 2 0 0,0 1-8 0,3 2 12 16,0 2-12-16,0 1 12 0,3 5-25 0,3 0-5 15,-4 3-1-15,7-1 0 0,-3 6 9 0,3-2 2 16,0 4 0-16,0 1 0 0,-3 5 8 0,3 0 0 16,-3 2 0-16,-1 1 0 0,-2-1 0 0,-3-2 0 15,0 5 0-15,-3-2 0 0,0-1 0 0,-3 1 14 16,-3-3-2-16,0 2 0 0,-3-5 12 0,-3 6 3 15,1-6 0-15,-4 6 0 0,0-3-12 0,-3-3-3 16,0-3 0-16,-3-2 0 0,3 3-12 0,-3-3 0 16,3 0 0-16,4-3-1140 0</inkml:trace>
  <inkml:trace contextRef="#ctx0" brushRef="#br0" timeOffset="66">13563 16444 2757 0,'0'0'60'0,"-9"-5"13"0,3 5 3 0,-6 0 2 0,0 0-62 0,3 8-16 0,1-3 0 0,-4 5 0 16,3 1 9-16,0 0-1 0,-3 2 0 0,3 0 0 0,0 11 9 0,3-3 2 15,-3 3 0-15,3 0 0 0,-3 5-19 0,0 0 10 16,0 3-10-16,3-1 8 0,0-4-8 0,1 5 0 15,2-3 0-15,0 0 0 0,0-3 0 0,3 1 0 16,3 2 0-16,0-3 0 0,0-2 0 0,2-3 0 16,4-2 0-16,0 2 0 0,3-3-20 0,6-4 3 15,0-1 1-15,3-8 0 16,0 3-57-16,-1-5-11 0,4-6-3 16,3-5-1071-16</inkml:trace>
  <inkml:trace contextRef="#ctx0" brushRef="#br0" timeOffset="67">13629 16690 2487 0,'-9'-11'55'0,"9"11"11"0,0-2 2 0,0 2 2 0,0 0-56 0,0 0-14 0,9-3 0 0,-1 3 0 31,4 3-20-31,3-1-6 0,3 4-2 0,0-1 0 0,0 6 45 0,3-1 9 0,0-2 2 0,-4 5 0 15,7 0-28-15,-6 6 0 0,-3-6 0 0,3 0 0 16,-3 1 28-16,-3-1 0 0,-1 0 0 0,-5 0 0 16,-3 6 6-16,0-6 2 0,-6 0 0 0,-3 1 0 15,-2-1-13-15,-1 0-3 0,-6 0 0 0,0 1 0 16,-6 4-6-16,3-5-2 0,-3 0 0 0,0-2 0 16,1 2-22-16,-1-5-5 0,3-2-1 0,3-4-813 15,3 6-163-15</inkml:trace>
  <inkml:trace contextRef="#ctx0" brushRef="#br0" timeOffset="68">13923 16719 2300 0,'0'0'102'0,"0"0"21"0,-3 8-99 0,-3-3-24 15,3 3 0-15,-3-3 0 0,0 9 60 0,0-4 8 16,3 4 0-16,-2-1 1 0,-1 3 10 0,0 0 1 15,0-1 1-15,0 9 0 0,6-3-45 0,0-2-8 16,0 2-3-16,3 0 0 0,6-2-25 0,0 5 8 0,2-6-8 16,4-2 0-16,3-3 8 0,3 0-8 0,0-2 0 15,6-8 8 1,-1 2-72-16,4 0-16 0,3-5-2 0,0-5-1146 0</inkml:trace>
  <inkml:trace contextRef="#ctx0" brushRef="#br0" timeOffset="69">14099 17105 1699 0,'0'0'75'0,"0"-8"16"15,0 8-73-15,0 0-18 0,0 0 0 0,-3-2 0 16,0-4 80-16,3 6 12 0,0 0 2 0,0 0 1 0,0 0-9 0,0 0-2 15,0 0 0-15,0 0 0 0,0 0-50 0,0 0-10 16,0 0-3-16,9 6 0 0,-3 2-1 0,3 0-1 16,-6-3 0-16,3 3 0 0,-3 5 5 0,0-2 2 15,0 2 0-15,-3-5 0 0,3 5-11 0,-3-2-3 16,3 2 0-16,0-3 0 0,-3 1-4 0,2-3 0 16,1-3-8-16,3 8 12 0,-3-7-12 0,-3-6 0 15,6 2 0-15,3 4 0 16,0-1-16-16,0-10-8 0,0 5-3 0,3-6 0 15,0-2-156-15,0 3-31 0</inkml:trace>
  <inkml:trace contextRef="#ctx0" brushRef="#br0" timeOffset="70">14039 16923 2365 0,'-9'-3'104'0,"9"3"23"0,0 0-102 0,0 0-25 0,0 0 0 0,0 0 0 15,6 3 0-15,6-1 8 0,0 1-8 0,3-3 0 32,-3 0-65-32,6 0-19 0,3-3-3 0</inkml:trace>
  <inkml:trace contextRef="#ctx0" brushRef="#br0" timeOffset="71">14492 16478 2016 0,'-15'-8'89'0,"15"8"19"0,0 0-87 0,-6 6-21 16,3 2 0-16,0-3 0 0,0 3 107 0,3 5 17 16,0 0 3-16,0 6 1 0,0-1-72 0,0 3-13 15,3 3-3-15,0 5-1 0,-3 3 3 0,3 0 1 16,-3 2 0-16,0 3 0 0,0-2-19 0,0 4-3 15,0-2-1-15,3-2 0 0,0 2-9 0,0-3-3 16,-3-2 0-16,6 0 0 0,0 0-8 0,0-3 0 16,0-3 0-16,0-2 0 15,0-3-89-15,0-2-23 0,-1-4-5 0,4-1-1043 0</inkml:trace>
  <inkml:trace contextRef="#ctx0" brushRef="#br0" timeOffset="72">14873 16798 1670 0,'0'0'74'0,"0"0"15"0,0 0-71 0,0 0-18 16,3-8 0-16,0 8 0 15,6-5 83-15,0 3 13 0,2-4 2 0,7 6 1 16,-3 0-46-16,6 6-9 0,0-1-1 0,0-3-1 0,3 9 2 0,-4-3 1 16,1 0 0-16,-3 5 0 0,0-2-10 0,-3-1-3 15,0 1 0-15,-3 2 0 0,-3 0-8 0,-4 1-3 16,1-1 0-16,-3 0 0 0,-6 0-4 0,0 1-1 15,-2 4 0-15,-4-5 0 0,-3 0-1 0,0 6-1 16,-9-6 0-16,3 0 0 0,-6-5-14 0,0 6 9 16,1-1-9-16,-4-3 8 0,6-2-23 0,0 3-5 15,3-3 0-15,3-3-1 16,4-2-112-16,2-3-23 0,0-3-4 0,9 3 0 0</inkml:trace>
  <inkml:trace contextRef="#ctx0" brushRef="#br0" timeOffset="73">15284 16764 230 0,'-18'0'10'0,"9"5"2"0,0 3-12 0,-3-2 0 0,-3 1 0 0,3 7 0 16,-3-1 484-16,3 0 95 0,-3 6 18 0,4-6 4 16,-1 0-414-16,0 6-83 0,6-1-17 0,-3-2-3 15,3 3-39-15,3-6-7 0,3 5-2 0,0 1 0 16,6-3-26-16,0-3-10 0,3 5 0 0,0-4 9 15,6-1-9-15,-1-2 0 0,4-4 0 0,3-1 0 16,3-4-93-16,3 4-18 0,0-6-3 0,5-6-1030 16</inkml:trace>
  <inkml:trace contextRef="#ctx0" brushRef="#br0" timeOffset="74">15540 16973 2286 0,'-9'0'101'0,"6"5"21"0,-3 3-98 0,3 0-24 16,-3 3 0-16,3-3 0 0,0 5 60 0,0 0 6 0,3-2 2 0,-3-3 0 15,3 5-1-15,0-2 0 0,0-1 0 0,0 3 0 16,0-2-42-16,0 2-8 0,0 0-1 0,0-5-1 15,3 3-15-15,-3-3 8 0,3-3-8 0,3 3 0 32,-3-8-96-32,6 8-26 0,-3-8-5 0</inkml:trace>
  <inkml:trace contextRef="#ctx0" brushRef="#br0" timeOffset="75">15790 17082 2120 0,'0'0'94'0,"0"0"19"0,0 0-90 0,0 0-23 15,0 0 0-15,5-3 0 16,4 0 16-16,3-2 0 0,3 5-1 0,6-5 0 0,0 5-15 0,0-8 0 16,6 8 0-16</inkml:trace>
  <inkml:trace contextRef="#ctx0" brushRef="#br0" timeOffset="76">16224 17007 1728 0,'0'0'153'16,"0"0"-122"-16,0 0-31 0,0 0 0 0,0 0 105 0,6-2 15 0,0-4 4 15,0 6 0-15,6-2-72 0,0 2-13 0,-3-3-3 0,6 3-1 16,2 0-47-16,1-2-10 0,0 2-2 0,-3 0 0 31,6 0-166-31,-3 0-34 0,0-6-6 0,-1 6-2 0</inkml:trace>
  <inkml:trace contextRef="#ctx0" brushRef="#br0" timeOffset="77">16784 16960 1036 0,'0'0'92'0,"0"0"-73"15,0 0-19-15,0 0 0 0,9 5 278 0,-9-5 52 16,6 8 10-16,-3-3 3 0,-3 3-229 0,3 0-46 16,0-3-8-16,-6 9-3 0,0-6-6 0,0 2-2 15,0-2 0-15,0 3 0 0,-9-3-49 0,0 5-17 16,3 0 0-16,-3-2-1146 0</inkml:trace>
  <inkml:trace contextRef="#ctx0" brushRef="#br0" timeOffset="78">17150 16693 1555 0,'-9'-6'138'0,"9"6"-110"0,0-8-28 0,0 8 0 16,0 0 233-16,0 0 42 0,9 0 8 0,0 0 1 16,-3 0-219-16,3 0-44 0,6 6-9 0,-1-1-1 15,4 6 9-15,0-1 1 0,0-2 1 0,3 5 0 16,0 6-22-16,-3-6 9 0,-4 0-9 0,-2 6 0 16,3-6 16-16,-6 0-4 0,-9 0-1 0,0 3 0 15,0 0-22-15,-6-3-4 0,-3 1-1 0,-6-1 0 16,-5 3-6-16,-1-3-2 0,0-2 0 0,0-3 0 15,-9 5-7 1,0-3-1-16,7-2-1 0,-1 0 0 0,0-3-98 16,0 3-19-16,0-2-4 0</inkml:trace>
  <inkml:trace contextRef="#ctx0" brushRef="#br0" timeOffset="79">17501 16661 979 0,'0'0'87'0,"0"0"-70"16,0 0-17-16,-3 0 0 0,-6 0 304 0,3 8 58 16,-3-3 11-16,-3 0 3 0,-3 6-222 0,4 0-44 15,2-1-9-15,-3 6-1 0,-6 0-30 0,6 0-6 16,3 2 0-16,-3 1-1 0,3-1-39 0,0-2-8 16,0 5-2-16,3-2 0 0,3-1-6 0,0 1 0 15,0-1-8-15,6-2 12 0,3-2-12 0,3 4-15 0,-3-5 3 0,0 0 1 31,6-2-108-31,3-3-21 0,-3-3-5 0,3-2-1021 0</inkml:trace>
  <inkml:trace contextRef="#ctx0" brushRef="#br0" timeOffset="80">17602 16981 1555 0,'0'0'68'0,"-3"0"16"0,-9 5-68 0,6-5-16 0,6 0 0 0,-3 8 0 15,-5 3 176-15,2-3 31 0,0-3 6 0,3 3 2 16,0 5-108-16,0-2-22 0,-3 2-4 0,6 0-1 16,3 0-36-16,0 1-8 0,-3-1-2 0,0 0 0 15,6 0-18-15,-3-5-4 0,0 6-1 0,0-4 0 0,3-2-11 0,2 0 10 16,4-3-10-16,-3-5 10 0,0 0-24 0,3 0-5 16,3 0-1-16,0-5-796 15,0-3-160-15</inkml:trace>
  <inkml:trace contextRef="#ctx0" brushRef="#br0" timeOffset="81">17564 16923 2487 0,'0'0'55'0,"0"0"11"0,-3 5 2 0,3-5 2 0,0 0-56 0,0 0-14 15,-3 5 0-15,6 1 0 0,6-4 12 0,-1 6 0 0,-2-2 0 0,6-1-756 16,6 0-151-16</inkml:trace>
  <inkml:trace contextRef="#ctx0" brushRef="#br0" timeOffset="82">17757 17071 2462 0,'0'0'109'0,"0"0"23"0,0 0-106 0,6-5-26 0,0 5 0 0,3-3 0 16,3-2 54-16,0 5 6 0,3-6 0 0,-1 1 1 16,7-3-32-16,0 8-6 0,0-2-2 0,3-1-828 15,0 0-165-15</inkml:trace>
  <inkml:trace contextRef="#ctx0" brushRef="#br0" timeOffset="83">18043 16968 2098 0,'0'0'93'0,"0"0"19"0,0 0-89 0,0 0-23 16,0 0 0-16,0 0 0 0,0 0 100 0,0 0 16 15,0 0 4-15,0 0 0 0,0 5-36 0,-3 6-8 16,3-3 0-16,0-1-1 0,-3 7-48 0,3-1-10 16,0 0-1-16,0 0-1 0,0 1-7 0,3-1-8 15,-3 3 11-15,0 0-11 0,3-3 0 0,0 0 0 16,-3 0-10-16,3-2 10 15,3-3-180-15,0 2-29 0,0-7-6 0,0 2-1 0</inkml:trace>
  <inkml:trace contextRef="#ctx0" brushRef="#br0" timeOffset="84">18132 16211 2602 0,'-9'-11'57'0,"9"11"12"0,0 0 3 0,3 8 1 0,3 0-58 0,3 6-15 0,3 4 0 0,3 3 0 16,6-2 0-16,2 7-13 0,4 1 2 0,0 7 1 0,3 0 10 0,3 6 0 16,-1 2 8-16,4 3-8 0,0 6 0 0,-1-4 8 15,-2 4-8-15,0-4 0 0,-3-2 8 0,-6 3-8 16,-1-1 8-16,-5-4-8 15,-3-3 20-15,-6 2 0 0,-3-5 0 0,-6 0 0 0,-6-3 13 16,-9-2 3-16,0-5 0 0,-12 2 0 0,-2-6 9 0,-4 1 3 16,-9-5 0-16,-2-1 0 15,-7-2-96-15,-9 3-20 0,-65 7-3 0,21-7-1 0</inkml:trace>
  <inkml:trace contextRef="#ctx0" brushRef="#br0" timeOffset="85">18945 13957 1839 0,'0'-11'81'0,"0"11"18"0,-3-8-79 0,6 0-20 16,3 3 0-16,-3 0 0 0,-3 5 26 0,3-6 2 15,3 4 0-15,2 4 0 0,-2 1 46 0,-3 2 10 0,3 6 1 0,0 5 1 16,0 8-16-16,3 10-3 0,-9 8-1 0,3 9 0 16,6 4-18-16,-6 14-3 0,0 10-1 0,3 6 0 15,0 8-16-15,0 10-3 0,0 13-1 0,3 9 0 16,-6 7-12-16,6 5-4 0,-6 6 0 0,6 6 0 15,-3 4-8-15,-3 0 0 0,0-2 0 0,0-5 0 16,-1-11 0-16,1-6 10 0,0-2-10 0,-3-10 10 16,3-11-10-16,-3-6 10 0,-6-5-10 0,1-7 10 15,2-9-2-15,-3-5 0 0,-3-10 0 0,3-11 0 16,-3-3-8-16,3-10 0 0,0-6 0 0,0-8-842 16,0-4-161-16</inkml:trace>
  <inkml:trace contextRef="#ctx0" brushRef="#br0" timeOffset="86">20805 12655 1728 0,'0'0'76'0,"6"-8"16"0,0 5-73 0,3-2-19 0,-3 3 0 0,0-1 0 16,3 6 92-16,0-3 16 0,0 2 2 0,-3 3 1 15,2 1-24-15,1 4-5 0,-3 4-1 0,3 4 0 16,-6 3-26-16,3 6-6 0,-3 2-1 0,-3 5 0 16,0 1-10-16,0 2-2 0,-6 2-1 0,3 6 0 15,-6 0-35-15,3 6 0 0,-3-4 0 0,-5 1 0 0,2-1 0 0,0 1 0 16,-3-3 12-16,0-3-12 0,0 1 11 15,-3-6-11-15,3 0 10 0,0-3-10 0,1-2 10 0,2-6-10 16,0-2 10-16,3-5-10 0,3-6 9 0,0-5-9 16,3 0 8-16,3-8-8 0,0 0 0 0,0 0 0 15,12-5 0-15,3-3 0 0,3-6-20 0,2-2 3 16,7 3 1-16,0 0 0 0,3 2 2 0,0 1 1 16,5 2 0-16,-2 0 0 0,0 0 13 0,0 3 0 15,-1-1-10-15,1 4 10 0,-3-1 11 0,5 1 6 16,-2-1 2-16,3 0 0 0,-6 1-9 0,2-1-2 15,4 0 0-15,0 1 0 16,0-1-40-16,2 0-8 0,-2 1-1 0,0-4-1138 0</inkml:trace>
  <inkml:trace contextRef="#ctx0" brushRef="#br0" timeOffset="87">21903 12912 2800 0,'-23'-19'62'0,"11"11"13"0,0 3 2 0,-3-3 1 0,3 5-62 0,-3 1-16 0,-3 2 0 0,6 0 0 15,0 2 12-15,-2 4-1 0,-4 2 0 0,0 5 0 16,0 0-3-16,0 6 0 0,0 4 0 0,3-1 0 16,-2 4-8-16,2 3 0 0,3 0 0 0,3 0 0 15,3 3 0-15,3-5 0 0,0 2 0 0,6 0 0 16,0-3-23-16,6-5 3 0,0 1 1 0,3-1 0 15,5-3-26-15,1-2-6 0,0-5-1 16,3-3 0-16,-3 0 16 0,3-3 2 0,-3-8 1 16,-1-2 0-16,1 0-23 0,-3-3-4 0,-3-6 0 0,0-1-1 15,-3-4 18-15,-3-2 4 0,-3-3 1 0,-3-2 0 0,0-4 18 0,-3 1 4 16,-6-5 1-16,-3 5 0 0,-3 0 15 0,-3 2-11 16,-6 4 11-16,1-1-10 0,-4 5 57 0,0 3 11 15,0 3 2-15,-2 2 1 0,5 4 16 0,-3 1 3 16,3 1 1-16,3 5 0 0,3 0-18 0,4 5-4 15,2 1-1-15,6 4 0 0,3 1-42 0,6 5-16 16,6-1 11-16,3 4-11 0,2 0 0 0,10-1 0 16,6-2 0-16,3 2-10 0,5-2 10 0,1-2 0 15,6-4 0-15,-1-2 0 0,-2 0 0 0,-3-5 8 0,-4-3-8 0,4-6 8 16,3 1-8-16,-3-3 8 0,2-2-8 16,1-1 8-16,-3-2-8 0,-1-6 0 0,-5 1 0 0,0-1 0 15,0-7 0-15,-10 2 0 0,1 0 0 0,-6 0 0 16,0 0 0-16,-9 1 0 0,0 4 0 15,-6-2 0-15,-3 2 8 0,0 1 1 0,-6 2 0 0,0 0 0 16,-6 3 11-16,0 2 1 0,-3 1 1 0,-3 4 0 16,-3 4-9-16,1-1-1 0,-1 6-1 0,3 5 0 15,-3 0-11-15,3 5 0 0,0 3 0 0,3 0 0 16,7 2 0-16,-1 3-12 0,6-2 2 0,0 2 1 16,6 3-6-16,6-3-1 0,-1 3 0 0,4 0 0 15,0-1-4-15,3 1-2 0,3 3 0 0,3-1 0 16,0 1 2-16,0-1 1 0,-4-2 0 0,4 0 0 0,-6 0 5 15,3-1 1-15,-3-1 0 0,-3-1 0 0,-6-5 2 16,3-1 1-16,-6-1 0 0,0-1 0 0,-6-3 10 0,-3 1-8 16,-3-6 8-16,-6 1-8 0,-6-1 27 0,-3-2 5 15,-6-1 2-15,-2-4 0 0,2 2-26 0,-3-3 0 16,0 0-9-16,4 1 9 0,2-4 24 0,0 4 11 16,3-4 2-16,3 1 1 0,7 2-4 0,2 1-1 15,3-3 0-15,6 2 0 0,3 3-18 0,0 0-4 16,9-5-1-16,6-3 0 0,8 0-10 0,4 0 0 15,6-3 0-15,3 3 0 0,5-2-8 0,4-4 8 16,-3 4 0-16,-1-1 0 0,-2-2-9 0,-3-3 9 16,2 0-12-16,1 0 12 0,3-2-11 0,-9 2 11 15,2-5-10-15,-2 2 10 0,0-2 0 0,-1-3 0 0,-5-2 0 0,-3-1 0 16,-6 1 0-16,3 0 13 0,-3-1-2 16,-12 1-1-16,0 2-10 0,-1 3 0 0,-5 2 0 0,-5 6 0 15,2 0 0-15,-3 2 8 0,-6 6 2 0,-3 0 0 16,-3 2 0-16,0 6 0 0,-3-1 0 0,3 3 0 15,-2 6-10-15,-1 0 0 0,0 2 9 0,3 3-9 16,6 0 0-16,-3 5 0 0,3 0 0 0,6 3-8 16,3 5 8-16,3-3-10 0,0 1 10 0,3 2-10 15,3 3-6-15,6-1-2 0,3 1 0 0,-3 0 0 16,6 2 18-16,-3-5-8 0,0 0 8 0,0 3 0 16,-1-3-20-16,-2 3 2 0,6-5 1 0,-6-1 0 15,-6 0 17-15,0-2 0 0,-6-3 0 0,0 1 0 16,-6 1 8-16,-6-4 4 0,0 2 2 0,-9-2 0 15,-5-1 5-15,-7-2 1 0,-9 0 0 0,-5-3 0 16,-7 0-20-16,-6-2-16 0,-2 0 4 0,-10-1-870 16,-2-2-174-16</inkml:trace>
  <inkml:trace contextRef="#ctx0" brushRef="#br0" timeOffset="88">20567 15804 115 0,'6'8'10'0,"-3"-3"-10"0,3 0 0 0,0-2 0 15,0 2 176-15,0-2 34 0,3-1 6 0,0-2 2 16,-4 0-61-16,4-2-12 0,0-6-2 0,3 5-1 15,0-7-2-15,3-4-1 0,0 1 0 0,3-5 0 16,3-9-37-16,-1 6-7 0,-2-3-2 0,0-2 0 16,3-6-60-16,0 0-12 0,-3-2-2 0,0-6-1 15,-4-2-18-15,1-6 0 0,0-2 0 0,-3-6 0 16,0 1-11-16,0-4-5 0,-6 4-2 0,-3-3 0 16,0 0 10-16,0 2 8 0,-6 0-12 0,3 6 12 15,-3 5 0-15,0 5 0 0,-6 6 0 0,3 8 0 16,0 4 0-16,-3 9 0 0,-3 0 8 0,3 8-8 15,-3 5 17-15,-3 5-2 0,1 8-1 0,-1 11 0 16,0 5 4-16,-3 8 1 0,0 5 0 0,3 9 0 16,0-1 17-16,0 6 4 0,7 4 1 0,-4 1 0 0,6 5-21 0,0-5-4 15,3 3 0-15,6-6-1 0,3-2-15 0,9-4 8 16,-1-1-8-16,7-4 0 0,6-2-9 0,3-2-8 16,3-6-2-16,5-3-733 15,1-5-148-15</inkml:trace>
  <inkml:trace contextRef="#ctx0" brushRef="#br0" timeOffset="89">21198 15274 2016 0,'-9'-2'179'0,"0"-1"-143"0,-3 3-36 0,3 0 0 16,0-3 96-16,0 1 12 15,3-1 2-15,-2 6 1 0,-1-1-37 0,0 4-7 0,3 2-2 0,-3 2 0 16,0 4-30-16,0 4-7 0,0 6 0 0,0 0-1 16,0 7-27-16,0 1 0 0,0 0 0 0,3 2 0 15,-3-2 0-15,6 8 0 0,0-6 0 0,3 1 0 16,0-4 0-16,3-2 0 0,3-2-10 0,3-1 10 16,0-2-19-16,3-5 3 0,-3-6 0 0,6-3 0 15,0-4-7-15,0-1-1 0,0-5 0 0,2-8 0 16,4-2 3-16,0-1 0 0,-3-5 0 0,-3-2 0 15,0-4-13-15,0 1-2 0,-3-5-1 16,2-3 0-16,-2 2 20 0,-3-5 4 0,-3-2 1 0,0-3 0 16,-6 0-27-16,0 0-5 0,-6 0 0 15,-3 2-1-15,3 4 21 0,-6 2 4 0,-2 2 0 0,-1 6 1 0,-6 2 43 16,3 6 9-16,-3 3 2 0,0 4 0 0,3 1 8 16,1 5 1-16,2 0 1 0,6 3 0 0,-3 5-21 0,6 0-5 15,3 0-1-15,3 2 0 0,3 3-18 16,6-2 0-16,0 2 0 0,6-2 0 0,2-1-8 0,4-2 8 15,3 5 0-15,3-5-9 0,0-2-4 0,2-4-1 16,4 1 0-16,0-3 0 16,-3-3-20-16,-3 1-4 0,-1-4-1 0,1 1 0 0,-3-3 26 0,-3 0 5 15,0-2 8-15,-1 2-13 0,-5-3 36 0,3 1 7 16,-6 4 2-16,0-2 0 0,3 3 13 0,-3-3 3 16,0 3 1-16,-3 0 0 0,3-1-14 0,-4 4-3 15,4-1-1-15,-3 0 0 0,0 1-4 0,0 2-1 0,0-3 0 0,-3 0 0 16,0 3-18-16,-6 0-8 0,0 0 8 0,6-2-8 15,0-1 12-15,-6 3-4 0,0 0 0 0,-3-5 0 16,3-1 0-16,-6 1 0 0,0 0 0 0,-3 2 0 16,-3 3 0-16,-3 0-8 0,0 0 12 0,-2 3-4 15,-4 0-8-15,0 2 0 0,0 3 9 0,-3 2-9 16,0 4 11-16,-2-1-3 0,-1 0 0 0,3 6 0 16,0-1-8-16,6 3 0 0,0-2 0 0,7-1 0 15,5 1 0-15,0-3 0 0,6 2 0 0,6-2-11 16,0 0 11-16,3-5 0 0,5-1 0 0,1-2 0 15,6-3-8-15,-3 1 8 0,3-4-8 0,3-4 8 16,-4-4-10-16,4 1 10 0,0-3-12 0,0-2 12 16,0-4-15-16,-3 1 4 0,-1-5 1 0,1 2 0 15,-3-5 10-15,0-1 0 0,-3 1 0 0,-3 0 0 0,-3 3 0 0,0-4 11 16,0 4-11-16,-7 5 12 0,4-1-12 0,-3 4 12 16,-3 2-12-16,3 3 12 0,-3 5-4 0,0 0 0 15,-3 2 0-15,3 6 0 0,-3 3 19 0,0 5 3 16,0 2 1-16,3 6 0 0,0 2-31 0,0 6 8 15,3 5-8-15,-3 0 0 0,6 3-9 0,-6 2-5 16,3 3-1-16,3 5 0 0,-6-2 23 0,3 5 5 16,0 3 1-16,0-3 0 0,-3 5-14 0,0-5 0 15,0 5 0-15,-3 0 0 0,0-5 0 0,0 0 0 16,0-3 0-16,-6-2 0 0,1-3 0 0,-7-6-15 16,3 1 3-16,-6-8 1 0,-3 0 2 0,0-6 0 15,-3-5 0-15,1-5 0 0,-1-5-6 0,-3-6-1 16,0 0 0-16,0-10 0 0,-5 2-3 0,2-7-1 15,-3-9 0-15,3-2 0 0,-2 0 20 0,2-8 0 0,3-3 0 0,3-5 0 16,3 0 0-16,4-8 8 0,5 3-8 0,6-1 0 16,3-2 13-16,6 0 0 0,9 3 0 0,0 0 0 15,2 2-4-15,10 0-1 0,3 1 0 0,6-1 0 16,5 8-8-16,1-2 0 0,3-1 0 0,2-2 0 31,7 3-62-31,0-3-8 0,2 3-2 0,1-3-722 0,-1-1-145 0</inkml:trace>
  <inkml:trace contextRef="#ctx0" brushRef="#br0" timeOffset="90">22231 15142 1792 0,'-3'13'80'0,"0"-5"16"0,-3 6-77 0,0 1-19 0,0 7 0 0,3 1 0 16,0 6 61-16,3 3 9 0,0 3 2 0,0 2 0 15,0 0-8-15,0 2 0 0,-3 1-1 0,3 2 0 16,0 1-4-16,3-4-1 0,-3 4 0 0,0-4 0 16,0 1-41-16,0-3-8 0,0 0-1 0,0-5-8 0,0-3 25 0,0-2-1 15,3-4-1-15,-3-4 0 0,0-1-3 0,0-4-1 16,0-1 0-16,0-5 0 0,0-8 4 0,0 0 1 15,0 0 0-15,0 0 0 16,-3-6-9-16,3-4-2 0,0-6 0 0,-3-5 0 16,3 0-3-16,-3-6-1 0,0-5 0 0,3-5 0 0,-3-2-9 0,3-4-11 15,-3-2 3-15,0-5 0 0,3 3 8 0,-3-6 0 16,0 0 0-16,-3 2 0 0,-3 6 0 0,0 3 0 16,3 2 0-16,-2 6 0 0,-1 2 0 0,0 6 8 15,6 2 0-15,0 6 0 0,3-1 19 0,3 6 4 16,0 2 1-16,6 1 0 15,0 2-50-15,5 2-10 0,-2 1-1 0,3 5-1 0,6 0 30 0,0 3 0 0,3 5 0 0,2 2 0 16,-2 3 0-16,0 1 0 0,0 4-8 0,-3 3 8 16,-3-2 0-16,-3 5-11 0,2-3 11 0,-8 5-10 15,6-2 10-15,-6 0 0 0,-3-3-9 0,0 0 9 16,-3 0 0-16,-6-2 0 0,0 0 0 0,-6-4 0 16,0 1 9-16,-6-3 0 0,0 1 0 0,-5-1 0 15,-7-2-9-15,-3-1 0 0,-3-2 0 0,1 3 0 31,-1-9-96-31,3 6-16 0,0-2-2 0</inkml:trace>
  <inkml:trace contextRef="#ctx0" brushRef="#br0" timeOffset="91">22957 14568 2361 0,'-15'-13'210'0,"12"7"-168"16,-6 4-34-16,3 2-8 0,-3-3 91 0,1 6 16 16,-1-1 3-16,0 4 1 0,0-1-39 0,-3 3-7 15,0 5-1-15,0 3-1 0,-3 3-18 0,0 4-3 16,0 4-1-16,-5 5 0 0,2 7-23 0,-3 4-5 16,0 2-1-16,-3 2 0 0,3 6-12 0,0 3 0 15,1-1 0-15,-1 3 0 0,3 3 0 0,0-2 0 16,3-4 0-16,6 3 0 0,3-7 0 0,3-1 0 15,3-8 0-15,6 1 0 0,3-1 0 0,3-5-8 16,3-3 8-16,0-5 0 0,3-2 0 0,6-3 0 0,2-6 0 16,4-2 0-1,0-5-73-15,6-9-21 0,-1-2-4 0,4 0-1 16,-3-13-151-16,2 0-30 0,40-19-7 0,-28-5-1 0</inkml:trace>
  <inkml:trace contextRef="#ctx0" brushRef="#br0" timeOffset="92">23058 15015 2199 0,'-15'-8'97'0,"12"3"21"0,-5 2-94 0,8 1-24 15,0 2 0-15,0 0 0 0,0 0 69 0,0 0 10 16,0 0 1-16,5 0 1 0,4 0-36 0,3 2-7 16,0 4-2-16,0 1 0 0,3 4-16 0,3 2-4 15,0 1-1-15,3 4 0 0,-1 3-15 0,1 3 0 16,-6-3 0-16,0 3 0 0,-6 2 11 0,3 1-1 16,-3-6 0-16,-9-2 0 0,6 2-10 0,-6 0 0 15,-6 0 9-15,-3-2-9 0,-3-1 17 0,3-2-1 16,-12 0 0-16,6-3 0 0,-3 0-4 0,-2-2-2 15,-1-3 0-15,0-3 0 0,0 6-10 0,0-9-12 16,0 4 2-16,4-6 1 16,2 2-116-16,3-2-23 0,12-8-5 0</inkml:trace>
  <inkml:trace contextRef="#ctx0" brushRef="#br0" timeOffset="93">23356 14983 1612 0,'-9'6'144'0,"6"-1"-116"0,-6 3-28 0,0 0 0 16,0 5 137-16,-3 6 22 0,-3-1 4 0,1 3 1 16,2 6-43-16,-3-1-8 0,0 3-1 0,6 0-1 15,-3 0-13-15,3 1-2 0,3-1-1 0,6 0 0 16,3-3-56-16,0 3-11 0,9-2-3 0,3-1 0 16,3-2-17-16,0-3-8 0,0-5 8 0,2 0-8 15,7-5-91-15,3-3-23 0,3-6-5 0</inkml:trace>
  <inkml:trace contextRef="#ctx0" brushRef="#br0" timeOffset="94">23546 15433 1440 0,'0'0'128'0,"0"0"-103"16,0 0-25-16,0 0 0 0,0 0 152 0,0 0 24 15,0 0 6-15,0 0 1 0,0 0-60 0,0 0-12 16,0 0-3-16,0 0 0 0,3 5-34 0,-3 3-7 16,-3 6-2-16,0-1 0 0,-2 0-25 0,5 6-6 15,-9 4-1-15,0-1 0 0,3 1-16 0,0 1-3 16,-3 3-1-16,6-4 0 0,-6 1-13 0,9-3 0 15,0 1 0-15,0-4 0 0,6 1 0 0,0-3 0 16,3-6 0-16,0-2 0 16,3 0-81-16,-3-5-10 0,8-6-1 0,1-2-1 15,-3-6-127-15,6-5-24 0</inkml:trace>
  <inkml:trace contextRef="#ctx0" brushRef="#br0" timeOffset="95">23543 15351 403 0,'-5'0'36'0,"-4"-3"-36"0,-3 3 0 0,3 0 0 16,0 0 300-16,-3 0 54 0,3 0 10 0,3 3 3 15,0 0-170-15,-3 2-33 0,6-2-8 0,-3-1 0 16,6-2-59-16,-3 6-11 0,3-6-2 0,0 0-1 16,-3 8-34-16,3-8-6 0,0 0-2 0,6 5 0 15,-3 0-25-15,3-2-6 0,6-1-1 0,-3-2 0 16,9-2-9-16,-6-1 0 0,6-2 0 0,-6-3 0 15,2 0-26-15,1 3-4 0,-6-6-1 0,3 3 0 16,-3 0-4-16,-3-2-1 0,-3 2 0 0,-3-3 0 0,-3 3 23 0,0 3 4 16,-9 0 1-16,3-1 0 0,0 4 8 0,-3 2 11 15,-3 0-3-15,-2 2 0 0,-1-2-8 0,3 6-11 16,0-4 3-16,9 4-733 16,0-1-147-16</inkml:trace>
  <inkml:trace contextRef="#ctx0" brushRef="#br0" timeOffset="96">23782 14621 1612 0,'-12'-8'144'0,"9"5"-116"0,-3 1-28 0,6-1 0 16,0 3 110-16,-9-3 16 0,9-2 3 0,-3 2 1 15,-6 1-48-15,9-4-10 0,-9 4-1 0,6-1-1 16,-3 3-8-16,0-2-2 0,0 2 0 0,-3 2 0 16,-3 1-29-16,3-1-7 0,0 4 0 0,-2 2-1 15,-10 2 8-15,12 1 1 0,-12 2 1 0,12-2 0 16,-3 2-17-16,3 0-4 0,3 3-1 0,0-3 0 15,3-2-11-15,6-1 0 0,-3 1 0 0,3 0 0 0,3-3 0 0,3-3 0 16,3 0 0-16,0 0 0 16,0-5-9-16,6-2 9 0,0-4-12 0,-1 1 12 0,-2-5-12 0,-3 2 4 15,6-3 8-15,-6 0-13 0,6 1 13 0,-6-3 0 16,0 2 0-16,-3-2-9 0,0 2 9 0,2 1 0 16,-5-1 0-16,-3 1 0 0,3 4 0 0,-3-2 9 15,-3 8-1-15,0 0-8 0,0 0 12 0,0 0-12 16,0 0 12-16,3 8-12 0,-3 0 0 0,0 3 0 15,0 5 0-15,3 0 0 0,-3 5 0 0,0 0 0 16,0 3 0-16,0 2 0 0,-3 1 8 0,0-1-8 16,3 0 0-16,-3-2 0 0,-3 3 0 0,3-1 0 0,-3 1 0 15,3-4 0-15,-5-1 0 0,5-4 0 0,-9 1 0 0,6-3 0 16,-3-1 0-16,-3-1 0 0,0-4 0 0,-3 1 0 16,0-3 0-16,-3-3 0 0,6-2 0 0,-5-1 0 15,-4 1 0-15,6-6 0 0,0-2 9 0,-6 0-9 16,12-3 0-16,-3-3 0 0,-3 1 0 0,6-1 0 15,4-2 0-15,-4-3 0 0,9 0 0 0,6-2 0 16,-3-6-20-16,11 0-1 0,-2-2 0 0,3-4 0 31,9 1-186-31,3-5-37 0</inkml:trace>
  <inkml:trace contextRef="#ctx0" brushRef="#br0" timeOffset="97">24061 14219 1670 0,'-6'-3'148'0,"3"0"-118"15,3 3-30-15,-5-5 0 0,2 2 151 0,-6 3 24 16,9 3 5-16,0-3 0 0,-3 11-89 0,0-1-19 16,-3 6-3-16,-3 3-1 0,0 2-6 0,6 3-2 15,-9 5 0-15,0 3 0 0,3-1-12 0,-6 1-2 16,3 2-1-16,0 1 0 0,4-3-16 0,-1 2-3 15,0-2-1-15,3-1 0 0,0 1-5 0,6 0-2 16,0-3 0-16,9 0 0 0,-6-2 1 0,6-4 0 16,0-1 0-16,2-1 0 0,7-3-19 0,-6-2-9 15,6 0 1-15,0-5 0 0,3-6 8 0,-6 0 0 16,5-5 0-16,4-2-8 16,0-6-61-16,-3 0-12 0,0-8-3 0,0 0-793 0,-10 0-159 15</inkml:trace>
  <inkml:trace contextRef="#ctx0" brushRef="#br0" timeOffset="98">23883 14534 1209 0,'-6'0'108'0,"6"0"-87"0,0 0-21 0,0 0 0 16,0 0 225-16,0 0 41 0,6 2 8 0,9 1 2 16,0 2-157-16,5-2-31 0,1-1-7 0,9 1-1 15,0 0-45-15,8 2-10 0,-5-2-1 0,9-1-776 16,-3 1-156-16</inkml:trace>
  <inkml:trace contextRef="#ctx0" brushRef="#br0" timeOffset="99">24288 14687 2131 0,'0'0'47'0,"0"0"9"0,0 0 3 0,0 0 1 0,0 0-48 0,0 0-12 0,0 8 0 0,0 5 0 16,-3 0 58-16,3 9 10 0,0 1 1 0,0 4 1 16,0 7-2-16,0 6-1 0,0 2 0 0,0 1 0 15,-6 2-35-15,6 5-6 0,-3 0-2 0,-6 3 0 16,6-3-4-16,-3 1 0 0,-3-1-1 0,-3-3 0 15,3-2-7-15,-3-5 0 0,3 2-1 0,3-4 0 16,0-7-11-16,-3 4 8 0,0-6-8 0,9-8 8 16,-2 5-74-1,2-7-15-15,2-1-3 0,-2-4-1091 0</inkml:trace>
  <inkml:trace contextRef="#ctx0" brushRef="#br0" timeOffset="100">24365 15647 2278 0,'-12'-5'101'0,"12"5"21"0,0 0-98 0,0 0-24 0,0 0 0 0,6-5 0 15,3 2-19-15,3-2-9 0,3 0-1 16,0 2-1-16,3-2-111 16,2-1-23-16,22-4-4 0,-12-1 0 0</inkml:trace>
  <inkml:trace contextRef="#ctx0" brushRef="#br0" timeOffset="101">24660 15616 1036 0,'-6'0'92'0,"6"0"-73"16,0-3-19-16,0 3 0 0,0-3 219 0,0 3 40 16,0-5 8-16,9 2 1 0,-3-2-214 0,3 5-43 15,2-2-11-15,4-1-592 16,3 0-121-16</inkml:trace>
  <inkml:trace contextRef="#ctx0" brushRef="#br0" timeOffset="102">24951 15597 1036 0,'0'0'92'0,"0"0"-73"0,-9-5-19 0,9 5 0 16,0 0 244-16,0 0 44 0,-8-3 10 0,8 3 2 15,0 0-163-15,0 0-32 0,0 0-6 0,0 0-2 16,3-5-66-16,5 2-14 0,4 1-2 0,3-1-1 31,0 0-214-31,3 1-44 0</inkml:trace>
  <inkml:trace contextRef="#ctx0" brushRef="#br0" timeOffset="103">24975 14377 2142 0,'-21'0'95'0,"12"0"19"0,9-2-91 0,-8 2-23 15,8 2 0-15,-6 4 0 0,6 4 28 0,-6 1 2 16,12 2 0-16,-6 6 0 0,0 2 9 0,3 5 1 16,5 3 1-16,4 3 0 0,0 3-13 0,9 4-2 15,0 1-1-15,9 8 0 0,-9 2-17 0,8 0-8 0,-8 3 8 16,9 3-8-16,-9-4 11 0,9 4-3 0,-10 2-8 0,10-2 12 15,-9-1-12-15,0 1 9 16,-3 0-9-16,2-6 8 0,-11-3-8 0,3 4 8 0,-12-9-8 16,0 0 8-16,-9 3 5 0,-3-5 1 0,-2-6 0 0,-13 3 0 15,-3-2-14-15,0-9 0 0,-11 6 0 0,-7-5 0 32,-6-4-128-32,1 1-26 0,-4-3-5 0</inkml:trace>
  <inkml:trace contextRef="#ctx0" brushRef="#br0" timeOffset="104">19820 15478 1389 0,'0'0'61'0,"0"0"14"0,0 0-60 0,9 0-15 15,-9 0 0-15,6-3 0 0,3 1 120 0,0 2 22 16,-1-3 4-16,1 1 1 16,3-1-27-16,0-2-4 0,6 2-2 0,3 0 0 0,3 1-50 0,5-4-9 15,4 1-3-15,3 2 0 0,0-2-31 0,-1 0-6 16,4-3-2-16,0 5 0 0,-6-2-13 0,-1 0 0 16,1 5 0-16,-6-3-1141 0</inkml:trace>
  <inkml:trace contextRef="#ctx0" brushRef="#br0" timeOffset="105">19138 14758 1670 0,'-3'-5'148'0,"3"0"-118"0,-3 0-30 0,0-3 0 16,3 2 85-16,0 6 11 0,0 0 3 0,0 0 0 15,0 0-43-15,12 8-9 0,-3 3-2 0,3 2 0 16,-3 6 1-16,0 2 0 0,0 5 0 0,0 1 0 15,-3 4-20-15,3 1-4 0,-6-3-1 0,3 0 0 16,-4-2-13-16,4-1-8 0,-3-2 8 0,-3 0-8 16,3 0 9-16,0-3-9 0,-3-3 12 0,0-2-12 15,3-2 0-15,-3-4 0 0,0-5 0 0,0-5 0 16,0 0 0-16,0 0 0 0,3-2-10 0,3-9 10 16,-3-2-27-16,3-3 3 0,3-2 0 0,-3-6 0 15,3-3 2-15,0 1 1 0,3-6 0 0,-3 0 0 16,3-2 7-16,3 2 2 0,-6 8 0 0,2 3 0 15,1 3 12-15,-3-1 0 0,0 9 9 0,0-1-9 16,0 6 14-16,0 2-3 0,0 3-1 0,0 3 0 16,-3 2 19-16,0 3 4 0,-3-3 1 0,0 6 0 0,-3 2-13 0,0 0-2 15,3 1-1-15,-3-1 0 0,3 5-6 16,-3-2-2-16,3 0 0 0,-3 0 0 0,-3 0-2 16,3 0 0-16,-3-3 0 0,3 0 0 0,-3-2 0 0,0-1-8 15,-3-2 12-15,3-2-4 0,3-6-8 0,0 0 8 16,0 0-8-16,0 0 8 0,-6 2-8 0,6-2 12 15,-3-5-12-15,3-3 12 0,-3-3-21 0,6 1-4 16,3-3-1-16,0-3 0 16,-3-3-13-16,3-2-2 0,0-3-1 0,3 3 0 15,5-3 3-15,-2 0 1 0,0 1 0 0,0-1 0 0,6 3 6 0,-3 2 2 0,-3 6 0 16,0 2 0-16,0 3 18 0,-3 3 0 16,-1 2 0-16,-8 3 0 0,9 6 0 0,-6 2 12 0,3 5-1 15,-3-3-1-15,0 6 22 0,0 3 4 16,0-1 0-16,-3 3 1 0,0 3-11 0,3 0-2 0,0 0-1 0,0 0 0 15,0-3-12-15,0 0-3 0,3 0 0 0,0-2 0 16,3-1-8-16,-3-4 0 0,3-1 9 0,3-3-9 16,-3 1 0-16,3-6 9 0,0 0-9 0,-1-5 0 15,4 0 10-15,-3-5-10 0,3 0 8 0,-3-3-8 16,0-3 0-16,-3-4 0 0,6-1 0 0,-6-3 0 16,0-2 0-16,-3-3 8 0,-1 3-8 0,-2-3 0 15,-3 3 8-15,3-3-8 0,-3 3 0 0,0 2 8 16,0 4 0-16,-3 1-8 0,3 1 12 0,0 5-4 0,0 0-8 15,0 8 0-15,0 0 0 0,0 0 0 0,0 0 10 0,0 0 6 16,0 0 2-16,-3 11 0 0,1-1-8 0,-1 4-2 16,0 2 0-16,0-3 0 0,3 5-8 0,0 1 0 15,0-1 0-15,0-2 0 0,0 3 0 0,3-3 0 16,0-3 0-16,2 0 0 0,-2 0 0 0,6-2 0 16,0-3 0-16,0 0 0 0,0-3 0 0,0-2 8 15,3-3-8-15,-3 0 12 0,3-6-12 0,0 1 0 16,0-3-12-16,3-2 12 0,-4-1 0 0,4-2 0 15,0-3 0-15,-3 3 0 0,0-6-8 0,0-2 8 16,-3 2 0-16,3 1 0 0,-3 2 0 0,0 0 0 16,0 3 0-16,-1 0 0 0,1 2 0 0,0 3 0 15,-3 0 0-15,0 6 0 0,3-4-10 0,-3 6 10 16,0 0 0-16,-6 0-9 0,0 0 9 0,3 3 0 0,3 2 0 0,-3 3 0 16,0 0 0-16,0 0 0 0,-3 0 0 15,0 3 0-15,0-3 0 0,0 2 0 0,0 1 8 0,0-3-8 16,0 0 0-16,0 0 0 0,0-8 0 0,0 5 8 15,0-5-8-15,6 5 0 0,-6-5 0 0,6 3 0 16,3-6 0-16,0 0 0 0,0-2 0 0,0-3 0 16,0 0-9-16,-1 0 0 0,1-2 0 0,0-1 0 15,0-2-2-15,0 0 0 0,-3 0 0 0,0-1 0 16,-3 1 11-16,0 0 0 0,3 0 0 0,0 2 0 16,-3 0 0-16,0 6 0 0,0 0 0 0,-3 5 0 15,0 0 0-15,0 0 0 0,9 2 0 0,-3 4 8 16,-6-1 4-16,6 6 0 0,-3-1 1 0,0 6 0 15,3-3-13-15,-3 3 0 0,-3-3-9 0,6 3 9 16,-4-2 0-16,4-1 0 0,0 0 0 0,-3 0 0 16,3 0 0-16,0-5 0 0,0 0 0 0,3-5 0 0,0 2 0 0,3-5-20 15,0-5 2-15,3 0-774 16,-3-6-156-16</inkml:trace>
  <inkml:trace contextRef="#ctx0" brushRef="#br0" timeOffset="106">19909 14364 2188 0,'-24'-8'97'0,"15"6"20"0,0-1-93 0,3 3-24 0,6 0 0 16,0 0 0-16,0 0 95 0,3 5 14 0,6 3 3 0,6-2 1 31,0 4-161-31,3 1-33 0,6 2-7 0</inkml:trace>
  <inkml:trace contextRef="#ctx0" brushRef="#br0" timeOffset="107">19326 15309 1324 0,'-9'-21'59'0,"6"15"12"0,-3 4-57 0,3-4-14 16,0 1 0-16,-3 2 0 0,3 1 136 0,0 2 25 16,0-3 5-16,0 6 1 0,-3-1-60 0,3 1-12 0,0 5-3 0,-3 0 0 15,3 3-24-15,-3 4-6 0,3 4-1 0,0-1 0 16,-3 6-33-16,6-3-6 0,0 3-2 0,0-3 0 15,3 1-8-15,0-1-3 0,3 0 0 0,0-3 0 16,3-2-9-16,0-2 0 0,6-1 0 0,0 0 8 16,0-5-8-16,3 0 0 0,2-5 0 0,-2-3 0 15,3 0 0-15,0-6-14 0,-6-2 3 0,6-2 1 16,-3-3-2-16,-1-6-1 0,1 3 0 0,-3-5 0 16,0 0 13-16,-6-3-11 0,0-2 11 0,-3-4-10 31,0 1-31-31,-9 0-7 0,0 3 0 0,-3-1-1 0,-3 6 25 0,-6 3 6 0,-3-1 1 0,3 6 0 15,0 2 17-15,-2 6 0 0,-7 2 0 0,0 1 0 16,0 4 0-16,0 4 14 0,0 2-4 0,4 2-1 16,2 3 20-16,0 1 4 0,6-4 1 0,0 3 0 15,6 1-6-15,3-1-2 0,3 0 0 0,3 0 0 0,6 1-13 16,6-4-2-16,0-2-1 0,12 0 0 0,5-5-1 0,7-3 0 16,0-3 0-16,5-2 0 15,4-3-61-15,3-3-12 0,-1-2-2 0,4-3-1 0</inkml:trace>
  <inkml:trace contextRef="#ctx0" brushRef="#br0" timeOffset="108">18049 7758 1450 0,'0'0'64'0,"6"-3"14"16,3-2-62-16,3 2-16 0,-4 0 0 0,4 1 0 0,3-1 28 0,0-2 2 15,6-1 1-15,0 1 0 0,3 0-2 0,-1 2 0 16,4-2 0-16,0 2 0 0,0-2 15 0,0 0 4 15,2-1 0-15,1 4 0 0,3-3-10 0,-3-1-2 16,2 1 0-16,1 0 0 0,3-1 0 0,-3 4 0 16,-1-4 0-16,-2 1 0 0,0 2-14 0,-3 1-3 15,-1-1-1-15,-5 1 0 0,0-1 4 0,0 0 1 16,-3 1 0-16,-3 2 0 0,3 0 10 0,-7 0 3 16,4 2 0-16,-3 1 0 0,-3 0 0 0,0-1 0 15,-3 1 0-15,3 2 0 0,0 3-7 0,-3-3-1 16,0 6 0-16,0 0 0 0,0-4 0 0,0 7 0 0,0-1 0 15,-3 3 0-15,3 5-28 0,0 0-13 0,-4 3 1 0,4 2 0 16,-3 6 12-16,3 3 0 0,0 2 0 0,0 0 10 16,-3 5 1-16,3 6 0 15,0-1 0-15,0 1 0 0,-3 5-11 0,3 0-11 0,-3 0 3 0,0-1 0 16,0 7 8-16,0-1 0 0,0 3 0 0,-3 0 0 16,0 2 0-16,0 3 9 0,-3 3-9 0,0 2 10 15,0 1-10-15,0 2 0 0,0 0 0 0,-3 3 0 16,6-3 0-16,0-3 0 0,-3 1 12 0,3-3-4 15,-3-1-8-15,3-1 0 0,0-4-10 0,0 3 10 16,0-5 0-16,0 3 10 0,-3-1 0 0,3 1 0 16,0-4-10-16,0-1 0 0,0-4-12 0,0 1 12 15,3-1 0-15,0 1 0 0,-6-3 14 0,3 0-4 16,-3-3-2-16,3-2-8 0,0-3 12 0,0 0-4 0,3-3 4 16,-3 0 0-16,3-2 0 0,-3 0 0 15,3-3-4-15,3-3 0 0,-3-2 0 0,3-1 0 0,0-4 0 0,0-1-8 16,3-4 12-16,-3-1-4 0,0-3-8 0,0-2 12 15,-3 0-12-15,3-5 12 0,-3-1-12 0,0-2 12 16,0 0-12-16,-3-3 12 0,0-5-12 0,0 0 8 16,0 0-8-16,0 0 8 0,-3 0 0 0,-6-2-8 15,0 2 12-15,-3-6-4 0,0 1-8 0,0 0 10 16,-6-3-10-16,-3 0 10 0,-6 0-10 0,4 3 0 16,-7-3 0-16,0 2 0 0,-3 1 0 0,-2 0 0 15,-7 2 0-15,-3-2 0 0,-2 2 0 0,-4 3 0 16,-2 0 0-16,2 3 8 0,0 0 0 0,-2-1 0 0,-1 4 0 15,-2-1 0-15,-1 3-8 0,4 0 10 16,2-3-10-16,3 3 10 0,4 0-10 0,5-3 0 0,3 0 0 0,3 1 0 31,10-4-101-31,2 1-16 0,0-3-3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extLst>
      <p:ext uri="{BB962C8B-B14F-4D97-AF65-F5344CB8AC3E}">
        <p14:creationId xmlns:p14="http://schemas.microsoft.com/office/powerpoint/2010/main" val="91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5454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9501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619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4741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7848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8" name="Shape 5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sz="1000">
              <a:solidFill>
                <a:schemeClr val="dk1"/>
              </a:solidFill>
              <a:highlight>
                <a:srgbClr val="FFFFFF"/>
              </a:highlight>
            </a:endParaRPr>
          </a:p>
          <a:p>
            <a:pPr lvl="0">
              <a:spcBef>
                <a:spcPts val="0"/>
              </a:spcBef>
              <a:buNone/>
            </a:pPr>
            <a:endParaRPr sz="1000">
              <a:solidFill>
                <a:schemeClr val="dk1"/>
              </a:solidFill>
              <a:highlight>
                <a:srgbClr val="FFFFFF"/>
              </a:highlight>
            </a:endParaRPr>
          </a:p>
          <a:p>
            <a:pPr lvl="0" rtl="0">
              <a:spcBef>
                <a:spcPts val="0"/>
              </a:spcBef>
              <a:buNone/>
            </a:pPr>
            <a:endParaRPr sz="1000">
              <a:solidFill>
                <a:schemeClr val="dk1"/>
              </a:solidFill>
              <a:highlight>
                <a:srgbClr val="FFFFFF"/>
              </a:highlight>
            </a:endParaRPr>
          </a:p>
          <a:p>
            <a:pPr lvl="0" rtl="0">
              <a:spcBef>
                <a:spcPts val="0"/>
              </a:spcBef>
              <a:buNone/>
            </a:pPr>
            <a:r>
              <a:rPr lang="en" sz="1000">
                <a:solidFill>
                  <a:schemeClr val="dk1"/>
                </a:solidFill>
                <a:highlight>
                  <a:srgbClr val="FFFFFF"/>
                </a:highlight>
              </a:rPr>
              <a:t>Generative model with latent variables to maximize training data</a:t>
            </a:r>
          </a:p>
          <a:p>
            <a:pPr lvl="0" rtl="0">
              <a:spcBef>
                <a:spcPts val="0"/>
              </a:spcBef>
              <a:buNone/>
            </a:pPr>
            <a:endParaRPr sz="1000">
              <a:solidFill>
                <a:schemeClr val="dk1"/>
              </a:solidFill>
              <a:highlight>
                <a:srgbClr val="FFFFFF"/>
              </a:highlight>
            </a:endParaRPr>
          </a:p>
          <a:p>
            <a:pPr lvl="0" rtl="0">
              <a:spcBef>
                <a:spcPts val="0"/>
              </a:spcBef>
              <a:buNone/>
            </a:pPr>
            <a:endParaRPr sz="1000">
              <a:solidFill>
                <a:schemeClr val="dk1"/>
              </a:solidFill>
              <a:highlight>
                <a:srgbClr val="FFFFFF"/>
              </a:highlight>
            </a:endParaRPr>
          </a:p>
          <a:p>
            <a:pPr lvl="0" rtl="0">
              <a:spcBef>
                <a:spcPts val="0"/>
              </a:spcBef>
              <a:buNone/>
            </a:pPr>
            <a:r>
              <a:rPr lang="en" sz="1000">
                <a:solidFill>
                  <a:schemeClr val="dk1"/>
                </a:solidFill>
                <a:highlight>
                  <a:srgbClr val="FFFFFF"/>
                </a:highlight>
              </a:rPr>
              <a:t>What is unsupervised learning?  Learning feature representations with unsupervised objectives, vs. learning generative models for data, etc…</a:t>
            </a:r>
          </a:p>
          <a:p>
            <a:pPr lvl="0">
              <a:spcBef>
                <a:spcPts val="0"/>
              </a:spcBef>
              <a:buNone/>
            </a:pPr>
            <a:r>
              <a:rPr lang="en" sz="1000">
                <a:solidFill>
                  <a:schemeClr val="dk1"/>
                </a:solidFill>
                <a:highlight>
                  <a:srgbClr val="FFFFFF"/>
                </a:highlight>
              </a:rPr>
              <a:t>Explicit density estimation (PixelCNN) vs. Autoencoder vs. VAE vs. GANs.  Compare and contrast.  In particular, VAE vs. GAN. What are advantages of VAE?  Are Autoencoders still used? In what context? Or why not?</a:t>
            </a:r>
          </a:p>
          <a:p>
            <a:pPr lvl="0" rtl="0">
              <a:spcBef>
                <a:spcPts val="0"/>
              </a:spcBef>
              <a:buNone/>
            </a:pPr>
            <a:r>
              <a:rPr lang="en" sz="1000">
                <a:solidFill>
                  <a:schemeClr val="dk1"/>
                </a:solidFill>
                <a:highlight>
                  <a:srgbClr val="FFFFFF"/>
                </a:highlight>
              </a:rPr>
              <a:t>What is current research, pros / cons of each?</a:t>
            </a:r>
          </a:p>
          <a:p>
            <a:pPr lvl="0" rtl="0">
              <a:spcBef>
                <a:spcPts val="0"/>
              </a:spcBef>
              <a:buNone/>
            </a:pPr>
            <a:endParaRPr sz="1000">
              <a:solidFill>
                <a:schemeClr val="dk1"/>
              </a:solidFill>
              <a:highlight>
                <a:srgbClr val="FFFFFF"/>
              </a:highlight>
            </a:endParaRPr>
          </a:p>
          <a:p>
            <a:pPr lvl="0" rtl="0">
              <a:spcBef>
                <a:spcPts val="0"/>
              </a:spcBef>
              <a:buNone/>
            </a:pPr>
            <a:endParaRPr/>
          </a:p>
        </p:txBody>
      </p:sp>
    </p:spTree>
    <p:extLst>
      <p:ext uri="{BB962C8B-B14F-4D97-AF65-F5344CB8AC3E}">
        <p14:creationId xmlns:p14="http://schemas.microsoft.com/office/powerpoint/2010/main" val="144597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4" name="Shape 5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9487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2" name="Shape 6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419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7679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0406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summarize differences, sup uses labeled data to learn a function mapping from x to y</a:t>
            </a:r>
          </a:p>
          <a:p>
            <a:pPr lvl="0" rtl="0">
              <a:spcBef>
                <a:spcPts val="0"/>
              </a:spcBef>
              <a:buNone/>
            </a:pPr>
            <a:r>
              <a:rPr lang="en"/>
              <a:t>Unsup uses no labels, tries to learn some underlying hidden structure of the data, whether grouping, axes of variation, underlying density</a:t>
            </a:r>
          </a:p>
        </p:txBody>
      </p:sp>
    </p:spTree>
    <p:extLst>
      <p:ext uri="{BB962C8B-B14F-4D97-AF65-F5344CB8AC3E}">
        <p14:creationId xmlns:p14="http://schemas.microsoft.com/office/powerpoint/2010/main" val="307484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0474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1" name="Shape 6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965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4" name="Shape 7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2880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1" name="Shape 7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75192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3" name="Shape 7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43478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6" name="Shape 8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6689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7" name="Shape 8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3530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1" name="Shape 8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905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1" name="Shape 8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59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Clustering - find groups within the data that are similar through some metric</a:t>
            </a:r>
          </a:p>
        </p:txBody>
      </p:sp>
    </p:spTree>
    <p:extLst>
      <p:ext uri="{BB962C8B-B14F-4D97-AF65-F5344CB8AC3E}">
        <p14:creationId xmlns:p14="http://schemas.microsoft.com/office/powerpoint/2010/main" val="275208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Find axes along which the data has most variation, this is part of the underlying structure of the data</a:t>
            </a:r>
          </a:p>
          <a:p>
            <a:pPr lvl="0">
              <a:spcBef>
                <a:spcPts val="0"/>
              </a:spcBef>
              <a:buNone/>
            </a:pPr>
            <a:r>
              <a:rPr lang="en"/>
              <a:t>Use this to reduce the dimensionality of the data such that the data has significant variation among each remaining dimension</a:t>
            </a:r>
          </a:p>
          <a:p>
            <a:pPr lvl="0" rtl="0">
              <a:spcBef>
                <a:spcPts val="0"/>
              </a:spcBef>
              <a:buNone/>
            </a:pPr>
            <a:r>
              <a:rPr lang="en"/>
              <a:t>Here is an example, take 3d data, finding 2 axes of variatiation and reducing dimensionality to 2d</a:t>
            </a:r>
          </a:p>
        </p:txBody>
      </p:sp>
    </p:spTree>
    <p:extLst>
      <p:ext uri="{BB962C8B-B14F-4D97-AF65-F5344CB8AC3E}">
        <p14:creationId xmlns:p14="http://schemas.microsoft.com/office/powerpoint/2010/main" val="305493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Finally, another example is density estimation, which is estimating the underlying distribution of your data.</a:t>
            </a:r>
          </a:p>
          <a:p>
            <a:pPr lvl="0">
              <a:spcBef>
                <a:spcPts val="0"/>
              </a:spcBef>
              <a:buNone/>
            </a:pPr>
            <a:r>
              <a:rPr lang="en"/>
              <a:t>For example, in top example, have points in 1-d, and we can try to fit a gaussian to the density</a:t>
            </a:r>
          </a:p>
          <a:p>
            <a:pPr lvl="0" rtl="0">
              <a:spcBef>
                <a:spcPts val="0"/>
              </a:spcBef>
              <a:buNone/>
            </a:pPr>
            <a:r>
              <a:rPr lang="en"/>
              <a:t>In the bottom example, have 2d data.  Again trying to estimate the density, and we model the density to be higher where more points are concentrated</a:t>
            </a:r>
          </a:p>
        </p:txBody>
      </p:sp>
    </p:spTree>
    <p:extLst>
      <p:ext uri="{BB962C8B-B14F-4D97-AF65-F5344CB8AC3E}">
        <p14:creationId xmlns:p14="http://schemas.microsoft.com/office/powerpoint/2010/main" val="224384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Today we’ll focus on generative models, a class of models for unsupervised learning that given training data, tries to generate new samples from the same distribution</a:t>
            </a:r>
          </a:p>
          <a:p>
            <a:pPr lvl="0" rtl="0">
              <a:spcBef>
                <a:spcPts val="0"/>
              </a:spcBef>
              <a:buNone/>
            </a:pPr>
            <a:endParaRPr/>
          </a:p>
        </p:txBody>
      </p:sp>
    </p:spTree>
    <p:extLst>
      <p:ext uri="{BB962C8B-B14F-4D97-AF65-F5344CB8AC3E}">
        <p14:creationId xmlns:p14="http://schemas.microsoft.com/office/powerpoint/2010/main" val="9049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If we look at types of generative models, can be organized into this taxonomy, where 2 major branches are, as mentioned earlier, explicit density models that explicitly define and solve for the underlying density function, and implicit density models that represent the underlying distribution implicitly through its samples</a:t>
            </a:r>
          </a:p>
        </p:txBody>
      </p:sp>
    </p:spTree>
    <p:extLst>
      <p:ext uri="{BB962C8B-B14F-4D97-AF65-F5344CB8AC3E}">
        <p14:creationId xmlns:p14="http://schemas.microsoft.com/office/powerpoint/2010/main" val="22924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Refer to goodfellow tutorial which has a good overview of this</a:t>
            </a:r>
          </a:p>
          <a:p>
            <a:pPr lvl="0">
              <a:spcBef>
                <a:spcPts val="0"/>
              </a:spcBef>
              <a:buNone/>
            </a:pPr>
            <a:r>
              <a:rPr lang="en"/>
              <a:t>Today discuss 3 most popular types of generative models</a:t>
            </a:r>
          </a:p>
        </p:txBody>
      </p:sp>
    </p:spTree>
    <p:extLst>
      <p:ext uri="{BB962C8B-B14F-4D97-AF65-F5344CB8AC3E}">
        <p14:creationId xmlns:p14="http://schemas.microsoft.com/office/powerpoint/2010/main" val="91715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Pielrnn and cnn type of fully visible belief network</a:t>
            </a:r>
          </a:p>
        </p:txBody>
      </p:sp>
    </p:spTree>
    <p:extLst>
      <p:ext uri="{BB962C8B-B14F-4D97-AF65-F5344CB8AC3E}">
        <p14:creationId xmlns:p14="http://schemas.microsoft.com/office/powerpoint/2010/main" val="168459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spcBef>
                <a:spcPts val="0"/>
              </a:spcBef>
              <a:buSzPct val="100000"/>
              <a:defRPr sz="30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457200" y="1600200"/>
            <a:ext cx="8229600" cy="4967600"/>
          </a:xfrm>
          <a:prstGeom prst="rect">
            <a:avLst/>
          </a:prstGeom>
          <a:noFill/>
          <a:ln>
            <a:noFill/>
          </a:ln>
        </p:spPr>
        <p:txBody>
          <a:bodyPr lIns="91425" tIns="91425" rIns="91425" bIns="91425" anchor="ctr" anchorCtr="0"/>
          <a:lstStyle>
            <a:lvl1pPr lvl="0" rtl="0">
              <a:spcBef>
                <a:spcPts val="0"/>
              </a:spcBef>
              <a:buSzPct val="100000"/>
              <a:buChar char="●"/>
              <a:defRPr sz="1800"/>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21" name="Shape 21"/>
          <p:cNvSpPr txBox="1">
            <a:spLocks noGrp="1"/>
          </p:cNvSpPr>
          <p:nvPr>
            <p:ph type="sldNum" idx="12"/>
          </p:nvPr>
        </p:nvSpPr>
        <p:spPr>
          <a:xfrm>
            <a:off x="66556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6726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16" name="Shape 16"/>
          <p:cNvSpPr txBox="1">
            <a:spLocks noGrp="1"/>
          </p:cNvSpPr>
          <p:nvPr>
            <p:ph type="sldNum" idx="12"/>
          </p:nvPr>
        </p:nvSpPr>
        <p:spPr>
          <a:xfrm>
            <a:off x="65032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8863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20" r:id="rId12"/>
    <p:sldLayoutId id="2147483728" r:id="rId13"/>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customXml" Target="../ink/ink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c.gatech.edu/classes/AY2021/cs7643_fal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lukapopijac.github.io/gaussian-mixture-model/" TargetMode="External"/><Relationship Id="rId2" Type="http://schemas.openxmlformats.org/officeDocument/2006/relationships/hyperlink" Target="http://stanford.edu/class/ee103/visualizations/kmeans/kmean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hyperlink" Target="https://cs.stanford.edu/people/karpathy/convnetjs/demo/autoencoder.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hyperlink" Target="https://creativecommons.org/publicdomain/zero/1.0/deed.en" TargetMode="External"/><Relationship Id="rId4" Type="http://schemas.openxmlformats.org/officeDocument/2006/relationships/hyperlink" Target="https://commons.wikimedia.org/wiki/File:ClusterAnalysis_Mouse.sv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hdthesis-bioinformatics-maxplanckinstitute-molecularplantphys.matthias-scholz.de/fig_pca_illu3d.png"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customXml" Target="../ink/ink3.xml"/><Relationship Id="rId5" Type="http://schemas.openxmlformats.org/officeDocument/2006/relationships/image" Target="../media/image2.png"/><Relationship Id="rId4" Type="http://schemas.openxmlformats.org/officeDocument/2006/relationships/hyperlink" Target="https://creativecommons.org/publicdomain/zero/1.0/deed.e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ommons.wikimedia.org/wiki/File:Bivariate_example.png"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publicdomain/zero/1.0/deed.en" TargetMode="External"/><Relationship Id="rId10" Type="http://schemas.openxmlformats.org/officeDocument/2006/relationships/image" Target="../media/image24.png"/><Relationship Id="rId4" Type="http://schemas.openxmlformats.org/officeDocument/2006/relationships/hyperlink" Target="https://www.flickr.com/photos/omegatron/8533520357" TargetMode="External"/><Relationship Id="rId9" Type="http://schemas.openxmlformats.org/officeDocument/2006/relationships/customXml" Target="../ink/ink4.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dirty="0"/>
              <a:t>Georgia Tech</a:t>
            </a:r>
          </a:p>
        </p:txBody>
      </p:sp>
      <p:sp>
        <p:nvSpPr>
          <p:cNvPr id="3" name="TextBox 2"/>
          <p:cNvSpPr txBox="1"/>
          <p:nvPr/>
        </p:nvSpPr>
        <p:spPr>
          <a:xfrm>
            <a:off x="1828800" y="2307610"/>
            <a:ext cx="6934200" cy="1200329"/>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Variational Auto-Encoders (VAEs)</a:t>
            </a:r>
          </a:p>
          <a:p>
            <a:pPr marL="1200150" lvl="2" indent="-285750" algn="l">
              <a:spcBef>
                <a:spcPct val="20000"/>
              </a:spcBef>
              <a:buFontTx/>
              <a:buChar char="–"/>
            </a:pPr>
            <a:r>
              <a:rPr lang="en-US" sz="2000" kern="0">
                <a:solidFill>
                  <a:prstClr val="black"/>
                </a:solidFill>
                <a:latin typeface="Arial"/>
                <a:ea typeface="Osaka"/>
                <a:cs typeface="Osaka"/>
              </a:rPr>
              <a:t>AEs</a:t>
            </a:r>
            <a:r>
              <a:rPr lang="en-US" sz="2000" kern="0" dirty="0">
                <a:solidFill>
                  <a:prstClr val="black"/>
                </a:solidFill>
                <a:latin typeface="Arial"/>
                <a:ea typeface="Osaka"/>
                <a:cs typeface="Osaka"/>
              </a:rPr>
              <a:t>, Variational Inference</a:t>
            </a:r>
          </a:p>
        </p:txBody>
      </p:sp>
    </p:spTree>
    <p:extLst>
      <p:ext uri="{BB962C8B-B14F-4D97-AF65-F5344CB8AC3E}">
        <p14:creationId xmlns:p14="http://schemas.microsoft.com/office/powerpoint/2010/main" val="264432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35" name="Shape 235"/>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36" name="Shape 236"/>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37" name="Shape 237"/>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38" name="Shape 238"/>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39" name="Shape 239"/>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40" name="Shape 240"/>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41" name="Shape 241"/>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2" name="Shape 242"/>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43" name="Shape 243"/>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4" name="Shape 244"/>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45" name="Shape 24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46" name="Shape 24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47" name="Shape 24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48" name="Shape 24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49" name="Shape 249"/>
          <p:cNvCxnSpPr>
            <a:stCxn id="236" idx="2"/>
            <a:endCxn id="239"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50" name="Shape 250"/>
          <p:cNvCxnSpPr>
            <a:endCxn id="240"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51" name="Shape 251"/>
          <p:cNvCxnSpPr>
            <a:endCxn id="236"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52" name="Shape 252"/>
          <p:cNvCxnSpPr>
            <a:stCxn id="235" idx="2"/>
            <a:endCxn id="237"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53" name="Shape 253"/>
          <p:cNvCxnSpPr>
            <a:stCxn id="237" idx="2"/>
            <a:endCxn id="241"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54" name="Shape 25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55" name="Shape 255"/>
          <p:cNvCxnSpPr>
            <a:endCxn id="243"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56" name="Shape 256"/>
          <p:cNvCxnSpPr>
            <a:endCxn id="242"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57" name="Shape 25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2ECE62B-F943-4FB6-BC6F-8EB89D8CEF33}"/>
                  </a:ext>
                </a:extLst>
              </p14:cNvPr>
              <p14:cNvContentPartPr/>
              <p14:nvPr/>
            </p14:nvContentPartPr>
            <p14:xfrm>
              <a:off x="423000" y="443880"/>
              <a:ext cx="8495640" cy="4656960"/>
            </p14:xfrm>
          </p:contentPart>
        </mc:Choice>
        <mc:Fallback xmlns="">
          <p:pic>
            <p:nvPicPr>
              <p:cNvPr id="2" name="Ink 1">
                <a:extLst>
                  <a:ext uri="{FF2B5EF4-FFF2-40B4-BE49-F238E27FC236}">
                    <a16:creationId xmlns:a16="http://schemas.microsoft.com/office/drawing/2014/main" id="{52ECE62B-F943-4FB6-BC6F-8EB89D8CEF33}"/>
                  </a:ext>
                </a:extLst>
              </p:cNvPr>
              <p:cNvPicPr/>
              <p:nvPr/>
            </p:nvPicPr>
            <p:blipFill>
              <a:blip r:embed="rId4"/>
              <a:stretch>
                <a:fillRect/>
              </a:stretch>
            </p:blipFill>
            <p:spPr>
              <a:xfrm>
                <a:off x="413640" y="434520"/>
                <a:ext cx="8514360" cy="4675680"/>
              </a:xfrm>
              <a:prstGeom prst="rect">
                <a:avLst/>
              </a:prstGeom>
            </p:spPr>
          </p:pic>
        </mc:Fallback>
      </mc:AlternateContent>
    </p:spTree>
    <p:extLst>
      <p:ext uri="{BB962C8B-B14F-4D97-AF65-F5344CB8AC3E}">
        <p14:creationId xmlns:p14="http://schemas.microsoft.com/office/powerpoint/2010/main" val="381252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63" name="Shape 263"/>
          <p:cNvSpPr/>
          <p:nvPr/>
        </p:nvSpPr>
        <p:spPr>
          <a:xfrm>
            <a:off x="668050" y="4567275"/>
            <a:ext cx="14130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64" name="Shape 264"/>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66" name="Shape 266"/>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67" name="Shape 267"/>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68" name="Shape 268"/>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69" name="Shape 269"/>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70" name="Shape 270"/>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71" name="Shape 271"/>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72" name="Shape 272"/>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3" name="Shape 273"/>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74" name="Shape 274"/>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5" name="Shape 27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76" name="Shape 27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77" name="Shape 27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78" name="Shape 27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79" name="Shape 279"/>
          <p:cNvCxnSpPr>
            <a:stCxn id="267" idx="2"/>
            <a:endCxn id="270"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80" name="Shape 280"/>
          <p:cNvCxnSpPr>
            <a:endCxn id="271"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81" name="Shape 281"/>
          <p:cNvCxnSpPr>
            <a:endCxn id="267"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82" name="Shape 282"/>
          <p:cNvCxnSpPr>
            <a:stCxn id="266" idx="2"/>
            <a:endCxn id="268"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83" name="Shape 283"/>
          <p:cNvCxnSpPr>
            <a:stCxn id="268" idx="2"/>
            <a:endCxn id="272"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84" name="Shape 28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85" name="Shape 285"/>
          <p:cNvCxnSpPr>
            <a:endCxn id="274"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86" name="Shape 286"/>
          <p:cNvCxnSpPr>
            <a:endCxn id="273"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87" name="Shape 28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88" name="Shape 288"/>
          <p:cNvSpPr/>
          <p:nvPr/>
        </p:nvSpPr>
        <p:spPr>
          <a:xfrm>
            <a:off x="2716325" y="4667975"/>
            <a:ext cx="2243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89" name="Shape 289"/>
          <p:cNvSpPr/>
          <p:nvPr/>
        </p:nvSpPr>
        <p:spPr>
          <a:xfrm>
            <a:off x="7379850" y="1822875"/>
            <a:ext cx="548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90" name="Shape 290"/>
          <p:cNvSpPr txBox="1"/>
          <p:nvPr/>
        </p:nvSpPr>
        <p:spPr>
          <a:xfrm>
            <a:off x="210675" y="1684825"/>
            <a:ext cx="2820300" cy="43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dirty="0">
                <a:solidFill>
                  <a:srgbClr val="FF0000"/>
                </a:solidFill>
                <a:latin typeface="Arial"/>
                <a:ea typeface="Arial"/>
                <a:cs typeface="Arial"/>
                <a:sym typeface="Arial"/>
              </a:rPr>
              <a:t>We will discuss 3 most popular types of generative models</a:t>
            </a:r>
          </a:p>
        </p:txBody>
      </p:sp>
      <p:sp>
        <p:nvSpPr>
          <p:cNvPr id="3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3599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2"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dirty="0"/>
              <a:t>Observable Model</a:t>
            </a:r>
            <a:endParaRPr lang="en" dirty="0"/>
          </a:p>
        </p:txBody>
      </p:sp>
      <p:sp>
        <p:nvSpPr>
          <p:cNvPr id="303" name="Shape 303"/>
          <p:cNvSpPr txBox="1">
            <a:spLocks noGrp="1"/>
          </p:cNvSpPr>
          <p:nvPr>
            <p:ph type="body" idx="1"/>
          </p:nvPr>
        </p:nvSpPr>
        <p:spPr>
          <a:xfrm>
            <a:off x="457200" y="2200925"/>
            <a:ext cx="8229600" cy="621300"/>
          </a:xfrm>
          <a:prstGeom prst="rect">
            <a:avLst/>
          </a:prstGeom>
        </p:spPr>
        <p:txBody>
          <a:bodyPr lIns="91425" tIns="91425" rIns="91425" bIns="91425" anchor="ctr" anchorCtr="0">
            <a:noAutofit/>
          </a:bodyPr>
          <a:lstStyle/>
          <a:p>
            <a:pPr>
              <a:buNone/>
            </a:pPr>
            <a:r>
              <a:rPr lang="en" dirty="0"/>
              <a:t>Use chain rule to decompose likelihood of an image x into product of 1-d distributions:</a:t>
            </a:r>
          </a:p>
        </p:txBody>
      </p:sp>
      <p:sp>
        <p:nvSpPr>
          <p:cNvPr id="304" name="Shape 304"/>
          <p:cNvSpPr txBox="1">
            <a:spLocks noGrp="1"/>
          </p:cNvSpPr>
          <p:nvPr>
            <p:ph type="body" idx="4294967295"/>
          </p:nvPr>
        </p:nvSpPr>
        <p:spPr>
          <a:xfrm>
            <a:off x="0" y="1219200"/>
            <a:ext cx="8229600" cy="422275"/>
          </a:xfrm>
          <a:prstGeom prst="rect">
            <a:avLst/>
          </a:prstGeom>
        </p:spPr>
        <p:txBody>
          <a:bodyPr lIns="91425" tIns="91425" rIns="91425" bIns="91425" anchor="ctr" anchorCtr="0">
            <a:noAutofit/>
          </a:bodyPr>
          <a:lstStyle/>
          <a:p>
            <a:pPr>
              <a:buNone/>
            </a:pPr>
            <a:r>
              <a:rPr lang="en"/>
              <a:t>Explicit density model</a:t>
            </a:r>
          </a:p>
        </p:txBody>
      </p:sp>
      <p:cxnSp>
        <p:nvCxnSpPr>
          <p:cNvPr id="305" name="Shape 305"/>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06" name="Shape 306"/>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07" name="Shape 307"/>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08" name="Shape 308"/>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09" name="Shape 309"/>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10" name="Shape 310"/>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327">
            <a:extLst>
              <a:ext uri="{FF2B5EF4-FFF2-40B4-BE49-F238E27FC236}">
                <a16:creationId xmlns:a16="http://schemas.microsoft.com/office/drawing/2014/main" id="{6389C7D7-5884-984F-8F43-BEE84E42291C}"/>
              </a:ext>
            </a:extLst>
          </p:cNvPr>
          <p:cNvSpPr txBox="1">
            <a:spLocks/>
          </p:cNvSpPr>
          <p:nvPr/>
        </p:nvSpPr>
        <p:spPr bwMode="auto">
          <a:xfrm>
            <a:off x="5334001" y="4645025"/>
            <a:ext cx="38100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sz="1600" kern="0" dirty="0">
                <a:solidFill>
                  <a:srgbClr val="0000FF"/>
                </a:solidFill>
              </a:rPr>
              <a:t>Complex distribution over pixel values =&gt; Express using a neural network!</a:t>
            </a:r>
          </a:p>
        </p:txBody>
      </p:sp>
    </p:spTree>
    <p:extLst>
      <p:ext uri="{BB962C8B-B14F-4D97-AF65-F5344CB8AC3E}">
        <p14:creationId xmlns:p14="http://schemas.microsoft.com/office/powerpoint/2010/main" val="36407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381000" y="4715525"/>
            <a:ext cx="4357500" cy="621300"/>
          </a:xfrm>
          <a:prstGeom prst="rect">
            <a:avLst/>
          </a:prstGeom>
        </p:spPr>
        <p:txBody>
          <a:bodyPr lIns="91425" tIns="91425" rIns="91425" bIns="91425" anchor="ctr" anchorCtr="0">
            <a:noAutofit/>
          </a:bodyPr>
          <a:lstStyle/>
          <a:p>
            <a:pPr>
              <a:buNone/>
            </a:pPr>
            <a:r>
              <a:rPr lang="en" dirty="0"/>
              <a:t>Then maximize likelihood of training data</a:t>
            </a:r>
          </a:p>
        </p:txBody>
      </p:sp>
      <p:cxnSp>
        <p:nvCxnSpPr>
          <p:cNvPr id="321" name="Shape 321"/>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2" name="Shape 322"/>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3" name="Shape 323"/>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24" name="Shape 324"/>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25" name="Shape 325"/>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6" name="Shape 326"/>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5"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a:t>Observable Model</a:t>
            </a:r>
            <a:endParaRPr lang="en" dirty="0"/>
          </a:p>
        </p:txBody>
      </p:sp>
      <p:sp>
        <p:nvSpPr>
          <p:cNvPr id="16" name="Shape 303"/>
          <p:cNvSpPr txBox="1">
            <a:spLocks/>
          </p:cNvSpPr>
          <p:nvPr/>
        </p:nvSpPr>
        <p:spPr bwMode="auto">
          <a:xfrm>
            <a:off x="457200" y="2200925"/>
            <a:ext cx="82296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Use chain rule to decompose likelihood of an image x into product of 1-d distributions:</a:t>
            </a:r>
          </a:p>
        </p:txBody>
      </p:sp>
      <p:sp>
        <p:nvSpPr>
          <p:cNvPr id="17" name="Shape 304"/>
          <p:cNvSpPr txBox="1">
            <a:spLocks/>
          </p:cNvSpPr>
          <p:nvPr/>
        </p:nvSpPr>
        <p:spPr bwMode="auto">
          <a:xfrm>
            <a:off x="0" y="1219200"/>
            <a:ext cx="82296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kern="0"/>
              <a:t>Explicit density model</a:t>
            </a:r>
          </a:p>
        </p:txBody>
      </p:sp>
      <p:sp>
        <p:nvSpPr>
          <p:cNvPr id="18" name="Shape 327"/>
          <p:cNvSpPr txBox="1">
            <a:spLocks/>
          </p:cNvSpPr>
          <p:nvPr/>
        </p:nvSpPr>
        <p:spPr bwMode="auto">
          <a:xfrm>
            <a:off x="5334001" y="4645025"/>
            <a:ext cx="38100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sz="1600" kern="0" dirty="0">
                <a:solidFill>
                  <a:srgbClr val="0000FF"/>
                </a:solidFill>
              </a:rPr>
              <a:t>Complex distribution over pixel values =&gt; Express using a neural network!</a:t>
            </a:r>
          </a:p>
        </p:txBody>
      </p:sp>
      <p:sp>
        <p:nvSpPr>
          <p:cNvPr id="1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4">
            <p14:nvContentPartPr>
              <p14:cNvPr id="14" name="Ink 13">
                <a:extLst>
                  <a:ext uri="{FF2B5EF4-FFF2-40B4-BE49-F238E27FC236}">
                    <a16:creationId xmlns:a16="http://schemas.microsoft.com/office/drawing/2014/main" id="{CD876386-A32A-9045-9E80-9C307F1F942C}"/>
                  </a:ext>
                </a:extLst>
              </p14:cNvPr>
              <p14:cNvContentPartPr/>
              <p14:nvPr/>
            </p14:nvContentPartPr>
            <p14:xfrm>
              <a:off x="131400" y="1227600"/>
              <a:ext cx="8991720" cy="5021280"/>
            </p14:xfrm>
          </p:contentPart>
        </mc:Choice>
        <mc:Fallback>
          <p:pic>
            <p:nvPicPr>
              <p:cNvPr id="14" name="Ink 13">
                <a:extLst>
                  <a:ext uri="{FF2B5EF4-FFF2-40B4-BE49-F238E27FC236}">
                    <a16:creationId xmlns:a16="http://schemas.microsoft.com/office/drawing/2014/main" id="{CD876386-A32A-9045-9E80-9C307F1F942C}"/>
                  </a:ext>
                </a:extLst>
              </p:cNvPr>
              <p:cNvPicPr/>
              <p:nvPr/>
            </p:nvPicPr>
            <p:blipFill>
              <a:blip r:embed="rId5"/>
              <a:stretch>
                <a:fillRect/>
              </a:stretch>
            </p:blipFill>
            <p:spPr>
              <a:xfrm>
                <a:off x="122040" y="1218240"/>
                <a:ext cx="9010440" cy="5040000"/>
              </a:xfrm>
              <a:prstGeom prst="rect">
                <a:avLst/>
              </a:prstGeom>
            </p:spPr>
          </p:pic>
        </mc:Fallback>
      </mc:AlternateContent>
    </p:spTree>
    <p:extLst>
      <p:ext uri="{BB962C8B-B14F-4D97-AF65-F5344CB8AC3E}">
        <p14:creationId xmlns:p14="http://schemas.microsoft.com/office/powerpoint/2010/main" val="212493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Goal: Variational Autoencoders</a:t>
            </a:r>
          </a:p>
          <a:p>
            <a:endParaRPr lang="en-US" dirty="0"/>
          </a:p>
          <a:p>
            <a:r>
              <a:rPr lang="en-US" dirty="0"/>
              <a:t>Latent variable probabilistic models</a:t>
            </a:r>
          </a:p>
          <a:p>
            <a:pPr lvl="1"/>
            <a:r>
              <a:rPr lang="en-US" dirty="0"/>
              <a:t>Example GMMs</a:t>
            </a:r>
          </a:p>
          <a:p>
            <a:endParaRPr lang="en-US" dirty="0"/>
          </a:p>
          <a:p>
            <a:r>
              <a:rPr lang="en-US" dirty="0" err="1"/>
              <a:t>Autoencodeders</a:t>
            </a:r>
            <a:endParaRPr lang="en-US" dirty="0"/>
          </a:p>
          <a:p>
            <a:r>
              <a:rPr lang="en-US" dirty="0"/>
              <a:t>Variational Inference</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14</a:t>
            </a:fld>
            <a:endParaRPr lang="en-US"/>
          </a:p>
        </p:txBody>
      </p:sp>
    </p:spTree>
    <p:extLst>
      <p:ext uri="{BB962C8B-B14F-4D97-AF65-F5344CB8AC3E}">
        <p14:creationId xmlns:p14="http://schemas.microsoft.com/office/powerpoint/2010/main" val="409481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Shape 557"/>
          <p:cNvSpPr txBox="1"/>
          <p:nvPr/>
        </p:nvSpPr>
        <p:spPr>
          <a:xfrm>
            <a:off x="1303650" y="2037850"/>
            <a:ext cx="6536700" cy="1734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4800" kern="0">
                <a:solidFill>
                  <a:srgbClr val="000000"/>
                </a:solidFill>
                <a:latin typeface="Helvetica Neue"/>
                <a:ea typeface="Helvetica Neue"/>
                <a:cs typeface="Helvetica Neue"/>
                <a:sym typeface="Helvetica Neue"/>
              </a:rPr>
              <a:t>Variational Autoencoders (VAE)</a:t>
            </a: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26640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pic>
        <p:nvPicPr>
          <p:cNvPr id="574" name="Shape 574"/>
          <p:cNvPicPr preferRelativeResize="0"/>
          <p:nvPr/>
        </p:nvPicPr>
        <p:blipFill>
          <a:blip r:embed="rId3">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2431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sp>
        <p:nvSpPr>
          <p:cNvPr id="575" name="Shape 575"/>
          <p:cNvSpPr txBox="1">
            <a:spLocks noGrp="1"/>
          </p:cNvSpPr>
          <p:nvPr>
            <p:ph type="body" idx="1"/>
          </p:nvPr>
        </p:nvSpPr>
        <p:spPr>
          <a:xfrm>
            <a:off x="266300" y="3194400"/>
            <a:ext cx="8406600" cy="2444400"/>
          </a:xfrm>
          <a:prstGeom prst="rect">
            <a:avLst/>
          </a:prstGeom>
        </p:spPr>
        <p:txBody>
          <a:bodyPr lIns="91425" tIns="91425" rIns="91425" bIns="91425" anchor="ctr" anchorCtr="0">
            <a:noAutofit/>
          </a:bodyPr>
          <a:lstStyle/>
          <a:p>
            <a:pPr>
              <a:buNone/>
            </a:pPr>
            <a:endParaRPr dirty="0"/>
          </a:p>
          <a:p>
            <a:pPr>
              <a:buNone/>
            </a:pPr>
            <a:endParaRPr dirty="0"/>
          </a:p>
          <a:p>
            <a:pPr>
              <a:buNone/>
            </a:pPr>
            <a:r>
              <a:rPr lang="en" dirty="0">
                <a:solidFill>
                  <a:srgbClr val="0000FF"/>
                </a:solidFill>
              </a:rPr>
              <a:t>VAEs define intractable density function with latent </a:t>
            </a:r>
            <a:r>
              <a:rPr lang="en" b="1" dirty="0">
                <a:solidFill>
                  <a:srgbClr val="0000FF"/>
                </a:solidFill>
              </a:rPr>
              <a:t>z</a:t>
            </a:r>
            <a:r>
              <a:rPr lang="en" dirty="0">
                <a:solidFill>
                  <a:srgbClr val="0000FF"/>
                </a:solidFill>
              </a:rPr>
              <a:t>:  </a:t>
            </a:r>
          </a:p>
          <a:p>
            <a:pPr>
              <a:buNone/>
            </a:pPr>
            <a:endParaRPr dirty="0"/>
          </a:p>
          <a:p>
            <a:pPr>
              <a:buNone/>
            </a:pPr>
            <a:endParaRPr dirty="0"/>
          </a:p>
          <a:p>
            <a:pPr>
              <a:buNone/>
            </a:pPr>
            <a:endParaRPr lang="en-US" dirty="0">
              <a:solidFill>
                <a:srgbClr val="0000FF"/>
              </a:solidFill>
            </a:endParaRPr>
          </a:p>
          <a:p>
            <a:pPr>
              <a:buNone/>
            </a:pPr>
            <a:endParaRPr lang="en-US" dirty="0">
              <a:solidFill>
                <a:srgbClr val="0000FF"/>
              </a:solidFill>
            </a:endParaRPr>
          </a:p>
          <a:p>
            <a:pPr>
              <a:buNone/>
            </a:pPr>
            <a:endParaRPr lang="en-US" dirty="0"/>
          </a:p>
          <a:p>
            <a:pPr>
              <a:buNone/>
            </a:pPr>
            <a:endParaRPr dirty="0"/>
          </a:p>
          <a:p>
            <a:pPr>
              <a:buNone/>
            </a:pPr>
            <a:endParaRPr dirty="0"/>
          </a:p>
          <a:p>
            <a:pPr>
              <a:buNone/>
            </a:pPr>
            <a:endParaRPr dirty="0"/>
          </a:p>
          <a:p>
            <a:pPr>
              <a:buNone/>
            </a:pPr>
            <a:endParaRPr dirty="0"/>
          </a:p>
          <a:p>
            <a:pPr>
              <a:buNone/>
            </a:pPr>
            <a:endParaRPr dirty="0"/>
          </a:p>
        </p:txBody>
      </p:sp>
      <p:pic>
        <p:nvPicPr>
          <p:cNvPr id="573" name="Shape 573"/>
          <p:cNvPicPr preferRelativeResize="0"/>
          <p:nvPr/>
        </p:nvPicPr>
        <p:blipFill>
          <a:blip r:embed="rId3">
            <a:alphaModFix/>
          </a:blip>
          <a:stretch>
            <a:fillRect/>
          </a:stretch>
        </p:blipFill>
        <p:spPr>
          <a:xfrm>
            <a:off x="1054950" y="3505200"/>
            <a:ext cx="2581325" cy="521400"/>
          </a:xfrm>
          <a:prstGeom prst="rect">
            <a:avLst/>
          </a:prstGeom>
          <a:noFill/>
          <a:ln>
            <a:noFill/>
          </a:ln>
        </p:spPr>
      </p:pic>
      <p:pic>
        <p:nvPicPr>
          <p:cNvPr id="574" name="Shape 574"/>
          <p:cNvPicPr preferRelativeResize="0"/>
          <p:nvPr/>
        </p:nvPicPr>
        <p:blipFill>
          <a:blip r:embed="rId4">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4344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sp>
        <p:nvSpPr>
          <p:cNvPr id="575" name="Shape 575"/>
          <p:cNvSpPr txBox="1">
            <a:spLocks noGrp="1"/>
          </p:cNvSpPr>
          <p:nvPr>
            <p:ph type="body" idx="1"/>
          </p:nvPr>
        </p:nvSpPr>
        <p:spPr>
          <a:xfrm>
            <a:off x="266300" y="3194400"/>
            <a:ext cx="8406600" cy="2444400"/>
          </a:xfrm>
          <a:prstGeom prst="rect">
            <a:avLst/>
          </a:prstGeom>
        </p:spPr>
        <p:txBody>
          <a:bodyPr lIns="91425" tIns="91425" rIns="91425" bIns="91425" anchor="ctr" anchorCtr="0">
            <a:noAutofit/>
          </a:bodyPr>
          <a:lstStyle/>
          <a:p>
            <a:pPr>
              <a:buNone/>
            </a:pPr>
            <a:endParaRPr dirty="0"/>
          </a:p>
          <a:p>
            <a:pPr>
              <a:buNone/>
            </a:pPr>
            <a:endParaRPr dirty="0"/>
          </a:p>
          <a:p>
            <a:pPr>
              <a:buNone/>
            </a:pPr>
            <a:r>
              <a:rPr lang="en" dirty="0">
                <a:solidFill>
                  <a:srgbClr val="0000FF"/>
                </a:solidFill>
              </a:rPr>
              <a:t>VAEs define intractable density function with latent </a:t>
            </a:r>
            <a:r>
              <a:rPr lang="en" b="1" dirty="0">
                <a:solidFill>
                  <a:srgbClr val="0000FF"/>
                </a:solidFill>
              </a:rPr>
              <a:t>z</a:t>
            </a:r>
            <a:r>
              <a:rPr lang="en" dirty="0">
                <a:solidFill>
                  <a:srgbClr val="0000FF"/>
                </a:solidFill>
              </a:rPr>
              <a:t>:  </a:t>
            </a:r>
          </a:p>
          <a:p>
            <a:pPr>
              <a:buNone/>
            </a:pPr>
            <a:endParaRPr dirty="0"/>
          </a:p>
          <a:p>
            <a:pPr>
              <a:buNone/>
            </a:pPr>
            <a:endParaRPr dirty="0"/>
          </a:p>
          <a:p>
            <a:pPr>
              <a:buNone/>
            </a:pPr>
            <a:endParaRPr lang="en-US" dirty="0">
              <a:solidFill>
                <a:srgbClr val="0000FF"/>
              </a:solidFill>
            </a:endParaRPr>
          </a:p>
          <a:p>
            <a:pPr>
              <a:buNone/>
            </a:pPr>
            <a:endParaRPr lang="en-US" dirty="0">
              <a:solidFill>
                <a:srgbClr val="0000FF"/>
              </a:solidFill>
            </a:endParaRPr>
          </a:p>
          <a:p>
            <a:pPr>
              <a:buNone/>
            </a:pPr>
            <a:endParaRPr lang="en-US" dirty="0"/>
          </a:p>
          <a:p>
            <a:pPr>
              <a:buNone/>
            </a:pPr>
            <a:endParaRPr dirty="0"/>
          </a:p>
          <a:p>
            <a:pPr>
              <a:buNone/>
            </a:pPr>
            <a:endParaRPr dirty="0"/>
          </a:p>
          <a:p>
            <a:pPr>
              <a:buNone/>
            </a:pPr>
            <a:endParaRPr dirty="0"/>
          </a:p>
          <a:p>
            <a:pPr>
              <a:buNone/>
            </a:pPr>
            <a:endParaRPr dirty="0"/>
          </a:p>
          <a:p>
            <a:pPr>
              <a:buNone/>
            </a:pPr>
            <a:endParaRPr dirty="0"/>
          </a:p>
        </p:txBody>
      </p:sp>
      <p:pic>
        <p:nvPicPr>
          <p:cNvPr id="573" name="Shape 573"/>
          <p:cNvPicPr preferRelativeResize="0"/>
          <p:nvPr/>
        </p:nvPicPr>
        <p:blipFill>
          <a:blip r:embed="rId3">
            <a:alphaModFix/>
          </a:blip>
          <a:stretch>
            <a:fillRect/>
          </a:stretch>
        </p:blipFill>
        <p:spPr>
          <a:xfrm>
            <a:off x="1054950" y="3505200"/>
            <a:ext cx="2581325" cy="521400"/>
          </a:xfrm>
          <a:prstGeom prst="rect">
            <a:avLst/>
          </a:prstGeom>
          <a:noFill/>
          <a:ln>
            <a:noFill/>
          </a:ln>
        </p:spPr>
      </p:pic>
      <p:pic>
        <p:nvPicPr>
          <p:cNvPr id="574" name="Shape 574"/>
          <p:cNvPicPr preferRelativeResize="0"/>
          <p:nvPr/>
        </p:nvPicPr>
        <p:blipFill>
          <a:blip r:embed="rId4">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 name="TextBox 2">
            <a:extLst>
              <a:ext uri="{FF2B5EF4-FFF2-40B4-BE49-F238E27FC236}">
                <a16:creationId xmlns:a16="http://schemas.microsoft.com/office/drawing/2014/main" id="{154D5D7B-2FF0-F944-848E-5AA133028C61}"/>
              </a:ext>
            </a:extLst>
          </p:cNvPr>
          <p:cNvSpPr txBox="1"/>
          <p:nvPr/>
        </p:nvSpPr>
        <p:spPr>
          <a:xfrm>
            <a:off x="224344" y="6172200"/>
            <a:ext cx="8233856" cy="369332"/>
          </a:xfrm>
          <a:prstGeom prst="rect">
            <a:avLst/>
          </a:prstGeom>
          <a:noFill/>
        </p:spPr>
        <p:txBody>
          <a:bodyPr wrap="none" rtlCol="0">
            <a:spAutoFit/>
          </a:bodyPr>
          <a:lstStyle/>
          <a:p>
            <a:r>
              <a:rPr lang="en" sz="1800" dirty="0">
                <a:solidFill>
                  <a:srgbClr val="0000FF"/>
                </a:solidFill>
              </a:rPr>
              <a:t>Cannot optimize directly, derive and optimize lower bound on likelihood instead</a:t>
            </a:r>
          </a:p>
        </p:txBody>
      </p:sp>
    </p:spTree>
    <p:extLst>
      <p:ext uri="{BB962C8B-B14F-4D97-AF65-F5344CB8AC3E}">
        <p14:creationId xmlns:p14="http://schemas.microsoft.com/office/powerpoint/2010/main" val="3249854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GMM</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19</a:t>
            </a:fld>
            <a:endParaRPr lang="en-US"/>
          </a:p>
        </p:txBody>
      </p:sp>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Figure Credit: Kevin Murphy</a:t>
            </a:r>
          </a:p>
        </p:txBody>
      </p:sp>
      <p:pic>
        <p:nvPicPr>
          <p:cNvPr id="8" name="Picture 7" descr="fig11.10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95400"/>
            <a:ext cx="5803900" cy="4622800"/>
          </a:xfrm>
          <a:prstGeom prst="rect">
            <a:avLst/>
          </a:prstGeom>
        </p:spPr>
      </p:pic>
    </p:spTree>
    <p:extLst>
      <p:ext uri="{BB962C8B-B14F-4D97-AF65-F5344CB8AC3E}">
        <p14:creationId xmlns:p14="http://schemas.microsoft.com/office/powerpoint/2010/main" val="155566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Project submission instructions</a:t>
            </a:r>
          </a:p>
          <a:p>
            <a:pPr lvl="1"/>
            <a:r>
              <a:rPr lang="en-US" dirty="0"/>
              <a:t>Due: 11/24, 11:59pm</a:t>
            </a:r>
          </a:p>
          <a:p>
            <a:pPr lvl="1"/>
            <a:r>
              <a:rPr lang="en-US" dirty="0"/>
              <a:t>Last deliverable in the class</a:t>
            </a:r>
          </a:p>
          <a:p>
            <a:pPr lvl="1"/>
            <a:r>
              <a:rPr lang="en-US" dirty="0"/>
              <a:t>Can’t use late days</a:t>
            </a:r>
          </a:p>
          <a:p>
            <a:pPr lvl="1"/>
            <a:r>
              <a:rPr lang="en-US" dirty="0">
                <a:hlinkClick r:id="rId2"/>
              </a:rPr>
              <a:t>https://www.cc.gatech.edu/classes/AY2021/cs7643_fall/</a:t>
            </a:r>
            <a:endParaRPr lang="en-US" dirty="0"/>
          </a:p>
          <a:p>
            <a:pPr lvl="1"/>
            <a:endParaRPr lang="en-US" dirty="0"/>
          </a:p>
          <a:p>
            <a:pPr lvl="1"/>
            <a:endParaRPr lang="en-US" dirty="0"/>
          </a:p>
          <a:p>
            <a:endParaRPr lang="en-US" dirty="0"/>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spTree>
    <p:extLst>
      <p:ext uri="{BB962C8B-B14F-4D97-AF65-F5344CB8AC3E}">
        <p14:creationId xmlns:p14="http://schemas.microsoft.com/office/powerpoint/2010/main" val="29658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9CA1-9E2A-EB44-B019-8155D2D4E37C}"/>
              </a:ext>
            </a:extLst>
          </p:cNvPr>
          <p:cNvSpPr>
            <a:spLocks noGrp="1"/>
          </p:cNvSpPr>
          <p:nvPr>
            <p:ph type="title"/>
          </p:nvPr>
        </p:nvSpPr>
        <p:spPr/>
        <p:txBody>
          <a:bodyPr/>
          <a:lstStyle/>
          <a:p>
            <a:r>
              <a:rPr lang="en-US" dirty="0"/>
              <a:t>Gaussian Mixture Model</a:t>
            </a:r>
          </a:p>
        </p:txBody>
      </p:sp>
      <p:sp>
        <p:nvSpPr>
          <p:cNvPr id="3" name="Content Placeholder 2">
            <a:extLst>
              <a:ext uri="{FF2B5EF4-FFF2-40B4-BE49-F238E27FC236}">
                <a16:creationId xmlns:a16="http://schemas.microsoft.com/office/drawing/2014/main" id="{3A82C490-9566-C447-BC7B-0FBCB786D76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8F8533B-96A8-424C-95E5-69276686A7DC}"/>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1B53CC49-B4E8-BF43-95D6-0E6D318ABF7A}"/>
              </a:ext>
            </a:extLst>
          </p:cNvPr>
          <p:cNvSpPr>
            <a:spLocks noGrp="1"/>
          </p:cNvSpPr>
          <p:nvPr>
            <p:ph type="sldNum" sz="quarter" idx="12"/>
          </p:nvPr>
        </p:nvSpPr>
        <p:spPr/>
        <p:txBody>
          <a:bodyPr/>
          <a:lstStyle/>
          <a:p>
            <a:pPr>
              <a:defRPr/>
            </a:pPr>
            <a:fld id="{7134A590-6033-DE48-865B-A0558AEFCBD1}" type="slidenum">
              <a:rPr lang="en-US" smtClean="0"/>
              <a:pPr>
                <a:defRPr/>
              </a:pPr>
              <a:t>20</a:t>
            </a:fld>
            <a:endParaRPr lang="en-US"/>
          </a:p>
        </p:txBody>
      </p:sp>
    </p:spTree>
    <p:extLst>
      <p:ext uri="{BB962C8B-B14F-4D97-AF65-F5344CB8AC3E}">
        <p14:creationId xmlns:p14="http://schemas.microsoft.com/office/powerpoint/2010/main" val="390250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9CA1-9E2A-EB44-B019-8155D2D4E37C}"/>
              </a:ext>
            </a:extLst>
          </p:cNvPr>
          <p:cNvSpPr>
            <a:spLocks noGrp="1"/>
          </p:cNvSpPr>
          <p:nvPr>
            <p:ph type="title"/>
          </p:nvPr>
        </p:nvSpPr>
        <p:spPr/>
        <p:txBody>
          <a:bodyPr/>
          <a:lstStyle/>
          <a:p>
            <a:r>
              <a:rPr lang="en-US" dirty="0"/>
              <a:t>Gaussian Mixture Model</a:t>
            </a:r>
          </a:p>
        </p:txBody>
      </p:sp>
      <p:sp>
        <p:nvSpPr>
          <p:cNvPr id="3" name="Content Placeholder 2">
            <a:extLst>
              <a:ext uri="{FF2B5EF4-FFF2-40B4-BE49-F238E27FC236}">
                <a16:creationId xmlns:a16="http://schemas.microsoft.com/office/drawing/2014/main" id="{3A82C490-9566-C447-BC7B-0FBCB786D76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8F8533B-96A8-424C-95E5-69276686A7DC}"/>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1B53CC49-B4E8-BF43-95D6-0E6D318ABF7A}"/>
              </a:ext>
            </a:extLst>
          </p:cNvPr>
          <p:cNvSpPr>
            <a:spLocks noGrp="1"/>
          </p:cNvSpPr>
          <p:nvPr>
            <p:ph type="sldNum" sz="quarter" idx="12"/>
          </p:nvPr>
        </p:nvSpPr>
        <p:spPr/>
        <p:txBody>
          <a:bodyPr/>
          <a:lstStyle/>
          <a:p>
            <a:pPr>
              <a:defRPr/>
            </a:pPr>
            <a:fld id="{7134A590-6033-DE48-865B-A0558AEFCBD1}" type="slidenum">
              <a:rPr lang="en-US" smtClean="0"/>
              <a:pPr>
                <a:defRPr/>
              </a:pPr>
              <a:t>21</a:t>
            </a:fld>
            <a:endParaRPr lang="en-US"/>
          </a:p>
        </p:txBody>
      </p:sp>
    </p:spTree>
    <p:extLst>
      <p:ext uri="{BB962C8B-B14F-4D97-AF65-F5344CB8AC3E}">
        <p14:creationId xmlns:p14="http://schemas.microsoft.com/office/powerpoint/2010/main" val="2832836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Multi-</a:t>
            </a:r>
            <a:r>
              <a:rPr lang="en-US" dirty="0" err="1"/>
              <a:t>variate</a:t>
            </a:r>
            <a:r>
              <a:rPr lang="en-US" dirty="0"/>
              <a:t> Gaussians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22</a:t>
            </a:fld>
            <a:endParaRPr lang="en-US"/>
          </a:p>
        </p:txBody>
      </p:sp>
      <p:pic>
        <p:nvPicPr>
          <p:cNvPr id="7" name="Picture 6"/>
          <p:cNvPicPr>
            <a:picLocks noChangeAspect="1"/>
          </p:cNvPicPr>
          <p:nvPr/>
        </p:nvPicPr>
        <p:blipFill>
          <a:blip r:embed="rId2"/>
          <a:stretch>
            <a:fillRect/>
          </a:stretch>
        </p:blipFill>
        <p:spPr>
          <a:xfrm>
            <a:off x="1028700" y="1237344"/>
            <a:ext cx="7429500" cy="5620655"/>
          </a:xfrm>
          <a:prstGeom prst="rect">
            <a:avLst/>
          </a:prstGeom>
        </p:spPr>
      </p:pic>
    </p:spTree>
    <p:extLst>
      <p:ext uri="{BB962C8B-B14F-4D97-AF65-F5344CB8AC3E}">
        <p14:creationId xmlns:p14="http://schemas.microsoft.com/office/powerpoint/2010/main" val="4243904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GMM</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23</a:t>
            </a:fld>
            <a:endParaRPr lang="en-US"/>
          </a:p>
        </p:txBody>
      </p:sp>
      <p:pic>
        <p:nvPicPr>
          <p:cNvPr id="7" name="Picture 6" descr="fig11.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3486469" cy="2743200"/>
          </a:xfrm>
          <a:prstGeom prst="rect">
            <a:avLst/>
          </a:prstGeom>
        </p:spPr>
      </p:pic>
      <p:pic>
        <p:nvPicPr>
          <p:cNvPr id="9" name="Picture 8" descr="fig11.3b.pdf"/>
          <p:cNvPicPr>
            <a:picLocks noChangeAspect="1"/>
          </p:cNvPicPr>
          <p:nvPr/>
        </p:nvPicPr>
        <p:blipFill>
          <a:blip r:embed="rId3"/>
          <a:stretch>
            <a:fillRect/>
          </a:stretch>
        </p:blipFill>
        <p:spPr>
          <a:xfrm>
            <a:off x="4953000" y="2057400"/>
            <a:ext cx="4176928" cy="2743200"/>
          </a:xfrm>
          <a:prstGeom prst="rect">
            <a:avLst/>
          </a:prstGeom>
        </p:spPr>
      </p:pic>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Figure Credit: Kevin Murphy</a:t>
            </a:r>
          </a:p>
        </p:txBody>
      </p:sp>
    </p:spTree>
    <p:extLst>
      <p:ext uri="{BB962C8B-B14F-4D97-AF65-F5344CB8AC3E}">
        <p14:creationId xmlns:p14="http://schemas.microsoft.com/office/powerpoint/2010/main" val="1435323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a:t>
            </a:r>
            <a:r>
              <a:rPr lang="en-US" dirty="0" err="1"/>
              <a:t>vs</a:t>
            </a:r>
            <a:r>
              <a:rPr lang="en-US" dirty="0"/>
              <a:t> GMM</a:t>
            </a:r>
          </a:p>
        </p:txBody>
      </p:sp>
      <p:sp>
        <p:nvSpPr>
          <p:cNvPr id="3" name="Content Placeholder 2"/>
          <p:cNvSpPr>
            <a:spLocks noGrp="1"/>
          </p:cNvSpPr>
          <p:nvPr>
            <p:ph idx="1"/>
          </p:nvPr>
        </p:nvSpPr>
        <p:spPr/>
        <p:txBody>
          <a:bodyPr/>
          <a:lstStyle/>
          <a:p>
            <a:r>
              <a:rPr lang="en-US" dirty="0"/>
              <a:t>K-Means</a:t>
            </a:r>
          </a:p>
          <a:p>
            <a:pPr lvl="1"/>
            <a:r>
              <a:rPr lang="en-US" dirty="0">
                <a:hlinkClick r:id="rId2"/>
              </a:rPr>
              <a:t>http://stanford.edu/class/ee103/visualizations/kmeans/kmeans.html</a:t>
            </a:r>
            <a:endParaRPr lang="en-US" dirty="0"/>
          </a:p>
          <a:p>
            <a:pPr lvl="1"/>
            <a:endParaRPr lang="en-US" dirty="0"/>
          </a:p>
          <a:p>
            <a:r>
              <a:rPr lang="en-US" dirty="0"/>
              <a:t>GMM</a:t>
            </a:r>
          </a:p>
          <a:p>
            <a:pPr lvl="1"/>
            <a:r>
              <a:rPr lang="pl-PL" dirty="0">
                <a:hlinkClick r:id="rId3"/>
              </a:rPr>
              <a:t>https://lukapopijac.github.io/gaussian-mixture-model/</a:t>
            </a:r>
            <a:endParaRPr lang="pl-PL" dirty="0"/>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24</a:t>
            </a:fld>
            <a:endParaRPr lang="en-US"/>
          </a:p>
        </p:txBody>
      </p:sp>
    </p:spTree>
    <p:extLst>
      <p:ext uri="{BB962C8B-B14F-4D97-AF65-F5344CB8AC3E}">
        <p14:creationId xmlns:p14="http://schemas.microsoft.com/office/powerpoint/2010/main" val="21534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Hidden Data Causes Problems #1</a:t>
            </a:r>
          </a:p>
        </p:txBody>
      </p:sp>
      <p:sp>
        <p:nvSpPr>
          <p:cNvPr id="3" name="Content Placeholder 2"/>
          <p:cNvSpPr>
            <a:spLocks noGrp="1"/>
          </p:cNvSpPr>
          <p:nvPr>
            <p:ph idx="1"/>
          </p:nvPr>
        </p:nvSpPr>
        <p:spPr/>
        <p:txBody>
          <a:bodyPr/>
          <a:lstStyle/>
          <a:p>
            <a:r>
              <a:rPr lang="en-US" dirty="0"/>
              <a:t>Fully Observed (Log) Likelihood factorizes</a:t>
            </a:r>
          </a:p>
          <a:p>
            <a:endParaRPr lang="en-US" dirty="0"/>
          </a:p>
          <a:p>
            <a:r>
              <a:rPr lang="en-US" dirty="0"/>
              <a:t>Marginal (Log) Likelihood doesn’t factorize</a:t>
            </a:r>
          </a:p>
          <a:p>
            <a:endParaRPr lang="en-US" dirty="0"/>
          </a:p>
          <a:p>
            <a:r>
              <a:rPr lang="en-US" dirty="0"/>
              <a:t>All parameters coupled! </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25</a:t>
            </a:fld>
            <a:endParaRPr lang="en-US"/>
          </a:p>
        </p:txBody>
      </p:sp>
    </p:spTree>
    <p:extLst>
      <p:ext uri="{BB962C8B-B14F-4D97-AF65-F5344CB8AC3E}">
        <p14:creationId xmlns:p14="http://schemas.microsoft.com/office/powerpoint/2010/main" val="369347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0375-7999-234E-93F4-276E2AFD43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1CE721-915B-C041-A76F-948AE8D19AB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76D705E-D65D-2D4A-85B8-3B0D7161C4EE}"/>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6DF1431D-96D8-EA43-B411-16DB654CF028}"/>
              </a:ext>
            </a:extLst>
          </p:cNvPr>
          <p:cNvSpPr>
            <a:spLocks noGrp="1"/>
          </p:cNvSpPr>
          <p:nvPr>
            <p:ph type="sldNum" sz="quarter" idx="12"/>
          </p:nvPr>
        </p:nvSpPr>
        <p:spPr/>
        <p:txBody>
          <a:bodyPr/>
          <a:lstStyle/>
          <a:p>
            <a:pPr>
              <a:defRPr/>
            </a:pPr>
            <a:fld id="{7134A590-6033-DE48-865B-A0558AEFCBD1}" type="slidenum">
              <a:rPr lang="en-US" smtClean="0"/>
              <a:pPr>
                <a:defRPr/>
              </a:pPr>
              <a:t>26</a:t>
            </a:fld>
            <a:endParaRPr lang="en-US"/>
          </a:p>
        </p:txBody>
      </p:sp>
    </p:spTree>
    <p:extLst>
      <p:ext uri="{BB962C8B-B14F-4D97-AF65-F5344CB8AC3E}">
        <p14:creationId xmlns:p14="http://schemas.microsoft.com/office/powerpoint/2010/main" val="3901716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Hidden Data Causes Problems #2</a:t>
            </a:r>
          </a:p>
        </p:txBody>
      </p:sp>
      <p:sp>
        <p:nvSpPr>
          <p:cNvPr id="3" name="Content Placeholder 2"/>
          <p:cNvSpPr>
            <a:spLocks noGrp="1"/>
          </p:cNvSpPr>
          <p:nvPr>
            <p:ph idx="1"/>
          </p:nvPr>
        </p:nvSpPr>
        <p:spPr/>
        <p:txBody>
          <a:bodyPr/>
          <a:lstStyle/>
          <a:p>
            <a:r>
              <a:rPr lang="en-US" dirty="0" err="1"/>
              <a:t>Identifiability</a:t>
            </a:r>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27</a:t>
            </a:fld>
            <a:endParaRPr lang="en-US"/>
          </a:p>
        </p:txBody>
      </p:sp>
      <p:pic>
        <p:nvPicPr>
          <p:cNvPr id="6" name="Picture 5" descr="fig11.10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3220846" cy="2565400"/>
          </a:xfrm>
          <a:prstGeom prst="rect">
            <a:avLst/>
          </a:prstGeom>
        </p:spPr>
      </p:pic>
      <p:pic>
        <p:nvPicPr>
          <p:cNvPr id="7" name="Picture 6" descr="fig11.10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295400"/>
            <a:ext cx="5156200" cy="4800600"/>
          </a:xfrm>
          <a:prstGeom prst="rect">
            <a:avLst/>
          </a:prstGeom>
        </p:spPr>
      </p:pic>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Figure Credit: Kevin Murphy</a:t>
            </a:r>
          </a:p>
        </p:txBody>
      </p:sp>
    </p:spTree>
    <p:extLst>
      <p:ext uri="{BB962C8B-B14F-4D97-AF65-F5344CB8AC3E}">
        <p14:creationId xmlns:p14="http://schemas.microsoft.com/office/powerpoint/2010/main" val="1807347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Hidden Data Causes Problems #3</a:t>
            </a:r>
          </a:p>
        </p:txBody>
      </p:sp>
      <p:sp>
        <p:nvSpPr>
          <p:cNvPr id="3" name="Content Placeholder 2"/>
          <p:cNvSpPr>
            <a:spLocks noGrp="1"/>
          </p:cNvSpPr>
          <p:nvPr>
            <p:ph idx="1"/>
          </p:nvPr>
        </p:nvSpPr>
        <p:spPr/>
        <p:txBody>
          <a:bodyPr/>
          <a:lstStyle/>
          <a:p>
            <a:r>
              <a:rPr lang="en-US" dirty="0"/>
              <a:t>Likelihood has singularities if one Gaussian “collapses”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28</a:t>
            </a:fld>
            <a:endParaRPr lang="en-US"/>
          </a:p>
        </p:txBody>
      </p:sp>
      <p:pic>
        <p:nvPicPr>
          <p:cNvPr id="6" name="Picture 5" descr="fig11.1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828800"/>
            <a:ext cx="6019800" cy="5016500"/>
          </a:xfrm>
          <a:prstGeom prst="rect">
            <a:avLst/>
          </a:prstGeom>
        </p:spPr>
      </p:pic>
    </p:spTree>
    <p:extLst>
      <p:ext uri="{BB962C8B-B14F-4D97-AF65-F5344CB8AC3E}">
        <p14:creationId xmlns:p14="http://schemas.microsoft.com/office/powerpoint/2010/main" val="2146339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A1D7-E183-D14C-BF88-FC962A0B7C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0F699A-59D1-F642-AACE-66324224D9D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7D8C105-D462-3647-A608-F61AC26DD7D3}"/>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C9B0187-512E-A242-83A3-87F201404247}"/>
              </a:ext>
            </a:extLst>
          </p:cNvPr>
          <p:cNvSpPr>
            <a:spLocks noGrp="1"/>
          </p:cNvSpPr>
          <p:nvPr>
            <p:ph type="sldNum" sz="quarter" idx="12"/>
          </p:nvPr>
        </p:nvSpPr>
        <p:spPr/>
        <p:txBody>
          <a:bodyPr/>
          <a:lstStyle/>
          <a:p>
            <a:pPr>
              <a:defRPr/>
            </a:pPr>
            <a:fld id="{7134A590-6033-DE48-865B-A0558AEFCBD1}" type="slidenum">
              <a:rPr lang="en-US" smtClean="0"/>
              <a:pPr>
                <a:defRPr/>
              </a:pPr>
              <a:t>29</a:t>
            </a:fld>
            <a:endParaRPr lang="en-US"/>
          </a:p>
        </p:txBody>
      </p:sp>
    </p:spTree>
    <p:extLst>
      <p:ext uri="{BB962C8B-B14F-4D97-AF65-F5344CB8AC3E}">
        <p14:creationId xmlns:p14="http://schemas.microsoft.com/office/powerpoint/2010/main" val="158077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3000"/>
            <a:ext cx="8229600" cy="5257800"/>
          </a:xfrm>
        </p:spPr>
        <p:txBody>
          <a:bodyPr/>
          <a:lstStyle/>
          <a:p>
            <a:endParaRPr lang="en-US" dirty="0"/>
          </a:p>
          <a:p>
            <a:endParaRPr lang="en-US" dirty="0"/>
          </a:p>
          <a:p>
            <a:endParaRPr lang="en-US" dirty="0"/>
          </a:p>
          <a:p>
            <a:pPr marL="0" indent="0" algn="ctr">
              <a:buNone/>
            </a:pPr>
            <a:r>
              <a:rPr lang="en-US" sz="4000" dirty="0"/>
              <a:t>Recap from </a:t>
            </a:r>
            <a:r>
              <a:rPr lang="en-US" sz="4000" strike="sngStrike" dirty="0"/>
              <a:t>last time</a:t>
            </a:r>
            <a:r>
              <a:rPr lang="en-US" sz="4000" dirty="0"/>
              <a:t> 2 lectures ago</a:t>
            </a:r>
            <a:endParaRPr lang="en-US" sz="4000" strike="sngStrike"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spTree>
    <p:extLst>
      <p:ext uri="{BB962C8B-B14F-4D97-AF65-F5344CB8AC3E}">
        <p14:creationId xmlns:p14="http://schemas.microsoft.com/office/powerpoint/2010/main" val="138051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Variational</a:t>
            </a:r>
            <a:r>
              <a:rPr lang="en-US" sz="3800" dirty="0"/>
              <a:t> Auto Encoders</a:t>
            </a:r>
          </a:p>
        </p:txBody>
      </p:sp>
      <p:sp>
        <p:nvSpPr>
          <p:cNvPr id="3" name="Content Placeholder 2"/>
          <p:cNvSpPr>
            <a:spLocks noGrp="1"/>
          </p:cNvSpPr>
          <p:nvPr>
            <p:ph idx="1"/>
          </p:nvPr>
        </p:nvSpPr>
        <p:spPr/>
        <p:txBody>
          <a:bodyPr/>
          <a:lstStyle/>
          <a:p>
            <a:pPr marL="0" indent="0">
              <a:buNone/>
            </a:pPr>
            <a:r>
              <a:rPr lang="en-US" dirty="0"/>
              <a:t>VAEs are a combination of the following ideas:</a:t>
            </a:r>
          </a:p>
          <a:p>
            <a:pPr marL="0" indent="0">
              <a:buNone/>
            </a:pPr>
            <a:endParaRPr lang="en-US" dirty="0"/>
          </a:p>
          <a:p>
            <a:pPr marL="457200" indent="-457200">
              <a:buFont typeface="+mj-lt"/>
              <a:buAutoNum type="arabicPeriod"/>
            </a:pPr>
            <a:r>
              <a:rPr lang="en-US" dirty="0"/>
              <a:t>Auto Encoders</a:t>
            </a:r>
          </a:p>
          <a:p>
            <a:pPr marL="457200" indent="-457200">
              <a:buFont typeface="+mj-lt"/>
              <a:buAutoNum type="arabicPeriod"/>
            </a:pPr>
            <a:endParaRPr lang="en-US" dirty="0"/>
          </a:p>
          <a:p>
            <a:pPr marL="457200" indent="-457200">
              <a:buFont typeface="+mj-lt"/>
              <a:buAutoNum type="arabicPeriod"/>
            </a:pPr>
            <a:r>
              <a:rPr lang="en-US" dirty="0" err="1"/>
              <a:t>Variational</a:t>
            </a:r>
            <a:r>
              <a:rPr lang="en-US" dirty="0"/>
              <a:t> Approximation</a:t>
            </a:r>
          </a:p>
          <a:p>
            <a:pPr lvl="1">
              <a:buFont typeface="Arial" charset="0"/>
              <a:buChar char="•"/>
            </a:pPr>
            <a:r>
              <a:rPr lang="en-US" dirty="0" err="1"/>
              <a:t>Variational</a:t>
            </a:r>
            <a:r>
              <a:rPr lang="en-US" dirty="0"/>
              <a:t> Lower Bound / ELBO</a:t>
            </a:r>
          </a:p>
          <a:p>
            <a:pPr marL="457200" indent="-457200">
              <a:buFont typeface="+mj-lt"/>
              <a:buAutoNum type="arabicPeriod"/>
            </a:pPr>
            <a:endParaRPr lang="en-US" dirty="0"/>
          </a:p>
          <a:p>
            <a:pPr marL="457200" indent="-457200">
              <a:buFont typeface="+mj-lt"/>
              <a:buAutoNum type="arabicPeriod"/>
            </a:pPr>
            <a:r>
              <a:rPr lang="en-US" dirty="0"/>
              <a:t>Amortized Inference Neural Networks</a:t>
            </a:r>
          </a:p>
          <a:p>
            <a:pPr marL="457200" indent="-457200">
              <a:buFont typeface="+mj-lt"/>
              <a:buAutoNum type="arabicPeriod"/>
            </a:pPr>
            <a:endParaRPr lang="en-US" dirty="0"/>
          </a:p>
          <a:p>
            <a:pPr marL="457200" indent="-457200">
              <a:buFont typeface="+mj-lt"/>
              <a:buAutoNum type="arabicPeriod"/>
            </a:pPr>
            <a:r>
              <a:rPr lang="en-US" dirty="0"/>
              <a:t>“</a:t>
            </a:r>
            <a:r>
              <a:rPr lang="en-US" dirty="0" err="1"/>
              <a:t>Reparameterization</a:t>
            </a:r>
            <a:r>
              <a:rPr lang="en-US" dirty="0"/>
              <a:t>” Trick</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30</a:t>
            </a:fld>
            <a:endParaRPr lang="en-US"/>
          </a:p>
        </p:txBody>
      </p:sp>
    </p:spTree>
    <p:extLst>
      <p:ext uri="{BB962C8B-B14F-4D97-AF65-F5344CB8AC3E}">
        <p14:creationId xmlns:p14="http://schemas.microsoft.com/office/powerpoint/2010/main" val="588794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582" name="Shape 582"/>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583" name="Shape 583"/>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584" name="Shape 584"/>
          <p:cNvCxnSpPr>
            <a:stCxn id="582" idx="0"/>
            <a:endCxn id="583"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585" name="Shape 585"/>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586" name="Shape 586"/>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587" name="Shape 587"/>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588" name="Shape 588"/>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589" name="Shape 589"/>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590" name="Shape 590"/>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pic>
        <p:nvPicPr>
          <p:cNvPr id="591" name="Shape 591"/>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11852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8" name="Shape 59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599" name="Shape 59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00" name="Shape 600"/>
          <p:cNvCxnSpPr>
            <a:stCxn id="598" idx="0"/>
            <a:endCxn id="59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01" name="Shape 60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02" name="Shape 60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03" name="Shape 60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04" name="Shape 60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05" name="Shape 60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06" name="Shape 606"/>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07" name="Shape 607"/>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08" name="Shape 608"/>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pic>
        <p:nvPicPr>
          <p:cNvPr id="609" name="Shape 609"/>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7" name="Shape 580"/>
          <p:cNvSpPr txBox="1">
            <a:spLocks/>
          </p:cNvSpPr>
          <p:nvPr/>
        </p:nvSpPr>
        <p:spPr bwMode="auto">
          <a:xfrm>
            <a:off x="228600" y="228600"/>
            <a:ext cx="82296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sz="3800" kern="0"/>
              <a:t>Autoencoders</a:t>
            </a:r>
            <a:endParaRPr lang="en" sz="3800" kern="0"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62867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Shape 616"/>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17" name="Shape 617"/>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18" name="Shape 618"/>
          <p:cNvCxnSpPr>
            <a:stCxn id="616" idx="0"/>
            <a:endCxn id="617"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19" name="Shape 619"/>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20" name="Shape 620"/>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21" name="Shape 621"/>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22" name="Shape 622"/>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23" name="Shape 623"/>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24" name="Shape 624"/>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25" name="Shape 625"/>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26" name="Shape 626"/>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sp>
        <p:nvSpPr>
          <p:cNvPr id="627" name="Shape 627"/>
          <p:cNvSpPr txBox="1"/>
          <p:nvPr/>
        </p:nvSpPr>
        <p:spPr>
          <a:xfrm>
            <a:off x="318950" y="2391687"/>
            <a:ext cx="3065700" cy="71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z</a:t>
            </a:r>
            <a:r>
              <a:rPr lang="en" sz="1600" kern="0">
                <a:solidFill>
                  <a:srgbClr val="000000"/>
                </a:solidFill>
                <a:latin typeface="Arial"/>
                <a:ea typeface="Arial"/>
                <a:cs typeface="Arial"/>
                <a:sym typeface="Arial"/>
              </a:rPr>
              <a:t> usually smaller than </a:t>
            </a:r>
            <a:r>
              <a:rPr lang="en" sz="1600" b="1" kern="0">
                <a:solidFill>
                  <a:srgbClr val="000000"/>
                </a:solidFill>
                <a:latin typeface="Arial"/>
                <a:ea typeface="Arial"/>
                <a:cs typeface="Arial"/>
                <a:sym typeface="Arial"/>
              </a:rPr>
              <a:t>x</a:t>
            </a:r>
          </a:p>
          <a:p>
            <a:pPr algn="l" eaLnBrk="1" fontAlgn="auto" hangingPunct="1">
              <a:spcBef>
                <a:spcPts val="0"/>
              </a:spcBef>
              <a:spcAft>
                <a:spcPts val="0"/>
              </a:spcAft>
            </a:pPr>
            <a:r>
              <a:rPr lang="en" sz="1600" kern="0">
                <a:solidFill>
                  <a:srgbClr val="000000"/>
                </a:solidFill>
                <a:latin typeface="Arial"/>
                <a:ea typeface="Arial"/>
                <a:cs typeface="Arial"/>
                <a:sym typeface="Arial"/>
              </a:rPr>
              <a:t>(dimensionality reduction)</a:t>
            </a:r>
          </a:p>
        </p:txBody>
      </p:sp>
      <p:cxnSp>
        <p:nvCxnSpPr>
          <p:cNvPr id="628" name="Shape 628"/>
          <p:cNvCxnSpPr/>
          <p:nvPr/>
        </p:nvCxnSpPr>
        <p:spPr>
          <a:xfrm rot="10800000">
            <a:off x="2267275" y="3051000"/>
            <a:ext cx="1636200" cy="763200"/>
          </a:xfrm>
          <a:prstGeom prst="straightConnector1">
            <a:avLst/>
          </a:prstGeom>
          <a:noFill/>
          <a:ln w="19050" cap="flat" cmpd="sng">
            <a:solidFill>
              <a:srgbClr val="FF0000"/>
            </a:solidFill>
            <a:prstDash val="solid"/>
            <a:round/>
            <a:headEnd type="none" w="lg" len="lg"/>
            <a:tailEnd type="triangle" w="lg" len="lg"/>
          </a:ln>
        </p:spPr>
      </p:cxnSp>
      <p:sp>
        <p:nvSpPr>
          <p:cNvPr id="629" name="Shape 629"/>
          <p:cNvSpPr txBox="1"/>
          <p:nvPr/>
        </p:nvSpPr>
        <p:spPr>
          <a:xfrm>
            <a:off x="334700" y="3070300"/>
            <a:ext cx="2028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FF"/>
                </a:solidFill>
                <a:latin typeface="Arial"/>
                <a:ea typeface="Arial"/>
                <a:cs typeface="Arial"/>
                <a:sym typeface="Arial"/>
              </a:rPr>
              <a:t>Q: Why dimensionality reduction?</a:t>
            </a:r>
          </a:p>
        </p:txBody>
      </p:sp>
      <p:pic>
        <p:nvPicPr>
          <p:cNvPr id="630" name="Shape 630"/>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152267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7" name="Shape 637"/>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38" name="Shape 638"/>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39" name="Shape 639"/>
          <p:cNvCxnSpPr>
            <a:stCxn id="637" idx="0"/>
            <a:endCxn id="638"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40" name="Shape 640"/>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41" name="Shape 641"/>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42" name="Shape 642"/>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43" name="Shape 643"/>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44" name="Shape 644"/>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45" name="Shape 645"/>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46" name="Shape 646"/>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47" name="Shape 647"/>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sp>
        <p:nvSpPr>
          <p:cNvPr id="648" name="Shape 648"/>
          <p:cNvSpPr txBox="1"/>
          <p:nvPr/>
        </p:nvSpPr>
        <p:spPr>
          <a:xfrm>
            <a:off x="318950" y="2391687"/>
            <a:ext cx="3065700" cy="71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z</a:t>
            </a:r>
            <a:r>
              <a:rPr lang="en" sz="1600" kern="0">
                <a:solidFill>
                  <a:srgbClr val="000000"/>
                </a:solidFill>
                <a:latin typeface="Arial"/>
                <a:ea typeface="Arial"/>
                <a:cs typeface="Arial"/>
                <a:sym typeface="Arial"/>
              </a:rPr>
              <a:t> usually smaller than </a:t>
            </a:r>
            <a:r>
              <a:rPr lang="en" sz="1600" b="1" kern="0">
                <a:solidFill>
                  <a:srgbClr val="000000"/>
                </a:solidFill>
                <a:latin typeface="Arial"/>
                <a:ea typeface="Arial"/>
                <a:cs typeface="Arial"/>
                <a:sym typeface="Arial"/>
              </a:rPr>
              <a:t>x</a:t>
            </a:r>
          </a:p>
          <a:p>
            <a:pPr algn="l" eaLnBrk="1" fontAlgn="auto" hangingPunct="1">
              <a:spcBef>
                <a:spcPts val="0"/>
              </a:spcBef>
              <a:spcAft>
                <a:spcPts val="0"/>
              </a:spcAft>
            </a:pPr>
            <a:r>
              <a:rPr lang="en" sz="1600" kern="0">
                <a:solidFill>
                  <a:srgbClr val="000000"/>
                </a:solidFill>
                <a:latin typeface="Arial"/>
                <a:ea typeface="Arial"/>
                <a:cs typeface="Arial"/>
                <a:sym typeface="Arial"/>
              </a:rPr>
              <a:t>(dimensionality reduction)</a:t>
            </a:r>
          </a:p>
        </p:txBody>
      </p:sp>
      <p:cxnSp>
        <p:nvCxnSpPr>
          <p:cNvPr id="649" name="Shape 649"/>
          <p:cNvCxnSpPr/>
          <p:nvPr/>
        </p:nvCxnSpPr>
        <p:spPr>
          <a:xfrm rot="10800000">
            <a:off x="2267275" y="3051000"/>
            <a:ext cx="1636200" cy="763200"/>
          </a:xfrm>
          <a:prstGeom prst="straightConnector1">
            <a:avLst/>
          </a:prstGeom>
          <a:noFill/>
          <a:ln w="19050" cap="flat" cmpd="sng">
            <a:solidFill>
              <a:srgbClr val="FF0000"/>
            </a:solidFill>
            <a:prstDash val="solid"/>
            <a:round/>
            <a:headEnd type="none" w="lg" len="lg"/>
            <a:tailEnd type="triangle" w="lg" len="lg"/>
          </a:ln>
        </p:spPr>
      </p:cxnSp>
      <p:sp>
        <p:nvSpPr>
          <p:cNvPr id="650" name="Shape 650"/>
          <p:cNvSpPr txBox="1"/>
          <p:nvPr/>
        </p:nvSpPr>
        <p:spPr>
          <a:xfrm>
            <a:off x="334700" y="3070300"/>
            <a:ext cx="2028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FF"/>
                </a:solidFill>
                <a:latin typeface="Arial"/>
                <a:ea typeface="Arial"/>
                <a:cs typeface="Arial"/>
                <a:sym typeface="Arial"/>
              </a:rPr>
              <a:t>Q: Why dimensionality reduction?</a:t>
            </a:r>
          </a:p>
          <a:p>
            <a:pPr algn="l" eaLnBrk="1" fontAlgn="auto" hangingPunct="1">
              <a:spcBef>
                <a:spcPts val="0"/>
              </a:spcBef>
              <a:spcAft>
                <a:spcPts val="0"/>
              </a:spcAft>
            </a:pPr>
            <a:endParaRPr sz="1400" kern="0">
              <a:solidFill>
                <a:srgbClr val="0000FF"/>
              </a:solidFill>
              <a:latin typeface="Arial"/>
              <a:ea typeface="Arial"/>
              <a:cs typeface="Arial"/>
              <a:sym typeface="Arial"/>
            </a:endParaRPr>
          </a:p>
          <a:p>
            <a:pPr algn="l" eaLnBrk="1" fontAlgn="auto" hangingPunct="1">
              <a:spcBef>
                <a:spcPts val="0"/>
              </a:spcBef>
              <a:spcAft>
                <a:spcPts val="0"/>
              </a:spcAft>
            </a:pPr>
            <a:r>
              <a:rPr lang="en" sz="1400" kern="0">
                <a:solidFill>
                  <a:srgbClr val="0000FF"/>
                </a:solidFill>
                <a:latin typeface="Arial"/>
                <a:ea typeface="Arial"/>
                <a:cs typeface="Arial"/>
                <a:sym typeface="Arial"/>
              </a:rPr>
              <a:t>A: Want features to capture meaningful factors of variation in data</a:t>
            </a:r>
          </a:p>
        </p:txBody>
      </p:sp>
      <p:pic>
        <p:nvPicPr>
          <p:cNvPr id="651" name="Shape 651"/>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26961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8" name="Shape 65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59" name="Shape 65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60" name="Shape 660"/>
          <p:cNvCxnSpPr>
            <a:stCxn id="658" idx="0"/>
            <a:endCxn id="65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61" name="Shape 66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62" name="Shape 66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63" name="Shape 66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64" name="Shape 66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65" name="Shape 66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66" name="Shape 666"/>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667" name="Shape 667"/>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5"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1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980514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4" name="Shape 674"/>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75" name="Shape 675"/>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76" name="Shape 676"/>
          <p:cNvCxnSpPr>
            <a:stCxn id="674" idx="0"/>
            <a:endCxn id="675"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77" name="Shape 677"/>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78" name="Shape 678"/>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79" name="Shape 679"/>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80" name="Shape 680"/>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81" name="Shape 681"/>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82" name="Shape 682"/>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683" name="Shape 68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684" name="Shape 68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685" name="Shape 685"/>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686" name="Shape 686"/>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687" name="Shape 687"/>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688" name="Shape 688"/>
          <p:cNvPicPr preferRelativeResize="0"/>
          <p:nvPr/>
        </p:nvPicPr>
        <p:blipFill>
          <a:blip r:embed="rId6">
            <a:alphaModFix/>
          </a:blip>
          <a:stretch>
            <a:fillRect/>
          </a:stretch>
        </p:blipFill>
        <p:spPr>
          <a:xfrm>
            <a:off x="3844861" y="2946751"/>
            <a:ext cx="165775" cy="235575"/>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45350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692"/>
        <p:cNvGrpSpPr/>
        <p:nvPr/>
      </p:nvGrpSpPr>
      <p:grpSpPr>
        <a:xfrm>
          <a:off x="0" y="0"/>
          <a:ext cx="0" cy="0"/>
          <a:chOff x="0" y="0"/>
          <a:chExt cx="0" cy="0"/>
        </a:xfrm>
      </p:grpSpPr>
      <p:sp>
        <p:nvSpPr>
          <p:cNvPr id="695" name="Shape 69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96" name="Shape 69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97" name="Shape 697"/>
          <p:cNvCxnSpPr>
            <a:stCxn id="695" idx="0"/>
            <a:endCxn id="69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98" name="Shape 69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99" name="Shape 69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00" name="Shape 70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01" name="Shape 70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02" name="Shape 70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03" name="Shape 703"/>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704" name="Shape 704"/>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05" name="Shape 705"/>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06" name="Shape 706"/>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07" name="Shape 707"/>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08" name="Shape 708"/>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09" name="Shape 709"/>
          <p:cNvPicPr preferRelativeResize="0"/>
          <p:nvPr/>
        </p:nvPicPr>
        <p:blipFill>
          <a:blip r:embed="rId6">
            <a:alphaModFix/>
          </a:blip>
          <a:stretch>
            <a:fillRect/>
          </a:stretch>
        </p:blipFill>
        <p:spPr>
          <a:xfrm>
            <a:off x="3844861" y="2946751"/>
            <a:ext cx="165775" cy="235575"/>
          </a:xfrm>
          <a:prstGeom prst="rect">
            <a:avLst/>
          </a:prstGeom>
          <a:noFill/>
          <a:ln>
            <a:noFill/>
          </a:ln>
        </p:spPr>
      </p:pic>
      <p:sp>
        <p:nvSpPr>
          <p:cNvPr id="710" name="Shape 710"/>
          <p:cNvSpPr txBox="1"/>
          <p:nvPr/>
        </p:nvSpPr>
        <p:spPr>
          <a:xfrm>
            <a:off x="5767325" y="2375000"/>
            <a:ext cx="2769300" cy="1429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 (upconv)</a:t>
            </a:r>
          </a:p>
        </p:txBody>
      </p:sp>
      <p:cxnSp>
        <p:nvCxnSpPr>
          <p:cNvPr id="711" name="Shape 711"/>
          <p:cNvCxnSpPr/>
          <p:nvPr/>
        </p:nvCxnSpPr>
        <p:spPr>
          <a:xfrm rot="10800000" flipH="1">
            <a:off x="5193425" y="2941137"/>
            <a:ext cx="551700" cy="493800"/>
          </a:xfrm>
          <a:prstGeom prst="straightConnector1">
            <a:avLst/>
          </a:prstGeom>
          <a:noFill/>
          <a:ln w="19050" cap="flat" cmpd="sng">
            <a:solidFill>
              <a:srgbClr val="FF0000"/>
            </a:solidFill>
            <a:prstDash val="solid"/>
            <a:round/>
            <a:headEnd type="none" w="lg" len="lg"/>
            <a:tailEnd type="triangle" w="lg" len="lg"/>
          </a:ln>
        </p:spPr>
      </p:cxnSp>
      <p:sp>
        <p:nvSpPr>
          <p:cNvPr id="22"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70238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8" name="Shape 71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19" name="Shape 71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20" name="Shape 720"/>
          <p:cNvCxnSpPr>
            <a:stCxn id="718" idx="0"/>
            <a:endCxn id="71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21" name="Shape 72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22" name="Shape 72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23" name="Shape 72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24" name="Shape 72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25" name="Shape 72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26" name="Shape 726"/>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727" name="Shape 727"/>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28" name="Shape 728"/>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29" name="Shape 729"/>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30" name="Shape 730"/>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31" name="Shape 731"/>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32" name="Shape 732"/>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33" name="Shape 733"/>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34" name="Shape 734"/>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35" name="Shape 735"/>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36" name="Shape 736"/>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37" name="Shape 737"/>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38" name="Shape 738"/>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26"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16096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5" name="Shape 74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46" name="Shape 74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47" name="Shape 747"/>
          <p:cNvCxnSpPr>
            <a:stCxn id="745" idx="0"/>
            <a:endCxn id="74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48" name="Shape 74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49" name="Shape 74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50" name="Shape 75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51" name="Shape 75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52" name="Shape 75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53" name="Shape 75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54" name="Shape 75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55" name="Shape 755"/>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56" name="Shape 756"/>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57" name="Shape 757"/>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58" name="Shape 758"/>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59" name="Shape 759"/>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60" name="Shape 760"/>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61" name="Shape 761"/>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62" name="Shape 762"/>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63" name="Shape 763"/>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64" name="Shape 764"/>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765" name="Shape 765"/>
          <p:cNvSpPr txBox="1"/>
          <p:nvPr/>
        </p:nvSpPr>
        <p:spPr>
          <a:xfrm>
            <a:off x="2828275" y="1808062"/>
            <a:ext cx="2124300" cy="479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L2 Loss function: </a:t>
            </a:r>
          </a:p>
        </p:txBody>
      </p:sp>
      <p:pic>
        <p:nvPicPr>
          <p:cNvPr id="766" name="Shape 766"/>
          <p:cNvPicPr preferRelativeResize="0"/>
          <p:nvPr/>
        </p:nvPicPr>
        <p:blipFill>
          <a:blip r:embed="rId7">
            <a:alphaModFix/>
          </a:blip>
          <a:stretch>
            <a:fillRect/>
          </a:stretch>
        </p:blipFill>
        <p:spPr>
          <a:xfrm>
            <a:off x="3501773" y="2252751"/>
            <a:ext cx="847150" cy="269249"/>
          </a:xfrm>
          <a:prstGeom prst="rect">
            <a:avLst/>
          </a:prstGeom>
          <a:noFill/>
          <a:ln>
            <a:noFill/>
          </a:ln>
        </p:spPr>
      </p:pic>
      <p:cxnSp>
        <p:nvCxnSpPr>
          <p:cNvPr id="767" name="Shape 767"/>
          <p:cNvCxnSpPr/>
          <p:nvPr/>
        </p:nvCxnSpPr>
        <p:spPr>
          <a:xfrm rot="10800000">
            <a:off x="3927760" y="2574325"/>
            <a:ext cx="0" cy="354900"/>
          </a:xfrm>
          <a:prstGeom prst="straightConnector1">
            <a:avLst/>
          </a:prstGeom>
          <a:noFill/>
          <a:ln w="19050" cap="flat" cmpd="sng">
            <a:solidFill>
              <a:schemeClr val="dk2"/>
            </a:solidFill>
            <a:prstDash val="solid"/>
            <a:round/>
            <a:headEnd type="none" w="lg" len="lg"/>
            <a:tailEnd type="triangle" w="lg" len="lg"/>
          </a:ln>
        </p:spPr>
      </p:cxnSp>
      <p:sp>
        <p:nvSpPr>
          <p:cNvPr id="768" name="Shape 768"/>
          <p:cNvSpPr/>
          <p:nvPr/>
        </p:nvSpPr>
        <p:spPr>
          <a:xfrm>
            <a:off x="4527150" y="2368750"/>
            <a:ext cx="1085950" cy="2648800"/>
          </a:xfrm>
          <a:custGeom>
            <a:avLst/>
            <a:gdLst/>
            <a:ahLst/>
            <a:cxnLst/>
            <a:rect l="0" t="0" r="0" b="0"/>
            <a:pathLst>
              <a:path w="43438" h="105952" extrusionOk="0">
                <a:moveTo>
                  <a:pt x="16730" y="105952"/>
                </a:moveTo>
                <a:lnTo>
                  <a:pt x="43438" y="105952"/>
                </a:lnTo>
                <a:lnTo>
                  <a:pt x="43438" y="0"/>
                </a:lnTo>
                <a:lnTo>
                  <a:pt x="0" y="0"/>
                </a:lnTo>
              </a:path>
            </a:pathLst>
          </a:custGeom>
          <a:noFill/>
          <a:ln w="19050" cap="flat" cmpd="sng">
            <a:solidFill>
              <a:schemeClr val="dk2"/>
            </a:solidFill>
            <a:prstDash val="solid"/>
            <a:round/>
            <a:headEnd type="none" w="lg" len="lg"/>
            <a:tailEnd type="triangle" w="lg" len="lg"/>
          </a:ln>
        </p:spPr>
      </p:sp>
      <p:sp>
        <p:nvSpPr>
          <p:cNvPr id="769" name="Shape 769"/>
          <p:cNvSpPr txBox="1"/>
          <p:nvPr/>
        </p:nvSpPr>
        <p:spPr>
          <a:xfrm>
            <a:off x="0" y="857250"/>
            <a:ext cx="3000000" cy="3000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sp>
        <p:nvSpPr>
          <p:cNvPr id="770" name="Shape 770"/>
          <p:cNvSpPr txBox="1"/>
          <p:nvPr/>
        </p:nvSpPr>
        <p:spPr>
          <a:xfrm>
            <a:off x="274925" y="1623175"/>
            <a:ext cx="2562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31"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7860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Learning</a:t>
            </a:r>
          </a:p>
        </p:txBody>
      </p:sp>
      <p:sp>
        <p:nvSpPr>
          <p:cNvPr id="3" name="Content Placeholder 2"/>
          <p:cNvSpPr>
            <a:spLocks noGrp="1"/>
          </p:cNvSpPr>
          <p:nvPr>
            <p:ph idx="1"/>
          </p:nvPr>
        </p:nvSpPr>
        <p:spPr/>
        <p:txBody>
          <a:bodyPr/>
          <a:lstStyle/>
          <a:p>
            <a:r>
              <a:rPr lang="en-US" dirty="0"/>
              <a:t>Supervised learning</a:t>
            </a:r>
          </a:p>
          <a:p>
            <a:pPr lvl="1"/>
            <a:r>
              <a:rPr lang="en-US" dirty="0"/>
              <a:t>Learning from a “teacher”</a:t>
            </a:r>
          </a:p>
          <a:p>
            <a:pPr lvl="1"/>
            <a:r>
              <a:rPr lang="en-US" dirty="0"/>
              <a:t>Training data includes desired outputs</a:t>
            </a:r>
          </a:p>
          <a:p>
            <a:endParaRPr lang="en-US" dirty="0"/>
          </a:p>
          <a:p>
            <a:r>
              <a:rPr lang="en-US" dirty="0"/>
              <a:t>Reinforcement learning</a:t>
            </a:r>
          </a:p>
          <a:p>
            <a:pPr lvl="1"/>
            <a:r>
              <a:rPr lang="en-US" dirty="0"/>
              <a:t>Learning to act under delayed evaluative feedback (rewards)</a:t>
            </a:r>
          </a:p>
          <a:p>
            <a:endParaRPr lang="en-US" dirty="0"/>
          </a:p>
          <a:p>
            <a:r>
              <a:rPr lang="en-US" dirty="0"/>
              <a:t>Unsupervised learning</a:t>
            </a:r>
          </a:p>
          <a:p>
            <a:pPr lvl="1"/>
            <a:r>
              <a:rPr lang="en-US" dirty="0"/>
              <a:t>Discover structure in data</a:t>
            </a:r>
          </a:p>
          <a:p>
            <a:pPr lvl="1"/>
            <a:r>
              <a:rPr lang="en-US" dirty="0"/>
              <a:t>Training data does not include desired outputs</a:t>
            </a:r>
          </a:p>
          <a:p>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lumMod val="50000"/>
                  </a:prstClr>
                </a:solidFill>
                <a:effectLst/>
                <a:uLnTx/>
                <a:uFillTx/>
                <a:latin typeface="Arial" pitchFamily="-112" charset="0"/>
              </a:rPr>
              <a:t>(C) Dhruv Batra </a:t>
            </a:r>
            <a:endParaRPr kumimoji="0" lang="en-US" sz="1400" b="0" i="0" u="none" strike="noStrike" kern="1200" cap="none" spc="0" normalizeH="0" baseline="0" noProof="0" dirty="0">
              <a:ln>
                <a:noFill/>
              </a:ln>
              <a:solidFill>
                <a:prstClr val="white">
                  <a:lumMod val="50000"/>
                </a:prstClr>
              </a:solidFill>
              <a:effectLst/>
              <a:uLnTx/>
              <a:uFillTx/>
              <a:latin typeface="Arial" pitchFamily="-112" charset="0"/>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34A590-6033-DE48-865B-A0558AEFCBD1}" type="slidenum">
              <a:rPr kumimoji="0" lang="en-US" sz="1400" b="0" i="0" u="none" strike="noStrike" kern="1200" cap="none" spc="0" normalizeH="0" baseline="0" noProof="0" smtClean="0">
                <a:ln>
                  <a:noFill/>
                </a:ln>
                <a:solidFill>
                  <a:prstClr val="white">
                    <a:lumMod val="50000"/>
                  </a:prstClr>
                </a:solidFill>
                <a:effectLst/>
                <a:uLnTx/>
                <a:uFillTx/>
                <a:latin typeface="Arial" pitchFamily="-112"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prstClr val="white">
                  <a:lumMod val="50000"/>
                </a:prstClr>
              </a:solidFill>
              <a:effectLst/>
              <a:uLnTx/>
              <a:uFillTx/>
              <a:latin typeface="Arial" pitchFamily="-112" charset="0"/>
            </a:endParaRPr>
          </a:p>
        </p:txBody>
      </p:sp>
    </p:spTree>
    <p:extLst>
      <p:ext uri="{BB962C8B-B14F-4D97-AF65-F5344CB8AC3E}">
        <p14:creationId xmlns:p14="http://schemas.microsoft.com/office/powerpoint/2010/main" val="4057037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7" name="Shape 777"/>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78" name="Shape 778"/>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79" name="Shape 779"/>
          <p:cNvCxnSpPr>
            <a:stCxn id="777" idx="0"/>
            <a:endCxn id="778"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80" name="Shape 780"/>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81" name="Shape 781"/>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82" name="Shape 782"/>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83" name="Shape 783"/>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84" name="Shape 784"/>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85" name="Shape 785"/>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86" name="Shape 786"/>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87" name="Shape 787"/>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88" name="Shape 788"/>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89" name="Shape 789"/>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90" name="Shape 790"/>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91" name="Shape 791"/>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92" name="Shape 792"/>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93" name="Shape 793"/>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94" name="Shape 794"/>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95" name="Shape 795"/>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96" name="Shape 796"/>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797" name="Shape 797"/>
          <p:cNvSpPr txBox="1"/>
          <p:nvPr/>
        </p:nvSpPr>
        <p:spPr>
          <a:xfrm>
            <a:off x="2828275" y="1808062"/>
            <a:ext cx="2124300" cy="479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L2 Loss function: </a:t>
            </a:r>
          </a:p>
        </p:txBody>
      </p:sp>
      <p:pic>
        <p:nvPicPr>
          <p:cNvPr id="798" name="Shape 798"/>
          <p:cNvPicPr preferRelativeResize="0"/>
          <p:nvPr/>
        </p:nvPicPr>
        <p:blipFill>
          <a:blip r:embed="rId7">
            <a:alphaModFix/>
          </a:blip>
          <a:stretch>
            <a:fillRect/>
          </a:stretch>
        </p:blipFill>
        <p:spPr>
          <a:xfrm>
            <a:off x="3501773" y="2252751"/>
            <a:ext cx="847150" cy="269249"/>
          </a:xfrm>
          <a:prstGeom prst="rect">
            <a:avLst/>
          </a:prstGeom>
          <a:noFill/>
          <a:ln>
            <a:noFill/>
          </a:ln>
        </p:spPr>
      </p:pic>
      <p:cxnSp>
        <p:nvCxnSpPr>
          <p:cNvPr id="799" name="Shape 799"/>
          <p:cNvCxnSpPr/>
          <p:nvPr/>
        </p:nvCxnSpPr>
        <p:spPr>
          <a:xfrm rot="10800000">
            <a:off x="3927760" y="2574325"/>
            <a:ext cx="0" cy="354900"/>
          </a:xfrm>
          <a:prstGeom prst="straightConnector1">
            <a:avLst/>
          </a:prstGeom>
          <a:noFill/>
          <a:ln w="19050" cap="flat" cmpd="sng">
            <a:solidFill>
              <a:schemeClr val="dk2"/>
            </a:solidFill>
            <a:prstDash val="solid"/>
            <a:round/>
            <a:headEnd type="none" w="lg" len="lg"/>
            <a:tailEnd type="triangle" w="lg" len="lg"/>
          </a:ln>
        </p:spPr>
      </p:cxnSp>
      <p:sp>
        <p:nvSpPr>
          <p:cNvPr id="800" name="Shape 800"/>
          <p:cNvSpPr/>
          <p:nvPr/>
        </p:nvSpPr>
        <p:spPr>
          <a:xfrm>
            <a:off x="4527150" y="2368750"/>
            <a:ext cx="1085950" cy="2648800"/>
          </a:xfrm>
          <a:custGeom>
            <a:avLst/>
            <a:gdLst/>
            <a:ahLst/>
            <a:cxnLst/>
            <a:rect l="0" t="0" r="0" b="0"/>
            <a:pathLst>
              <a:path w="43438" h="105952" extrusionOk="0">
                <a:moveTo>
                  <a:pt x="16730" y="105952"/>
                </a:moveTo>
                <a:lnTo>
                  <a:pt x="43438" y="105952"/>
                </a:lnTo>
                <a:lnTo>
                  <a:pt x="43438" y="0"/>
                </a:lnTo>
                <a:lnTo>
                  <a:pt x="0" y="0"/>
                </a:lnTo>
              </a:path>
            </a:pathLst>
          </a:custGeom>
          <a:noFill/>
          <a:ln w="19050" cap="flat" cmpd="sng">
            <a:solidFill>
              <a:schemeClr val="dk2"/>
            </a:solidFill>
            <a:prstDash val="solid"/>
            <a:round/>
            <a:headEnd type="none" w="lg" len="lg"/>
            <a:tailEnd type="triangle" w="lg" len="lg"/>
          </a:ln>
        </p:spPr>
      </p:sp>
      <p:sp>
        <p:nvSpPr>
          <p:cNvPr id="801" name="Shape 801"/>
          <p:cNvSpPr txBox="1"/>
          <p:nvPr/>
        </p:nvSpPr>
        <p:spPr>
          <a:xfrm>
            <a:off x="0" y="857250"/>
            <a:ext cx="3000000" cy="3000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sp>
        <p:nvSpPr>
          <p:cNvPr id="802" name="Shape 802"/>
          <p:cNvSpPr txBox="1"/>
          <p:nvPr/>
        </p:nvSpPr>
        <p:spPr>
          <a:xfrm>
            <a:off x="274925" y="1623175"/>
            <a:ext cx="2562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803" name="Shape 803"/>
          <p:cNvSpPr txBox="1"/>
          <p:nvPr/>
        </p:nvSpPr>
        <p:spPr>
          <a:xfrm>
            <a:off x="4770725" y="1623175"/>
            <a:ext cx="1920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Doesn’t use labels!</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32"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65197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67A2ED-D288-D741-81F0-936909E58B5F}"/>
              </a:ext>
            </a:extLst>
          </p:cNvPr>
          <p:cNvSpPr>
            <a:spLocks noGrp="1"/>
          </p:cNvSpPr>
          <p:nvPr>
            <p:ph type="title"/>
          </p:nvPr>
        </p:nvSpPr>
        <p:spPr/>
        <p:txBody>
          <a:bodyPr/>
          <a:lstStyle/>
          <a:p>
            <a:r>
              <a:rPr lang="en-US" dirty="0"/>
              <a:t>Autoencoders</a:t>
            </a:r>
          </a:p>
        </p:txBody>
      </p:sp>
      <p:sp>
        <p:nvSpPr>
          <p:cNvPr id="6" name="Content Placeholder 5">
            <a:extLst>
              <a:ext uri="{FF2B5EF4-FFF2-40B4-BE49-F238E27FC236}">
                <a16:creationId xmlns:a16="http://schemas.microsoft.com/office/drawing/2014/main" id="{8DB3384C-4EB6-3A42-80D3-1D5D85CD12B8}"/>
              </a:ext>
            </a:extLst>
          </p:cNvPr>
          <p:cNvSpPr>
            <a:spLocks noGrp="1"/>
          </p:cNvSpPr>
          <p:nvPr>
            <p:ph idx="1"/>
          </p:nvPr>
        </p:nvSpPr>
        <p:spPr/>
        <p:txBody>
          <a:bodyPr/>
          <a:lstStyle/>
          <a:p>
            <a:r>
              <a:rPr lang="en-US" dirty="0"/>
              <a:t>Demo</a:t>
            </a:r>
          </a:p>
          <a:p>
            <a:pPr lvl="1"/>
            <a:r>
              <a:rPr lang="en-US" dirty="0">
                <a:hlinkClick r:id="rId2"/>
              </a:rPr>
              <a:t>https://cs.stanford.edu/people/karpathy/convnetjs/demo/autoencoder.html</a:t>
            </a:r>
            <a:endParaRPr lang="en-US" dirty="0"/>
          </a:p>
          <a:p>
            <a:pPr lvl="1"/>
            <a:endParaRPr lang="en-US" dirty="0"/>
          </a:p>
        </p:txBody>
      </p:sp>
      <p:sp>
        <p:nvSpPr>
          <p:cNvPr id="4" name="Slide Number Placeholder 3">
            <a:extLst>
              <a:ext uri="{FF2B5EF4-FFF2-40B4-BE49-F238E27FC236}">
                <a16:creationId xmlns:a16="http://schemas.microsoft.com/office/drawing/2014/main" id="{F6891063-56F0-4A47-BC2A-2DDAE6E7F4BF}"/>
              </a:ext>
            </a:extLst>
          </p:cNvPr>
          <p:cNvSpPr>
            <a:spLocks noGrp="1"/>
          </p:cNvSpPr>
          <p:nvPr>
            <p:ph type="sldNum" sz="quarter" idx="12"/>
          </p:nvPr>
        </p:nvSpPr>
        <p:spPr/>
        <p:txBody>
          <a:bodyPr/>
          <a:lstStyle/>
          <a:p>
            <a:fld id="{00000000-1234-1234-1234-123412341234}" type="slidenum">
              <a:rPr lang="en" sz="2000" smtClean="0">
                <a:solidFill>
                  <a:srgbClr val="FFFFFF"/>
                </a:solidFill>
              </a:rPr>
              <a:pPr/>
              <a:t>41</a:t>
            </a:fld>
            <a:endParaRPr lang="en" sz="2000">
              <a:solidFill>
                <a:srgbClr val="FFFFFF"/>
              </a:solidFill>
            </a:endParaRPr>
          </a:p>
        </p:txBody>
      </p:sp>
    </p:spTree>
    <p:extLst>
      <p:ext uri="{BB962C8B-B14F-4D97-AF65-F5344CB8AC3E}">
        <p14:creationId xmlns:p14="http://schemas.microsoft.com/office/powerpoint/2010/main" val="4040361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10" name="Shape 810"/>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11" name="Shape 811"/>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12" name="Shape 812"/>
          <p:cNvCxnSpPr>
            <a:stCxn id="810" idx="0"/>
            <a:endCxn id="811"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13" name="Shape 813"/>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14" name="Shape 814"/>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15" name="Shape 815"/>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16" name="Shape 816"/>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817" name="Shape 817"/>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818" name="Shape 818"/>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819" name="Shape 819"/>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cxnSp>
        <p:nvCxnSpPr>
          <p:cNvPr id="820" name="Shape 820"/>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21" name="Shape 821"/>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22" name="Shape 822"/>
          <p:cNvPicPr preferRelativeResize="0"/>
          <p:nvPr/>
        </p:nvPicPr>
        <p:blipFill>
          <a:blip r:embed="rId5">
            <a:alphaModFix/>
          </a:blip>
          <a:stretch>
            <a:fillRect/>
          </a:stretch>
        </p:blipFill>
        <p:spPr>
          <a:xfrm>
            <a:off x="3844861" y="2946751"/>
            <a:ext cx="165775" cy="235575"/>
          </a:xfrm>
          <a:prstGeom prst="rect">
            <a:avLst/>
          </a:prstGeom>
          <a:noFill/>
          <a:ln>
            <a:noFill/>
          </a:ln>
        </p:spPr>
      </p:pic>
      <p:sp>
        <p:nvSpPr>
          <p:cNvPr id="823" name="Shape 823"/>
          <p:cNvSpPr txBox="1"/>
          <p:nvPr/>
        </p:nvSpPr>
        <p:spPr>
          <a:xfrm>
            <a:off x="5896500" y="3761625"/>
            <a:ext cx="2234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After training, </a:t>
            </a:r>
          </a:p>
          <a:p>
            <a:pPr algn="l" eaLnBrk="1" fontAlgn="auto" hangingPunct="1">
              <a:spcBef>
                <a:spcPts val="0"/>
              </a:spcBef>
              <a:spcAft>
                <a:spcPts val="0"/>
              </a:spcAft>
            </a:pPr>
            <a:r>
              <a:rPr lang="en" sz="1600" kern="0">
                <a:solidFill>
                  <a:srgbClr val="000000"/>
                </a:solidFill>
                <a:latin typeface="Arial"/>
                <a:ea typeface="Arial"/>
                <a:cs typeface="Arial"/>
                <a:sym typeface="Arial"/>
              </a:rPr>
              <a:t>throw away decoder</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cxnSp>
        <p:nvCxnSpPr>
          <p:cNvPr id="824" name="Shape 824"/>
          <p:cNvCxnSpPr>
            <a:endCxn id="818" idx="2"/>
          </p:cNvCxnSpPr>
          <p:nvPr/>
        </p:nvCxnSpPr>
        <p:spPr>
          <a:xfrm rot="10800000">
            <a:off x="4870575" y="3759500"/>
            <a:ext cx="949800" cy="248700"/>
          </a:xfrm>
          <a:prstGeom prst="straightConnector1">
            <a:avLst/>
          </a:prstGeom>
          <a:noFill/>
          <a:ln w="19050" cap="flat" cmpd="sng">
            <a:solidFill>
              <a:srgbClr val="FF0000"/>
            </a:solidFill>
            <a:prstDash val="solid"/>
            <a:round/>
            <a:headEnd type="none" w="lg" len="lg"/>
            <a:tailEnd type="triangle" w="lg" len="lg"/>
          </a:ln>
        </p:spPr>
      </p:cxnSp>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17068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31" name="Shape 831"/>
          <p:cNvSpPr/>
          <p:nvPr/>
        </p:nvSpPr>
        <p:spPr>
          <a:xfrm>
            <a:off x="32184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32" name="Shape 832"/>
          <p:cNvSpPr/>
          <p:nvPr/>
        </p:nvSpPr>
        <p:spPr>
          <a:xfrm>
            <a:off x="36262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33" name="Shape 833"/>
          <p:cNvCxnSpPr>
            <a:stCxn id="831" idx="0"/>
            <a:endCxn id="832" idx="2"/>
          </p:cNvCxnSpPr>
          <p:nvPr/>
        </p:nvCxnSpPr>
        <p:spPr>
          <a:xfrm rot="10800000">
            <a:off x="42325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34" name="Shape 834"/>
          <p:cNvSpPr txBox="1"/>
          <p:nvPr/>
        </p:nvSpPr>
        <p:spPr>
          <a:xfrm>
            <a:off x="45375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35" name="Shape 835"/>
          <p:cNvSpPr txBox="1"/>
          <p:nvPr/>
        </p:nvSpPr>
        <p:spPr>
          <a:xfrm>
            <a:off x="16474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36" name="Shape 836"/>
          <p:cNvSpPr txBox="1"/>
          <p:nvPr/>
        </p:nvSpPr>
        <p:spPr>
          <a:xfrm>
            <a:off x="21046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37" name="Shape 837"/>
          <p:cNvPicPr preferRelativeResize="0"/>
          <p:nvPr/>
        </p:nvPicPr>
        <p:blipFill>
          <a:blip r:embed="rId3">
            <a:alphaModFix/>
          </a:blip>
          <a:stretch>
            <a:fillRect/>
          </a:stretch>
        </p:blipFill>
        <p:spPr>
          <a:xfrm>
            <a:off x="4143297" y="4931984"/>
            <a:ext cx="178500" cy="159731"/>
          </a:xfrm>
          <a:prstGeom prst="rect">
            <a:avLst/>
          </a:prstGeom>
          <a:noFill/>
          <a:ln>
            <a:noFill/>
          </a:ln>
        </p:spPr>
      </p:pic>
      <p:pic>
        <p:nvPicPr>
          <p:cNvPr id="838" name="Shape 838"/>
          <p:cNvPicPr preferRelativeResize="0"/>
          <p:nvPr/>
        </p:nvPicPr>
        <p:blipFill>
          <a:blip r:embed="rId4">
            <a:alphaModFix/>
          </a:blip>
          <a:stretch>
            <a:fillRect/>
          </a:stretch>
        </p:blipFill>
        <p:spPr>
          <a:xfrm>
            <a:off x="4143300" y="3949022"/>
            <a:ext cx="178500" cy="178500"/>
          </a:xfrm>
          <a:prstGeom prst="rect">
            <a:avLst/>
          </a:prstGeom>
          <a:noFill/>
          <a:ln>
            <a:noFill/>
          </a:ln>
        </p:spPr>
      </p:pic>
      <p:cxnSp>
        <p:nvCxnSpPr>
          <p:cNvPr id="839" name="Shape 839"/>
          <p:cNvCxnSpPr/>
          <p:nvPr/>
        </p:nvCxnSpPr>
        <p:spPr>
          <a:xfrm rot="10800000">
            <a:off x="42325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40" name="Shape 840"/>
          <p:cNvSpPr/>
          <p:nvPr/>
        </p:nvSpPr>
        <p:spPr>
          <a:xfrm>
            <a:off x="4028677" y="2928000"/>
            <a:ext cx="407700" cy="3114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41" name="Shape 841"/>
          <p:cNvSpPr txBox="1"/>
          <p:nvPr/>
        </p:nvSpPr>
        <p:spPr>
          <a:xfrm>
            <a:off x="45375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Classifier</a:t>
            </a:r>
          </a:p>
        </p:txBody>
      </p:sp>
      <p:sp>
        <p:nvSpPr>
          <p:cNvPr id="842" name="Shape 842"/>
          <p:cNvSpPr txBox="1"/>
          <p:nvPr/>
        </p:nvSpPr>
        <p:spPr>
          <a:xfrm>
            <a:off x="2104675" y="2797700"/>
            <a:ext cx="1882200" cy="5964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Predicted Label</a:t>
            </a:r>
          </a:p>
        </p:txBody>
      </p:sp>
      <p:cxnSp>
        <p:nvCxnSpPr>
          <p:cNvPr id="843" name="Shape 843"/>
          <p:cNvCxnSpPr/>
          <p:nvPr/>
        </p:nvCxnSpPr>
        <p:spPr>
          <a:xfrm>
            <a:off x="5951475" y="2846350"/>
            <a:ext cx="0" cy="2378700"/>
          </a:xfrm>
          <a:prstGeom prst="straightConnector1">
            <a:avLst/>
          </a:prstGeom>
          <a:noFill/>
          <a:ln w="19050" cap="flat" cmpd="sng">
            <a:solidFill>
              <a:schemeClr val="dk2"/>
            </a:solidFill>
            <a:prstDash val="solid"/>
            <a:round/>
            <a:headEnd type="none" w="lg" len="lg"/>
            <a:tailEnd type="triangle" w="lg" len="lg"/>
          </a:ln>
        </p:spPr>
      </p:cxnSp>
      <p:sp>
        <p:nvSpPr>
          <p:cNvPr id="844" name="Shape 844"/>
          <p:cNvSpPr txBox="1"/>
          <p:nvPr/>
        </p:nvSpPr>
        <p:spPr>
          <a:xfrm>
            <a:off x="5965800" y="3279775"/>
            <a:ext cx="2163900" cy="1192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Fine-tune</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encoder</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jointly with</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classifier</a:t>
            </a: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845" name="Shape 845"/>
          <p:cNvPicPr preferRelativeResize="0"/>
          <p:nvPr/>
        </p:nvPicPr>
        <p:blipFill>
          <a:blip r:embed="rId5">
            <a:alphaModFix/>
          </a:blip>
          <a:stretch>
            <a:fillRect/>
          </a:stretch>
        </p:blipFill>
        <p:spPr>
          <a:xfrm>
            <a:off x="4154663" y="2946751"/>
            <a:ext cx="155713" cy="235575"/>
          </a:xfrm>
          <a:prstGeom prst="rect">
            <a:avLst/>
          </a:prstGeom>
          <a:noFill/>
          <a:ln>
            <a:noFill/>
          </a:ln>
        </p:spPr>
      </p:pic>
      <p:sp>
        <p:nvSpPr>
          <p:cNvPr id="846" name="Shape 846"/>
          <p:cNvSpPr/>
          <p:nvPr/>
        </p:nvSpPr>
        <p:spPr>
          <a:xfrm>
            <a:off x="5095477" y="2928000"/>
            <a:ext cx="407700" cy="3114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47" name="Shape 847"/>
          <p:cNvPicPr preferRelativeResize="0"/>
          <p:nvPr/>
        </p:nvPicPr>
        <p:blipFill>
          <a:blip r:embed="rId6">
            <a:alphaModFix/>
          </a:blip>
          <a:stretch>
            <a:fillRect/>
          </a:stretch>
        </p:blipFill>
        <p:spPr>
          <a:xfrm>
            <a:off x="5221474" y="2988369"/>
            <a:ext cx="155713" cy="171327"/>
          </a:xfrm>
          <a:prstGeom prst="rect">
            <a:avLst/>
          </a:prstGeom>
          <a:noFill/>
          <a:ln>
            <a:noFill/>
          </a:ln>
        </p:spPr>
      </p:pic>
      <p:sp>
        <p:nvSpPr>
          <p:cNvPr id="848" name="Shape 848"/>
          <p:cNvSpPr txBox="1"/>
          <p:nvPr/>
        </p:nvSpPr>
        <p:spPr>
          <a:xfrm>
            <a:off x="3662250" y="1853400"/>
            <a:ext cx="2124300" cy="799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Loss function (Softmax, etc)</a:t>
            </a:r>
          </a:p>
        </p:txBody>
      </p:sp>
      <p:cxnSp>
        <p:nvCxnSpPr>
          <p:cNvPr id="849" name="Shape 849"/>
          <p:cNvCxnSpPr/>
          <p:nvPr/>
        </p:nvCxnSpPr>
        <p:spPr>
          <a:xfrm rot="10800000" flipH="1">
            <a:off x="4232525" y="2522700"/>
            <a:ext cx="397500" cy="405300"/>
          </a:xfrm>
          <a:prstGeom prst="straightConnector1">
            <a:avLst/>
          </a:prstGeom>
          <a:noFill/>
          <a:ln w="19050" cap="flat" cmpd="sng">
            <a:solidFill>
              <a:schemeClr val="dk2"/>
            </a:solidFill>
            <a:prstDash val="solid"/>
            <a:round/>
            <a:headEnd type="none" w="lg" len="lg"/>
            <a:tailEnd type="triangle" w="lg" len="lg"/>
          </a:ln>
        </p:spPr>
      </p:cxnSp>
      <p:cxnSp>
        <p:nvCxnSpPr>
          <p:cNvPr id="850" name="Shape 850"/>
          <p:cNvCxnSpPr/>
          <p:nvPr/>
        </p:nvCxnSpPr>
        <p:spPr>
          <a:xfrm rot="10800000">
            <a:off x="4835325" y="2530200"/>
            <a:ext cx="452100" cy="397800"/>
          </a:xfrm>
          <a:prstGeom prst="straightConnector1">
            <a:avLst/>
          </a:prstGeom>
          <a:noFill/>
          <a:ln w="19050" cap="flat" cmpd="sng">
            <a:solidFill>
              <a:schemeClr val="dk2"/>
            </a:solidFill>
            <a:prstDash val="solid"/>
            <a:round/>
            <a:headEnd type="none" w="lg" len="lg"/>
            <a:tailEnd type="triangle" w="lg" len="lg"/>
          </a:ln>
        </p:spPr>
      </p:cxnSp>
      <p:sp>
        <p:nvSpPr>
          <p:cNvPr id="851" name="Shape 851"/>
          <p:cNvSpPr txBox="1"/>
          <p:nvPr/>
        </p:nvSpPr>
        <p:spPr>
          <a:xfrm>
            <a:off x="230000" y="3570550"/>
            <a:ext cx="2028300" cy="1192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Encoder can be used to initialize a </a:t>
            </a:r>
            <a:r>
              <a:rPr lang="en" sz="1600" b="1" kern="0">
                <a:solidFill>
                  <a:srgbClr val="000000"/>
                </a:solidFill>
                <a:latin typeface="Arial"/>
                <a:ea typeface="Arial"/>
                <a:cs typeface="Arial"/>
                <a:sym typeface="Arial"/>
              </a:rPr>
              <a:t>supervised</a:t>
            </a:r>
            <a:r>
              <a:rPr lang="en" sz="1600" kern="0">
                <a:solidFill>
                  <a:srgbClr val="000000"/>
                </a:solidFill>
                <a:latin typeface="Arial"/>
                <a:ea typeface="Arial"/>
                <a:cs typeface="Arial"/>
                <a:sym typeface="Arial"/>
              </a:rPr>
              <a:t> model</a:t>
            </a: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852" name="Shape 852"/>
          <p:cNvPicPr preferRelativeResize="0"/>
          <p:nvPr/>
        </p:nvPicPr>
        <p:blipFill rotWithShape="1">
          <a:blip r:embed="rId7">
            <a:alphaModFix/>
          </a:blip>
          <a:srcRect t="39531" r="17457" b="50819"/>
          <a:stretch/>
        </p:blipFill>
        <p:spPr>
          <a:xfrm>
            <a:off x="7193526" y="4738525"/>
            <a:ext cx="1817725" cy="363800"/>
          </a:xfrm>
          <a:prstGeom prst="rect">
            <a:avLst/>
          </a:prstGeom>
          <a:noFill/>
          <a:ln>
            <a:noFill/>
          </a:ln>
        </p:spPr>
      </p:pic>
      <p:sp>
        <p:nvSpPr>
          <p:cNvPr id="853" name="Shape 853"/>
          <p:cNvSpPr txBox="1"/>
          <p:nvPr/>
        </p:nvSpPr>
        <p:spPr>
          <a:xfrm>
            <a:off x="8109525" y="213368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plane</a:t>
            </a:r>
          </a:p>
        </p:txBody>
      </p:sp>
      <p:sp>
        <p:nvSpPr>
          <p:cNvPr id="854" name="Shape 854"/>
          <p:cNvSpPr txBox="1"/>
          <p:nvPr/>
        </p:nvSpPr>
        <p:spPr>
          <a:xfrm>
            <a:off x="7058600" y="241825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dog</a:t>
            </a:r>
          </a:p>
        </p:txBody>
      </p:sp>
      <p:sp>
        <p:nvSpPr>
          <p:cNvPr id="855" name="Shape 855"/>
          <p:cNvSpPr txBox="1"/>
          <p:nvPr/>
        </p:nvSpPr>
        <p:spPr>
          <a:xfrm>
            <a:off x="7772175" y="2418237"/>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deer</a:t>
            </a:r>
          </a:p>
        </p:txBody>
      </p:sp>
      <p:sp>
        <p:nvSpPr>
          <p:cNvPr id="856" name="Shape 856"/>
          <p:cNvSpPr txBox="1"/>
          <p:nvPr/>
        </p:nvSpPr>
        <p:spPr>
          <a:xfrm>
            <a:off x="7387425" y="213368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bird</a:t>
            </a:r>
          </a:p>
        </p:txBody>
      </p:sp>
      <p:sp>
        <p:nvSpPr>
          <p:cNvPr id="857" name="Shape 857"/>
          <p:cNvSpPr txBox="1"/>
          <p:nvPr/>
        </p:nvSpPr>
        <p:spPr>
          <a:xfrm>
            <a:off x="8416275" y="2418237"/>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truck</a:t>
            </a:r>
          </a:p>
        </p:txBody>
      </p:sp>
      <p:sp>
        <p:nvSpPr>
          <p:cNvPr id="858" name="Shape 858"/>
          <p:cNvSpPr txBox="1"/>
          <p:nvPr/>
        </p:nvSpPr>
        <p:spPr>
          <a:xfrm>
            <a:off x="7080075" y="3204437"/>
            <a:ext cx="2028300" cy="959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 for final task (sometimes with small data)</a:t>
            </a:r>
          </a:p>
        </p:txBody>
      </p:sp>
      <p:sp>
        <p:nvSpPr>
          <p:cNvPr id="33"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306530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5" name="Shape 86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66" name="Shape 86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67" name="Shape 867"/>
          <p:cNvCxnSpPr>
            <a:stCxn id="865" idx="0"/>
            <a:endCxn id="86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68" name="Shape 86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69" name="Shape 86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70" name="Shape 87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71" name="Shape 87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872" name="Shape 87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873" name="Shape 87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874" name="Shape 87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cxnSp>
        <p:nvCxnSpPr>
          <p:cNvPr id="875" name="Shape 875"/>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76" name="Shape 876"/>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77" name="Shape 877"/>
          <p:cNvPicPr preferRelativeResize="0"/>
          <p:nvPr/>
        </p:nvPicPr>
        <p:blipFill>
          <a:blip r:embed="rId5">
            <a:alphaModFix/>
          </a:blip>
          <a:stretch>
            <a:fillRect/>
          </a:stretch>
        </p:blipFill>
        <p:spPr>
          <a:xfrm>
            <a:off x="3844861" y="2946751"/>
            <a:ext cx="165775" cy="235575"/>
          </a:xfrm>
          <a:prstGeom prst="rect">
            <a:avLst/>
          </a:prstGeom>
          <a:noFill/>
          <a:ln>
            <a:noFill/>
          </a:ln>
        </p:spPr>
      </p:pic>
      <p:sp>
        <p:nvSpPr>
          <p:cNvPr id="878" name="Shape 878"/>
          <p:cNvSpPr txBox="1"/>
          <p:nvPr/>
        </p:nvSpPr>
        <p:spPr>
          <a:xfrm>
            <a:off x="5677725" y="1858400"/>
            <a:ext cx="3198900" cy="1628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Autoencoders can reconstruct data, and can learn features to initialize a supervised model</a:t>
            </a:r>
          </a:p>
          <a:p>
            <a:pPr algn="l" eaLnBrk="1" fontAlgn="auto" hangingPunct="1">
              <a:spcBef>
                <a:spcPts val="0"/>
              </a:spcBef>
              <a:spcAft>
                <a:spcPts val="0"/>
              </a:spcAft>
            </a:pPr>
            <a:endParaRPr sz="1600" kern="0">
              <a:solidFill>
                <a:srgbClr val="000000"/>
              </a:solidFill>
              <a:latin typeface="Arial"/>
              <a:ea typeface="Arial"/>
              <a:cs typeface="Arial"/>
              <a:sym typeface="Arial"/>
            </a:endParaRPr>
          </a:p>
          <a:p>
            <a:pPr algn="l" eaLnBrk="1" fontAlgn="auto" hangingPunct="1">
              <a:spcBef>
                <a:spcPts val="0"/>
              </a:spcBef>
              <a:spcAft>
                <a:spcPts val="0"/>
              </a:spcAft>
            </a:pPr>
            <a:r>
              <a:rPr lang="en" sz="1600" kern="0">
                <a:solidFill>
                  <a:srgbClr val="000000"/>
                </a:solidFill>
                <a:latin typeface="Arial"/>
                <a:ea typeface="Arial"/>
                <a:cs typeface="Arial"/>
                <a:sym typeface="Arial"/>
              </a:rPr>
              <a:t>Features capture factors of variation in training data. Can we generate new images from an autoencoder?</a:t>
            </a:r>
          </a:p>
        </p:txBody>
      </p:sp>
      <p:sp>
        <p:nvSpPr>
          <p:cNvPr id="19"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18012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Shape 884"/>
          <p:cNvSpPr txBox="1">
            <a:spLocks noGrp="1"/>
          </p:cNvSpPr>
          <p:nvPr>
            <p:ph type="title"/>
          </p:nvPr>
        </p:nvSpPr>
        <p:spPr>
          <a:xfrm>
            <a:off x="152400" y="228600"/>
            <a:ext cx="8229600" cy="857400"/>
          </a:xfrm>
          <a:prstGeom prst="rect">
            <a:avLst/>
          </a:prstGeom>
        </p:spPr>
        <p:txBody>
          <a:bodyPr lIns="91425" tIns="91425" rIns="91425" bIns="91425" anchor="ctr" anchorCtr="0">
            <a:noAutofit/>
          </a:bodyPr>
          <a:lstStyle/>
          <a:p>
            <a:r>
              <a:rPr lang="en" dirty="0" err="1"/>
              <a:t>Variational</a:t>
            </a:r>
            <a:r>
              <a:rPr lang="en" dirty="0"/>
              <a:t> </a:t>
            </a:r>
            <a:r>
              <a:rPr lang="en" dirty="0" err="1"/>
              <a:t>Autoencoders</a:t>
            </a:r>
            <a:endParaRPr lang="en" dirty="0"/>
          </a:p>
        </p:txBody>
      </p:sp>
      <p:sp>
        <p:nvSpPr>
          <p:cNvPr id="885" name="Shape 885"/>
          <p:cNvSpPr txBox="1"/>
          <p:nvPr/>
        </p:nvSpPr>
        <p:spPr>
          <a:xfrm>
            <a:off x="208675" y="1615825"/>
            <a:ext cx="87135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Probabilistic spin on autoencoders - will let us sample from the model to generate data!</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Image Credit: https://</a:t>
            </a:r>
            <a:r>
              <a:rPr lang="en-US" sz="1200" dirty="0" err="1"/>
              <a:t>jaan.io</a:t>
            </a:r>
            <a:r>
              <a:rPr lang="en-US" sz="1200" dirty="0"/>
              <a:t>/what-is-variational-autoencoder-</a:t>
            </a:r>
            <a:r>
              <a:rPr lang="en-US" sz="1200" dirty="0" err="1"/>
              <a:t>vae</a:t>
            </a:r>
            <a:r>
              <a:rPr lang="en-US" sz="1200" dirty="0"/>
              <a:t>-tutorial/</a:t>
            </a:r>
          </a:p>
        </p:txBody>
      </p:sp>
      <p:pic>
        <p:nvPicPr>
          <p:cNvPr id="6" name="Picture 2" descr="https://jaan.io/images/encoder-decoder.png">
            <a:extLst>
              <a:ext uri="{FF2B5EF4-FFF2-40B4-BE49-F238E27FC236}">
                <a16:creationId xmlns:a16="http://schemas.microsoft.com/office/drawing/2014/main" id="{DC918857-5BB4-874D-93A8-78AC3244C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553200" cy="29671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C7767F-D290-C74A-8E17-A5ED11990936}"/>
                  </a:ext>
                </a:extLst>
              </p:cNvPr>
              <p:cNvSpPr txBox="1"/>
              <p:nvPr/>
            </p:nvSpPr>
            <p:spPr>
              <a:xfrm>
                <a:off x="2743200" y="4186535"/>
                <a:ext cx="10668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q</m:t>
                      </m:r>
                      <m:r>
                        <a:rPr lang="en-US" sz="2400" i="1" baseline="-25000">
                          <a:latin typeface="Cambria Math" panose="02040503050406030204" pitchFamily="18" charset="0"/>
                          <a:ea typeface="Cambria Math" panose="02040503050406030204" pitchFamily="18" charset="0"/>
                        </a:rPr>
                        <m:t>𝜙</m:t>
                      </m:r>
                      <m:d>
                        <m:dPr>
                          <m:ctrlPr>
                            <a:rPr lang="en-US" sz="2400" b="0" i="1" baseline="-25000"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e>
                          <m:r>
                            <a:rPr lang="en-US" sz="2400" b="0" i="1" smtClean="0">
                              <a:latin typeface="Cambria Math" panose="02040503050406030204" pitchFamily="18" charset="0"/>
                              <a:ea typeface="Cambria Math" panose="02040503050406030204" pitchFamily="18" charset="0"/>
                            </a:rPr>
                            <m:t>𝑥</m:t>
                          </m:r>
                        </m:e>
                      </m:d>
                    </m:oMath>
                  </m:oMathPara>
                </a14:m>
                <a:endParaRPr lang="en-US" sz="2400" b="0" dirty="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C5C7767F-D290-C74A-8E17-A5ED11990936}"/>
                  </a:ext>
                </a:extLst>
              </p:cNvPr>
              <p:cNvSpPr txBox="1">
                <a:spLocks noRot="1" noChangeAspect="1" noMove="1" noResize="1" noEditPoints="1" noAdjustHandles="1" noChangeArrowheads="1" noChangeShapeType="1" noTextEdit="1"/>
              </p:cNvSpPr>
              <p:nvPr/>
            </p:nvSpPr>
            <p:spPr>
              <a:xfrm>
                <a:off x="2743200" y="4186535"/>
                <a:ext cx="1066800" cy="461665"/>
              </a:xfrm>
              <a:prstGeom prst="rect">
                <a:avLst/>
              </a:prstGeom>
              <a:blipFill>
                <a:blip r:embed="rId4"/>
                <a:stretch>
                  <a:fillRect l="-4762"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7E0B6C-6E3A-0646-A467-A166F6C51E55}"/>
                  </a:ext>
                </a:extLst>
              </p:cNvPr>
              <p:cNvSpPr txBox="1"/>
              <p:nvPr/>
            </p:nvSpPr>
            <p:spPr>
              <a:xfrm>
                <a:off x="6858000" y="4186535"/>
                <a:ext cx="9144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ea typeface="Cambria Math" panose="02040503050406030204" pitchFamily="18" charset="0"/>
                        </a:rPr>
                        <m:t>p</m:t>
                      </m:r>
                      <m:r>
                        <a:rPr lang="en-US" sz="2400" i="1" baseline="-25000" smtClean="0">
                          <a:latin typeface="Cambria Math" panose="02040503050406030204" pitchFamily="18" charset="0"/>
                          <a:ea typeface="Cambria Math" panose="02040503050406030204" pitchFamily="18" charset="0"/>
                        </a:rPr>
                        <m:t>𝜃</m:t>
                      </m:r>
                      <m:d>
                        <m:dPr>
                          <m:ctrlPr>
                            <a:rPr lang="en-US" sz="2400" b="0" i="1" baseline="-25000"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e>
                          <m:r>
                            <a:rPr lang="en-US" sz="2400" b="0" i="1" smtClean="0">
                              <a:latin typeface="Cambria Math" panose="02040503050406030204" pitchFamily="18" charset="0"/>
                              <a:ea typeface="Cambria Math" panose="02040503050406030204" pitchFamily="18" charset="0"/>
                            </a:rPr>
                            <m:t>𝑧</m:t>
                          </m:r>
                        </m:e>
                      </m:d>
                    </m:oMath>
                  </m:oMathPara>
                </a14:m>
                <a:endParaRPr lang="en-US" sz="2400"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A07E0B6C-6E3A-0646-A467-A166F6C51E55}"/>
                  </a:ext>
                </a:extLst>
              </p:cNvPr>
              <p:cNvSpPr txBox="1">
                <a:spLocks noRot="1" noChangeAspect="1" noMove="1" noResize="1" noEditPoints="1" noAdjustHandles="1" noChangeArrowheads="1" noChangeShapeType="1" noTextEdit="1"/>
              </p:cNvSpPr>
              <p:nvPr/>
            </p:nvSpPr>
            <p:spPr>
              <a:xfrm>
                <a:off x="6858000" y="4186535"/>
                <a:ext cx="914400" cy="461665"/>
              </a:xfrm>
              <a:prstGeom prst="rect">
                <a:avLst/>
              </a:prstGeom>
              <a:blipFill>
                <a:blip r:embed="rId5"/>
                <a:stretch>
                  <a:fillRect l="-13889" b="-8108"/>
                </a:stretch>
              </a:blipFill>
            </p:spPr>
            <p:txBody>
              <a:bodyPr/>
              <a:lstStyle/>
              <a:p>
                <a:r>
                  <a:rPr lang="en-US">
                    <a:noFill/>
                  </a:rPr>
                  <a:t> </a:t>
                </a:r>
              </a:p>
            </p:txBody>
          </p:sp>
        </mc:Fallback>
      </mc:AlternateContent>
    </p:spTree>
    <p:extLst>
      <p:ext uri="{BB962C8B-B14F-4D97-AF65-F5344CB8AC3E}">
        <p14:creationId xmlns:p14="http://schemas.microsoft.com/office/powerpoint/2010/main" val="836424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Variational</a:t>
            </a:r>
            <a:r>
              <a:rPr lang="en-US" sz="3800" dirty="0"/>
              <a:t> Auto Encoders</a:t>
            </a:r>
          </a:p>
        </p:txBody>
      </p:sp>
      <p:sp>
        <p:nvSpPr>
          <p:cNvPr id="3" name="Content Placeholder 2"/>
          <p:cNvSpPr>
            <a:spLocks noGrp="1"/>
          </p:cNvSpPr>
          <p:nvPr>
            <p:ph idx="1"/>
          </p:nvPr>
        </p:nvSpPr>
        <p:spPr/>
        <p:txBody>
          <a:bodyPr/>
          <a:lstStyle/>
          <a:p>
            <a:pPr marL="0" indent="0">
              <a:buNone/>
            </a:pPr>
            <a:r>
              <a:rPr lang="en-US" dirty="0"/>
              <a:t>VAEs are a combination of the following ideas:</a:t>
            </a:r>
          </a:p>
          <a:p>
            <a:endParaRPr lang="en-US" dirty="0"/>
          </a:p>
          <a:p>
            <a:pPr marL="457200" indent="-457200">
              <a:buFont typeface="+mj-lt"/>
              <a:buAutoNum type="arabicPeriod"/>
            </a:pPr>
            <a:r>
              <a:rPr lang="en-US" dirty="0"/>
              <a:t>Auto Encoders</a:t>
            </a:r>
          </a:p>
          <a:p>
            <a:pPr marL="457200" indent="-457200">
              <a:buFont typeface="+mj-lt"/>
              <a:buAutoNum type="arabicPeriod"/>
            </a:pPr>
            <a:endParaRPr lang="en-US" dirty="0"/>
          </a:p>
          <a:p>
            <a:pPr marL="457200" indent="-457200">
              <a:buFont typeface="+mj-lt"/>
              <a:buAutoNum type="arabicPeriod"/>
            </a:pPr>
            <a:r>
              <a:rPr lang="en-US" dirty="0" err="1"/>
              <a:t>Variational</a:t>
            </a:r>
            <a:r>
              <a:rPr lang="en-US" dirty="0"/>
              <a:t> Approximation</a:t>
            </a:r>
          </a:p>
          <a:p>
            <a:pPr lvl="1">
              <a:buFont typeface="Arial" charset="0"/>
              <a:buChar char="•"/>
            </a:pPr>
            <a:r>
              <a:rPr lang="en-US" dirty="0" err="1"/>
              <a:t>Variational</a:t>
            </a:r>
            <a:r>
              <a:rPr lang="en-US" dirty="0"/>
              <a:t> Lower Bound / ELBO</a:t>
            </a:r>
          </a:p>
          <a:p>
            <a:pPr marL="457200" indent="-457200">
              <a:buFont typeface="+mj-lt"/>
              <a:buAutoNum type="arabicPeriod"/>
            </a:pPr>
            <a:endParaRPr lang="en-US" dirty="0"/>
          </a:p>
          <a:p>
            <a:pPr marL="457200" indent="-457200">
              <a:buFont typeface="+mj-lt"/>
              <a:buAutoNum type="arabicPeriod"/>
            </a:pPr>
            <a:r>
              <a:rPr lang="en-US" dirty="0"/>
              <a:t>Amortized Inference Neural Networks</a:t>
            </a:r>
          </a:p>
          <a:p>
            <a:pPr marL="457200" indent="-457200">
              <a:buFont typeface="+mj-lt"/>
              <a:buAutoNum type="arabicPeriod"/>
            </a:pPr>
            <a:endParaRPr lang="en-US" dirty="0"/>
          </a:p>
          <a:p>
            <a:pPr marL="457200" indent="-457200">
              <a:buFont typeface="+mj-lt"/>
              <a:buAutoNum type="arabicPeriod"/>
            </a:pPr>
            <a:r>
              <a:rPr lang="en-US" dirty="0"/>
              <a:t>“</a:t>
            </a:r>
            <a:r>
              <a:rPr lang="en-US" dirty="0" err="1"/>
              <a:t>Reparameterization</a:t>
            </a:r>
            <a:r>
              <a:rPr lang="en-US" dirty="0"/>
              <a:t>” Trick</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46</a:t>
            </a:fld>
            <a:endParaRPr lang="en-US"/>
          </a:p>
        </p:txBody>
      </p:sp>
    </p:spTree>
    <p:extLst>
      <p:ext uri="{BB962C8B-B14F-4D97-AF65-F5344CB8AC3E}">
        <p14:creationId xmlns:p14="http://schemas.microsoft.com/office/powerpoint/2010/main" val="1716704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2377-C68D-7148-84E8-63EF97E76A3A}"/>
              </a:ext>
            </a:extLst>
          </p:cNvPr>
          <p:cNvSpPr>
            <a:spLocks noGrp="1"/>
          </p:cNvSpPr>
          <p:nvPr>
            <p:ph type="title"/>
          </p:nvPr>
        </p:nvSpPr>
        <p:spPr/>
        <p:txBody>
          <a:bodyPr/>
          <a:lstStyle/>
          <a:p>
            <a:r>
              <a:rPr lang="en-US" dirty="0"/>
              <a:t>Key problem</a:t>
            </a:r>
          </a:p>
        </p:txBody>
      </p:sp>
      <p:sp>
        <p:nvSpPr>
          <p:cNvPr id="3" name="Content Placeholder 2">
            <a:extLst>
              <a:ext uri="{FF2B5EF4-FFF2-40B4-BE49-F238E27FC236}">
                <a16:creationId xmlns:a16="http://schemas.microsoft.com/office/drawing/2014/main" id="{89C6C64D-A810-A740-9676-F7A797BC8DA3}"/>
              </a:ext>
            </a:extLst>
          </p:cNvPr>
          <p:cNvSpPr>
            <a:spLocks noGrp="1"/>
          </p:cNvSpPr>
          <p:nvPr>
            <p:ph idx="1"/>
          </p:nvPr>
        </p:nvSpPr>
        <p:spPr/>
        <p:txBody>
          <a:bodyPr/>
          <a:lstStyle/>
          <a:p>
            <a:r>
              <a:rPr lang="en-US" dirty="0"/>
              <a:t>P(</a:t>
            </a:r>
            <a:r>
              <a:rPr lang="en-US" dirty="0" err="1"/>
              <a:t>z|x</a:t>
            </a:r>
            <a:r>
              <a:rPr lang="en-US" dirty="0"/>
              <a:t>)</a:t>
            </a:r>
          </a:p>
        </p:txBody>
      </p:sp>
      <p:sp>
        <p:nvSpPr>
          <p:cNvPr id="4" name="Footer Placeholder 3">
            <a:extLst>
              <a:ext uri="{FF2B5EF4-FFF2-40B4-BE49-F238E27FC236}">
                <a16:creationId xmlns:a16="http://schemas.microsoft.com/office/drawing/2014/main" id="{D7FA47F6-5341-264A-A395-9F9028516488}"/>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DE44DE54-AAD9-6246-8416-420426CF0E14}"/>
              </a:ext>
            </a:extLst>
          </p:cNvPr>
          <p:cNvSpPr>
            <a:spLocks noGrp="1"/>
          </p:cNvSpPr>
          <p:nvPr>
            <p:ph type="sldNum" sz="quarter" idx="12"/>
          </p:nvPr>
        </p:nvSpPr>
        <p:spPr/>
        <p:txBody>
          <a:bodyPr/>
          <a:lstStyle/>
          <a:p>
            <a:pPr>
              <a:defRPr/>
            </a:pPr>
            <a:fld id="{7134A590-6033-DE48-865B-A0558AEFCBD1}" type="slidenum">
              <a:rPr lang="en-US" smtClean="0"/>
              <a:pPr>
                <a:defRPr/>
              </a:pPr>
              <a:t>47</a:t>
            </a:fld>
            <a:endParaRPr lang="en-US"/>
          </a:p>
        </p:txBody>
      </p:sp>
    </p:spTree>
    <p:extLst>
      <p:ext uri="{BB962C8B-B14F-4D97-AF65-F5344CB8AC3E}">
        <p14:creationId xmlns:p14="http://schemas.microsoft.com/office/powerpoint/2010/main" val="682787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Variational</a:t>
            </a:r>
            <a:r>
              <a:rPr lang="en-US" dirty="0"/>
              <a:t> Inference?</a:t>
            </a:r>
          </a:p>
        </p:txBody>
      </p:sp>
      <p:sp>
        <p:nvSpPr>
          <p:cNvPr id="3" name="Content Placeholder 2"/>
          <p:cNvSpPr>
            <a:spLocks noGrp="1"/>
          </p:cNvSpPr>
          <p:nvPr>
            <p:ph idx="1"/>
          </p:nvPr>
        </p:nvSpPr>
        <p:spPr/>
        <p:txBody>
          <a:bodyPr>
            <a:normAutofit/>
          </a:bodyPr>
          <a:lstStyle/>
          <a:p>
            <a:r>
              <a:rPr lang="en-US" dirty="0"/>
              <a:t>A class of methods for </a:t>
            </a:r>
          </a:p>
          <a:p>
            <a:pPr lvl="1"/>
            <a:r>
              <a:rPr lang="en-US" dirty="0"/>
              <a:t>approximate inference, parameter learning</a:t>
            </a:r>
          </a:p>
          <a:p>
            <a:pPr lvl="1"/>
            <a:r>
              <a:rPr lang="en-US" dirty="0"/>
              <a:t>and approximating integrals basically.. </a:t>
            </a:r>
          </a:p>
          <a:p>
            <a:endParaRPr lang="en-US" dirty="0"/>
          </a:p>
          <a:p>
            <a:r>
              <a:rPr lang="en-US" dirty="0"/>
              <a:t>Key idea</a:t>
            </a:r>
          </a:p>
          <a:p>
            <a:pPr lvl="1"/>
            <a:r>
              <a:rPr lang="en-US" dirty="0"/>
              <a:t>Reality is complex</a:t>
            </a:r>
          </a:p>
          <a:p>
            <a:pPr lvl="1"/>
            <a:r>
              <a:rPr lang="en-US" dirty="0"/>
              <a:t>Instead of performing approximate computation in something complex, </a:t>
            </a:r>
          </a:p>
          <a:p>
            <a:pPr lvl="1"/>
            <a:r>
              <a:rPr lang="en-US" dirty="0"/>
              <a:t>Can we perform exact computation in something “simple”?</a:t>
            </a:r>
          </a:p>
          <a:p>
            <a:pPr lvl="1"/>
            <a:r>
              <a:rPr lang="en-US" dirty="0"/>
              <a:t>Just need to make sure the simple thing is “close” to the complex thing. </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48</a:t>
            </a:fld>
            <a:endParaRPr lang="en-US"/>
          </a:p>
        </p:txBody>
      </p:sp>
    </p:spTree>
    <p:extLst>
      <p:ext uri="{BB962C8B-B14F-4D97-AF65-F5344CB8AC3E}">
        <p14:creationId xmlns:p14="http://schemas.microsoft.com/office/powerpoint/2010/main" val="271014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49</a:t>
            </a:fld>
            <a:endParaRPr lang="en-US"/>
          </a:p>
        </p:txBody>
      </p:sp>
    </p:spTree>
    <p:extLst>
      <p:ext uri="{BB962C8B-B14F-4D97-AF65-F5344CB8AC3E}">
        <p14:creationId xmlns:p14="http://schemas.microsoft.com/office/powerpoint/2010/main" val="194297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Shape 59">
            <a:extLst>
              <a:ext uri="{FF2B5EF4-FFF2-40B4-BE49-F238E27FC236}">
                <a16:creationId xmlns:a16="http://schemas.microsoft.com/office/drawing/2014/main" id="{E61DBF6C-7F3B-3942-AC19-5C37006435D1}"/>
              </a:ext>
            </a:extLst>
          </p:cNvPr>
          <p:cNvSpPr txBox="1">
            <a:spLocks/>
          </p:cNvSpPr>
          <p:nvPr/>
        </p:nvSpPr>
        <p:spPr bwMode="auto">
          <a:xfrm>
            <a:off x="0" y="228600"/>
            <a:ext cx="91440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kern="0" dirty="0">
                <a:solidFill>
                  <a:schemeClr val="tx1">
                    <a:alpha val="25000"/>
                  </a:schemeClr>
                </a:solidFill>
              </a:rPr>
              <a:t>Supervised vs Reinforcement vs</a:t>
            </a:r>
            <a:r>
              <a:rPr lang="en" kern="0" dirty="0"/>
              <a:t> Unsupervised Learning</a:t>
            </a:r>
          </a:p>
        </p:txBody>
      </p:sp>
      <p:sp>
        <p:nvSpPr>
          <p:cNvPr id="11" name="Shape 117">
            <a:extLst>
              <a:ext uri="{FF2B5EF4-FFF2-40B4-BE49-F238E27FC236}">
                <a16:creationId xmlns:a16="http://schemas.microsoft.com/office/drawing/2014/main" id="{3D926FB7-8C6A-9F48-A33B-F0DD836FCB7B}"/>
              </a:ext>
            </a:extLst>
          </p:cNvPr>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12" name="Shape 61">
            <a:extLst>
              <a:ext uri="{FF2B5EF4-FFF2-40B4-BE49-F238E27FC236}">
                <a16:creationId xmlns:a16="http://schemas.microsoft.com/office/drawing/2014/main" id="{B27B0073-F2CD-5443-B20F-CCB4F638B36E}"/>
              </a:ext>
            </a:extLst>
          </p:cNvPr>
          <p:cNvSpPr txBox="1">
            <a:spLocks/>
          </p:cNvSpPr>
          <p:nvPr/>
        </p:nvSpPr>
        <p:spPr bwMode="auto">
          <a:xfrm>
            <a:off x="4800600" y="1600200"/>
            <a:ext cx="4301100" cy="3568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US" sz="2000" b="1" kern="0" dirty="0"/>
              <a:t>Supervised Learning</a:t>
            </a:r>
          </a:p>
          <a:p>
            <a:pPr>
              <a:buFontTx/>
              <a:buNone/>
            </a:pPr>
            <a:endParaRPr lang="en-US" sz="2000" b="1" kern="0" dirty="0"/>
          </a:p>
          <a:p>
            <a:pPr>
              <a:buFontTx/>
              <a:buNone/>
            </a:pPr>
            <a:r>
              <a:rPr lang="en-US" sz="2000" b="1" kern="0" dirty="0"/>
              <a:t>Data</a:t>
            </a:r>
            <a:r>
              <a:rPr lang="en-US" sz="2000" kern="0" dirty="0"/>
              <a:t>: (x, y)</a:t>
            </a:r>
          </a:p>
          <a:p>
            <a:pPr>
              <a:buFontTx/>
              <a:buNone/>
            </a:pPr>
            <a:r>
              <a:rPr lang="en-US" sz="2000" kern="0" dirty="0"/>
              <a:t>x is data, y is label</a:t>
            </a:r>
          </a:p>
          <a:p>
            <a:pPr>
              <a:buFontTx/>
              <a:buNone/>
            </a:pPr>
            <a:endParaRPr lang="en-US" sz="2000" kern="0" dirty="0"/>
          </a:p>
          <a:p>
            <a:pPr>
              <a:buFontTx/>
              <a:buNone/>
            </a:pPr>
            <a:r>
              <a:rPr lang="en-US" sz="2000" b="1" kern="0" dirty="0"/>
              <a:t>Goal</a:t>
            </a:r>
            <a:r>
              <a:rPr lang="en-US" sz="2000" kern="0" dirty="0"/>
              <a:t>: Learn a </a:t>
            </a:r>
            <a:r>
              <a:rPr lang="en-US" sz="2000" i="1" kern="0" dirty="0"/>
              <a:t>function</a:t>
            </a:r>
            <a:r>
              <a:rPr lang="en-US" sz="2000" kern="0" dirty="0"/>
              <a:t> to map x </a:t>
            </a:r>
            <a:r>
              <a:rPr lang="en-US" sz="2000" kern="0" dirty="0">
                <a:sym typeface="Wingdings"/>
              </a:rPr>
              <a:t></a:t>
            </a:r>
            <a:r>
              <a:rPr lang="en-US" sz="2000" kern="0" dirty="0"/>
              <a:t> y</a:t>
            </a:r>
          </a:p>
          <a:p>
            <a:pPr>
              <a:buFontTx/>
              <a:buNone/>
            </a:pPr>
            <a:endParaRPr lang="en-US" sz="2000" kern="0" dirty="0"/>
          </a:p>
          <a:p>
            <a:pPr>
              <a:buFontTx/>
              <a:buNone/>
            </a:pPr>
            <a:endParaRPr lang="en-US" sz="2000" b="1" kern="0" dirty="0"/>
          </a:p>
          <a:p>
            <a:pPr>
              <a:buFontTx/>
              <a:buNone/>
            </a:pPr>
            <a:r>
              <a:rPr lang="en-US" sz="2000" b="1" kern="0" dirty="0"/>
              <a:t>Examples</a:t>
            </a:r>
            <a:r>
              <a:rPr lang="en-US" sz="2000" kern="0" dirty="0"/>
              <a:t>: Classification, regression, object detection, semantic segmentation, image captioning, etc.</a:t>
            </a:r>
          </a:p>
        </p:txBody>
      </p:sp>
      <p:sp>
        <p:nvSpPr>
          <p:cNvPr id="13" name="Shape 178">
            <a:extLst>
              <a:ext uri="{FF2B5EF4-FFF2-40B4-BE49-F238E27FC236}">
                <a16:creationId xmlns:a16="http://schemas.microsoft.com/office/drawing/2014/main" id="{88D065BA-5F7E-1445-9052-994711F11937}"/>
              </a:ext>
            </a:extLst>
          </p:cNvPr>
          <p:cNvSpPr txBox="1"/>
          <p:nvPr/>
        </p:nvSpPr>
        <p:spPr>
          <a:xfrm>
            <a:off x="2985325" y="2317500"/>
            <a:ext cx="2218500" cy="4482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400" kern="0">
                <a:solidFill>
                  <a:srgbClr val="0000FF"/>
                </a:solidFill>
                <a:latin typeface="Arial"/>
                <a:cs typeface="Arial"/>
                <a:sym typeface="Arial"/>
              </a:rPr>
              <a:t>Holy grail: Solve unsupervised learning</a:t>
            </a:r>
            <a:endParaRPr sz="1400" kern="0">
              <a:solidFill>
                <a:srgbClr val="0000FF"/>
              </a:solidFill>
              <a:latin typeface="Arial"/>
              <a:cs typeface="Arial"/>
              <a:sym typeface="Arial"/>
            </a:endParaRPr>
          </a:p>
          <a:p>
            <a:pPr algn="l" eaLnBrk="1" fontAlgn="auto" hangingPunct="1">
              <a:spcBef>
                <a:spcPts val="0"/>
              </a:spcBef>
              <a:spcAft>
                <a:spcPts val="0"/>
              </a:spcAft>
              <a:buClr>
                <a:srgbClr val="000000"/>
              </a:buClr>
            </a:pPr>
            <a:r>
              <a:rPr lang="en" sz="1400" kern="0">
                <a:solidFill>
                  <a:srgbClr val="0000FF"/>
                </a:solidFill>
                <a:latin typeface="Arial"/>
                <a:cs typeface="Arial"/>
                <a:sym typeface="Arial"/>
              </a:rPr>
              <a:t>=&gt; understand structure of visual world</a:t>
            </a:r>
            <a:endParaRPr sz="1400" kern="0">
              <a:solidFill>
                <a:srgbClr val="0000FF"/>
              </a:solidFill>
              <a:latin typeface="Arial"/>
              <a:cs typeface="Arial"/>
              <a:sym typeface="Arial"/>
            </a:endParaRPr>
          </a:p>
        </p:txBody>
      </p:sp>
      <p:sp>
        <p:nvSpPr>
          <p:cNvPr id="14" name="Shape 182">
            <a:extLst>
              <a:ext uri="{FF2B5EF4-FFF2-40B4-BE49-F238E27FC236}">
                <a16:creationId xmlns:a16="http://schemas.microsoft.com/office/drawing/2014/main" id="{2A662042-EDE1-704F-B829-141BE6584F48}"/>
              </a:ext>
            </a:extLst>
          </p:cNvPr>
          <p:cNvSpPr txBox="1"/>
          <p:nvPr/>
        </p:nvSpPr>
        <p:spPr>
          <a:xfrm>
            <a:off x="685800" y="1998350"/>
            <a:ext cx="2796600" cy="4482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600" kern="0" dirty="0">
                <a:solidFill>
                  <a:srgbClr val="0000FF"/>
                </a:solidFill>
                <a:latin typeface="Arial"/>
                <a:cs typeface="Arial"/>
                <a:sym typeface="Arial"/>
              </a:rPr>
              <a:t>Training data is cheap</a:t>
            </a:r>
            <a:endParaRPr sz="1600" kern="0" dirty="0">
              <a:solidFill>
                <a:srgbClr val="0000FF"/>
              </a:solidFill>
              <a:latin typeface="Arial"/>
              <a:cs typeface="Arial"/>
              <a:sym typeface="Arial"/>
            </a:endParaRPr>
          </a:p>
        </p:txBody>
      </p:sp>
      <p:cxnSp>
        <p:nvCxnSpPr>
          <p:cNvPr id="15" name="Shape 183">
            <a:extLst>
              <a:ext uri="{FF2B5EF4-FFF2-40B4-BE49-F238E27FC236}">
                <a16:creationId xmlns:a16="http://schemas.microsoft.com/office/drawing/2014/main" id="{25926DF1-A296-2D48-9257-E037F3339D34}"/>
              </a:ext>
            </a:extLst>
          </p:cNvPr>
          <p:cNvCxnSpPr/>
          <p:nvPr/>
        </p:nvCxnSpPr>
        <p:spPr>
          <a:xfrm>
            <a:off x="2081100" y="2349550"/>
            <a:ext cx="63300" cy="261300"/>
          </a:xfrm>
          <a:prstGeom prst="straightConnector1">
            <a:avLst/>
          </a:prstGeom>
          <a:noFill/>
          <a:ln w="9525" cap="flat" cmpd="sng">
            <a:solidFill>
              <a:srgbClr val="0000FF"/>
            </a:solidFill>
            <a:prstDash val="solid"/>
            <a:round/>
            <a:headEnd type="none" w="med" len="med"/>
            <a:tailEnd type="triangle" w="med" len="med"/>
          </a:ln>
        </p:spPr>
      </p:cxnSp>
      <p:cxnSp>
        <p:nvCxnSpPr>
          <p:cNvPr id="16" name="Shape 184">
            <a:extLst>
              <a:ext uri="{FF2B5EF4-FFF2-40B4-BE49-F238E27FC236}">
                <a16:creationId xmlns:a16="http://schemas.microsoft.com/office/drawing/2014/main" id="{B5378286-10AC-A943-A791-43C9E4007384}"/>
              </a:ext>
            </a:extLst>
          </p:cNvPr>
          <p:cNvCxnSpPr/>
          <p:nvPr/>
        </p:nvCxnSpPr>
        <p:spPr>
          <a:xfrm flipH="1">
            <a:off x="4009200" y="3232500"/>
            <a:ext cx="320700" cy="425100"/>
          </a:xfrm>
          <a:prstGeom prst="straightConnector1">
            <a:avLst/>
          </a:prstGeom>
          <a:noFill/>
          <a:ln w="9525" cap="flat" cmpd="sng">
            <a:solidFill>
              <a:srgbClr val="0000FF"/>
            </a:solidFill>
            <a:prstDash val="solid"/>
            <a:round/>
            <a:headEnd type="none" w="med" len="med"/>
            <a:tailEnd type="triangle" w="med" len="med"/>
          </a:ln>
        </p:spPr>
      </p:cxn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6749BAC-5650-4C2F-9619-741EA0FBF6E7}"/>
                  </a:ext>
                </a:extLst>
              </p14:cNvPr>
              <p14:cNvContentPartPr/>
              <p14:nvPr/>
            </p14:nvContentPartPr>
            <p14:xfrm>
              <a:off x="687600" y="2050560"/>
              <a:ext cx="3748680" cy="804600"/>
            </p14:xfrm>
          </p:contentPart>
        </mc:Choice>
        <mc:Fallback xmlns="">
          <p:pic>
            <p:nvPicPr>
              <p:cNvPr id="2" name="Ink 1">
                <a:extLst>
                  <a:ext uri="{FF2B5EF4-FFF2-40B4-BE49-F238E27FC236}">
                    <a16:creationId xmlns:a16="http://schemas.microsoft.com/office/drawing/2014/main" id="{16749BAC-5650-4C2F-9619-741EA0FBF6E7}"/>
                  </a:ext>
                </a:extLst>
              </p:cNvPr>
              <p:cNvPicPr/>
              <p:nvPr/>
            </p:nvPicPr>
            <p:blipFill>
              <a:blip r:embed="rId4"/>
              <a:stretch>
                <a:fillRect/>
              </a:stretch>
            </p:blipFill>
            <p:spPr>
              <a:xfrm>
                <a:off x="678240" y="2041200"/>
                <a:ext cx="3767400" cy="823320"/>
              </a:xfrm>
              <a:prstGeom prst="rect">
                <a:avLst/>
              </a:prstGeom>
            </p:spPr>
          </p:pic>
        </mc:Fallback>
      </mc:AlternateContent>
    </p:spTree>
    <p:extLst>
      <p:ext uri="{BB962C8B-B14F-4D97-AF65-F5344CB8AC3E}">
        <p14:creationId xmlns:p14="http://schemas.microsoft.com/office/powerpoint/2010/main" val="3295657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latin typeface="Arial" charset="0"/>
              <a:cs typeface="Arial" charset="0"/>
            </a:endParaRPr>
          </a:p>
          <a:p>
            <a:r>
              <a:rPr lang="en-US" dirty="0">
                <a:latin typeface="Arial" charset="0"/>
                <a:cs typeface="Arial" charset="0"/>
              </a:rPr>
              <a:t>Given two distributions </a:t>
            </a:r>
            <a:r>
              <a:rPr lang="en-US" i="1" dirty="0">
                <a:latin typeface="Arial" charset="0"/>
                <a:cs typeface="Arial" charset="0"/>
              </a:rPr>
              <a:t>p</a:t>
            </a:r>
            <a:r>
              <a:rPr lang="en-US" dirty="0">
                <a:latin typeface="Arial" charset="0"/>
                <a:cs typeface="Arial" charset="0"/>
              </a:rPr>
              <a:t> and </a:t>
            </a:r>
            <a:r>
              <a:rPr lang="en-US" i="1" dirty="0">
                <a:latin typeface="Arial" charset="0"/>
                <a:cs typeface="Arial" charset="0"/>
              </a:rPr>
              <a:t>q</a:t>
            </a:r>
            <a:r>
              <a:rPr lang="en-US" dirty="0">
                <a:latin typeface="Arial" charset="0"/>
                <a:cs typeface="Arial" charset="0"/>
              </a:rPr>
              <a:t> KL divergence:</a:t>
            </a:r>
          </a:p>
          <a:p>
            <a:endParaRPr lang="en-US" dirty="0">
              <a:latin typeface="Arial" charset="0"/>
              <a:cs typeface="Arial" charset="0"/>
            </a:endParaRPr>
          </a:p>
          <a:p>
            <a:endParaRPr lang="en-US" dirty="0">
              <a:latin typeface="Arial" charset="0"/>
              <a:cs typeface="Arial" charset="0"/>
            </a:endParaRPr>
          </a:p>
          <a:p>
            <a:r>
              <a:rPr lang="en-US" dirty="0">
                <a:latin typeface="Arial" charset="0"/>
                <a:cs typeface="Arial" charset="0"/>
              </a:rPr>
              <a:t>D(p||q) = 0 </a:t>
            </a:r>
            <a:r>
              <a:rPr lang="en-US" dirty="0" err="1">
                <a:latin typeface="Arial" charset="0"/>
                <a:cs typeface="Arial" charset="0"/>
              </a:rPr>
              <a:t>iff</a:t>
            </a:r>
            <a:r>
              <a:rPr lang="en-US" dirty="0">
                <a:latin typeface="Arial" charset="0"/>
                <a:cs typeface="Arial" charset="0"/>
              </a:rPr>
              <a:t> p=q</a:t>
            </a:r>
          </a:p>
          <a:p>
            <a:endParaRPr lang="en-US" dirty="0">
              <a:latin typeface="Arial" charset="0"/>
              <a:cs typeface="Arial" charset="0"/>
            </a:endParaRPr>
          </a:p>
          <a:p>
            <a:r>
              <a:rPr lang="en-US" dirty="0">
                <a:latin typeface="Arial" charset="0"/>
                <a:cs typeface="Arial" charset="0"/>
              </a:rPr>
              <a:t>Not symmetric – p determines where difference is important</a:t>
            </a:r>
          </a:p>
        </p:txBody>
      </p:sp>
      <p:sp>
        <p:nvSpPr>
          <p:cNvPr id="3" name="Title 2"/>
          <p:cNvSpPr>
            <a:spLocks noGrp="1"/>
          </p:cNvSpPr>
          <p:nvPr>
            <p:ph type="title"/>
          </p:nvPr>
        </p:nvSpPr>
        <p:spPr>
          <a:xfrm>
            <a:off x="685800" y="381000"/>
            <a:ext cx="7772400" cy="685800"/>
          </a:xfrm>
        </p:spPr>
        <p:txBody>
          <a:bodyPr>
            <a:normAutofit fontScale="90000"/>
          </a:bodyPr>
          <a:lstStyle/>
          <a:p>
            <a:r>
              <a:rPr lang="en-US" dirty="0">
                <a:latin typeface="Arial" charset="0"/>
                <a:cs typeface="Arial" charset="0"/>
              </a:rPr>
              <a:t>KL divergence: </a:t>
            </a:r>
            <a:br>
              <a:rPr lang="en-US" dirty="0">
                <a:latin typeface="Arial" charset="0"/>
                <a:cs typeface="Arial" charset="0"/>
              </a:rPr>
            </a:br>
            <a:r>
              <a:rPr lang="en-US" dirty="0">
                <a:latin typeface="Arial" charset="0"/>
                <a:cs typeface="Arial" charset="0"/>
              </a:rPr>
              <a:t>Distance between distributions</a:t>
            </a:r>
            <a:endParaRPr lang="en-US" dirty="0"/>
          </a:p>
        </p:txBody>
      </p:sp>
      <p:sp>
        <p:nvSpPr>
          <p:cNvPr id="4"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5"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50</a:t>
            </a:fld>
            <a:endParaRPr lang="en-US"/>
          </a:p>
        </p:txBody>
      </p:sp>
      <p:sp>
        <p:nvSpPr>
          <p:cNvPr id="6"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525958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28600" y="-76200"/>
            <a:ext cx="8458200" cy="1371600"/>
          </a:xfrm>
        </p:spPr>
        <p:txBody>
          <a:bodyPr/>
          <a:lstStyle/>
          <a:p>
            <a:r>
              <a:rPr lang="en-US" sz="4000">
                <a:latin typeface="Arial" charset="0"/>
                <a:cs typeface="Arial" charset="0"/>
              </a:rPr>
              <a:t>Find simple approximate distribution</a:t>
            </a:r>
          </a:p>
        </p:txBody>
      </p:sp>
      <p:grpSp>
        <p:nvGrpSpPr>
          <p:cNvPr id="26629" name="Group 10"/>
          <p:cNvGrpSpPr>
            <a:grpSpLocks/>
          </p:cNvGrpSpPr>
          <p:nvPr/>
        </p:nvGrpSpPr>
        <p:grpSpPr bwMode="auto">
          <a:xfrm>
            <a:off x="5791200" y="1447800"/>
            <a:ext cx="3924300" cy="2622550"/>
            <a:chOff x="3648" y="912"/>
            <a:chExt cx="2472" cy="1652"/>
          </a:xfrm>
        </p:grpSpPr>
        <p:pic>
          <p:nvPicPr>
            <p:cNvPr id="26631" name="Picture 7"/>
            <p:cNvPicPr>
              <a:picLocks noChangeAspect="1" noChangeArrowheads="1"/>
            </p:cNvPicPr>
            <p:nvPr/>
          </p:nvPicPr>
          <p:blipFill>
            <a:blip r:embed="rId2">
              <a:clrChange>
                <a:clrFrom>
                  <a:srgbClr val="CECFD0"/>
                </a:clrFrom>
                <a:clrTo>
                  <a:srgbClr val="CECFD0">
                    <a:alpha val="0"/>
                  </a:srgbClr>
                </a:clrTo>
              </a:clrChange>
              <a:extLst>
                <a:ext uri="{28A0092B-C50C-407E-A947-70E740481C1C}">
                  <a14:useLocalDpi xmlns:a14="http://schemas.microsoft.com/office/drawing/2010/main" val="0"/>
                </a:ext>
              </a:extLst>
            </a:blip>
            <a:srcRect/>
            <a:stretch>
              <a:fillRect/>
            </a:stretch>
          </p:blipFill>
          <p:spPr bwMode="auto">
            <a:xfrm>
              <a:off x="3648" y="912"/>
              <a:ext cx="2472" cy="1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2" name="Rectangle 8"/>
            <p:cNvSpPr>
              <a:spLocks noChangeArrowheads="1"/>
            </p:cNvSpPr>
            <p:nvPr/>
          </p:nvSpPr>
          <p:spPr bwMode="auto">
            <a:xfrm>
              <a:off x="4800" y="1404"/>
              <a:ext cx="384" cy="1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3" name="Rectangle 9"/>
            <p:cNvSpPr>
              <a:spLocks noChangeArrowheads="1"/>
            </p:cNvSpPr>
            <p:nvPr/>
          </p:nvSpPr>
          <p:spPr bwMode="auto">
            <a:xfrm>
              <a:off x="5058" y="1824"/>
              <a:ext cx="384" cy="1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13387" name="Rectangle 11"/>
          <p:cNvSpPr>
            <a:spLocks noGrp="1" noChangeArrowheads="1"/>
          </p:cNvSpPr>
          <p:nvPr>
            <p:ph type="body" idx="1"/>
          </p:nvPr>
        </p:nvSpPr>
        <p:spPr>
          <a:xfrm>
            <a:off x="152400" y="1447800"/>
            <a:ext cx="5791200" cy="5257800"/>
          </a:xfrm>
          <a:noFill/>
        </p:spPr>
        <p:txBody>
          <a:bodyPr/>
          <a:lstStyle/>
          <a:p>
            <a:r>
              <a:rPr lang="en-US" sz="2000" dirty="0">
                <a:latin typeface="Arial" charset="0"/>
                <a:cs typeface="Arial" charset="0"/>
              </a:rPr>
              <a:t>Suppose </a:t>
            </a:r>
            <a:r>
              <a:rPr lang="en-US" sz="2000" i="1" dirty="0">
                <a:latin typeface="Arial" charset="0"/>
                <a:cs typeface="Arial" charset="0"/>
              </a:rPr>
              <a:t>p</a:t>
            </a:r>
            <a:r>
              <a:rPr lang="en-US" sz="2000" dirty="0">
                <a:latin typeface="Arial" charset="0"/>
                <a:cs typeface="Arial" charset="0"/>
              </a:rPr>
              <a:t> is intractable posterior</a:t>
            </a:r>
          </a:p>
          <a:p>
            <a:r>
              <a:rPr lang="en-US" sz="2000" dirty="0">
                <a:latin typeface="Arial" charset="0"/>
                <a:cs typeface="Arial" charset="0"/>
              </a:rPr>
              <a:t>Want to find simple </a:t>
            </a:r>
            <a:r>
              <a:rPr lang="en-US" sz="2000" i="1" dirty="0">
                <a:latin typeface="Arial" charset="0"/>
                <a:cs typeface="Arial" charset="0"/>
              </a:rPr>
              <a:t>q</a:t>
            </a:r>
            <a:r>
              <a:rPr lang="en-US" sz="2000" dirty="0">
                <a:latin typeface="Arial" charset="0"/>
                <a:cs typeface="Arial" charset="0"/>
              </a:rPr>
              <a:t> that approximates </a:t>
            </a:r>
            <a:r>
              <a:rPr lang="en-US" sz="2000" i="1" dirty="0">
                <a:latin typeface="Arial" charset="0"/>
                <a:cs typeface="Arial" charset="0"/>
              </a:rPr>
              <a:t>p</a:t>
            </a:r>
            <a:r>
              <a:rPr lang="en-US" sz="2000" dirty="0">
                <a:latin typeface="Arial" charset="0"/>
                <a:cs typeface="Arial" charset="0"/>
              </a:rPr>
              <a:t> </a:t>
            </a:r>
          </a:p>
          <a:p>
            <a:r>
              <a:rPr lang="en-US" sz="2000" dirty="0">
                <a:latin typeface="Arial" charset="0"/>
                <a:cs typeface="Arial" charset="0"/>
              </a:rPr>
              <a:t>KL divergence not symmetric</a:t>
            </a:r>
          </a:p>
          <a:p>
            <a:endParaRPr lang="en-US" sz="2000" dirty="0">
              <a:latin typeface="Arial" charset="0"/>
              <a:cs typeface="Arial" charset="0"/>
            </a:endParaRPr>
          </a:p>
          <a:p>
            <a:r>
              <a:rPr lang="en-US" sz="2000" dirty="0">
                <a:latin typeface="Arial" charset="0"/>
                <a:cs typeface="Arial" charset="0"/>
              </a:rPr>
              <a:t>D(p||q)</a:t>
            </a:r>
          </a:p>
          <a:p>
            <a:pPr lvl="1"/>
            <a:r>
              <a:rPr lang="en-US" sz="1800" dirty="0">
                <a:latin typeface="Arial" charset="0"/>
                <a:ea typeface="Arial" charset="0"/>
                <a:cs typeface="Arial" charset="0"/>
              </a:rPr>
              <a:t>true distribution p defines support of diff. </a:t>
            </a:r>
          </a:p>
          <a:p>
            <a:pPr lvl="1"/>
            <a:r>
              <a:rPr lang="en-US" sz="1800" dirty="0">
                <a:latin typeface="Arial" charset="0"/>
                <a:ea typeface="Arial" charset="0"/>
                <a:cs typeface="Arial" charset="0"/>
              </a:rPr>
              <a:t>the </a:t>
            </a:r>
            <a:r>
              <a:rPr lang="ja-JP" altLang="en-US" sz="1800" dirty="0">
                <a:latin typeface="Arial" charset="0"/>
                <a:ea typeface="Arial" charset="0"/>
                <a:cs typeface="Arial" charset="0"/>
              </a:rPr>
              <a:t>“</a:t>
            </a:r>
            <a:r>
              <a:rPr lang="en-US" sz="1800" dirty="0">
                <a:latin typeface="Arial" charset="0"/>
                <a:ea typeface="Arial" charset="0"/>
                <a:cs typeface="Arial" charset="0"/>
              </a:rPr>
              <a:t>correct</a:t>
            </a:r>
            <a:r>
              <a:rPr lang="ja-JP" altLang="en-US" sz="1800" dirty="0">
                <a:latin typeface="Arial" charset="0"/>
                <a:ea typeface="Arial" charset="0"/>
                <a:cs typeface="Arial" charset="0"/>
              </a:rPr>
              <a:t>”</a:t>
            </a:r>
            <a:r>
              <a:rPr lang="en-US" sz="1800" dirty="0">
                <a:latin typeface="Arial" charset="0"/>
                <a:ea typeface="Arial" charset="0"/>
                <a:cs typeface="Arial" charset="0"/>
              </a:rPr>
              <a:t> direction</a:t>
            </a:r>
          </a:p>
          <a:p>
            <a:pPr lvl="1"/>
            <a:r>
              <a:rPr lang="en-US" sz="1800" dirty="0">
                <a:latin typeface="Arial" charset="0"/>
                <a:ea typeface="Arial" charset="0"/>
                <a:cs typeface="Arial" charset="0"/>
              </a:rPr>
              <a:t>will be intractable to compute</a:t>
            </a:r>
          </a:p>
          <a:p>
            <a:endParaRPr lang="en-US" sz="2000" dirty="0">
              <a:latin typeface="Arial" charset="0"/>
              <a:cs typeface="Arial" charset="0"/>
            </a:endParaRPr>
          </a:p>
          <a:p>
            <a:r>
              <a:rPr lang="en-US" sz="2000" dirty="0">
                <a:latin typeface="Arial" charset="0"/>
                <a:cs typeface="Arial" charset="0"/>
              </a:rPr>
              <a:t>D(q||p)</a:t>
            </a:r>
          </a:p>
          <a:p>
            <a:pPr lvl="1"/>
            <a:r>
              <a:rPr lang="en-US" sz="1800" dirty="0">
                <a:latin typeface="Arial" charset="0"/>
                <a:ea typeface="Arial" charset="0"/>
                <a:cs typeface="Arial" charset="0"/>
              </a:rPr>
              <a:t>approximate distribution defines support</a:t>
            </a:r>
          </a:p>
          <a:p>
            <a:pPr lvl="1"/>
            <a:r>
              <a:rPr lang="en-US" sz="1800" dirty="0">
                <a:latin typeface="Arial" charset="0"/>
                <a:ea typeface="Arial" charset="0"/>
                <a:cs typeface="Arial" charset="0"/>
              </a:rPr>
              <a:t>tends to give overconfident results</a:t>
            </a:r>
          </a:p>
          <a:p>
            <a:pPr lvl="1"/>
            <a:r>
              <a:rPr lang="en-US" sz="1800" dirty="0">
                <a:latin typeface="Arial" charset="0"/>
                <a:ea typeface="Arial" charset="0"/>
                <a:cs typeface="Arial" charset="0"/>
              </a:rPr>
              <a:t>will be tractable</a:t>
            </a:r>
          </a:p>
          <a:p>
            <a:endParaRPr lang="en-US" sz="2000" dirty="0">
              <a:latin typeface="Arial" charset="0"/>
              <a:cs typeface="Arial" charset="0"/>
            </a:endParaRPr>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51</a:t>
            </a:fld>
            <a:endParaRPr lang="en-US"/>
          </a:p>
        </p:txBody>
      </p:sp>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5388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38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338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338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338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3387">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3387">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3387">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3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p = 2D Gaussian with arbitrary co-variance</a:t>
            </a:r>
          </a:p>
          <a:p>
            <a:r>
              <a:rPr lang="en-US" dirty="0"/>
              <a:t>q = 2D Gaussian with diagonal co-variance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52</a:t>
            </a:fld>
            <a:endParaRPr lang="en-US"/>
          </a:p>
        </p:txBody>
      </p:sp>
      <p:pic>
        <p:nvPicPr>
          <p:cNvPr id="8" name="Picture 7" descr="Figure10_2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048000"/>
            <a:ext cx="3657600" cy="3657600"/>
          </a:xfrm>
          <a:prstGeom prst="rect">
            <a:avLst/>
          </a:prstGeom>
        </p:spPr>
      </p:pic>
      <p:pic>
        <p:nvPicPr>
          <p:cNvPr id="10" name="Picture 9" descr="Figure10_2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0"/>
            <a:ext cx="3657600" cy="3657600"/>
          </a:xfrm>
          <a:prstGeom prst="rect">
            <a:avLst/>
          </a:prstGeom>
        </p:spPr>
      </p:pic>
      <p:sp>
        <p:nvSpPr>
          <p:cNvPr id="11" name="TextBox 10"/>
          <p:cNvSpPr txBox="1"/>
          <p:nvPr/>
        </p:nvSpPr>
        <p:spPr>
          <a:xfrm>
            <a:off x="1241648" y="2819400"/>
            <a:ext cx="2335983" cy="369332"/>
          </a:xfrm>
          <a:prstGeom prst="rect">
            <a:avLst/>
          </a:prstGeom>
          <a:noFill/>
        </p:spPr>
        <p:txBody>
          <a:bodyPr wrap="none" rtlCol="0">
            <a:spAutoFit/>
          </a:bodyPr>
          <a:lstStyle/>
          <a:p>
            <a:r>
              <a:rPr lang="en-US" sz="1800" dirty="0" err="1"/>
              <a:t>argmin_q</a:t>
            </a:r>
            <a:r>
              <a:rPr lang="en-US" sz="1800" dirty="0"/>
              <a:t>   KL (p || q) </a:t>
            </a:r>
          </a:p>
        </p:txBody>
      </p:sp>
      <p:sp>
        <p:nvSpPr>
          <p:cNvPr id="12" name="TextBox 11"/>
          <p:cNvSpPr txBox="1"/>
          <p:nvPr/>
        </p:nvSpPr>
        <p:spPr>
          <a:xfrm>
            <a:off x="3512882" y="6519446"/>
            <a:ext cx="1941257" cy="338554"/>
          </a:xfrm>
          <a:prstGeom prst="rect">
            <a:avLst/>
          </a:prstGeom>
          <a:noFill/>
        </p:spPr>
        <p:txBody>
          <a:bodyPr wrap="none" rtlCol="0">
            <a:spAutoFit/>
          </a:bodyPr>
          <a:lstStyle/>
          <a:p>
            <a:r>
              <a:rPr lang="en-US" sz="1600" dirty="0"/>
              <a:t>p = Green; q = Red</a:t>
            </a:r>
          </a:p>
        </p:txBody>
      </p:sp>
      <p:sp>
        <p:nvSpPr>
          <p:cNvPr id="13" name="TextBox 12"/>
          <p:cNvSpPr txBox="1"/>
          <p:nvPr/>
        </p:nvSpPr>
        <p:spPr>
          <a:xfrm>
            <a:off x="5410200" y="2819400"/>
            <a:ext cx="2335983" cy="369332"/>
          </a:xfrm>
          <a:prstGeom prst="rect">
            <a:avLst/>
          </a:prstGeom>
          <a:noFill/>
        </p:spPr>
        <p:txBody>
          <a:bodyPr wrap="none" rtlCol="0">
            <a:spAutoFit/>
          </a:bodyPr>
          <a:lstStyle/>
          <a:p>
            <a:r>
              <a:rPr lang="en-US" sz="1800" dirty="0" err="1"/>
              <a:t>argmin_q</a:t>
            </a:r>
            <a:r>
              <a:rPr lang="en-US" sz="1800" dirty="0"/>
              <a:t>   KL (q || p) </a:t>
            </a:r>
          </a:p>
        </p:txBody>
      </p:sp>
    </p:spTree>
    <p:extLst>
      <p:ext uri="{BB962C8B-B14F-4D97-AF65-F5344CB8AC3E}">
        <p14:creationId xmlns:p14="http://schemas.microsoft.com/office/powerpoint/2010/main" val="1264590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p = Mixture of Two Gaussians</a:t>
            </a:r>
          </a:p>
          <a:p>
            <a:r>
              <a:rPr lang="en-US" dirty="0"/>
              <a:t>q = Single Gaussian</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53</a:t>
            </a:fld>
            <a:endParaRPr lang="en-US"/>
          </a:p>
        </p:txBody>
      </p:sp>
      <p:sp>
        <p:nvSpPr>
          <p:cNvPr id="11" name="TextBox 10"/>
          <p:cNvSpPr txBox="1"/>
          <p:nvPr/>
        </p:nvSpPr>
        <p:spPr>
          <a:xfrm>
            <a:off x="1241648" y="2819400"/>
            <a:ext cx="2335983" cy="369332"/>
          </a:xfrm>
          <a:prstGeom prst="rect">
            <a:avLst/>
          </a:prstGeom>
          <a:noFill/>
        </p:spPr>
        <p:txBody>
          <a:bodyPr wrap="none" rtlCol="0">
            <a:spAutoFit/>
          </a:bodyPr>
          <a:lstStyle/>
          <a:p>
            <a:r>
              <a:rPr lang="en-US" sz="1800" dirty="0" err="1"/>
              <a:t>argmin_q</a:t>
            </a:r>
            <a:r>
              <a:rPr lang="en-US" sz="1800" dirty="0"/>
              <a:t>   KL (p || q) </a:t>
            </a:r>
          </a:p>
        </p:txBody>
      </p:sp>
      <p:sp>
        <p:nvSpPr>
          <p:cNvPr id="12" name="TextBox 11"/>
          <p:cNvSpPr txBox="1"/>
          <p:nvPr/>
        </p:nvSpPr>
        <p:spPr>
          <a:xfrm>
            <a:off x="3592682" y="6519446"/>
            <a:ext cx="1781658" cy="338554"/>
          </a:xfrm>
          <a:prstGeom prst="rect">
            <a:avLst/>
          </a:prstGeom>
          <a:noFill/>
        </p:spPr>
        <p:txBody>
          <a:bodyPr wrap="none" rtlCol="0">
            <a:spAutoFit/>
          </a:bodyPr>
          <a:lstStyle/>
          <a:p>
            <a:r>
              <a:rPr lang="en-US" sz="1600" dirty="0"/>
              <a:t>p = Blue; q = Red</a:t>
            </a:r>
          </a:p>
        </p:txBody>
      </p:sp>
      <p:sp>
        <p:nvSpPr>
          <p:cNvPr id="13" name="TextBox 12"/>
          <p:cNvSpPr txBox="1"/>
          <p:nvPr/>
        </p:nvSpPr>
        <p:spPr>
          <a:xfrm>
            <a:off x="5410200" y="2819400"/>
            <a:ext cx="2335983" cy="369332"/>
          </a:xfrm>
          <a:prstGeom prst="rect">
            <a:avLst/>
          </a:prstGeom>
          <a:noFill/>
        </p:spPr>
        <p:txBody>
          <a:bodyPr wrap="none" rtlCol="0">
            <a:spAutoFit/>
          </a:bodyPr>
          <a:lstStyle/>
          <a:p>
            <a:r>
              <a:rPr lang="en-US" sz="1800" dirty="0" err="1"/>
              <a:t>argmin_q</a:t>
            </a:r>
            <a:r>
              <a:rPr lang="en-US" sz="1800" dirty="0"/>
              <a:t>   KL (q || p) </a:t>
            </a:r>
          </a:p>
        </p:txBody>
      </p:sp>
      <p:pic>
        <p:nvPicPr>
          <p:cNvPr id="6" name="Picture 5" descr="Figure10_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276600"/>
            <a:ext cx="2743200" cy="2743200"/>
          </a:xfrm>
          <a:prstGeom prst="rect">
            <a:avLst/>
          </a:prstGeom>
        </p:spPr>
      </p:pic>
      <p:pic>
        <p:nvPicPr>
          <p:cNvPr id="7" name="Picture 6" descr="Figure10_3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200400"/>
            <a:ext cx="1803400" cy="1803400"/>
          </a:xfrm>
          <a:prstGeom prst="rect">
            <a:avLst/>
          </a:prstGeom>
        </p:spPr>
      </p:pic>
      <p:pic>
        <p:nvPicPr>
          <p:cNvPr id="9" name="Picture 8" descr="Figure10_3c.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5006761"/>
            <a:ext cx="1803400" cy="1803400"/>
          </a:xfrm>
          <a:prstGeom prst="rect">
            <a:avLst/>
          </a:prstGeom>
        </p:spPr>
      </p:pic>
    </p:spTree>
    <p:extLst>
      <p:ext uri="{BB962C8B-B14F-4D97-AF65-F5344CB8AC3E}">
        <p14:creationId xmlns:p14="http://schemas.microsoft.com/office/powerpoint/2010/main" val="32133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pic>
        <p:nvPicPr>
          <p:cNvPr id="126" name="Shape 126"/>
          <p:cNvPicPr preferRelativeResize="0"/>
          <p:nvPr/>
        </p:nvPicPr>
        <p:blipFill rotWithShape="1">
          <a:blip r:embed="rId3">
            <a:alphaModFix/>
          </a:blip>
          <a:srcRect l="37674" t="19802" r="35047" b="11198"/>
          <a:stretch/>
        </p:blipFill>
        <p:spPr>
          <a:xfrm>
            <a:off x="5611451" y="1925876"/>
            <a:ext cx="2467525" cy="2518374"/>
          </a:xfrm>
          <a:prstGeom prst="rect">
            <a:avLst/>
          </a:prstGeom>
          <a:noFill/>
          <a:ln>
            <a:noFill/>
          </a:ln>
        </p:spPr>
      </p:pic>
      <p:sp>
        <p:nvSpPr>
          <p:cNvPr id="127" name="Shape 127"/>
          <p:cNvSpPr txBox="1"/>
          <p:nvPr/>
        </p:nvSpPr>
        <p:spPr>
          <a:xfrm>
            <a:off x="5469325" y="43938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K-means clustering</a:t>
            </a:r>
          </a:p>
        </p:txBody>
      </p:sp>
      <p:sp>
        <p:nvSpPr>
          <p:cNvPr id="128" name="Shape 128"/>
          <p:cNvSpPr txBox="1"/>
          <p:nvPr/>
        </p:nvSpPr>
        <p:spPr>
          <a:xfrm>
            <a:off x="7838700" y="52094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4"/>
              </a:rPr>
              <a:t>This image</a:t>
            </a:r>
            <a:r>
              <a:rPr lang="en" sz="600" kern="0">
                <a:solidFill>
                  <a:srgbClr val="999999"/>
                </a:solidFill>
                <a:latin typeface="Arial"/>
                <a:ea typeface="Arial"/>
                <a:cs typeface="Arial"/>
                <a:sym typeface="Arial"/>
              </a:rPr>
              <a:t> is </a:t>
            </a:r>
            <a:r>
              <a:rPr lang="en" sz="600" u="sng" kern="0">
                <a:solidFill>
                  <a:srgbClr val="999999"/>
                </a:solidFill>
                <a:latin typeface="Arial"/>
                <a:ea typeface="Arial"/>
                <a:cs typeface="Arial"/>
                <a:sym typeface="Arial"/>
                <a:hlinkClick r:id="rId5"/>
              </a:rPr>
              <a:t>CC0 public domain</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D1E05D55-7963-5E49-99FA-1C0EAF534603}"/>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062614B5-F98F-44F5-BE07-2B45D33D04E5}"/>
                  </a:ext>
                </a:extLst>
              </p14:cNvPr>
              <p14:cNvContentPartPr/>
              <p14:nvPr/>
            </p14:nvContentPartPr>
            <p14:xfrm>
              <a:off x="799920" y="2085120"/>
              <a:ext cx="7184160" cy="2089080"/>
            </p14:xfrm>
          </p:contentPart>
        </mc:Choice>
        <mc:Fallback xmlns="">
          <p:pic>
            <p:nvPicPr>
              <p:cNvPr id="2" name="Ink 1">
                <a:extLst>
                  <a:ext uri="{FF2B5EF4-FFF2-40B4-BE49-F238E27FC236}">
                    <a16:creationId xmlns:a16="http://schemas.microsoft.com/office/drawing/2014/main" id="{062614B5-F98F-44F5-BE07-2B45D33D04E5}"/>
                  </a:ext>
                </a:extLst>
              </p:cNvPr>
              <p:cNvPicPr/>
              <p:nvPr/>
            </p:nvPicPr>
            <p:blipFill>
              <a:blip r:embed="rId7"/>
              <a:stretch>
                <a:fillRect/>
              </a:stretch>
            </p:blipFill>
            <p:spPr>
              <a:xfrm>
                <a:off x="790560" y="2075760"/>
                <a:ext cx="7202880" cy="2107800"/>
              </a:xfrm>
              <a:prstGeom prst="rect">
                <a:avLst/>
              </a:prstGeom>
            </p:spPr>
          </p:pic>
        </mc:Fallback>
      </mc:AlternateContent>
    </p:spTree>
    <p:extLst>
      <p:ext uri="{BB962C8B-B14F-4D97-AF65-F5344CB8AC3E}">
        <p14:creationId xmlns:p14="http://schemas.microsoft.com/office/powerpoint/2010/main" val="161271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36" name="Shape 136"/>
          <p:cNvSpPr txBox="1"/>
          <p:nvPr/>
        </p:nvSpPr>
        <p:spPr>
          <a:xfrm>
            <a:off x="5240725" y="4317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Principal Component Analysis </a:t>
            </a:r>
          </a:p>
          <a:p>
            <a:pPr eaLnBrk="1" fontAlgn="auto" hangingPunct="1">
              <a:spcBef>
                <a:spcPts val="0"/>
              </a:spcBef>
              <a:spcAft>
                <a:spcPts val="0"/>
              </a:spcAft>
            </a:pPr>
            <a:r>
              <a:rPr lang="en" sz="1800" kern="0">
                <a:solidFill>
                  <a:srgbClr val="000000"/>
                </a:solidFill>
                <a:latin typeface="Arial"/>
                <a:ea typeface="Arial"/>
                <a:cs typeface="Arial"/>
                <a:sym typeface="Arial"/>
              </a:rPr>
              <a:t>(Dimensionality reduction)</a:t>
            </a:r>
          </a:p>
        </p:txBody>
      </p:sp>
      <p:sp>
        <p:nvSpPr>
          <p:cNvPr id="137" name="Shape 137"/>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3"/>
              </a:rPr>
              <a:t>This image</a:t>
            </a:r>
            <a:r>
              <a:rPr lang="en" sz="600" kern="0">
                <a:solidFill>
                  <a:srgbClr val="999999"/>
                </a:solidFill>
                <a:latin typeface="Arial"/>
                <a:ea typeface="Arial"/>
                <a:cs typeface="Arial"/>
                <a:sym typeface="Arial"/>
              </a:rPr>
              <a:t> from Matthias Scholz  is </a:t>
            </a:r>
            <a:r>
              <a:rPr lang="en" sz="600" u="sng" kern="0">
                <a:solidFill>
                  <a:srgbClr val="999999"/>
                </a:solidFill>
                <a:latin typeface="Arial"/>
                <a:ea typeface="Arial"/>
                <a:cs typeface="Arial"/>
                <a:sym typeface="Arial"/>
                <a:hlinkClick r:id="rId4"/>
              </a:rPr>
              <a:t>CC0 public domain</a:t>
            </a:r>
          </a:p>
        </p:txBody>
      </p:sp>
      <p:pic>
        <p:nvPicPr>
          <p:cNvPr id="138" name="Shape 138"/>
          <p:cNvPicPr preferRelativeResize="0"/>
          <p:nvPr/>
        </p:nvPicPr>
        <p:blipFill rotWithShape="1">
          <a:blip r:embed="rId5">
            <a:alphaModFix/>
          </a:blip>
          <a:srcRect l="2856" b="7868"/>
          <a:stretch/>
        </p:blipFill>
        <p:spPr>
          <a:xfrm>
            <a:off x="4272426" y="2027801"/>
            <a:ext cx="4554699" cy="1713425"/>
          </a:xfrm>
          <a:prstGeom prst="rect">
            <a:avLst/>
          </a:prstGeom>
          <a:noFill/>
          <a:ln>
            <a:noFill/>
          </a:ln>
        </p:spPr>
      </p:pic>
      <p:sp>
        <p:nvSpPr>
          <p:cNvPr id="139" name="Shape 139"/>
          <p:cNvSpPr txBox="1"/>
          <p:nvPr/>
        </p:nvSpPr>
        <p:spPr>
          <a:xfrm>
            <a:off x="44659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3-d</a:t>
            </a:r>
          </a:p>
        </p:txBody>
      </p:sp>
      <p:sp>
        <p:nvSpPr>
          <p:cNvPr id="140" name="Shape 140"/>
          <p:cNvSpPr txBox="1"/>
          <p:nvPr/>
        </p:nvSpPr>
        <p:spPr>
          <a:xfrm>
            <a:off x="69805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a:t>
            </a:r>
          </a:p>
        </p:txBody>
      </p:sp>
      <p:cxnSp>
        <p:nvCxnSpPr>
          <p:cNvPr id="141" name="Shape 141"/>
          <p:cNvCxnSpPr/>
          <p:nvPr/>
        </p:nvCxnSpPr>
        <p:spPr>
          <a:xfrm>
            <a:off x="6293475" y="3956912"/>
            <a:ext cx="609900" cy="0"/>
          </a:xfrm>
          <a:prstGeom prst="straightConnector1">
            <a:avLst/>
          </a:prstGeom>
          <a:noFill/>
          <a:ln w="28575" cap="flat" cmpd="sng">
            <a:solidFill>
              <a:schemeClr val="dk2"/>
            </a:solidFill>
            <a:prstDash val="solid"/>
            <a:round/>
            <a:headEnd type="none" w="lg" len="lg"/>
            <a:tailEnd type="triangle" w="lg" len="lg"/>
          </a:ln>
        </p:spPr>
      </p:cxnSp>
      <p:sp>
        <p:nvSpPr>
          <p:cNvPr id="1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A2B16079-4907-414E-87CE-37BEF7A7A43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380DFB5D-88C9-4E35-9917-9E4563BE9356}"/>
                  </a:ext>
                </a:extLst>
              </p14:cNvPr>
              <p14:cNvContentPartPr/>
              <p14:nvPr/>
            </p14:nvContentPartPr>
            <p14:xfrm>
              <a:off x="817200" y="2319480"/>
              <a:ext cx="7390800" cy="1865160"/>
            </p14:xfrm>
          </p:contentPart>
        </mc:Choice>
        <mc:Fallback xmlns="">
          <p:pic>
            <p:nvPicPr>
              <p:cNvPr id="2" name="Ink 1">
                <a:extLst>
                  <a:ext uri="{FF2B5EF4-FFF2-40B4-BE49-F238E27FC236}">
                    <a16:creationId xmlns:a16="http://schemas.microsoft.com/office/drawing/2014/main" id="{380DFB5D-88C9-4E35-9917-9E4563BE9356}"/>
                  </a:ext>
                </a:extLst>
              </p:cNvPr>
              <p:cNvPicPr/>
              <p:nvPr/>
            </p:nvPicPr>
            <p:blipFill>
              <a:blip r:embed="rId7"/>
              <a:stretch>
                <a:fillRect/>
              </a:stretch>
            </p:blipFill>
            <p:spPr>
              <a:xfrm>
                <a:off x="807840" y="2310120"/>
                <a:ext cx="7409520" cy="1883880"/>
              </a:xfrm>
              <a:prstGeom prst="rect">
                <a:avLst/>
              </a:prstGeom>
            </p:spPr>
          </p:pic>
        </mc:Fallback>
      </mc:AlternateContent>
    </p:spTree>
    <p:extLst>
      <p:ext uri="{BB962C8B-B14F-4D97-AF65-F5344CB8AC3E}">
        <p14:creationId xmlns:p14="http://schemas.microsoft.com/office/powerpoint/2010/main" val="365319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58" name="Shape 158"/>
          <p:cNvSpPr txBox="1"/>
          <p:nvPr/>
        </p:nvSpPr>
        <p:spPr>
          <a:xfrm>
            <a:off x="5326075" y="4583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 density estimation</a:t>
            </a:r>
          </a:p>
        </p:txBody>
      </p:sp>
      <p:sp>
        <p:nvSpPr>
          <p:cNvPr id="159" name="Shape 159"/>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2-d density images </a:t>
            </a:r>
            <a:r>
              <a:rPr lang="en" sz="600" u="sng" kern="0">
                <a:solidFill>
                  <a:srgbClr val="1155CC"/>
                </a:solidFill>
                <a:latin typeface="Arial"/>
                <a:ea typeface="Arial"/>
                <a:cs typeface="Arial"/>
                <a:sym typeface="Arial"/>
                <a:hlinkClick r:id="rId3"/>
              </a:rPr>
              <a:t>left</a:t>
            </a:r>
            <a:r>
              <a:rPr lang="en" sz="600" kern="0">
                <a:solidFill>
                  <a:srgbClr val="999999"/>
                </a:solidFill>
                <a:latin typeface="Arial"/>
                <a:ea typeface="Arial"/>
                <a:cs typeface="Arial"/>
                <a:sym typeface="Arial"/>
              </a:rPr>
              <a:t> and </a:t>
            </a:r>
            <a:r>
              <a:rPr lang="en" sz="600" u="sng" kern="0">
                <a:solidFill>
                  <a:srgbClr val="1155CC"/>
                </a:solidFill>
                <a:latin typeface="Arial"/>
                <a:ea typeface="Arial"/>
                <a:cs typeface="Arial"/>
                <a:sym typeface="Arial"/>
                <a:hlinkClick r:id="rId4"/>
              </a:rPr>
              <a:t>right</a:t>
            </a:r>
            <a:r>
              <a:rPr lang="en" sz="600" kern="0">
                <a:solidFill>
                  <a:srgbClr val="999999"/>
                </a:solidFill>
                <a:latin typeface="Arial"/>
                <a:ea typeface="Arial"/>
                <a:cs typeface="Arial"/>
                <a:sym typeface="Arial"/>
              </a:rPr>
              <a:t> are </a:t>
            </a:r>
            <a:r>
              <a:rPr lang="en" sz="600" u="sng" kern="0">
                <a:solidFill>
                  <a:srgbClr val="999999"/>
                </a:solidFill>
                <a:latin typeface="Arial"/>
                <a:ea typeface="Arial"/>
                <a:cs typeface="Arial"/>
                <a:sym typeface="Arial"/>
                <a:hlinkClick r:id="rId5"/>
              </a:rPr>
              <a:t>CC0 public domain</a:t>
            </a:r>
          </a:p>
        </p:txBody>
      </p:sp>
      <p:sp>
        <p:nvSpPr>
          <p:cNvPr id="160" name="Shape 160"/>
          <p:cNvSpPr txBox="1"/>
          <p:nvPr/>
        </p:nvSpPr>
        <p:spPr>
          <a:xfrm>
            <a:off x="5650830" y="2670200"/>
            <a:ext cx="24702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1-d density estimation</a:t>
            </a:r>
          </a:p>
        </p:txBody>
      </p:sp>
      <p:pic>
        <p:nvPicPr>
          <p:cNvPr id="161" name="Shape 161"/>
          <p:cNvPicPr preferRelativeResize="0"/>
          <p:nvPr/>
        </p:nvPicPr>
        <p:blipFill>
          <a:blip r:embed="rId6">
            <a:alphaModFix/>
          </a:blip>
          <a:stretch>
            <a:fillRect/>
          </a:stretch>
        </p:blipFill>
        <p:spPr>
          <a:xfrm>
            <a:off x="4709925" y="1771850"/>
            <a:ext cx="4049274" cy="898350"/>
          </a:xfrm>
          <a:prstGeom prst="rect">
            <a:avLst/>
          </a:prstGeom>
          <a:noFill/>
          <a:ln>
            <a:noFill/>
          </a:ln>
        </p:spPr>
      </p:pic>
      <p:pic>
        <p:nvPicPr>
          <p:cNvPr id="162" name="Shape 162"/>
          <p:cNvPicPr preferRelativeResize="0"/>
          <p:nvPr/>
        </p:nvPicPr>
        <p:blipFill>
          <a:blip r:embed="rId7">
            <a:alphaModFix/>
          </a:blip>
          <a:stretch>
            <a:fillRect/>
          </a:stretch>
        </p:blipFill>
        <p:spPr>
          <a:xfrm>
            <a:off x="4702875" y="3162375"/>
            <a:ext cx="1999575" cy="1572400"/>
          </a:xfrm>
          <a:prstGeom prst="rect">
            <a:avLst/>
          </a:prstGeom>
          <a:noFill/>
          <a:ln>
            <a:noFill/>
          </a:ln>
        </p:spPr>
      </p:pic>
      <p:pic>
        <p:nvPicPr>
          <p:cNvPr id="163" name="Shape 163"/>
          <p:cNvPicPr preferRelativeResize="0"/>
          <p:nvPr/>
        </p:nvPicPr>
        <p:blipFill>
          <a:blip r:embed="rId8">
            <a:alphaModFix/>
          </a:blip>
          <a:stretch>
            <a:fillRect/>
          </a:stretch>
        </p:blipFill>
        <p:spPr>
          <a:xfrm>
            <a:off x="7051997" y="3272724"/>
            <a:ext cx="1541078" cy="1258025"/>
          </a:xfrm>
          <a:prstGeom prst="rect">
            <a:avLst/>
          </a:prstGeom>
          <a:noFill/>
          <a:ln>
            <a:noFill/>
          </a:ln>
        </p:spPr>
      </p:pic>
      <p:sp>
        <p:nvSpPr>
          <p:cNvPr id="164" name="Shape 164"/>
          <p:cNvSpPr txBox="1"/>
          <p:nvPr/>
        </p:nvSpPr>
        <p:spPr>
          <a:xfrm>
            <a:off x="4770925" y="2213150"/>
            <a:ext cx="4230000" cy="921600"/>
          </a:xfrm>
          <a:prstGeom prst="rect">
            <a:avLst/>
          </a:prstGeom>
          <a:noFill/>
          <a:ln>
            <a:noFill/>
          </a:ln>
        </p:spPr>
        <p:txBody>
          <a:bodyPr lIns="91425" tIns="91425" rIns="91425" bIns="91425" anchor="ctr" anchorCtr="0">
            <a:noAutofit/>
          </a:bodyPr>
          <a:lstStyle/>
          <a:p>
            <a:pPr algn="l" eaLnBrk="1" fontAlgn="auto" hangingPunct="1">
              <a:lnSpc>
                <a:spcPct val="115000"/>
              </a:lnSpc>
              <a:spcBef>
                <a:spcPts val="0"/>
              </a:spcBef>
              <a:spcAft>
                <a:spcPts val="0"/>
              </a:spcAft>
            </a:pPr>
            <a:r>
              <a:rPr lang="en" sz="600" kern="0">
                <a:solidFill>
                  <a:srgbClr val="999999"/>
                </a:solidFill>
                <a:latin typeface="Calibri"/>
                <a:ea typeface="Calibri"/>
                <a:cs typeface="Calibri"/>
                <a:sym typeface="Calibri"/>
              </a:rPr>
              <a:t>Figure copyright Ian Goodfellow, 2016. Reproduced with permission. </a:t>
            </a:r>
          </a:p>
        </p:txBody>
      </p:sp>
      <p:sp>
        <p:nvSpPr>
          <p:cNvPr id="1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59">
            <a:extLst>
              <a:ext uri="{FF2B5EF4-FFF2-40B4-BE49-F238E27FC236}">
                <a16:creationId xmlns:a16="http://schemas.microsoft.com/office/drawing/2014/main" id="{248935E9-B3AA-E14C-90B8-5DB86A9CA68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88F0AC9B-C4E9-43A2-B3BD-E2CAF498E168}"/>
                  </a:ext>
                </a:extLst>
              </p14:cNvPr>
              <p14:cNvContentPartPr/>
              <p14:nvPr/>
            </p14:nvContentPartPr>
            <p14:xfrm>
              <a:off x="355320" y="727560"/>
              <a:ext cx="7964280" cy="5268960"/>
            </p14:xfrm>
          </p:contentPart>
        </mc:Choice>
        <mc:Fallback xmlns="">
          <p:pic>
            <p:nvPicPr>
              <p:cNvPr id="2" name="Ink 1">
                <a:extLst>
                  <a:ext uri="{FF2B5EF4-FFF2-40B4-BE49-F238E27FC236}">
                    <a16:creationId xmlns:a16="http://schemas.microsoft.com/office/drawing/2014/main" id="{88F0AC9B-C4E9-43A2-B3BD-E2CAF498E168}"/>
                  </a:ext>
                </a:extLst>
              </p:cNvPr>
              <p:cNvPicPr/>
              <p:nvPr/>
            </p:nvPicPr>
            <p:blipFill>
              <a:blip r:embed="rId10"/>
              <a:stretch>
                <a:fillRect/>
              </a:stretch>
            </p:blipFill>
            <p:spPr>
              <a:xfrm>
                <a:off x="345960" y="718200"/>
                <a:ext cx="7983000" cy="5287680"/>
              </a:xfrm>
              <a:prstGeom prst="rect">
                <a:avLst/>
              </a:prstGeom>
            </p:spPr>
          </p:pic>
        </mc:Fallback>
      </mc:AlternateContent>
    </p:spTree>
    <p:extLst>
      <p:ext uri="{BB962C8B-B14F-4D97-AF65-F5344CB8AC3E}">
        <p14:creationId xmlns:p14="http://schemas.microsoft.com/office/powerpoint/2010/main" val="153283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Generative Models</a:t>
            </a:r>
          </a:p>
        </p:txBody>
      </p:sp>
      <p:pic>
        <p:nvPicPr>
          <p:cNvPr id="191" name="Shape 191"/>
          <p:cNvPicPr preferRelativeResize="0"/>
          <p:nvPr/>
        </p:nvPicPr>
        <p:blipFill rotWithShape="1">
          <a:blip r:embed="rId3">
            <a:alphaModFix/>
          </a:blip>
          <a:srcRect b="4397"/>
          <a:stretch/>
        </p:blipFill>
        <p:spPr>
          <a:xfrm>
            <a:off x="1701200" y="1738695"/>
            <a:ext cx="649482" cy="595942"/>
          </a:xfrm>
          <a:prstGeom prst="rect">
            <a:avLst/>
          </a:prstGeom>
          <a:noFill/>
          <a:ln>
            <a:noFill/>
          </a:ln>
        </p:spPr>
      </p:pic>
      <p:pic>
        <p:nvPicPr>
          <p:cNvPr id="192" name="Shape 192"/>
          <p:cNvPicPr preferRelativeResize="0"/>
          <p:nvPr/>
        </p:nvPicPr>
        <p:blipFill rotWithShape="1">
          <a:blip r:embed="rId4">
            <a:alphaModFix/>
          </a:blip>
          <a:srcRect t="3855"/>
          <a:stretch/>
        </p:blipFill>
        <p:spPr>
          <a:xfrm>
            <a:off x="2298099" y="1967477"/>
            <a:ext cx="603989" cy="548614"/>
          </a:xfrm>
          <a:prstGeom prst="rect">
            <a:avLst/>
          </a:prstGeom>
          <a:noFill/>
          <a:ln>
            <a:noFill/>
          </a:ln>
        </p:spPr>
      </p:pic>
      <p:pic>
        <p:nvPicPr>
          <p:cNvPr id="193" name="Shape 193"/>
          <p:cNvPicPr preferRelativeResize="0"/>
          <p:nvPr/>
        </p:nvPicPr>
        <p:blipFill>
          <a:blip r:embed="rId5">
            <a:alphaModFix/>
          </a:blip>
          <a:stretch>
            <a:fillRect/>
          </a:stretch>
        </p:blipFill>
        <p:spPr>
          <a:xfrm>
            <a:off x="1326026" y="2151107"/>
            <a:ext cx="558519" cy="528243"/>
          </a:xfrm>
          <a:prstGeom prst="rect">
            <a:avLst/>
          </a:prstGeom>
          <a:noFill/>
          <a:ln>
            <a:noFill/>
          </a:ln>
        </p:spPr>
      </p:pic>
      <p:pic>
        <p:nvPicPr>
          <p:cNvPr id="194" name="Shape 194"/>
          <p:cNvPicPr preferRelativeResize="0"/>
          <p:nvPr/>
        </p:nvPicPr>
        <p:blipFill>
          <a:blip r:embed="rId6">
            <a:alphaModFix/>
          </a:blip>
          <a:stretch>
            <a:fillRect/>
          </a:stretch>
        </p:blipFill>
        <p:spPr>
          <a:xfrm>
            <a:off x="5565646" y="1693425"/>
            <a:ext cx="649482" cy="556688"/>
          </a:xfrm>
          <a:prstGeom prst="rect">
            <a:avLst/>
          </a:prstGeom>
          <a:noFill/>
          <a:ln>
            <a:noFill/>
          </a:ln>
        </p:spPr>
      </p:pic>
      <p:pic>
        <p:nvPicPr>
          <p:cNvPr id="195" name="Shape 195"/>
          <p:cNvPicPr preferRelativeResize="0"/>
          <p:nvPr/>
        </p:nvPicPr>
        <p:blipFill>
          <a:blip r:embed="rId7">
            <a:alphaModFix/>
          </a:blip>
          <a:stretch>
            <a:fillRect/>
          </a:stretch>
        </p:blipFill>
        <p:spPr>
          <a:xfrm>
            <a:off x="5059711" y="2120933"/>
            <a:ext cx="558519" cy="527672"/>
          </a:xfrm>
          <a:prstGeom prst="rect">
            <a:avLst/>
          </a:prstGeom>
          <a:noFill/>
          <a:ln>
            <a:noFill/>
          </a:ln>
        </p:spPr>
      </p:pic>
      <p:pic>
        <p:nvPicPr>
          <p:cNvPr id="196" name="Shape 196"/>
          <p:cNvPicPr preferRelativeResize="0"/>
          <p:nvPr/>
        </p:nvPicPr>
        <p:blipFill rotWithShape="1">
          <a:blip r:embed="rId8">
            <a:alphaModFix/>
          </a:blip>
          <a:srcRect t="2391"/>
          <a:stretch/>
        </p:blipFill>
        <p:spPr>
          <a:xfrm>
            <a:off x="6037436" y="2043842"/>
            <a:ext cx="603989" cy="548614"/>
          </a:xfrm>
          <a:prstGeom prst="rect">
            <a:avLst/>
          </a:prstGeom>
          <a:noFill/>
          <a:ln>
            <a:noFill/>
          </a:ln>
        </p:spPr>
      </p:pic>
      <p:sp>
        <p:nvSpPr>
          <p:cNvPr id="197" name="Shape 197"/>
          <p:cNvSpPr txBox="1"/>
          <p:nvPr/>
        </p:nvSpPr>
        <p:spPr>
          <a:xfrm>
            <a:off x="51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Training data ~ p</a:t>
            </a:r>
            <a:r>
              <a:rPr lang="en" sz="1600" kern="0" baseline="-25000">
                <a:solidFill>
                  <a:srgbClr val="000000"/>
                </a:solidFill>
                <a:latin typeface="Arial"/>
                <a:ea typeface="Arial"/>
                <a:cs typeface="Arial"/>
                <a:sym typeface="Arial"/>
              </a:rPr>
              <a:t>data</a:t>
            </a:r>
            <a:r>
              <a:rPr lang="en" sz="1600" kern="0">
                <a:solidFill>
                  <a:srgbClr val="000000"/>
                </a:solidFill>
                <a:latin typeface="Arial"/>
                <a:ea typeface="Arial"/>
                <a:cs typeface="Arial"/>
                <a:sym typeface="Arial"/>
              </a:rPr>
              <a:t>(x)</a:t>
            </a:r>
          </a:p>
        </p:txBody>
      </p:sp>
      <p:sp>
        <p:nvSpPr>
          <p:cNvPr id="198" name="Shape 198"/>
          <p:cNvSpPr txBox="1"/>
          <p:nvPr/>
        </p:nvSpPr>
        <p:spPr>
          <a:xfrm>
            <a:off x="432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Generated samples ~ p</a:t>
            </a:r>
            <a:r>
              <a:rPr lang="en" sz="1600" kern="0" baseline="-25000">
                <a:solidFill>
                  <a:srgbClr val="000000"/>
                </a:solidFill>
                <a:latin typeface="Arial"/>
                <a:ea typeface="Arial"/>
                <a:cs typeface="Arial"/>
                <a:sym typeface="Arial"/>
              </a:rPr>
              <a:t>model</a:t>
            </a:r>
            <a:r>
              <a:rPr lang="en" sz="1600" kern="0">
                <a:solidFill>
                  <a:srgbClr val="000000"/>
                </a:solidFill>
                <a:latin typeface="Arial"/>
                <a:ea typeface="Arial"/>
                <a:cs typeface="Arial"/>
                <a:sym typeface="Arial"/>
              </a:rPr>
              <a:t>(x)</a:t>
            </a:r>
          </a:p>
        </p:txBody>
      </p:sp>
      <p:sp>
        <p:nvSpPr>
          <p:cNvPr id="200" name="Shape 200"/>
          <p:cNvSpPr txBox="1"/>
          <p:nvPr/>
        </p:nvSpPr>
        <p:spPr>
          <a:xfrm>
            <a:off x="528300" y="1219200"/>
            <a:ext cx="76968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buClr>
                <a:srgbClr val="000000"/>
              </a:buClr>
              <a:buSzPct val="55000"/>
            </a:pPr>
            <a:r>
              <a:rPr lang="en" sz="2000" kern="0" dirty="0">
                <a:solidFill>
                  <a:srgbClr val="000000"/>
                </a:solidFill>
                <a:latin typeface="Arial"/>
                <a:ea typeface="Arial"/>
                <a:cs typeface="Arial"/>
                <a:sym typeface="Arial"/>
              </a:rPr>
              <a:t>Given training data, generate new samples from same distribution</a:t>
            </a:r>
          </a:p>
          <a:p>
            <a:pPr algn="l" eaLnBrk="1" fontAlgn="auto" hangingPunct="1">
              <a:spcBef>
                <a:spcPts val="0"/>
              </a:spcBef>
              <a:spcAft>
                <a:spcPts val="0"/>
              </a:spcAft>
            </a:pPr>
            <a:endParaRPr sz="1400" kern="0" dirty="0">
              <a:solidFill>
                <a:srgbClr val="000000"/>
              </a:solidFill>
              <a:latin typeface="Arial"/>
              <a:ea typeface="Arial"/>
              <a:cs typeface="Arial"/>
              <a:sym typeface="Arial"/>
            </a:endParaRPr>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215">
            <a:extLst>
              <a:ext uri="{FF2B5EF4-FFF2-40B4-BE49-F238E27FC236}">
                <a16:creationId xmlns:a16="http://schemas.microsoft.com/office/drawing/2014/main" id="{07B827E1-872C-C64A-AADB-AC2F8CA2BEC8}"/>
              </a:ext>
            </a:extLst>
          </p:cNvPr>
          <p:cNvSpPr txBox="1"/>
          <p:nvPr/>
        </p:nvSpPr>
        <p:spPr>
          <a:xfrm>
            <a:off x="2054100" y="3619100"/>
            <a:ext cx="45534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dirty="0">
                <a:solidFill>
                  <a:srgbClr val="000000"/>
                </a:solidFill>
                <a:latin typeface="Arial"/>
                <a:ea typeface="Arial"/>
                <a:cs typeface="Arial"/>
                <a:sym typeface="Arial"/>
              </a:rPr>
              <a:t>Want to learn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model</a:t>
            </a:r>
            <a:r>
              <a:rPr lang="en" sz="1800" kern="0" dirty="0">
                <a:solidFill>
                  <a:srgbClr val="000000"/>
                </a:solidFill>
                <a:latin typeface="Arial"/>
                <a:ea typeface="Arial"/>
                <a:cs typeface="Arial"/>
                <a:sym typeface="Arial"/>
              </a:rPr>
              <a:t>(x) similar to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data</a:t>
            </a:r>
            <a:r>
              <a:rPr lang="en" sz="1800" kern="0" dirty="0">
                <a:solidFill>
                  <a:srgbClr val="000000"/>
                </a:solidFill>
                <a:latin typeface="Arial"/>
                <a:ea typeface="Arial"/>
                <a:cs typeface="Arial"/>
                <a:sym typeface="Arial"/>
              </a:rPr>
              <a:t>(x)</a:t>
            </a:r>
          </a:p>
        </p:txBody>
      </p:sp>
    </p:spTree>
    <p:extLst>
      <p:ext uri="{BB962C8B-B14F-4D97-AF65-F5344CB8AC3E}">
        <p14:creationId xmlns:p14="http://schemas.microsoft.com/office/powerpoint/2010/main" val="2676744808"/>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57750</TotalTime>
  <Words>2587</Words>
  <Application>Microsoft Macintosh PowerPoint</Application>
  <PresentationFormat>On-screen Show (4:3)</PresentationFormat>
  <Paragraphs>522</Paragraphs>
  <Slides>53</Slides>
  <Notes>28</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Narrow</vt:lpstr>
      <vt:lpstr>Calibri</vt:lpstr>
      <vt:lpstr>Cambria Math</vt:lpstr>
      <vt:lpstr>Helvetica Neue</vt:lpstr>
      <vt:lpstr>Blank Presentation</vt:lpstr>
      <vt:lpstr>CS 4803 / 7643: Deep Learning</vt:lpstr>
      <vt:lpstr>Administrativia</vt:lpstr>
      <vt:lpstr>PowerPoint Presentation</vt:lpstr>
      <vt:lpstr>Types of Learning</vt:lpstr>
      <vt:lpstr>PowerPoint Presentation</vt:lpstr>
      <vt:lpstr>Supervised vs Reinforcement vs Unsupervised Learning</vt:lpstr>
      <vt:lpstr>Supervised vs Reinforcement vs Unsupervised Learning</vt:lpstr>
      <vt:lpstr>Supervised vs Reinforcement vs Unsupervised Learning</vt:lpstr>
      <vt:lpstr>Generative Models</vt:lpstr>
      <vt:lpstr>Taxonomy of Generative Models</vt:lpstr>
      <vt:lpstr>Taxonomy of Generative Models</vt:lpstr>
      <vt:lpstr>Fully Observable Model</vt:lpstr>
      <vt:lpstr>Fully Observable Model</vt:lpstr>
      <vt:lpstr>Plan for Today</vt:lpstr>
      <vt:lpstr>PowerPoint Presentation</vt:lpstr>
      <vt:lpstr>So far...</vt:lpstr>
      <vt:lpstr>So far...</vt:lpstr>
      <vt:lpstr>So far...</vt:lpstr>
      <vt:lpstr>GMM</vt:lpstr>
      <vt:lpstr>Gaussian Mixture Model</vt:lpstr>
      <vt:lpstr>Gaussian Mixture Model</vt:lpstr>
      <vt:lpstr>Recall Multi-variate Gaussians</vt:lpstr>
      <vt:lpstr>GMM</vt:lpstr>
      <vt:lpstr>K-means vs GMM</vt:lpstr>
      <vt:lpstr>Hidden Data Causes Problems #1</vt:lpstr>
      <vt:lpstr>PowerPoint Presentation</vt:lpstr>
      <vt:lpstr>Hidden Data Causes Problems #2</vt:lpstr>
      <vt:lpstr>Hidden Data Causes Problems #3</vt:lpstr>
      <vt:lpstr>PowerPoint Presentation</vt:lpstr>
      <vt:lpstr>Variational Auto Encoders</vt:lpstr>
      <vt:lpstr>Autoencoders</vt:lpstr>
      <vt:lpstr>PowerPoint Presentation</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Variational Autoencoders</vt:lpstr>
      <vt:lpstr>Variational Auto Encoders</vt:lpstr>
      <vt:lpstr>Key problem</vt:lpstr>
      <vt:lpstr>What is Variational Inference?</vt:lpstr>
      <vt:lpstr>Intuition</vt:lpstr>
      <vt:lpstr>KL divergence:  Distance between distributions</vt:lpstr>
      <vt:lpstr>Find simple approximate distribution</vt:lpstr>
      <vt:lpstr>Example 1</vt:lpstr>
      <vt:lpstr>Example 2</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3262</cp:revision>
  <cp:lastPrinted>2015-04-01T17:45:43Z</cp:lastPrinted>
  <dcterms:created xsi:type="dcterms:W3CDTF">2013-03-06T19:31:42Z</dcterms:created>
  <dcterms:modified xsi:type="dcterms:W3CDTF">2020-11-12T07:10:31Z</dcterms:modified>
  <cp:category/>
</cp:coreProperties>
</file>