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6"/>
  </p:notesMasterIdLst>
  <p:handoutMasterIdLst>
    <p:handoutMasterId r:id="rId57"/>
  </p:handoutMasterIdLst>
  <p:sldIdLst>
    <p:sldId id="256" r:id="rId5"/>
    <p:sldId id="280" r:id="rId6"/>
    <p:sldId id="259" r:id="rId7"/>
    <p:sldId id="260" r:id="rId8"/>
    <p:sldId id="257" r:id="rId9"/>
    <p:sldId id="291" r:id="rId10"/>
    <p:sldId id="279" r:id="rId11"/>
    <p:sldId id="297" r:id="rId12"/>
    <p:sldId id="293" r:id="rId13"/>
    <p:sldId id="316" r:id="rId14"/>
    <p:sldId id="299" r:id="rId15"/>
    <p:sldId id="281" r:id="rId16"/>
    <p:sldId id="296" r:id="rId17"/>
    <p:sldId id="290" r:id="rId18"/>
    <p:sldId id="289" r:id="rId19"/>
    <p:sldId id="302" r:id="rId20"/>
    <p:sldId id="303" r:id="rId21"/>
    <p:sldId id="301" r:id="rId22"/>
    <p:sldId id="286" r:id="rId23"/>
    <p:sldId id="285" r:id="rId24"/>
    <p:sldId id="287" r:id="rId25"/>
    <p:sldId id="288" r:id="rId26"/>
    <p:sldId id="284" r:id="rId27"/>
    <p:sldId id="295" r:id="rId28"/>
    <p:sldId id="258" r:id="rId29"/>
    <p:sldId id="313" r:id="rId30"/>
    <p:sldId id="261" r:id="rId31"/>
    <p:sldId id="304" r:id="rId32"/>
    <p:sldId id="294" r:id="rId33"/>
    <p:sldId id="305" r:id="rId34"/>
    <p:sldId id="306" r:id="rId35"/>
    <p:sldId id="307" r:id="rId36"/>
    <p:sldId id="311" r:id="rId37"/>
    <p:sldId id="312" r:id="rId38"/>
    <p:sldId id="310" r:id="rId39"/>
    <p:sldId id="309" r:id="rId40"/>
    <p:sldId id="264" r:id="rId41"/>
    <p:sldId id="317" r:id="rId42"/>
    <p:sldId id="269" r:id="rId43"/>
    <p:sldId id="278" r:id="rId44"/>
    <p:sldId id="277" r:id="rId45"/>
    <p:sldId id="318" r:id="rId46"/>
    <p:sldId id="263" r:id="rId47"/>
    <p:sldId id="274" r:id="rId48"/>
    <p:sldId id="314" r:id="rId49"/>
    <p:sldId id="315" r:id="rId50"/>
    <p:sldId id="266" r:id="rId51"/>
    <p:sldId id="270" r:id="rId52"/>
    <p:sldId id="276" r:id="rId53"/>
    <p:sldId id="308" r:id="rId54"/>
    <p:sldId id="26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57"/>
    <a:srgbClr val="857437"/>
    <a:srgbClr val="E6EEFF"/>
    <a:srgbClr val="FFE8D8"/>
    <a:srgbClr val="E4ECFD"/>
    <a:srgbClr val="E2EA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6D9688-B27E-415D-8093-5239924D35A8}" v="4" dt="2022-02-02T15:52:11.373"/>
    <p1510:client id="{13CC3A53-8DA5-49E8-B7BD-9B4D2B21E9B2}" v="568" dt="2022-02-01T23:27:45.454"/>
    <p1510:client id="{1E34DF4E-D8CA-4045-9FF3-070BC0454AAF}" v="1574" dt="2022-02-01T23:50:50.501"/>
    <p1510:client id="{41DC5829-9083-4A98-8378-EC24501C474A}" v="4518" dt="2022-02-02T19:15:09.768"/>
    <p1510:client id="{63AF4832-4BC6-4E8C-A4D9-8C9A6DF76A8F}" v="12" dt="2022-02-02T19:15:29.182"/>
    <p1510:client id="{64C0632D-3D1A-4532-8E3A-142AB7F298DE}" v="58" dt="2022-02-02T17:49:49.204"/>
    <p1510:client id="{7DBE160C-5C3E-4927-8CD7-97E4E93362CC}" v="665" dt="2022-02-02T01:06:49.545"/>
    <p1510:client id="{98D2431F-14FD-41A3-AA87-2568759E6C91}" v="253" dt="2022-02-01T22:34:01.285"/>
    <p1510:client id="{9FC3098F-33B8-421F-8924-342238FA16FB}" v="100" dt="2022-02-01T20:27:59.723"/>
    <p1510:client id="{B66B4DBB-A4E9-4E5F-86FD-B7A5055D034A}" v="144" dt="2022-02-01T23:39:24.901"/>
    <p1510:client id="{C676C416-5470-47E1-BAE0-42591803F30F}" v="99" dt="2022-02-02T01:00:18.630"/>
    <p1510:client id="{DD496D47-9A55-4184-A70C-00C2D1E535A4}" v="9" dt="2022-02-02T14:21:49.716"/>
    <p1510:client id="{E7A89934-44CC-AF41-9EB4-0E854478A3E2}" v="1965" dt="2022-02-02T01:09:57.427"/>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ddam, Seema" userId="S::sbaddam8@gatech.edu::4e9c68b8-7428-4d2c-a51e-a1a53134f6ac" providerId="AD" clId="Web-{32381F55-6D7A-44D7-83CC-CB4A89F2A01B}"/>
    <pc:docChg chg="modSld">
      <pc:chgData name="Baddam, Seema" userId="S::sbaddam8@gatech.edu::4e9c68b8-7428-4d2c-a51e-a1a53134f6ac" providerId="AD" clId="Web-{32381F55-6D7A-44D7-83CC-CB4A89F2A01B}" dt="2022-02-01T19:07:47.012" v="0" actId="1076"/>
      <pc:docMkLst>
        <pc:docMk/>
      </pc:docMkLst>
      <pc:sldChg chg="modSp">
        <pc:chgData name="Baddam, Seema" userId="S::sbaddam8@gatech.edu::4e9c68b8-7428-4d2c-a51e-a1a53134f6ac" providerId="AD" clId="Web-{32381F55-6D7A-44D7-83CC-CB4A89F2A01B}" dt="2022-02-01T19:07:47.012" v="0" actId="1076"/>
        <pc:sldMkLst>
          <pc:docMk/>
          <pc:sldMk cId="209284869" sldId="302"/>
        </pc:sldMkLst>
        <pc:graphicFrameChg chg="mod">
          <ac:chgData name="Baddam, Seema" userId="S::sbaddam8@gatech.edu::4e9c68b8-7428-4d2c-a51e-a1a53134f6ac" providerId="AD" clId="Web-{32381F55-6D7A-44D7-83CC-CB4A89F2A01B}" dt="2022-02-01T19:07:47.012" v="0" actId="1076"/>
          <ac:graphicFrameMkLst>
            <pc:docMk/>
            <pc:sldMk cId="209284869" sldId="302"/>
            <ac:graphicFrameMk id="6" creationId="{8394245E-952F-5847-822F-4172434EE7FA}"/>
          </ac:graphicFrameMkLst>
        </pc:graphicFrameChg>
      </pc:sldChg>
    </pc:docChg>
  </pc:docChgLst>
  <pc:docChgLst>
    <pc:chgData name="Huang, Richard" userId="S::rhuang320@gatech.edu::e04664da-28bc-421f-9bc6-043f3537a105" providerId="AD" clId="Web-{51330D91-7633-4164-9C9E-D13777C60F07}"/>
    <pc:docChg chg="modSld">
      <pc:chgData name="Huang, Richard" userId="S::rhuang320@gatech.edu::e04664da-28bc-421f-9bc6-043f3537a105" providerId="AD" clId="Web-{51330D91-7633-4164-9C9E-D13777C60F07}" dt="2022-01-28T22:55:05.223" v="240" actId="20577"/>
      <pc:docMkLst>
        <pc:docMk/>
      </pc:docMkLst>
      <pc:sldChg chg="addSp delSp modSp">
        <pc:chgData name="Huang, Richard" userId="S::rhuang320@gatech.edu::e04664da-28bc-421f-9bc6-043f3537a105" providerId="AD" clId="Web-{51330D91-7633-4164-9C9E-D13777C60F07}" dt="2022-01-28T22:55:05.223" v="240" actId="20577"/>
        <pc:sldMkLst>
          <pc:docMk/>
          <pc:sldMk cId="309915794" sldId="283"/>
        </pc:sldMkLst>
        <pc:spChg chg="mod">
          <ac:chgData name="Huang, Richard" userId="S::rhuang320@gatech.edu::e04664da-28bc-421f-9bc6-043f3537a105" providerId="AD" clId="Web-{51330D91-7633-4164-9C9E-D13777C60F07}" dt="2022-01-28T22:03:07.539" v="113" actId="20577"/>
          <ac:spMkLst>
            <pc:docMk/>
            <pc:sldMk cId="309915794" sldId="283"/>
            <ac:spMk id="2" creationId="{1C891FE5-E529-4C34-9973-4280DC558A6D}"/>
          </ac:spMkLst>
        </pc:spChg>
        <pc:spChg chg="mod">
          <ac:chgData name="Huang, Richard" userId="S::rhuang320@gatech.edu::e04664da-28bc-421f-9bc6-043f3537a105" providerId="AD" clId="Web-{51330D91-7633-4164-9C9E-D13777C60F07}" dt="2022-01-28T22:55:05.223" v="240" actId="20577"/>
          <ac:spMkLst>
            <pc:docMk/>
            <pc:sldMk cId="309915794" sldId="283"/>
            <ac:spMk id="3" creationId="{9A221150-2C06-4B6B-8247-9DC970B98EB0}"/>
          </ac:spMkLst>
        </pc:spChg>
        <pc:picChg chg="add mod">
          <ac:chgData name="Huang, Richard" userId="S::rhuang320@gatech.edu::e04664da-28bc-421f-9bc6-043f3537a105" providerId="AD" clId="Web-{51330D91-7633-4164-9C9E-D13777C60F07}" dt="2022-01-28T22:30:43.385" v="210" actId="1076"/>
          <ac:picMkLst>
            <pc:docMk/>
            <pc:sldMk cId="309915794" sldId="283"/>
            <ac:picMk id="5" creationId="{D4FA465A-C2E3-4B1F-BCC9-F0E3436BCF8B}"/>
          </ac:picMkLst>
        </pc:picChg>
        <pc:inkChg chg="add del">
          <ac:chgData name="Huang, Richard" userId="S::rhuang320@gatech.edu::e04664da-28bc-421f-9bc6-043f3537a105" providerId="AD" clId="Web-{51330D91-7633-4164-9C9E-D13777C60F07}" dt="2022-01-28T22:31:09.184" v="212"/>
          <ac:inkMkLst>
            <pc:docMk/>
            <pc:sldMk cId="309915794" sldId="283"/>
            <ac:inkMk id="6" creationId="{7B889269-63ED-43AF-809A-A8E4D3D27ADF}"/>
          </ac:inkMkLst>
        </pc:inkChg>
        <pc:inkChg chg="add">
          <ac:chgData name="Huang, Richard" userId="S::rhuang320@gatech.edu::e04664da-28bc-421f-9bc6-043f3537a105" providerId="AD" clId="Web-{51330D91-7633-4164-9C9E-D13777C60F07}" dt="2022-01-28T22:31:17.403" v="213"/>
          <ac:inkMkLst>
            <pc:docMk/>
            <pc:sldMk cId="309915794" sldId="283"/>
            <ac:inkMk id="7" creationId="{721E874D-B5E6-4E11-A536-1619EB4A410E}"/>
          </ac:inkMkLst>
        </pc:inkChg>
        <pc:inkChg chg="add del">
          <ac:chgData name="Huang, Richard" userId="S::rhuang320@gatech.edu::e04664da-28bc-421f-9bc6-043f3537a105" providerId="AD" clId="Web-{51330D91-7633-4164-9C9E-D13777C60F07}" dt="2022-01-28T22:31:28.310" v="215"/>
          <ac:inkMkLst>
            <pc:docMk/>
            <pc:sldMk cId="309915794" sldId="283"/>
            <ac:inkMk id="8" creationId="{30CD94D4-2435-4023-BCA6-7EEED939157A}"/>
          </ac:inkMkLst>
        </pc:inkChg>
        <pc:inkChg chg="add del">
          <ac:chgData name="Huang, Richard" userId="S::rhuang320@gatech.edu::e04664da-28bc-421f-9bc6-043f3537a105" providerId="AD" clId="Web-{51330D91-7633-4164-9C9E-D13777C60F07}" dt="2022-01-28T22:31:34.357" v="217"/>
          <ac:inkMkLst>
            <pc:docMk/>
            <pc:sldMk cId="309915794" sldId="283"/>
            <ac:inkMk id="9" creationId="{00174392-C35A-4B00-9680-3721EC8B3B13}"/>
          </ac:inkMkLst>
        </pc:inkChg>
        <pc:inkChg chg="add del">
          <ac:chgData name="Huang, Richard" userId="S::rhuang320@gatech.edu::e04664da-28bc-421f-9bc6-043f3537a105" providerId="AD" clId="Web-{51330D91-7633-4164-9C9E-D13777C60F07}" dt="2022-01-28T22:31:38.967" v="219"/>
          <ac:inkMkLst>
            <pc:docMk/>
            <pc:sldMk cId="309915794" sldId="283"/>
            <ac:inkMk id="10" creationId="{9CC2C60E-27DD-46C4-BCB3-22A82BDA4B56}"/>
          </ac:inkMkLst>
        </pc:inkChg>
        <pc:inkChg chg="add del">
          <ac:chgData name="Huang, Richard" userId="S::rhuang320@gatech.edu::e04664da-28bc-421f-9bc6-043f3537a105" providerId="AD" clId="Web-{51330D91-7633-4164-9C9E-D13777C60F07}" dt="2022-01-28T22:31:41.983" v="221"/>
          <ac:inkMkLst>
            <pc:docMk/>
            <pc:sldMk cId="309915794" sldId="283"/>
            <ac:inkMk id="11" creationId="{C6CB4E2B-4496-4F87-B9A6-7BF7BE834F9B}"/>
          </ac:inkMkLst>
        </pc:inkChg>
        <pc:inkChg chg="add">
          <ac:chgData name="Huang, Richard" userId="S::rhuang320@gatech.edu::e04664da-28bc-421f-9bc6-043f3537a105" providerId="AD" clId="Web-{51330D91-7633-4164-9C9E-D13777C60F07}" dt="2022-01-28T22:31:43.795" v="222"/>
          <ac:inkMkLst>
            <pc:docMk/>
            <pc:sldMk cId="309915794" sldId="283"/>
            <ac:inkMk id="12" creationId="{C0B97718-633F-4740-BE9C-08A667BCB0A0}"/>
          </ac:inkMkLst>
        </pc:inkChg>
        <pc:inkChg chg="add">
          <ac:chgData name="Huang, Richard" userId="S::rhuang320@gatech.edu::e04664da-28bc-421f-9bc6-043f3537a105" providerId="AD" clId="Web-{51330D91-7633-4164-9C9E-D13777C60F07}" dt="2022-01-28T22:31:51.452" v="223"/>
          <ac:inkMkLst>
            <pc:docMk/>
            <pc:sldMk cId="309915794" sldId="283"/>
            <ac:inkMk id="13" creationId="{10C4886A-CDC7-4975-8BB4-FFD6B5DC4534}"/>
          </ac:inkMkLst>
        </pc:inkChg>
        <pc:inkChg chg="add del">
          <ac:chgData name="Huang, Richard" userId="S::rhuang320@gatech.edu::e04664da-28bc-421f-9bc6-043f3537a105" providerId="AD" clId="Web-{51330D91-7633-4164-9C9E-D13777C60F07}" dt="2022-01-28T22:31:56.971" v="225"/>
          <ac:inkMkLst>
            <pc:docMk/>
            <pc:sldMk cId="309915794" sldId="283"/>
            <ac:inkMk id="14" creationId="{A17A433E-09A6-48BE-8E98-01E0F5B7B2D4}"/>
          </ac:inkMkLst>
        </pc:inkChg>
        <pc:inkChg chg="add">
          <ac:chgData name="Huang, Richard" userId="S::rhuang320@gatech.edu::e04664da-28bc-421f-9bc6-043f3537a105" providerId="AD" clId="Web-{51330D91-7633-4164-9C9E-D13777C60F07}" dt="2022-01-28T22:31:59.127" v="226"/>
          <ac:inkMkLst>
            <pc:docMk/>
            <pc:sldMk cId="309915794" sldId="283"/>
            <ac:inkMk id="15" creationId="{58576021-F193-4770-BF93-E6BF53723B7E}"/>
          </ac:inkMkLst>
        </pc:inkChg>
        <pc:inkChg chg="add del">
          <ac:chgData name="Huang, Richard" userId="S::rhuang320@gatech.edu::e04664da-28bc-421f-9bc6-043f3537a105" providerId="AD" clId="Web-{51330D91-7633-4164-9C9E-D13777C60F07}" dt="2022-01-28T22:32:01.909" v="228"/>
          <ac:inkMkLst>
            <pc:docMk/>
            <pc:sldMk cId="309915794" sldId="283"/>
            <ac:inkMk id="16" creationId="{E750AEE1-8D2E-4D60-B06E-360688AAB988}"/>
          </ac:inkMkLst>
        </pc:inkChg>
        <pc:inkChg chg="add">
          <ac:chgData name="Huang, Richard" userId="S::rhuang320@gatech.edu::e04664da-28bc-421f-9bc6-043f3537a105" providerId="AD" clId="Web-{51330D91-7633-4164-9C9E-D13777C60F07}" dt="2022-01-28T22:32:04.003" v="229"/>
          <ac:inkMkLst>
            <pc:docMk/>
            <pc:sldMk cId="309915794" sldId="283"/>
            <ac:inkMk id="17" creationId="{5DF60914-2FBE-4A28-BA7D-B59A335725BD}"/>
          </ac:inkMkLst>
        </pc:inkChg>
        <pc:inkChg chg="add">
          <ac:chgData name="Huang, Richard" userId="S::rhuang320@gatech.edu::e04664da-28bc-421f-9bc6-043f3537a105" providerId="AD" clId="Web-{51330D91-7633-4164-9C9E-D13777C60F07}" dt="2022-01-28T22:32:05.034" v="230"/>
          <ac:inkMkLst>
            <pc:docMk/>
            <pc:sldMk cId="309915794" sldId="283"/>
            <ac:inkMk id="18" creationId="{E5A6D01F-AB60-4CF2-8497-4C24CB7B8102}"/>
          </ac:inkMkLst>
        </pc:inkChg>
        <pc:inkChg chg="add">
          <ac:chgData name="Huang, Richard" userId="S::rhuang320@gatech.edu::e04664da-28bc-421f-9bc6-043f3537a105" providerId="AD" clId="Web-{51330D91-7633-4164-9C9E-D13777C60F07}" dt="2022-01-28T22:32:05.784" v="231"/>
          <ac:inkMkLst>
            <pc:docMk/>
            <pc:sldMk cId="309915794" sldId="283"/>
            <ac:inkMk id="19" creationId="{190510BB-FF22-4D22-8745-4D58D757468C}"/>
          </ac:inkMkLst>
        </pc:inkChg>
      </pc:sldChg>
      <pc:sldChg chg="modSp">
        <pc:chgData name="Huang, Richard" userId="S::rhuang320@gatech.edu::e04664da-28bc-421f-9bc6-043f3537a105" providerId="AD" clId="Web-{51330D91-7633-4164-9C9E-D13777C60F07}" dt="2022-01-28T21:57:11.827" v="18" actId="20577"/>
        <pc:sldMkLst>
          <pc:docMk/>
          <pc:sldMk cId="411136859" sldId="284"/>
        </pc:sldMkLst>
        <pc:spChg chg="mod">
          <ac:chgData name="Huang, Richard" userId="S::rhuang320@gatech.edu::e04664da-28bc-421f-9bc6-043f3537a105" providerId="AD" clId="Web-{51330D91-7633-4164-9C9E-D13777C60F07}" dt="2022-01-28T21:57:11.827" v="18" actId="20577"/>
          <ac:spMkLst>
            <pc:docMk/>
            <pc:sldMk cId="411136859" sldId="284"/>
            <ac:spMk id="2" creationId="{17443776-7729-4018-819E-3A9FCD825AEE}"/>
          </ac:spMkLst>
        </pc:spChg>
      </pc:sldChg>
      <pc:sldChg chg="modSp">
        <pc:chgData name="Huang, Richard" userId="S::rhuang320@gatech.edu::e04664da-28bc-421f-9bc6-043f3537a105" providerId="AD" clId="Web-{51330D91-7633-4164-9C9E-D13777C60F07}" dt="2022-01-28T21:59:58.510" v="51" actId="20577"/>
        <pc:sldMkLst>
          <pc:docMk/>
          <pc:sldMk cId="2727824739" sldId="285"/>
        </pc:sldMkLst>
        <pc:spChg chg="mod">
          <ac:chgData name="Huang, Richard" userId="S::rhuang320@gatech.edu::e04664da-28bc-421f-9bc6-043f3537a105" providerId="AD" clId="Web-{51330D91-7633-4164-9C9E-D13777C60F07}" dt="2022-01-28T21:59:58.510" v="51" actId="20577"/>
          <ac:spMkLst>
            <pc:docMk/>
            <pc:sldMk cId="2727824739" sldId="285"/>
            <ac:spMk id="2" creationId="{1C891FE5-E529-4C34-9973-4280DC558A6D}"/>
          </ac:spMkLst>
        </pc:spChg>
      </pc:sldChg>
      <pc:sldChg chg="modSp">
        <pc:chgData name="Huang, Richard" userId="S::rhuang320@gatech.edu::e04664da-28bc-421f-9bc6-043f3537a105" providerId="AD" clId="Web-{51330D91-7633-4164-9C9E-D13777C60F07}" dt="2022-01-28T22:35:39.033" v="235" actId="1076"/>
        <pc:sldMkLst>
          <pc:docMk/>
          <pc:sldMk cId="3507088286" sldId="286"/>
        </pc:sldMkLst>
        <pc:spChg chg="mod">
          <ac:chgData name="Huang, Richard" userId="S::rhuang320@gatech.edu::e04664da-28bc-421f-9bc6-043f3537a105" providerId="AD" clId="Web-{51330D91-7633-4164-9C9E-D13777C60F07}" dt="2022-01-28T21:52:00.556" v="9" actId="20577"/>
          <ac:spMkLst>
            <pc:docMk/>
            <pc:sldMk cId="3507088286" sldId="286"/>
            <ac:spMk id="2" creationId="{1C891FE5-E529-4C34-9973-4280DC558A6D}"/>
          </ac:spMkLst>
        </pc:spChg>
        <pc:grpChg chg="mod">
          <ac:chgData name="Huang, Richard" userId="S::rhuang320@gatech.edu::e04664da-28bc-421f-9bc6-043f3537a105" providerId="AD" clId="Web-{51330D91-7633-4164-9C9E-D13777C60F07}" dt="2022-01-28T22:35:30.157" v="232" actId="1076"/>
          <ac:grpSpMkLst>
            <pc:docMk/>
            <pc:sldMk cId="3507088286" sldId="286"/>
            <ac:grpSpMk id="12" creationId="{B77BEA8D-5887-457D-BC1D-F8DA36770777}"/>
          </ac:grpSpMkLst>
        </pc:grpChg>
        <pc:picChg chg="mod">
          <ac:chgData name="Huang, Richard" userId="S::rhuang320@gatech.edu::e04664da-28bc-421f-9bc6-043f3537a105" providerId="AD" clId="Web-{51330D91-7633-4164-9C9E-D13777C60F07}" dt="2022-01-28T22:35:39.033" v="235" actId="1076"/>
          <ac:picMkLst>
            <pc:docMk/>
            <pc:sldMk cId="3507088286" sldId="286"/>
            <ac:picMk id="4" creationId="{4C2CB1A1-F115-4491-B33E-67AD56DEBAA6}"/>
          </ac:picMkLst>
        </pc:picChg>
      </pc:sldChg>
      <pc:sldChg chg="modSp">
        <pc:chgData name="Huang, Richard" userId="S::rhuang320@gatech.edu::e04664da-28bc-421f-9bc6-043f3537a105" providerId="AD" clId="Web-{51330D91-7633-4164-9C9E-D13777C60F07}" dt="2022-01-28T21:59:52.979" v="48" actId="20577"/>
        <pc:sldMkLst>
          <pc:docMk/>
          <pc:sldMk cId="757886720" sldId="287"/>
        </pc:sldMkLst>
        <pc:spChg chg="mod">
          <ac:chgData name="Huang, Richard" userId="S::rhuang320@gatech.edu::e04664da-28bc-421f-9bc6-043f3537a105" providerId="AD" clId="Web-{51330D91-7633-4164-9C9E-D13777C60F07}" dt="2022-01-28T21:59:52.979" v="48" actId="20577"/>
          <ac:spMkLst>
            <pc:docMk/>
            <pc:sldMk cId="757886720" sldId="287"/>
            <ac:spMk id="2" creationId="{1C891FE5-E529-4C34-9973-4280DC558A6D}"/>
          </ac:spMkLst>
        </pc:spChg>
      </pc:sldChg>
      <pc:sldChg chg="modSp">
        <pc:chgData name="Huang, Richard" userId="S::rhuang320@gatech.edu::e04664da-28bc-421f-9bc6-043f3537a105" providerId="AD" clId="Web-{51330D91-7633-4164-9C9E-D13777C60F07}" dt="2022-01-28T22:00:02.933" v="61" actId="20577"/>
        <pc:sldMkLst>
          <pc:docMk/>
          <pc:sldMk cId="2455070901" sldId="288"/>
        </pc:sldMkLst>
        <pc:spChg chg="mod">
          <ac:chgData name="Huang, Richard" userId="S::rhuang320@gatech.edu::e04664da-28bc-421f-9bc6-043f3537a105" providerId="AD" clId="Web-{51330D91-7633-4164-9C9E-D13777C60F07}" dt="2022-01-28T22:00:02.933" v="61" actId="20577"/>
          <ac:spMkLst>
            <pc:docMk/>
            <pc:sldMk cId="2455070901" sldId="288"/>
            <ac:spMk id="2" creationId="{1C891FE5-E529-4C34-9973-4280DC558A6D}"/>
          </ac:spMkLst>
        </pc:spChg>
      </pc:sldChg>
    </pc:docChg>
  </pc:docChgLst>
  <pc:docChgLst>
    <pc:chgData name="Huang, Richard" userId="S::rhuang320@gatech.edu::e04664da-28bc-421f-9bc6-043f3537a105" providerId="AD" clId="Web-{9FC3098F-33B8-421F-8924-342238FA16FB}"/>
    <pc:docChg chg="modSld">
      <pc:chgData name="Huang, Richard" userId="S::rhuang320@gatech.edu::e04664da-28bc-421f-9bc6-043f3537a105" providerId="AD" clId="Web-{9FC3098F-33B8-421F-8924-342238FA16FB}" dt="2022-02-01T20:27:59.723" v="75" actId="20577"/>
      <pc:docMkLst>
        <pc:docMk/>
      </pc:docMkLst>
      <pc:sldChg chg="modSp">
        <pc:chgData name="Huang, Richard" userId="S::rhuang320@gatech.edu::e04664da-28bc-421f-9bc6-043f3537a105" providerId="AD" clId="Web-{9FC3098F-33B8-421F-8924-342238FA16FB}" dt="2022-02-01T19:46:12.394" v="29"/>
        <pc:sldMkLst>
          <pc:docMk/>
          <pc:sldMk cId="1616411186" sldId="281"/>
        </pc:sldMkLst>
        <pc:graphicFrameChg chg="mod modGraphic">
          <ac:chgData name="Huang, Richard" userId="S::rhuang320@gatech.edu::e04664da-28bc-421f-9bc6-043f3537a105" providerId="AD" clId="Web-{9FC3098F-33B8-421F-8924-342238FA16FB}" dt="2022-02-01T19:46:12.394" v="29"/>
          <ac:graphicFrameMkLst>
            <pc:docMk/>
            <pc:sldMk cId="1616411186" sldId="281"/>
            <ac:graphicFrameMk id="6" creationId="{34FDF99C-85D7-4885-94E2-E23161F56135}"/>
          </ac:graphicFrameMkLst>
        </pc:graphicFrameChg>
      </pc:sldChg>
      <pc:sldChg chg="addSp delSp modSp">
        <pc:chgData name="Huang, Richard" userId="S::rhuang320@gatech.edu::e04664da-28bc-421f-9bc6-043f3537a105" providerId="AD" clId="Web-{9FC3098F-33B8-421F-8924-342238FA16FB}" dt="2022-02-01T20:25:08.047" v="55" actId="1076"/>
        <pc:sldMkLst>
          <pc:docMk/>
          <pc:sldMk cId="2727824739" sldId="285"/>
        </pc:sldMkLst>
        <pc:picChg chg="add mod">
          <ac:chgData name="Huang, Richard" userId="S::rhuang320@gatech.edu::e04664da-28bc-421f-9bc6-043f3537a105" providerId="AD" clId="Web-{9FC3098F-33B8-421F-8924-342238FA16FB}" dt="2022-02-01T20:25:08.047" v="55" actId="1076"/>
          <ac:picMkLst>
            <pc:docMk/>
            <pc:sldMk cId="2727824739" sldId="285"/>
            <ac:picMk id="3" creationId="{92FF649A-FD15-484B-A5D6-2113DCE6F450}"/>
          </ac:picMkLst>
        </pc:picChg>
        <pc:picChg chg="del">
          <ac:chgData name="Huang, Richard" userId="S::rhuang320@gatech.edu::e04664da-28bc-421f-9bc6-043f3537a105" providerId="AD" clId="Web-{9FC3098F-33B8-421F-8924-342238FA16FB}" dt="2022-02-01T20:24:59.953" v="52"/>
          <ac:picMkLst>
            <pc:docMk/>
            <pc:sldMk cId="2727824739" sldId="285"/>
            <ac:picMk id="7" creationId="{0C8FB900-54D4-4A3C-ACE3-65F0BAACA92E}"/>
          </ac:picMkLst>
        </pc:picChg>
      </pc:sldChg>
      <pc:sldChg chg="addSp delSp modSp">
        <pc:chgData name="Huang, Richard" userId="S::rhuang320@gatech.edu::e04664da-28bc-421f-9bc6-043f3537a105" providerId="AD" clId="Web-{9FC3098F-33B8-421F-8924-342238FA16FB}" dt="2022-02-01T20:27:31.316" v="70" actId="1076"/>
        <pc:sldMkLst>
          <pc:docMk/>
          <pc:sldMk cId="757886720" sldId="287"/>
        </pc:sldMkLst>
        <pc:spChg chg="mod">
          <ac:chgData name="Huang, Richard" userId="S::rhuang320@gatech.edu::e04664da-28bc-421f-9bc6-043f3537a105" providerId="AD" clId="Web-{9FC3098F-33B8-421F-8924-342238FA16FB}" dt="2022-02-01T20:27:31.316" v="70" actId="1076"/>
          <ac:spMkLst>
            <pc:docMk/>
            <pc:sldMk cId="757886720" sldId="287"/>
            <ac:spMk id="6" creationId="{9EBC6ABA-3F70-4AED-A4B9-19CC5C868CB2}"/>
          </ac:spMkLst>
        </pc:spChg>
        <pc:spChg chg="add mod">
          <ac:chgData name="Huang, Richard" userId="S::rhuang320@gatech.edu::e04664da-28bc-421f-9bc6-043f3537a105" providerId="AD" clId="Web-{9FC3098F-33B8-421F-8924-342238FA16FB}" dt="2022-02-01T20:27:01.769" v="63"/>
          <ac:spMkLst>
            <pc:docMk/>
            <pc:sldMk cId="757886720" sldId="287"/>
            <ac:spMk id="8" creationId="{1D66B737-8DE8-4293-B2BD-76CB57651462}"/>
          </ac:spMkLst>
        </pc:spChg>
        <pc:spChg chg="del mod">
          <ac:chgData name="Huang, Richard" userId="S::rhuang320@gatech.edu::e04664da-28bc-421f-9bc6-043f3537a105" providerId="AD" clId="Web-{9FC3098F-33B8-421F-8924-342238FA16FB}" dt="2022-02-01T20:27:00.847" v="62"/>
          <ac:spMkLst>
            <pc:docMk/>
            <pc:sldMk cId="757886720" sldId="287"/>
            <ac:spMk id="9" creationId="{5518D216-BB2E-437B-8ED7-63D6CA28F179}"/>
          </ac:spMkLst>
        </pc:spChg>
        <pc:picChg chg="add del mod">
          <ac:chgData name="Huang, Richard" userId="S::rhuang320@gatech.edu::e04664da-28bc-421f-9bc6-043f3537a105" providerId="AD" clId="Web-{9FC3098F-33B8-421F-8924-342238FA16FB}" dt="2022-02-01T20:18:57.835" v="37"/>
          <ac:picMkLst>
            <pc:docMk/>
            <pc:sldMk cId="757886720" sldId="287"/>
            <ac:picMk id="2" creationId="{B82F30F6-CBF1-4AE2-8D3B-BE3BA691ADB7}"/>
          </ac:picMkLst>
        </pc:picChg>
        <pc:picChg chg="del mod">
          <ac:chgData name="Huang, Richard" userId="S::rhuang320@gatech.edu::e04664da-28bc-421f-9bc6-043f3537a105" providerId="AD" clId="Web-{9FC3098F-33B8-421F-8924-342238FA16FB}" dt="2022-02-01T20:19:29.289" v="38"/>
          <ac:picMkLst>
            <pc:docMk/>
            <pc:sldMk cId="757886720" sldId="287"/>
            <ac:picMk id="3" creationId="{1EA7492C-C3F5-41FE-89C4-280B20C99F48}"/>
          </ac:picMkLst>
        </pc:picChg>
        <pc:picChg chg="add mod">
          <ac:chgData name="Huang, Richard" userId="S::rhuang320@gatech.edu::e04664da-28bc-421f-9bc6-043f3537a105" providerId="AD" clId="Web-{9FC3098F-33B8-421F-8924-342238FA16FB}" dt="2022-02-01T20:23:42.045" v="49" actId="1076"/>
          <ac:picMkLst>
            <pc:docMk/>
            <pc:sldMk cId="757886720" sldId="287"/>
            <ac:picMk id="4" creationId="{2AB0CF4C-FA6C-4133-A7B4-0CC14B09348D}"/>
          </ac:picMkLst>
        </pc:picChg>
        <pc:picChg chg="add mod">
          <ac:chgData name="Huang, Richard" userId="S::rhuang320@gatech.edu::e04664da-28bc-421f-9bc6-043f3537a105" providerId="AD" clId="Web-{9FC3098F-33B8-421F-8924-342238FA16FB}" dt="2022-02-01T20:23:48.483" v="51" actId="14100"/>
          <ac:picMkLst>
            <pc:docMk/>
            <pc:sldMk cId="757886720" sldId="287"/>
            <ac:picMk id="5" creationId="{D6E58242-69EF-4F9F-AB5F-24ADC11E2A07}"/>
          </ac:picMkLst>
        </pc:picChg>
        <pc:picChg chg="del">
          <ac:chgData name="Huang, Richard" userId="S::rhuang320@gatech.edu::e04664da-28bc-421f-9bc6-043f3537a105" providerId="AD" clId="Web-{9FC3098F-33B8-421F-8924-342238FA16FB}" dt="2022-02-01T20:23:26.013" v="42"/>
          <ac:picMkLst>
            <pc:docMk/>
            <pc:sldMk cId="757886720" sldId="287"/>
            <ac:picMk id="7" creationId="{830D1E7A-E2B2-40BE-AAFC-D0372B7C68D8}"/>
          </ac:picMkLst>
        </pc:picChg>
      </pc:sldChg>
      <pc:sldChg chg="modSp">
        <pc:chgData name="Huang, Richard" userId="S::rhuang320@gatech.edu::e04664da-28bc-421f-9bc6-043f3537a105" providerId="AD" clId="Web-{9FC3098F-33B8-421F-8924-342238FA16FB}" dt="2022-02-01T20:27:59.723" v="75" actId="20577"/>
        <pc:sldMkLst>
          <pc:docMk/>
          <pc:sldMk cId="2455070901" sldId="288"/>
        </pc:sldMkLst>
        <pc:spChg chg="mod">
          <ac:chgData name="Huang, Richard" userId="S::rhuang320@gatech.edu::e04664da-28bc-421f-9bc6-043f3537a105" providerId="AD" clId="Web-{9FC3098F-33B8-421F-8924-342238FA16FB}" dt="2022-02-01T20:27:59.723" v="75" actId="20577"/>
          <ac:spMkLst>
            <pc:docMk/>
            <pc:sldMk cId="2455070901" sldId="288"/>
            <ac:spMk id="4" creationId="{B2EF8413-8B98-430A-A0CE-C6EB60DE57C2}"/>
          </ac:spMkLst>
        </pc:spChg>
      </pc:sldChg>
    </pc:docChg>
  </pc:docChgLst>
  <pc:docChgLst>
    <pc:chgData name="Huang, Richard" userId="S::rhuang320@gatech.edu::e04664da-28bc-421f-9bc6-043f3537a105" providerId="AD" clId="Web-{7DBE160C-5C3E-4927-8CD7-97E4E93362CC}"/>
    <pc:docChg chg="mod modSld addMainMaster delMainMaster modMainMaster setSldSz">
      <pc:chgData name="Huang, Richard" userId="S::rhuang320@gatech.edu::e04664da-28bc-421f-9bc6-043f3537a105" providerId="AD" clId="Web-{7DBE160C-5C3E-4927-8CD7-97E4E93362CC}" dt="2022-02-02T01:06:49.545" v="352"/>
      <pc:docMkLst>
        <pc:docMk/>
      </pc:docMkLst>
      <pc:sldChg chg="addSp delSp modSp mod modClrScheme chgLayout">
        <pc:chgData name="Huang, Richard" userId="S::rhuang320@gatech.edu::e04664da-28bc-421f-9bc6-043f3537a105" providerId="AD" clId="Web-{7DBE160C-5C3E-4927-8CD7-97E4E93362CC}" dt="2022-02-02T00:47:35.293" v="272" actId="20577"/>
        <pc:sldMkLst>
          <pc:docMk/>
          <pc:sldMk cId="109857222" sldId="256"/>
        </pc:sldMkLst>
        <pc:spChg chg="mod ord">
          <ac:chgData name="Huang, Richard" userId="S::rhuang320@gatech.edu::e04664da-28bc-421f-9bc6-043f3537a105" providerId="AD" clId="Web-{7DBE160C-5C3E-4927-8CD7-97E4E93362CC}" dt="2022-02-02T00:47:35.293" v="272" actId="20577"/>
          <ac:spMkLst>
            <pc:docMk/>
            <pc:sldMk cId="109857222" sldId="256"/>
            <ac:spMk id="2" creationId="{00000000-0000-0000-0000-000000000000}"/>
          </ac:spMkLst>
        </pc:spChg>
        <pc:spChg chg="mod ord">
          <ac:chgData name="Huang, Richard" userId="S::rhuang320@gatech.edu::e04664da-28bc-421f-9bc6-043f3537a105" providerId="AD" clId="Web-{7DBE160C-5C3E-4927-8CD7-97E4E93362CC}" dt="2022-02-02T00:47:18.902" v="269" actId="14100"/>
          <ac:spMkLst>
            <pc:docMk/>
            <pc:sldMk cId="109857222" sldId="256"/>
            <ac:spMk id="3" creationId="{00000000-0000-0000-0000-000000000000}"/>
          </ac:spMkLst>
        </pc:spChg>
        <pc:spChg chg="add mod">
          <ac:chgData name="Huang, Richard" userId="S::rhuang320@gatech.edu::e04664da-28bc-421f-9bc6-043f3537a105" providerId="AD" clId="Web-{7DBE160C-5C3E-4927-8CD7-97E4E93362CC}" dt="2022-02-02T00:47:22.605" v="270" actId="14100"/>
          <ac:spMkLst>
            <pc:docMk/>
            <pc:sldMk cId="109857222" sldId="256"/>
            <ac:spMk id="4" creationId="{E3BBFFDC-7111-4A88-BEBC-FF498A72B166}"/>
          </ac:spMkLst>
        </pc:spChg>
        <pc:spChg chg="add del">
          <ac:chgData name="Huang, Richard" userId="S::rhuang320@gatech.edu::e04664da-28bc-421f-9bc6-043f3537a105" providerId="AD" clId="Web-{7DBE160C-5C3E-4927-8CD7-97E4E93362CC}" dt="2022-02-02T00:34:06.754" v="219"/>
          <ac:spMkLst>
            <pc:docMk/>
            <pc:sldMk cId="109857222" sldId="256"/>
            <ac:spMk id="6" creationId="{C1DD1A8A-57D5-4A81-AD04-532B043C5611}"/>
          </ac:spMkLst>
        </pc:spChg>
        <pc:spChg chg="add del">
          <ac:chgData name="Huang, Richard" userId="S::rhuang320@gatech.edu::e04664da-28bc-421f-9bc6-043f3537a105" providerId="AD" clId="Web-{7DBE160C-5C3E-4927-8CD7-97E4E93362CC}" dt="2022-02-02T00:34:06.754" v="219"/>
          <ac:spMkLst>
            <pc:docMk/>
            <pc:sldMk cId="109857222" sldId="256"/>
            <ac:spMk id="13" creationId="{007891EC-4501-44ED-A8C8-B11B6DB767AB}"/>
          </ac:spMkLst>
        </pc:spChg>
        <pc:picChg chg="add del">
          <ac:chgData name="Huang, Richard" userId="S::rhuang320@gatech.edu::e04664da-28bc-421f-9bc6-043f3537a105" providerId="AD" clId="Web-{7DBE160C-5C3E-4927-8CD7-97E4E93362CC}" dt="2022-02-02T00:34:06.754" v="219"/>
          <ac:picMkLst>
            <pc:docMk/>
            <pc:sldMk cId="109857222" sldId="256"/>
            <ac:picMk id="8" creationId="{268BECBF-8A11-4F89-A89A-3436817DD166}"/>
          </ac:picMkLst>
        </pc:picChg>
      </pc:sldChg>
      <pc:sldChg chg="modSp mod modClrScheme chgLayout">
        <pc:chgData name="Huang, Richard" userId="S::rhuang320@gatech.edu::e04664da-28bc-421f-9bc6-043f3537a105" providerId="AD" clId="Web-{7DBE160C-5C3E-4927-8CD7-97E4E93362CC}" dt="2022-02-02T00:48:52.108" v="279" actId="20577"/>
        <pc:sldMkLst>
          <pc:docMk/>
          <pc:sldMk cId="2901482341" sldId="257"/>
        </pc:sldMkLst>
        <pc:spChg chg="mod ord">
          <ac:chgData name="Huang, Richard" userId="S::rhuang320@gatech.edu::e04664da-28bc-421f-9bc6-043f3537a105" providerId="AD" clId="Web-{7DBE160C-5C3E-4927-8CD7-97E4E93362CC}" dt="2022-02-02T00:43:57.458" v="225"/>
          <ac:spMkLst>
            <pc:docMk/>
            <pc:sldMk cId="2901482341" sldId="257"/>
            <ac:spMk id="2" creationId="{0110AA11-C345-4AD8-ACE7-7D240DBB7522}"/>
          </ac:spMkLst>
        </pc:spChg>
        <pc:spChg chg="mod ord">
          <ac:chgData name="Huang, Richard" userId="S::rhuang320@gatech.edu::e04664da-28bc-421f-9bc6-043f3537a105" providerId="AD" clId="Web-{7DBE160C-5C3E-4927-8CD7-97E4E93362CC}" dt="2022-02-02T00:48:52.108" v="279" actId="20577"/>
          <ac:spMkLst>
            <pc:docMk/>
            <pc:sldMk cId="2901482341" sldId="257"/>
            <ac:spMk id="3" creationId="{866479BE-8E84-4F4B-86AF-2724DD98C638}"/>
          </ac:spMkLst>
        </pc:spChg>
      </pc:sldChg>
      <pc:sldChg chg="modSp mod modClrScheme chgLayout">
        <pc:chgData name="Huang, Richard" userId="S::rhuang320@gatech.edu::e04664da-28bc-421f-9bc6-043f3537a105" providerId="AD" clId="Web-{7DBE160C-5C3E-4927-8CD7-97E4E93362CC}" dt="2022-02-02T00:50:06.438" v="284" actId="20577"/>
        <pc:sldMkLst>
          <pc:docMk/>
          <pc:sldMk cId="1212622896" sldId="258"/>
        </pc:sldMkLst>
        <pc:spChg chg="mod ord">
          <ac:chgData name="Huang, Richard" userId="S::rhuang320@gatech.edu::e04664da-28bc-421f-9bc6-043f3537a105" providerId="AD" clId="Web-{7DBE160C-5C3E-4927-8CD7-97E4E93362CC}" dt="2022-02-02T00:43:57.458" v="225"/>
          <ac:spMkLst>
            <pc:docMk/>
            <pc:sldMk cId="1212622896" sldId="258"/>
            <ac:spMk id="2" creationId="{33D7D19F-2DD7-419D-ACA4-1F443A9B815A}"/>
          </ac:spMkLst>
        </pc:spChg>
        <pc:spChg chg="mod ord">
          <ac:chgData name="Huang, Richard" userId="S::rhuang320@gatech.edu::e04664da-28bc-421f-9bc6-043f3537a105" providerId="AD" clId="Web-{7DBE160C-5C3E-4927-8CD7-97E4E93362CC}" dt="2022-02-02T00:50:06.438" v="284" actId="20577"/>
          <ac:spMkLst>
            <pc:docMk/>
            <pc:sldMk cId="1212622896" sldId="258"/>
            <ac:spMk id="3" creationId="{5162ABAE-0A58-4FC7-87BE-0B656209B4A0}"/>
          </ac:spMkLst>
        </pc:spChg>
      </pc:sldChg>
      <pc:sldChg chg="modSp mod modClrScheme chgLayout">
        <pc:chgData name="Huang, Richard" userId="S::rhuang320@gatech.edu::e04664da-28bc-421f-9bc6-043f3537a105" providerId="AD" clId="Web-{7DBE160C-5C3E-4927-8CD7-97E4E93362CC}" dt="2022-02-02T00:44:02.427" v="226"/>
        <pc:sldMkLst>
          <pc:docMk/>
          <pc:sldMk cId="316292334" sldId="259"/>
        </pc:sldMkLst>
        <pc:spChg chg="mod ord">
          <ac:chgData name="Huang, Richard" userId="S::rhuang320@gatech.edu::e04664da-28bc-421f-9bc6-043f3537a105" providerId="AD" clId="Web-{7DBE160C-5C3E-4927-8CD7-97E4E93362CC}" dt="2022-02-02T00:43:57.458" v="225"/>
          <ac:spMkLst>
            <pc:docMk/>
            <pc:sldMk cId="316292334" sldId="259"/>
            <ac:spMk id="2" creationId="{5B524582-C7B1-4468-ADA0-547FF1161BEE}"/>
          </ac:spMkLst>
        </pc:spChg>
        <pc:spChg chg="mod ord">
          <ac:chgData name="Huang, Richard" userId="S::rhuang320@gatech.edu::e04664da-28bc-421f-9bc6-043f3537a105" providerId="AD" clId="Web-{7DBE160C-5C3E-4927-8CD7-97E4E93362CC}" dt="2022-02-02T00:44:02.427" v="226"/>
          <ac:spMkLst>
            <pc:docMk/>
            <pc:sldMk cId="316292334" sldId="259"/>
            <ac:spMk id="3" creationId="{69582DDC-0E92-4969-A970-CC06F26E4D91}"/>
          </ac:spMkLst>
        </pc:spChg>
      </pc:sldChg>
      <pc:sldChg chg="modSp mod modClrScheme chgLayout">
        <pc:chgData name="Huang, Richard" userId="S::rhuang320@gatech.edu::e04664da-28bc-421f-9bc6-043f3537a105" providerId="AD" clId="Web-{7DBE160C-5C3E-4927-8CD7-97E4E93362CC}" dt="2022-02-02T00:44:02.427" v="226"/>
        <pc:sldMkLst>
          <pc:docMk/>
          <pc:sldMk cId="3564116883" sldId="260"/>
        </pc:sldMkLst>
        <pc:spChg chg="mod ord">
          <ac:chgData name="Huang, Richard" userId="S::rhuang320@gatech.edu::e04664da-28bc-421f-9bc6-043f3537a105" providerId="AD" clId="Web-{7DBE160C-5C3E-4927-8CD7-97E4E93362CC}" dt="2022-02-02T00:43:57.458" v="225"/>
          <ac:spMkLst>
            <pc:docMk/>
            <pc:sldMk cId="3564116883" sldId="260"/>
            <ac:spMk id="2" creationId="{6C4A0D35-80D4-4E44-AE4F-8E32E3F8603F}"/>
          </ac:spMkLst>
        </pc:spChg>
        <pc:spChg chg="mod ord">
          <ac:chgData name="Huang, Richard" userId="S::rhuang320@gatech.edu::e04664da-28bc-421f-9bc6-043f3537a105" providerId="AD" clId="Web-{7DBE160C-5C3E-4927-8CD7-97E4E93362CC}" dt="2022-02-02T00:44:02.427" v="226"/>
          <ac:spMkLst>
            <pc:docMk/>
            <pc:sldMk cId="3564116883" sldId="260"/>
            <ac:spMk id="3" creationId="{2AC61DD1-1064-4530-89C9-11669006B79A}"/>
          </ac:spMkLst>
        </pc:spChg>
        <pc:spChg chg="mod">
          <ac:chgData name="Huang, Richard" userId="S::rhuang320@gatech.edu::e04664da-28bc-421f-9bc6-043f3537a105" providerId="AD" clId="Web-{7DBE160C-5C3E-4927-8CD7-97E4E93362CC}" dt="2022-02-02T00:44:02.427" v="226"/>
          <ac:spMkLst>
            <pc:docMk/>
            <pc:sldMk cId="3564116883" sldId="260"/>
            <ac:spMk id="4" creationId="{26653C40-61D7-401E-9581-DEBF1ED5079D}"/>
          </ac:spMkLst>
        </pc:spChg>
        <pc:picChg chg="mod">
          <ac:chgData name="Huang, Richard" userId="S::rhuang320@gatech.edu::e04664da-28bc-421f-9bc6-043f3537a105" providerId="AD" clId="Web-{7DBE160C-5C3E-4927-8CD7-97E4E93362CC}" dt="2022-02-02T00:44:02.427" v="226"/>
          <ac:picMkLst>
            <pc:docMk/>
            <pc:sldMk cId="3564116883" sldId="260"/>
            <ac:picMk id="1026" creationId="{46618C65-1422-490B-9780-56FEA96E9830}"/>
          </ac:picMkLst>
        </pc:picChg>
      </pc:sldChg>
      <pc:sldChg chg="modSp mod modClrScheme chgLayout">
        <pc:chgData name="Huang, Richard" userId="S::rhuang320@gatech.edu::e04664da-28bc-421f-9bc6-043f3537a105" providerId="AD" clId="Web-{7DBE160C-5C3E-4927-8CD7-97E4E93362CC}" dt="2022-02-02T00:44:02.427" v="226"/>
        <pc:sldMkLst>
          <pc:docMk/>
          <pc:sldMk cId="176153938" sldId="261"/>
        </pc:sldMkLst>
        <pc:spChg chg="mod ord">
          <ac:chgData name="Huang, Richard" userId="S::rhuang320@gatech.edu::e04664da-28bc-421f-9bc6-043f3537a105" providerId="AD" clId="Web-{7DBE160C-5C3E-4927-8CD7-97E4E93362CC}" dt="2022-02-02T00:43:57.458" v="225"/>
          <ac:spMkLst>
            <pc:docMk/>
            <pc:sldMk cId="176153938" sldId="261"/>
            <ac:spMk id="2" creationId="{8B6E3302-3042-4EFD-AA09-9D051F4684DD}"/>
          </ac:spMkLst>
        </pc:spChg>
        <pc:spChg chg="mod ord">
          <ac:chgData name="Huang, Richard" userId="S::rhuang320@gatech.edu::e04664da-28bc-421f-9bc6-043f3537a105" providerId="AD" clId="Web-{7DBE160C-5C3E-4927-8CD7-97E4E93362CC}" dt="2022-02-02T00:44:02.427" v="226"/>
          <ac:spMkLst>
            <pc:docMk/>
            <pc:sldMk cId="176153938" sldId="261"/>
            <ac:spMk id="3" creationId="{1EE7CECD-4538-4D86-A7BC-2FD0D0D7C315}"/>
          </ac:spMkLst>
        </pc:spChg>
      </pc:sldChg>
      <pc:sldChg chg="modSp mod modClrScheme chgLayout">
        <pc:chgData name="Huang, Richard" userId="S::rhuang320@gatech.edu::e04664da-28bc-421f-9bc6-043f3537a105" providerId="AD" clId="Web-{7DBE160C-5C3E-4927-8CD7-97E4E93362CC}" dt="2022-02-02T00:44:02.427" v="226"/>
        <pc:sldMkLst>
          <pc:docMk/>
          <pc:sldMk cId="1390434226" sldId="262"/>
        </pc:sldMkLst>
        <pc:spChg chg="mod ord">
          <ac:chgData name="Huang, Richard" userId="S::rhuang320@gatech.edu::e04664da-28bc-421f-9bc6-043f3537a105" providerId="AD" clId="Web-{7DBE160C-5C3E-4927-8CD7-97E4E93362CC}" dt="2022-02-02T00:43:57.458" v="225"/>
          <ac:spMkLst>
            <pc:docMk/>
            <pc:sldMk cId="1390434226" sldId="262"/>
            <ac:spMk id="2" creationId="{90C55586-4CAE-4A03-9A4C-EC64F5821F68}"/>
          </ac:spMkLst>
        </pc:spChg>
        <pc:spChg chg="mod ord">
          <ac:chgData name="Huang, Richard" userId="S::rhuang320@gatech.edu::e04664da-28bc-421f-9bc6-043f3537a105" providerId="AD" clId="Web-{7DBE160C-5C3E-4927-8CD7-97E4E93362CC}" dt="2022-02-02T00:44:02.427" v="226"/>
          <ac:spMkLst>
            <pc:docMk/>
            <pc:sldMk cId="1390434226" sldId="262"/>
            <ac:spMk id="3" creationId="{D855BEDE-7EAE-46E9-8186-22DD484B5A4B}"/>
          </ac:spMkLst>
        </pc:spChg>
      </pc:sldChg>
      <pc:sldChg chg="modSp mod modClrScheme chgLayout">
        <pc:chgData name="Huang, Richard" userId="S::rhuang320@gatech.edu::e04664da-28bc-421f-9bc6-043f3537a105" providerId="AD" clId="Web-{7DBE160C-5C3E-4927-8CD7-97E4E93362CC}" dt="2022-02-02T00:44:02.427" v="226"/>
        <pc:sldMkLst>
          <pc:docMk/>
          <pc:sldMk cId="2563387322" sldId="263"/>
        </pc:sldMkLst>
        <pc:spChg chg="mod ord">
          <ac:chgData name="Huang, Richard" userId="S::rhuang320@gatech.edu::e04664da-28bc-421f-9bc6-043f3537a105" providerId="AD" clId="Web-{7DBE160C-5C3E-4927-8CD7-97E4E93362CC}" dt="2022-02-02T00:43:57.458" v="225"/>
          <ac:spMkLst>
            <pc:docMk/>
            <pc:sldMk cId="2563387322" sldId="263"/>
            <ac:spMk id="2" creationId="{1863A4C2-C310-40DC-9378-ED9EE61B888C}"/>
          </ac:spMkLst>
        </pc:spChg>
        <pc:spChg chg="mod ord">
          <ac:chgData name="Huang, Richard" userId="S::rhuang320@gatech.edu::e04664da-28bc-421f-9bc6-043f3537a105" providerId="AD" clId="Web-{7DBE160C-5C3E-4927-8CD7-97E4E93362CC}" dt="2022-02-02T00:43:57.458" v="225"/>
          <ac:spMkLst>
            <pc:docMk/>
            <pc:sldMk cId="2563387322" sldId="263"/>
            <ac:spMk id="3" creationId="{21A7858A-2D95-43B3-BADA-6C971749B0F0}"/>
          </ac:spMkLst>
        </pc:spChg>
        <pc:spChg chg="mod ord">
          <ac:chgData name="Huang, Richard" userId="S::rhuang320@gatech.edu::e04664da-28bc-421f-9bc6-043f3537a105" providerId="AD" clId="Web-{7DBE160C-5C3E-4927-8CD7-97E4E93362CC}" dt="2022-02-02T00:43:57.458" v="225"/>
          <ac:spMkLst>
            <pc:docMk/>
            <pc:sldMk cId="2563387322" sldId="263"/>
            <ac:spMk id="4" creationId="{AB6CE930-A3BE-49E5-9C0C-4ECD2AB27152}"/>
          </ac:spMkLst>
        </pc:spChg>
        <pc:spChg chg="mod ord">
          <ac:chgData name="Huang, Richard" userId="S::rhuang320@gatech.edu::e04664da-28bc-421f-9bc6-043f3537a105" providerId="AD" clId="Web-{7DBE160C-5C3E-4927-8CD7-97E4E93362CC}" dt="2022-02-02T00:43:57.458" v="225"/>
          <ac:spMkLst>
            <pc:docMk/>
            <pc:sldMk cId="2563387322" sldId="263"/>
            <ac:spMk id="6" creationId="{0C711934-E648-46DB-B11F-EA727CC6DF59}"/>
          </ac:spMkLst>
        </pc:spChg>
        <pc:spChg chg="mod ord">
          <ac:chgData name="Huang, Richard" userId="S::rhuang320@gatech.edu::e04664da-28bc-421f-9bc6-043f3537a105" providerId="AD" clId="Web-{7DBE160C-5C3E-4927-8CD7-97E4E93362CC}" dt="2022-02-02T00:43:57.458" v="225"/>
          <ac:spMkLst>
            <pc:docMk/>
            <pc:sldMk cId="2563387322" sldId="263"/>
            <ac:spMk id="7" creationId="{FFD34147-560F-4B57-ACE1-BB3B99E60D52}"/>
          </ac:spMkLst>
        </pc:spChg>
        <pc:spChg chg="mod">
          <ac:chgData name="Huang, Richard" userId="S::rhuang320@gatech.edu::e04664da-28bc-421f-9bc6-043f3537a105" providerId="AD" clId="Web-{7DBE160C-5C3E-4927-8CD7-97E4E93362CC}" dt="2022-02-02T00:44:02.427" v="226"/>
          <ac:spMkLst>
            <pc:docMk/>
            <pc:sldMk cId="2563387322" sldId="263"/>
            <ac:spMk id="8" creationId="{7A865F29-9893-483E-BB3B-7245D1C45923}"/>
          </ac:spMkLst>
        </pc:spChg>
      </pc:sldChg>
      <pc:sldChg chg="modSp mod modClrScheme chgLayout">
        <pc:chgData name="Huang, Richard" userId="S::rhuang320@gatech.edu::e04664da-28bc-421f-9bc6-043f3537a105" providerId="AD" clId="Web-{7DBE160C-5C3E-4927-8CD7-97E4E93362CC}" dt="2022-02-02T00:44:02.427" v="226"/>
        <pc:sldMkLst>
          <pc:docMk/>
          <pc:sldMk cId="1142374084" sldId="264"/>
        </pc:sldMkLst>
        <pc:spChg chg="mod ord">
          <ac:chgData name="Huang, Richard" userId="S::rhuang320@gatech.edu::e04664da-28bc-421f-9bc6-043f3537a105" providerId="AD" clId="Web-{7DBE160C-5C3E-4927-8CD7-97E4E93362CC}" dt="2022-02-02T00:43:57.458" v="225"/>
          <ac:spMkLst>
            <pc:docMk/>
            <pc:sldMk cId="1142374084" sldId="264"/>
            <ac:spMk id="2" creationId="{CBA75A45-1624-475E-A750-6D25A33DD5DB}"/>
          </ac:spMkLst>
        </pc:spChg>
        <pc:spChg chg="mod ord">
          <ac:chgData name="Huang, Richard" userId="S::rhuang320@gatech.edu::e04664da-28bc-421f-9bc6-043f3537a105" providerId="AD" clId="Web-{7DBE160C-5C3E-4927-8CD7-97E4E93362CC}" dt="2022-02-02T00:43:57.458" v="225"/>
          <ac:spMkLst>
            <pc:docMk/>
            <pc:sldMk cId="1142374084" sldId="264"/>
            <ac:spMk id="3" creationId="{E56668A1-CBF6-4B81-849F-0011CB640D97}"/>
          </ac:spMkLst>
        </pc:spChg>
        <pc:spChg chg="mod">
          <ac:chgData name="Huang, Richard" userId="S::rhuang320@gatech.edu::e04664da-28bc-421f-9bc6-043f3537a105" providerId="AD" clId="Web-{7DBE160C-5C3E-4927-8CD7-97E4E93362CC}" dt="2022-02-02T00:44:02.427" v="226"/>
          <ac:spMkLst>
            <pc:docMk/>
            <pc:sldMk cId="1142374084" sldId="264"/>
            <ac:spMk id="4" creationId="{585A1FF7-ADE3-421B-967F-7CEA46FFE0F6}"/>
          </ac:spMkLst>
        </pc:spChg>
      </pc:sldChg>
      <pc:sldChg chg="modSp mod modClrScheme chgLayout">
        <pc:chgData name="Huang, Richard" userId="S::rhuang320@gatech.edu::e04664da-28bc-421f-9bc6-043f3537a105" providerId="AD" clId="Web-{7DBE160C-5C3E-4927-8CD7-97E4E93362CC}" dt="2022-02-02T00:44:02.427" v="226"/>
        <pc:sldMkLst>
          <pc:docMk/>
          <pc:sldMk cId="1232578132" sldId="265"/>
        </pc:sldMkLst>
        <pc:spChg chg="mod ord">
          <ac:chgData name="Huang, Richard" userId="S::rhuang320@gatech.edu::e04664da-28bc-421f-9bc6-043f3537a105" providerId="AD" clId="Web-{7DBE160C-5C3E-4927-8CD7-97E4E93362CC}" dt="2022-02-02T00:43:57.458" v="225"/>
          <ac:spMkLst>
            <pc:docMk/>
            <pc:sldMk cId="1232578132" sldId="265"/>
            <ac:spMk id="2" creationId="{F2F09DDE-A1A8-45D6-8119-570B3A960F52}"/>
          </ac:spMkLst>
        </pc:spChg>
        <pc:spChg chg="mod ord">
          <ac:chgData name="Huang, Richard" userId="S::rhuang320@gatech.edu::e04664da-28bc-421f-9bc6-043f3537a105" providerId="AD" clId="Web-{7DBE160C-5C3E-4927-8CD7-97E4E93362CC}" dt="2022-02-02T00:44:02.427" v="226"/>
          <ac:spMkLst>
            <pc:docMk/>
            <pc:sldMk cId="1232578132" sldId="265"/>
            <ac:spMk id="3" creationId="{9549BE29-C692-475B-96E9-DCCAAA08423E}"/>
          </ac:spMkLst>
        </pc:spChg>
      </pc:sldChg>
      <pc:sldChg chg="modSp mod modClrScheme chgLayout">
        <pc:chgData name="Huang, Richard" userId="S::rhuang320@gatech.edu::e04664da-28bc-421f-9bc6-043f3537a105" providerId="AD" clId="Web-{7DBE160C-5C3E-4927-8CD7-97E4E93362CC}" dt="2022-02-02T00:43:57.458" v="225"/>
        <pc:sldMkLst>
          <pc:docMk/>
          <pc:sldMk cId="185912977" sldId="266"/>
        </pc:sldMkLst>
        <pc:spChg chg="mod ord">
          <ac:chgData name="Huang, Richard" userId="S::rhuang320@gatech.edu::e04664da-28bc-421f-9bc6-043f3537a105" providerId="AD" clId="Web-{7DBE160C-5C3E-4927-8CD7-97E4E93362CC}" dt="2022-02-02T00:43:57.458" v="225"/>
          <ac:spMkLst>
            <pc:docMk/>
            <pc:sldMk cId="185912977" sldId="266"/>
            <ac:spMk id="2" creationId="{6F2268F7-4DDE-4B5C-83A4-D8833C9ECDC7}"/>
          </ac:spMkLst>
        </pc:spChg>
        <pc:spChg chg="mod ord">
          <ac:chgData name="Huang, Richard" userId="S::rhuang320@gatech.edu::e04664da-28bc-421f-9bc6-043f3537a105" providerId="AD" clId="Web-{7DBE160C-5C3E-4927-8CD7-97E4E93362CC}" dt="2022-02-02T00:43:57.458" v="225"/>
          <ac:spMkLst>
            <pc:docMk/>
            <pc:sldMk cId="185912977" sldId="266"/>
            <ac:spMk id="3" creationId="{817F5145-D0CA-46C3-83C5-0BAC12E0BAFC}"/>
          </ac:spMkLst>
        </pc:spChg>
      </pc:sldChg>
      <pc:sldChg chg="modSp mod modClrScheme chgLayout">
        <pc:chgData name="Huang, Richard" userId="S::rhuang320@gatech.edu::e04664da-28bc-421f-9bc6-043f3537a105" providerId="AD" clId="Web-{7DBE160C-5C3E-4927-8CD7-97E4E93362CC}" dt="2022-02-02T00:44:02.427" v="226"/>
        <pc:sldMkLst>
          <pc:docMk/>
          <pc:sldMk cId="22047171" sldId="267"/>
        </pc:sldMkLst>
        <pc:spChg chg="mod ord">
          <ac:chgData name="Huang, Richard" userId="S::rhuang320@gatech.edu::e04664da-28bc-421f-9bc6-043f3537a105" providerId="AD" clId="Web-{7DBE160C-5C3E-4927-8CD7-97E4E93362CC}" dt="2022-02-02T00:43:57.458" v="225"/>
          <ac:spMkLst>
            <pc:docMk/>
            <pc:sldMk cId="22047171" sldId="267"/>
            <ac:spMk id="2" creationId="{6C83E9CC-2AD1-43B8-842C-F6FAA2FCFA76}"/>
          </ac:spMkLst>
        </pc:spChg>
        <pc:spChg chg="mod ord">
          <ac:chgData name="Huang, Richard" userId="S::rhuang320@gatech.edu::e04664da-28bc-421f-9bc6-043f3537a105" providerId="AD" clId="Web-{7DBE160C-5C3E-4927-8CD7-97E4E93362CC}" dt="2022-02-02T00:44:02.427" v="226"/>
          <ac:spMkLst>
            <pc:docMk/>
            <pc:sldMk cId="22047171" sldId="267"/>
            <ac:spMk id="3" creationId="{09069A5E-5EE9-4C59-B0B5-9AE173453CD9}"/>
          </ac:spMkLst>
        </pc:spChg>
      </pc:sldChg>
      <pc:sldChg chg="modSp mod modClrScheme chgLayout">
        <pc:chgData name="Huang, Richard" userId="S::rhuang320@gatech.edu::e04664da-28bc-421f-9bc6-043f3537a105" providerId="AD" clId="Web-{7DBE160C-5C3E-4927-8CD7-97E4E93362CC}" dt="2022-02-02T00:44:02.427" v="226"/>
        <pc:sldMkLst>
          <pc:docMk/>
          <pc:sldMk cId="2661221501" sldId="269"/>
        </pc:sldMkLst>
        <pc:spChg chg="mod ord">
          <ac:chgData name="Huang, Richard" userId="S::rhuang320@gatech.edu::e04664da-28bc-421f-9bc6-043f3537a105" providerId="AD" clId="Web-{7DBE160C-5C3E-4927-8CD7-97E4E93362CC}" dt="2022-02-02T00:43:57.458" v="225"/>
          <ac:spMkLst>
            <pc:docMk/>
            <pc:sldMk cId="2661221501" sldId="269"/>
            <ac:spMk id="2" creationId="{79FEBAB9-6BB5-4436-9F73-3799DB7D36C6}"/>
          </ac:spMkLst>
        </pc:spChg>
        <pc:spChg chg="mod ord">
          <ac:chgData name="Huang, Richard" userId="S::rhuang320@gatech.edu::e04664da-28bc-421f-9bc6-043f3537a105" providerId="AD" clId="Web-{7DBE160C-5C3E-4927-8CD7-97E4E93362CC}" dt="2022-02-02T00:43:57.458" v="225"/>
          <ac:spMkLst>
            <pc:docMk/>
            <pc:sldMk cId="2661221501" sldId="269"/>
            <ac:spMk id="3" creationId="{93AC21D2-FFA6-4751-BFB1-E8088EC63E69}"/>
          </ac:spMkLst>
        </pc:spChg>
        <pc:spChg chg="mod">
          <ac:chgData name="Huang, Richard" userId="S::rhuang320@gatech.edu::e04664da-28bc-421f-9bc6-043f3537a105" providerId="AD" clId="Web-{7DBE160C-5C3E-4927-8CD7-97E4E93362CC}" dt="2022-02-02T00:44:02.427" v="226"/>
          <ac:spMkLst>
            <pc:docMk/>
            <pc:sldMk cId="2661221501" sldId="269"/>
            <ac:spMk id="4" creationId="{6894E771-A8CC-4164-86DF-19E2A5D535FE}"/>
          </ac:spMkLst>
        </pc:spChg>
      </pc:sldChg>
      <pc:sldChg chg="modSp mod modClrScheme chgLayout">
        <pc:chgData name="Huang, Richard" userId="S::rhuang320@gatech.edu::e04664da-28bc-421f-9bc6-043f3537a105" providerId="AD" clId="Web-{7DBE160C-5C3E-4927-8CD7-97E4E93362CC}" dt="2022-02-02T00:44:02.427" v="226"/>
        <pc:sldMkLst>
          <pc:docMk/>
          <pc:sldMk cId="592340746" sldId="270"/>
        </pc:sldMkLst>
        <pc:spChg chg="mod ord">
          <ac:chgData name="Huang, Richard" userId="S::rhuang320@gatech.edu::e04664da-28bc-421f-9bc6-043f3537a105" providerId="AD" clId="Web-{7DBE160C-5C3E-4927-8CD7-97E4E93362CC}" dt="2022-02-02T00:44:02.427" v="226"/>
          <ac:spMkLst>
            <pc:docMk/>
            <pc:sldMk cId="592340746" sldId="270"/>
            <ac:spMk id="2" creationId="{7E211AF1-159A-4B31-9FAE-CD6CD5F0E789}"/>
          </ac:spMkLst>
        </pc:spChg>
        <pc:spChg chg="mod ord">
          <ac:chgData name="Huang, Richard" userId="S::rhuang320@gatech.edu::e04664da-28bc-421f-9bc6-043f3537a105" providerId="AD" clId="Web-{7DBE160C-5C3E-4927-8CD7-97E4E93362CC}" dt="2022-02-02T00:44:02.427" v="226"/>
          <ac:spMkLst>
            <pc:docMk/>
            <pc:sldMk cId="592340746" sldId="270"/>
            <ac:spMk id="3" creationId="{0CE9E2BC-0EDA-45D9-9F00-F1E045004C0E}"/>
          </ac:spMkLst>
        </pc:spChg>
      </pc:sldChg>
      <pc:sldChg chg="modSp mod modClrScheme chgLayout">
        <pc:chgData name="Huang, Richard" userId="S::rhuang320@gatech.edu::e04664da-28bc-421f-9bc6-043f3537a105" providerId="AD" clId="Web-{7DBE160C-5C3E-4927-8CD7-97E4E93362CC}" dt="2022-02-02T00:44:02.427" v="226"/>
        <pc:sldMkLst>
          <pc:docMk/>
          <pc:sldMk cId="2776436158" sldId="271"/>
        </pc:sldMkLst>
        <pc:spChg chg="mod ord">
          <ac:chgData name="Huang, Richard" userId="S::rhuang320@gatech.edu::e04664da-28bc-421f-9bc6-043f3537a105" providerId="AD" clId="Web-{7DBE160C-5C3E-4927-8CD7-97E4E93362CC}" dt="2022-02-02T00:43:57.458" v="225"/>
          <ac:spMkLst>
            <pc:docMk/>
            <pc:sldMk cId="2776436158" sldId="271"/>
            <ac:spMk id="2" creationId="{A3278A3B-D61D-45CD-934C-FF5E21719614}"/>
          </ac:spMkLst>
        </pc:spChg>
        <pc:spChg chg="mod ord">
          <ac:chgData name="Huang, Richard" userId="S::rhuang320@gatech.edu::e04664da-28bc-421f-9bc6-043f3537a105" providerId="AD" clId="Web-{7DBE160C-5C3E-4927-8CD7-97E4E93362CC}" dt="2022-02-02T00:44:02.427" v="226"/>
          <ac:spMkLst>
            <pc:docMk/>
            <pc:sldMk cId="2776436158" sldId="271"/>
            <ac:spMk id="3" creationId="{BD2AE732-1B89-4FB4-8A89-79DF9A720E43}"/>
          </ac:spMkLst>
        </pc:spChg>
        <pc:spChg chg="mod">
          <ac:chgData name="Huang, Richard" userId="S::rhuang320@gatech.edu::e04664da-28bc-421f-9bc6-043f3537a105" providerId="AD" clId="Web-{7DBE160C-5C3E-4927-8CD7-97E4E93362CC}" dt="2022-02-02T00:44:02.427" v="226"/>
          <ac:spMkLst>
            <pc:docMk/>
            <pc:sldMk cId="2776436158" sldId="271"/>
            <ac:spMk id="7" creationId="{A2CC8997-FB14-419A-8732-CBAD323B905F}"/>
          </ac:spMkLst>
        </pc:spChg>
      </pc:sldChg>
      <pc:sldChg chg="modSp mod modClrScheme chgLayout">
        <pc:chgData name="Huang, Richard" userId="S::rhuang320@gatech.edu::e04664da-28bc-421f-9bc6-043f3537a105" providerId="AD" clId="Web-{7DBE160C-5C3E-4927-8CD7-97E4E93362CC}" dt="2022-02-02T00:44:02.427" v="226"/>
        <pc:sldMkLst>
          <pc:docMk/>
          <pc:sldMk cId="1826377076" sldId="272"/>
        </pc:sldMkLst>
        <pc:spChg chg="mod ord">
          <ac:chgData name="Huang, Richard" userId="S::rhuang320@gatech.edu::e04664da-28bc-421f-9bc6-043f3537a105" providerId="AD" clId="Web-{7DBE160C-5C3E-4927-8CD7-97E4E93362CC}" dt="2022-02-02T00:43:57.458" v="225"/>
          <ac:spMkLst>
            <pc:docMk/>
            <pc:sldMk cId="1826377076" sldId="272"/>
            <ac:spMk id="2" creationId="{A3278A3B-D61D-45CD-934C-FF5E21719614}"/>
          </ac:spMkLst>
        </pc:spChg>
        <pc:spChg chg="mod ord">
          <ac:chgData name="Huang, Richard" userId="S::rhuang320@gatech.edu::e04664da-28bc-421f-9bc6-043f3537a105" providerId="AD" clId="Web-{7DBE160C-5C3E-4927-8CD7-97E4E93362CC}" dt="2022-02-02T00:43:57.458" v="225"/>
          <ac:spMkLst>
            <pc:docMk/>
            <pc:sldMk cId="1826377076" sldId="272"/>
            <ac:spMk id="4" creationId="{3251F1F6-1C61-440B-B833-D0C36A2F028B}"/>
          </ac:spMkLst>
        </pc:spChg>
        <pc:spChg chg="mod ord">
          <ac:chgData name="Huang, Richard" userId="S::rhuang320@gatech.edu::e04664da-28bc-421f-9bc6-043f3537a105" providerId="AD" clId="Web-{7DBE160C-5C3E-4927-8CD7-97E4E93362CC}" dt="2022-02-02T00:43:57.458" v="225"/>
          <ac:spMkLst>
            <pc:docMk/>
            <pc:sldMk cId="1826377076" sldId="272"/>
            <ac:spMk id="5" creationId="{A1C97125-13DE-44F2-8F8E-528CF1EDB31A}"/>
          </ac:spMkLst>
        </pc:spChg>
        <pc:picChg chg="mod">
          <ac:chgData name="Huang, Richard" userId="S::rhuang320@gatech.edu::e04664da-28bc-421f-9bc6-043f3537a105" providerId="AD" clId="Web-{7DBE160C-5C3E-4927-8CD7-97E4E93362CC}" dt="2022-02-02T00:44:02.427" v="226"/>
          <ac:picMkLst>
            <pc:docMk/>
            <pc:sldMk cId="1826377076" sldId="272"/>
            <ac:picMk id="6" creationId="{CD0C0E4D-5DA4-4C3D-9F4C-A1156C5331B1}"/>
          </ac:picMkLst>
        </pc:picChg>
        <pc:picChg chg="mod">
          <ac:chgData name="Huang, Richard" userId="S::rhuang320@gatech.edu::e04664da-28bc-421f-9bc6-043f3537a105" providerId="AD" clId="Web-{7DBE160C-5C3E-4927-8CD7-97E4E93362CC}" dt="2022-02-02T00:44:02.427" v="226"/>
          <ac:picMkLst>
            <pc:docMk/>
            <pc:sldMk cId="1826377076" sldId="272"/>
            <ac:picMk id="7" creationId="{2E8F42D1-2498-4665-9FA2-6C7F967ECCCF}"/>
          </ac:picMkLst>
        </pc:picChg>
      </pc:sldChg>
      <pc:sldChg chg="modSp mod modClrScheme chgLayout">
        <pc:chgData name="Huang, Richard" userId="S::rhuang320@gatech.edu::e04664da-28bc-421f-9bc6-043f3537a105" providerId="AD" clId="Web-{7DBE160C-5C3E-4927-8CD7-97E4E93362CC}" dt="2022-02-02T00:43:57.458" v="225"/>
        <pc:sldMkLst>
          <pc:docMk/>
          <pc:sldMk cId="2609257788" sldId="274"/>
        </pc:sldMkLst>
        <pc:spChg chg="mod ord">
          <ac:chgData name="Huang, Richard" userId="S::rhuang320@gatech.edu::e04664da-28bc-421f-9bc6-043f3537a105" providerId="AD" clId="Web-{7DBE160C-5C3E-4927-8CD7-97E4E93362CC}" dt="2022-02-02T00:43:57.458" v="225"/>
          <ac:spMkLst>
            <pc:docMk/>
            <pc:sldMk cId="2609257788" sldId="274"/>
            <ac:spMk id="4" creationId="{572B6FAA-F1AA-4496-9F5A-E20FA1F7001B}"/>
          </ac:spMkLst>
        </pc:spChg>
        <pc:spChg chg="mod ord">
          <ac:chgData name="Huang, Richard" userId="S::rhuang320@gatech.edu::e04664da-28bc-421f-9bc6-043f3537a105" providerId="AD" clId="Web-{7DBE160C-5C3E-4927-8CD7-97E4E93362CC}" dt="2022-02-02T00:43:57.458" v="225"/>
          <ac:spMkLst>
            <pc:docMk/>
            <pc:sldMk cId="2609257788" sldId="274"/>
            <ac:spMk id="5" creationId="{D1051999-ED5A-40A2-8CA6-B53206B324DB}"/>
          </ac:spMkLst>
        </pc:spChg>
      </pc:sldChg>
      <pc:sldChg chg="modSp mod modClrScheme chgLayout">
        <pc:chgData name="Huang, Richard" userId="S::rhuang320@gatech.edu::e04664da-28bc-421f-9bc6-043f3537a105" providerId="AD" clId="Web-{7DBE160C-5C3E-4927-8CD7-97E4E93362CC}" dt="2022-02-02T00:44:02.427" v="226"/>
        <pc:sldMkLst>
          <pc:docMk/>
          <pc:sldMk cId="3368551377" sldId="275"/>
        </pc:sldMkLst>
        <pc:spChg chg="mod ord">
          <ac:chgData name="Huang, Richard" userId="S::rhuang320@gatech.edu::e04664da-28bc-421f-9bc6-043f3537a105" providerId="AD" clId="Web-{7DBE160C-5C3E-4927-8CD7-97E4E93362CC}" dt="2022-02-02T00:43:57.458" v="225"/>
          <ac:spMkLst>
            <pc:docMk/>
            <pc:sldMk cId="3368551377" sldId="275"/>
            <ac:spMk id="2" creationId="{A3278A3B-D61D-45CD-934C-FF5E21719614}"/>
          </ac:spMkLst>
        </pc:spChg>
        <pc:spChg chg="mod ord">
          <ac:chgData name="Huang, Richard" userId="S::rhuang320@gatech.edu::e04664da-28bc-421f-9bc6-043f3537a105" providerId="AD" clId="Web-{7DBE160C-5C3E-4927-8CD7-97E4E93362CC}" dt="2022-02-02T00:44:02.427" v="226"/>
          <ac:spMkLst>
            <pc:docMk/>
            <pc:sldMk cId="3368551377" sldId="275"/>
            <ac:spMk id="4" creationId="{3251F1F6-1C61-440B-B833-D0C36A2F028B}"/>
          </ac:spMkLst>
        </pc:spChg>
        <pc:spChg chg="mod ord">
          <ac:chgData name="Huang, Richard" userId="S::rhuang320@gatech.edu::e04664da-28bc-421f-9bc6-043f3537a105" providerId="AD" clId="Web-{7DBE160C-5C3E-4927-8CD7-97E4E93362CC}" dt="2022-02-02T00:44:02.427" v="226"/>
          <ac:spMkLst>
            <pc:docMk/>
            <pc:sldMk cId="3368551377" sldId="275"/>
            <ac:spMk id="5" creationId="{A1C97125-13DE-44F2-8F8E-528CF1EDB31A}"/>
          </ac:spMkLst>
        </pc:spChg>
        <pc:picChg chg="mod">
          <ac:chgData name="Huang, Richard" userId="S::rhuang320@gatech.edu::e04664da-28bc-421f-9bc6-043f3537a105" providerId="AD" clId="Web-{7DBE160C-5C3E-4927-8CD7-97E4E93362CC}" dt="2022-02-02T00:44:02.427" v="226"/>
          <ac:picMkLst>
            <pc:docMk/>
            <pc:sldMk cId="3368551377" sldId="275"/>
            <ac:picMk id="3" creationId="{B31FE5A0-4416-411E-AA8B-C8ADCD8F507A}"/>
          </ac:picMkLst>
        </pc:picChg>
      </pc:sldChg>
      <pc:sldChg chg="modSp mod modClrScheme chgLayout">
        <pc:chgData name="Huang, Richard" userId="S::rhuang320@gatech.edu::e04664da-28bc-421f-9bc6-043f3537a105" providerId="AD" clId="Web-{7DBE160C-5C3E-4927-8CD7-97E4E93362CC}" dt="2022-02-02T00:44:02.427" v="226"/>
        <pc:sldMkLst>
          <pc:docMk/>
          <pc:sldMk cId="4117596554" sldId="276"/>
        </pc:sldMkLst>
        <pc:spChg chg="mod ord">
          <ac:chgData name="Huang, Richard" userId="S::rhuang320@gatech.edu::e04664da-28bc-421f-9bc6-043f3537a105" providerId="AD" clId="Web-{7DBE160C-5C3E-4927-8CD7-97E4E93362CC}" dt="2022-02-02T00:44:02.427" v="226"/>
          <ac:spMkLst>
            <pc:docMk/>
            <pc:sldMk cId="4117596554" sldId="276"/>
            <ac:spMk id="2" creationId="{F1133CCE-A8BD-4198-BB6E-A108E2563834}"/>
          </ac:spMkLst>
        </pc:spChg>
        <pc:spChg chg="mod ord">
          <ac:chgData name="Huang, Richard" userId="S::rhuang320@gatech.edu::e04664da-28bc-421f-9bc6-043f3537a105" providerId="AD" clId="Web-{7DBE160C-5C3E-4927-8CD7-97E4E93362CC}" dt="2022-02-02T00:44:02.427" v="226"/>
          <ac:spMkLst>
            <pc:docMk/>
            <pc:sldMk cId="4117596554" sldId="276"/>
            <ac:spMk id="3" creationId="{218F5C08-D35C-443C-A1ED-077C087DB426}"/>
          </ac:spMkLst>
        </pc:spChg>
      </pc:sldChg>
      <pc:sldChg chg="modSp mod modClrScheme chgLayout">
        <pc:chgData name="Huang, Richard" userId="S::rhuang320@gatech.edu::e04664da-28bc-421f-9bc6-043f3537a105" providerId="AD" clId="Web-{7DBE160C-5C3E-4927-8CD7-97E4E93362CC}" dt="2022-02-02T00:44:02.427" v="226"/>
        <pc:sldMkLst>
          <pc:docMk/>
          <pc:sldMk cId="1060416131" sldId="277"/>
        </pc:sldMkLst>
        <pc:spChg chg="mod ord">
          <ac:chgData name="Huang, Richard" userId="S::rhuang320@gatech.edu::e04664da-28bc-421f-9bc6-043f3537a105" providerId="AD" clId="Web-{7DBE160C-5C3E-4927-8CD7-97E4E93362CC}" dt="2022-02-02T00:43:57.458" v="225"/>
          <ac:spMkLst>
            <pc:docMk/>
            <pc:sldMk cId="1060416131" sldId="277"/>
            <ac:spMk id="2" creationId="{79FEBAB9-6BB5-4436-9F73-3799DB7D36C6}"/>
          </ac:spMkLst>
        </pc:spChg>
        <pc:spChg chg="mod ord">
          <ac:chgData name="Huang, Richard" userId="S::rhuang320@gatech.edu::e04664da-28bc-421f-9bc6-043f3537a105" providerId="AD" clId="Web-{7DBE160C-5C3E-4927-8CD7-97E4E93362CC}" dt="2022-02-02T00:44:02.427" v="226"/>
          <ac:spMkLst>
            <pc:docMk/>
            <pc:sldMk cId="1060416131" sldId="277"/>
            <ac:spMk id="3" creationId="{93AC21D2-FFA6-4751-BFB1-E8088EC63E69}"/>
          </ac:spMkLst>
        </pc:spChg>
        <pc:spChg chg="mod">
          <ac:chgData name="Huang, Richard" userId="S::rhuang320@gatech.edu::e04664da-28bc-421f-9bc6-043f3537a105" providerId="AD" clId="Web-{7DBE160C-5C3E-4927-8CD7-97E4E93362CC}" dt="2022-02-02T00:44:02.427" v="226"/>
          <ac:spMkLst>
            <pc:docMk/>
            <pc:sldMk cId="1060416131" sldId="277"/>
            <ac:spMk id="6" creationId="{ECF7E846-770A-4C7B-B800-77C167BE4290}"/>
          </ac:spMkLst>
        </pc:spChg>
        <pc:picChg chg="mod">
          <ac:chgData name="Huang, Richard" userId="S::rhuang320@gatech.edu::e04664da-28bc-421f-9bc6-043f3537a105" providerId="AD" clId="Web-{7DBE160C-5C3E-4927-8CD7-97E4E93362CC}" dt="2022-02-02T00:44:02.427" v="226"/>
          <ac:picMkLst>
            <pc:docMk/>
            <pc:sldMk cId="1060416131" sldId="277"/>
            <ac:picMk id="5" creationId="{4AD7A193-937E-46B3-8BDB-8AA9441620BB}"/>
          </ac:picMkLst>
        </pc:picChg>
      </pc:sldChg>
      <pc:sldChg chg="modSp mod modClrScheme chgLayout">
        <pc:chgData name="Huang, Richard" userId="S::rhuang320@gatech.edu::e04664da-28bc-421f-9bc6-043f3537a105" providerId="AD" clId="Web-{7DBE160C-5C3E-4927-8CD7-97E4E93362CC}" dt="2022-02-02T00:44:02.427" v="226"/>
        <pc:sldMkLst>
          <pc:docMk/>
          <pc:sldMk cId="3049959826" sldId="278"/>
        </pc:sldMkLst>
        <pc:spChg chg="mod ord">
          <ac:chgData name="Huang, Richard" userId="S::rhuang320@gatech.edu::e04664da-28bc-421f-9bc6-043f3537a105" providerId="AD" clId="Web-{7DBE160C-5C3E-4927-8CD7-97E4E93362CC}" dt="2022-02-02T00:43:57.458" v="225"/>
          <ac:spMkLst>
            <pc:docMk/>
            <pc:sldMk cId="3049959826" sldId="278"/>
            <ac:spMk id="2" creationId="{79FEBAB9-6BB5-4436-9F73-3799DB7D36C6}"/>
          </ac:spMkLst>
        </pc:spChg>
        <pc:spChg chg="mod ord">
          <ac:chgData name="Huang, Richard" userId="S::rhuang320@gatech.edu::e04664da-28bc-421f-9bc6-043f3537a105" providerId="AD" clId="Web-{7DBE160C-5C3E-4927-8CD7-97E4E93362CC}" dt="2022-02-02T00:43:57.458" v="225"/>
          <ac:spMkLst>
            <pc:docMk/>
            <pc:sldMk cId="3049959826" sldId="278"/>
            <ac:spMk id="3" creationId="{93AC21D2-FFA6-4751-BFB1-E8088EC63E69}"/>
          </ac:spMkLst>
        </pc:spChg>
        <pc:spChg chg="mod">
          <ac:chgData name="Huang, Richard" userId="S::rhuang320@gatech.edu::e04664da-28bc-421f-9bc6-043f3537a105" providerId="AD" clId="Web-{7DBE160C-5C3E-4927-8CD7-97E4E93362CC}" dt="2022-02-02T00:44:02.427" v="226"/>
          <ac:spMkLst>
            <pc:docMk/>
            <pc:sldMk cId="3049959826" sldId="278"/>
            <ac:spMk id="5" creationId="{76384AAF-0502-47DB-9466-CB69BDC10A47}"/>
          </ac:spMkLst>
        </pc:spChg>
      </pc:sldChg>
      <pc:sldChg chg="addSp modSp mod modClrScheme chgLayout">
        <pc:chgData name="Huang, Richard" userId="S::rhuang320@gatech.edu::e04664da-28bc-421f-9bc6-043f3537a105" providerId="AD" clId="Web-{7DBE160C-5C3E-4927-8CD7-97E4E93362CC}" dt="2022-02-02T00:44:02.427" v="226"/>
        <pc:sldMkLst>
          <pc:docMk/>
          <pc:sldMk cId="559618807" sldId="279"/>
        </pc:sldMkLst>
        <pc:spChg chg="mod ord">
          <ac:chgData name="Huang, Richard" userId="S::rhuang320@gatech.edu::e04664da-28bc-421f-9bc6-043f3537a105" providerId="AD" clId="Web-{7DBE160C-5C3E-4927-8CD7-97E4E93362CC}" dt="2022-02-02T00:43:57.458" v="225"/>
          <ac:spMkLst>
            <pc:docMk/>
            <pc:sldMk cId="559618807" sldId="279"/>
            <ac:spMk id="2" creationId="{0020604E-B219-4854-AE11-66291ABCBCDC}"/>
          </ac:spMkLst>
        </pc:spChg>
        <pc:spChg chg="mod ord">
          <ac:chgData name="Huang, Richard" userId="S::rhuang320@gatech.edu::e04664da-28bc-421f-9bc6-043f3537a105" providerId="AD" clId="Web-{7DBE160C-5C3E-4927-8CD7-97E4E93362CC}" dt="2022-02-02T00:44:02.427" v="226"/>
          <ac:spMkLst>
            <pc:docMk/>
            <pc:sldMk cId="559618807" sldId="279"/>
            <ac:spMk id="3" creationId="{75C8471C-3161-4A6C-A289-67D6B3C7EECB}"/>
          </ac:spMkLst>
        </pc:spChg>
        <pc:spChg chg="add mod">
          <ac:chgData name="Huang, Richard" userId="S::rhuang320@gatech.edu::e04664da-28bc-421f-9bc6-043f3537a105" providerId="AD" clId="Web-{7DBE160C-5C3E-4927-8CD7-97E4E93362CC}" dt="2022-02-02T00:44:02.427" v="226"/>
          <ac:spMkLst>
            <pc:docMk/>
            <pc:sldMk cId="559618807" sldId="279"/>
            <ac:spMk id="5" creationId="{FBB44F38-A3BF-478D-9D67-C363EFEE0888}"/>
          </ac:spMkLst>
        </pc:spChg>
      </pc:sldChg>
      <pc:sldChg chg="modSp mod modClrScheme chgLayout">
        <pc:chgData name="Huang, Richard" userId="S::rhuang320@gatech.edu::e04664da-28bc-421f-9bc6-043f3537a105" providerId="AD" clId="Web-{7DBE160C-5C3E-4927-8CD7-97E4E93362CC}" dt="2022-02-02T00:55:52.760" v="305"/>
        <pc:sldMkLst>
          <pc:docMk/>
          <pc:sldMk cId="2738794283" sldId="280"/>
        </pc:sldMkLst>
        <pc:spChg chg="mod ord">
          <ac:chgData name="Huang, Richard" userId="S::rhuang320@gatech.edu::e04664da-28bc-421f-9bc6-043f3537a105" providerId="AD" clId="Web-{7DBE160C-5C3E-4927-8CD7-97E4E93362CC}" dt="2022-02-02T00:43:57.458" v="225"/>
          <ac:spMkLst>
            <pc:docMk/>
            <pc:sldMk cId="2738794283" sldId="280"/>
            <ac:spMk id="2" creationId="{62271D71-1494-447A-AB2C-BF268BCBECBD}"/>
          </ac:spMkLst>
        </pc:spChg>
        <pc:graphicFrameChg chg="mod modGraphic">
          <ac:chgData name="Huang, Richard" userId="S::rhuang320@gatech.edu::e04664da-28bc-421f-9bc6-043f3537a105" providerId="AD" clId="Web-{7DBE160C-5C3E-4927-8CD7-97E4E93362CC}" dt="2022-02-02T00:55:52.760" v="305"/>
          <ac:graphicFrameMkLst>
            <pc:docMk/>
            <pc:sldMk cId="2738794283" sldId="280"/>
            <ac:graphicFrameMk id="4" creationId="{8727DF5A-4267-48CB-88BD-1010F04D8B7C}"/>
          </ac:graphicFrameMkLst>
        </pc:graphicFrameChg>
      </pc:sldChg>
      <pc:sldChg chg="addSp modSp mod modClrScheme chgLayout">
        <pc:chgData name="Huang, Richard" userId="S::rhuang320@gatech.edu::e04664da-28bc-421f-9bc6-043f3537a105" providerId="AD" clId="Web-{7DBE160C-5C3E-4927-8CD7-97E4E93362CC}" dt="2022-02-02T00:45:15.289" v="254"/>
        <pc:sldMkLst>
          <pc:docMk/>
          <pc:sldMk cId="1616411186" sldId="281"/>
        </pc:sldMkLst>
        <pc:spChg chg="mod ord">
          <ac:chgData name="Huang, Richard" userId="S::rhuang320@gatech.edu::e04664da-28bc-421f-9bc6-043f3537a105" providerId="AD" clId="Web-{7DBE160C-5C3E-4927-8CD7-97E4E93362CC}" dt="2022-02-02T00:43:57.458" v="225"/>
          <ac:spMkLst>
            <pc:docMk/>
            <pc:sldMk cId="1616411186" sldId="281"/>
            <ac:spMk id="2" creationId="{0020604E-B219-4854-AE11-66291ABCBCDC}"/>
          </ac:spMkLst>
        </pc:spChg>
        <pc:spChg chg="mod ord">
          <ac:chgData name="Huang, Richard" userId="S::rhuang320@gatech.edu::e04664da-28bc-421f-9bc6-043f3537a105" providerId="AD" clId="Web-{7DBE160C-5C3E-4927-8CD7-97E4E93362CC}" dt="2022-02-02T00:44:02.427" v="226"/>
          <ac:spMkLst>
            <pc:docMk/>
            <pc:sldMk cId="1616411186" sldId="281"/>
            <ac:spMk id="3" creationId="{75C8471C-3161-4A6C-A289-67D6B3C7EECB}"/>
          </ac:spMkLst>
        </pc:spChg>
        <pc:spChg chg="add mod">
          <ac:chgData name="Huang, Richard" userId="S::rhuang320@gatech.edu::e04664da-28bc-421f-9bc6-043f3537a105" providerId="AD" clId="Web-{7DBE160C-5C3E-4927-8CD7-97E4E93362CC}" dt="2022-02-02T00:44:02.427" v="226"/>
          <ac:spMkLst>
            <pc:docMk/>
            <pc:sldMk cId="1616411186" sldId="281"/>
            <ac:spMk id="4" creationId="{71670D90-8121-4C07-BF44-9151039EFD03}"/>
          </ac:spMkLst>
        </pc:spChg>
        <pc:graphicFrameChg chg="mod modGraphic">
          <ac:chgData name="Huang, Richard" userId="S::rhuang320@gatech.edu::e04664da-28bc-421f-9bc6-043f3537a105" providerId="AD" clId="Web-{7DBE160C-5C3E-4927-8CD7-97E4E93362CC}" dt="2022-02-02T00:45:15.289" v="254"/>
          <ac:graphicFrameMkLst>
            <pc:docMk/>
            <pc:sldMk cId="1616411186" sldId="281"/>
            <ac:graphicFrameMk id="6" creationId="{34FDF99C-85D7-4885-94E2-E23161F56135}"/>
          </ac:graphicFrameMkLst>
        </pc:graphicFrameChg>
      </pc:sldChg>
      <pc:sldChg chg="addSp modSp mod modClrScheme chgLayout">
        <pc:chgData name="Huang, Richard" userId="S::rhuang320@gatech.edu::e04664da-28bc-421f-9bc6-043f3537a105" providerId="AD" clId="Web-{7DBE160C-5C3E-4927-8CD7-97E4E93362CC}" dt="2022-02-02T00:44:02.427" v="226"/>
        <pc:sldMkLst>
          <pc:docMk/>
          <pc:sldMk cId="411136859" sldId="284"/>
        </pc:sldMkLst>
        <pc:spChg chg="mod ord">
          <ac:chgData name="Huang, Richard" userId="S::rhuang320@gatech.edu::e04664da-28bc-421f-9bc6-043f3537a105" providerId="AD" clId="Web-{7DBE160C-5C3E-4927-8CD7-97E4E93362CC}" dt="2022-02-02T00:43:57.458" v="225"/>
          <ac:spMkLst>
            <pc:docMk/>
            <pc:sldMk cId="411136859" sldId="284"/>
            <ac:spMk id="2" creationId="{17443776-7729-4018-819E-3A9FCD825AEE}"/>
          </ac:spMkLst>
        </pc:spChg>
        <pc:spChg chg="mod ord">
          <ac:chgData name="Huang, Richard" userId="S::rhuang320@gatech.edu::e04664da-28bc-421f-9bc6-043f3537a105" providerId="AD" clId="Web-{7DBE160C-5C3E-4927-8CD7-97E4E93362CC}" dt="2022-02-02T00:44:02.427" v="226"/>
          <ac:spMkLst>
            <pc:docMk/>
            <pc:sldMk cId="411136859" sldId="284"/>
            <ac:spMk id="3" creationId="{C9E8500E-4267-4258-981B-32CC6919606B}"/>
          </ac:spMkLst>
        </pc:spChg>
        <pc:spChg chg="add mod">
          <ac:chgData name="Huang, Richard" userId="S::rhuang320@gatech.edu::e04664da-28bc-421f-9bc6-043f3537a105" providerId="AD" clId="Web-{7DBE160C-5C3E-4927-8CD7-97E4E93362CC}" dt="2022-02-02T00:44:02.427" v="226"/>
          <ac:spMkLst>
            <pc:docMk/>
            <pc:sldMk cId="411136859" sldId="284"/>
            <ac:spMk id="5" creationId="{038792F8-9519-4445-9E44-749D0AEE3CE2}"/>
          </ac:spMkLst>
        </pc:spChg>
      </pc:sldChg>
      <pc:sldChg chg="addSp delSp modSp mod modClrScheme chgLayout">
        <pc:chgData name="Huang, Richard" userId="S::rhuang320@gatech.edu::e04664da-28bc-421f-9bc6-043f3537a105" providerId="AD" clId="Web-{7DBE160C-5C3E-4927-8CD7-97E4E93362CC}" dt="2022-02-02T00:44:02.427" v="226"/>
        <pc:sldMkLst>
          <pc:docMk/>
          <pc:sldMk cId="2727824739" sldId="285"/>
        </pc:sldMkLst>
        <pc:spChg chg="mod ord">
          <ac:chgData name="Huang, Richard" userId="S::rhuang320@gatech.edu::e04664da-28bc-421f-9bc6-043f3537a105" providerId="AD" clId="Web-{7DBE160C-5C3E-4927-8CD7-97E4E93362CC}" dt="2022-02-02T00:44:02.427" v="226"/>
          <ac:spMkLst>
            <pc:docMk/>
            <pc:sldMk cId="2727824739" sldId="285"/>
            <ac:spMk id="2" creationId="{1C891FE5-E529-4C34-9973-4280DC558A6D}"/>
          </ac:spMkLst>
        </pc:spChg>
        <pc:spChg chg="add mod">
          <ac:chgData name="Huang, Richard" userId="S::rhuang320@gatech.edu::e04664da-28bc-421f-9bc6-043f3537a105" providerId="AD" clId="Web-{7DBE160C-5C3E-4927-8CD7-97E4E93362CC}" dt="2022-02-02T00:44:02.427" v="226"/>
          <ac:spMkLst>
            <pc:docMk/>
            <pc:sldMk cId="2727824739" sldId="285"/>
            <ac:spMk id="4" creationId="{5162340A-C729-4EEB-9407-372A3AAD6B59}"/>
          </ac:spMkLst>
        </pc:spChg>
        <pc:spChg chg="add del">
          <ac:chgData name="Huang, Richard" userId="S::rhuang320@gatech.edu::e04664da-28bc-421f-9bc6-043f3537a105" providerId="AD" clId="Web-{7DBE160C-5C3E-4927-8CD7-97E4E93362CC}" dt="2022-02-02T00:01:52.947" v="158"/>
          <ac:spMkLst>
            <pc:docMk/>
            <pc:sldMk cId="2727824739" sldId="285"/>
            <ac:spMk id="6" creationId="{87BFCC00-9B1C-4DA6-9949-5B49ED0DF217}"/>
          </ac:spMkLst>
        </pc:spChg>
        <pc:spChg chg="mod">
          <ac:chgData name="Huang, Richard" userId="S::rhuang320@gatech.edu::e04664da-28bc-421f-9bc6-043f3537a105" providerId="AD" clId="Web-{7DBE160C-5C3E-4927-8CD7-97E4E93362CC}" dt="2022-02-02T00:44:02.427" v="226"/>
          <ac:spMkLst>
            <pc:docMk/>
            <pc:sldMk cId="2727824739" sldId="285"/>
            <ac:spMk id="8" creationId="{A650F2FA-D007-46F7-A379-EC9488E07ED0}"/>
          </ac:spMkLst>
        </pc:spChg>
        <pc:spChg chg="mod">
          <ac:chgData name="Huang, Richard" userId="S::rhuang320@gatech.edu::e04664da-28bc-421f-9bc6-043f3537a105" providerId="AD" clId="Web-{7DBE160C-5C3E-4927-8CD7-97E4E93362CC}" dt="2022-02-02T00:44:02.427" v="226"/>
          <ac:spMkLst>
            <pc:docMk/>
            <pc:sldMk cId="2727824739" sldId="285"/>
            <ac:spMk id="9" creationId="{CF52C44B-0EE4-4EF8-94FC-F42FA723D4DF}"/>
          </ac:spMkLst>
        </pc:spChg>
        <pc:spChg chg="add del">
          <ac:chgData name="Huang, Richard" userId="S::rhuang320@gatech.edu::e04664da-28bc-421f-9bc6-043f3537a105" providerId="AD" clId="Web-{7DBE160C-5C3E-4927-8CD7-97E4E93362CC}" dt="2022-02-02T00:02:26.214" v="171"/>
          <ac:spMkLst>
            <pc:docMk/>
            <pc:sldMk cId="2727824739" sldId="285"/>
            <ac:spMk id="12" creationId="{76EF5948-1E7A-4DE7-931F-BDC728C7D7A7}"/>
          </ac:spMkLst>
        </pc:spChg>
        <pc:picChg chg="mod">
          <ac:chgData name="Huang, Richard" userId="S::rhuang320@gatech.edu::e04664da-28bc-421f-9bc6-043f3537a105" providerId="AD" clId="Web-{7DBE160C-5C3E-4927-8CD7-97E4E93362CC}" dt="2022-02-02T00:44:02.427" v="226"/>
          <ac:picMkLst>
            <pc:docMk/>
            <pc:sldMk cId="2727824739" sldId="285"/>
            <ac:picMk id="3" creationId="{92FF649A-FD15-484B-A5D6-2113DCE6F450}"/>
          </ac:picMkLst>
        </pc:picChg>
        <pc:picChg chg="mod">
          <ac:chgData name="Huang, Richard" userId="S::rhuang320@gatech.edu::e04664da-28bc-421f-9bc6-043f3537a105" providerId="AD" clId="Web-{7DBE160C-5C3E-4927-8CD7-97E4E93362CC}" dt="2022-02-02T00:44:02.427" v="226"/>
          <ac:picMkLst>
            <pc:docMk/>
            <pc:sldMk cId="2727824739" sldId="285"/>
            <ac:picMk id="5" creationId="{C9E6131F-9586-455A-A37C-EAEBC68B79BD}"/>
          </ac:picMkLst>
        </pc:picChg>
      </pc:sldChg>
      <pc:sldChg chg="addSp delSp modSp mod modClrScheme chgLayout">
        <pc:chgData name="Huang, Richard" userId="S::rhuang320@gatech.edu::e04664da-28bc-421f-9bc6-043f3537a105" providerId="AD" clId="Web-{7DBE160C-5C3E-4927-8CD7-97E4E93362CC}" dt="2022-02-02T00:44:02.427" v="226"/>
        <pc:sldMkLst>
          <pc:docMk/>
          <pc:sldMk cId="3507088286" sldId="286"/>
        </pc:sldMkLst>
        <pc:spChg chg="mod ord">
          <ac:chgData name="Huang, Richard" userId="S::rhuang320@gatech.edu::e04664da-28bc-421f-9bc6-043f3537a105" providerId="AD" clId="Web-{7DBE160C-5C3E-4927-8CD7-97E4E93362CC}" dt="2022-02-02T00:43:57.458" v="225"/>
          <ac:spMkLst>
            <pc:docMk/>
            <pc:sldMk cId="3507088286" sldId="286"/>
            <ac:spMk id="2" creationId="{1C891FE5-E529-4C34-9973-4280DC558A6D}"/>
          </ac:spMkLst>
        </pc:spChg>
        <pc:spChg chg="add del mod">
          <ac:chgData name="Huang, Richard" userId="S::rhuang320@gatech.edu::e04664da-28bc-421f-9bc6-043f3537a105" providerId="AD" clId="Web-{7DBE160C-5C3E-4927-8CD7-97E4E93362CC}" dt="2022-02-02T00:00:36.914" v="144"/>
          <ac:spMkLst>
            <pc:docMk/>
            <pc:sldMk cId="3507088286" sldId="286"/>
            <ac:spMk id="3" creationId="{DDBA4E00-0E6D-4AC9-A7FC-A40B3368F1A8}"/>
          </ac:spMkLst>
        </pc:spChg>
        <pc:spChg chg="add mod">
          <ac:chgData name="Huang, Richard" userId="S::rhuang320@gatech.edu::e04664da-28bc-421f-9bc6-043f3537a105" providerId="AD" clId="Web-{7DBE160C-5C3E-4927-8CD7-97E4E93362CC}" dt="2022-02-02T00:44:02.427" v="226"/>
          <ac:spMkLst>
            <pc:docMk/>
            <pc:sldMk cId="3507088286" sldId="286"/>
            <ac:spMk id="4" creationId="{30620489-3649-45A5-B1DA-CEF9E5DF6939}"/>
          </ac:spMkLst>
        </pc:spChg>
        <pc:spChg chg="mod ord">
          <ac:chgData name="Huang, Richard" userId="S::rhuang320@gatech.edu::e04664da-28bc-421f-9bc6-043f3537a105" providerId="AD" clId="Web-{7DBE160C-5C3E-4927-8CD7-97E4E93362CC}" dt="2022-02-02T00:44:02.427" v="226"/>
          <ac:spMkLst>
            <pc:docMk/>
            <pc:sldMk cId="3507088286" sldId="286"/>
            <ac:spMk id="33" creationId="{398E9452-29E2-4CEB-A4FA-F22132BEE078}"/>
          </ac:spMkLst>
        </pc:spChg>
        <pc:spChg chg="mod">
          <ac:chgData name="Huang, Richard" userId="S::rhuang320@gatech.edu::e04664da-28bc-421f-9bc6-043f3537a105" providerId="AD" clId="Web-{7DBE160C-5C3E-4927-8CD7-97E4E93362CC}" dt="2022-02-02T00:44:02.427" v="226"/>
          <ac:spMkLst>
            <pc:docMk/>
            <pc:sldMk cId="3507088286" sldId="286"/>
            <ac:spMk id="35" creationId="{39900658-99DD-403A-BAC2-A3DD43D36A64}"/>
          </ac:spMkLst>
        </pc:spChg>
        <pc:picChg chg="mod">
          <ac:chgData name="Huang, Richard" userId="S::rhuang320@gatech.edu::e04664da-28bc-421f-9bc6-043f3537a105" providerId="AD" clId="Web-{7DBE160C-5C3E-4927-8CD7-97E4E93362CC}" dt="2022-02-02T00:44:02.427" v="226"/>
          <ac:picMkLst>
            <pc:docMk/>
            <pc:sldMk cId="3507088286" sldId="286"/>
            <ac:picMk id="6" creationId="{34384FFD-D37A-421C-8A53-F6D3FCCF0FFF}"/>
          </ac:picMkLst>
        </pc:picChg>
      </pc:sldChg>
      <pc:sldChg chg="addSp delSp modSp mod modClrScheme chgLayout">
        <pc:chgData name="Huang, Richard" userId="S::rhuang320@gatech.edu::e04664da-28bc-421f-9bc6-043f3537a105" providerId="AD" clId="Web-{7DBE160C-5C3E-4927-8CD7-97E4E93362CC}" dt="2022-02-02T00:44:02.427" v="226"/>
        <pc:sldMkLst>
          <pc:docMk/>
          <pc:sldMk cId="757886720" sldId="287"/>
        </pc:sldMkLst>
        <pc:spChg chg="add del">
          <ac:chgData name="Huang, Richard" userId="S::rhuang320@gatech.edu::e04664da-28bc-421f-9bc6-043f3537a105" providerId="AD" clId="Web-{7DBE160C-5C3E-4927-8CD7-97E4E93362CC}" dt="2022-02-02T00:02:37.543" v="172"/>
          <ac:spMkLst>
            <pc:docMk/>
            <pc:sldMk cId="757886720" sldId="287"/>
            <ac:spMk id="2" creationId="{9C32F1C2-1F1D-4631-8693-3641DC5E91CE}"/>
          </ac:spMkLst>
        </pc:spChg>
        <pc:spChg chg="mod">
          <ac:chgData name="Huang, Richard" userId="S::rhuang320@gatech.edu::e04664da-28bc-421f-9bc6-043f3537a105" providerId="AD" clId="Web-{7DBE160C-5C3E-4927-8CD7-97E4E93362CC}" dt="2022-02-02T00:44:02.427" v="226"/>
          <ac:spMkLst>
            <pc:docMk/>
            <pc:sldMk cId="757886720" sldId="287"/>
            <ac:spMk id="6" creationId="{9EBC6ABA-3F70-4AED-A4B9-19CC5C868CB2}"/>
          </ac:spMkLst>
        </pc:spChg>
        <pc:spChg chg="del">
          <ac:chgData name="Huang, Richard" userId="S::rhuang320@gatech.edu::e04664da-28bc-421f-9bc6-043f3537a105" providerId="AD" clId="Web-{7DBE160C-5C3E-4927-8CD7-97E4E93362CC}" dt="2022-02-02T00:00:55.383" v="148"/>
          <ac:spMkLst>
            <pc:docMk/>
            <pc:sldMk cId="757886720" sldId="287"/>
            <ac:spMk id="8" creationId="{1D66B737-8DE8-4293-B2BD-76CB57651462}"/>
          </ac:spMkLst>
        </pc:spChg>
        <pc:spChg chg="add del mod">
          <ac:chgData name="Huang, Richard" userId="S::rhuang320@gatech.edu::e04664da-28bc-421f-9bc6-043f3537a105" providerId="AD" clId="Web-{7DBE160C-5C3E-4927-8CD7-97E4E93362CC}" dt="2022-02-02T00:01:04.259" v="151"/>
          <ac:spMkLst>
            <pc:docMk/>
            <pc:sldMk cId="757886720" sldId="287"/>
            <ac:spMk id="9" creationId="{684F6DC7-9717-44C1-8E72-8869CF2458EB}"/>
          </ac:spMkLst>
        </pc:spChg>
        <pc:spChg chg="add del">
          <ac:chgData name="Huang, Richard" userId="S::rhuang320@gatech.edu::e04664da-28bc-421f-9bc6-043f3537a105" providerId="AD" clId="Web-{7DBE160C-5C3E-4927-8CD7-97E4E93362CC}" dt="2022-02-02T00:01:01.712" v="150"/>
          <ac:spMkLst>
            <pc:docMk/>
            <pc:sldMk cId="757886720" sldId="287"/>
            <ac:spMk id="11" creationId="{FF3CE1C7-F1CC-45A5-A9C6-010CCF488E61}"/>
          </ac:spMkLst>
        </pc:spChg>
        <pc:spChg chg="add mod ord">
          <ac:chgData name="Huang, Richard" userId="S::rhuang320@gatech.edu::e04664da-28bc-421f-9bc6-043f3537a105" providerId="AD" clId="Web-{7DBE160C-5C3E-4927-8CD7-97E4E93362CC}" dt="2022-02-02T00:44:02.427" v="226"/>
          <ac:spMkLst>
            <pc:docMk/>
            <pc:sldMk cId="757886720" sldId="287"/>
            <ac:spMk id="13" creationId="{27D89770-A92E-4284-B6DD-BC00AD5DD202}"/>
          </ac:spMkLst>
        </pc:spChg>
        <pc:spChg chg="add mod">
          <ac:chgData name="Huang, Richard" userId="S::rhuang320@gatech.edu::e04664da-28bc-421f-9bc6-043f3537a105" providerId="AD" clId="Web-{7DBE160C-5C3E-4927-8CD7-97E4E93362CC}" dt="2022-02-02T00:44:02.427" v="226"/>
          <ac:spMkLst>
            <pc:docMk/>
            <pc:sldMk cId="757886720" sldId="287"/>
            <ac:spMk id="15" creationId="{75095236-0D85-47FC-96EF-5A9D8857E0AF}"/>
          </ac:spMkLst>
        </pc:spChg>
        <pc:picChg chg="mod">
          <ac:chgData name="Huang, Richard" userId="S::rhuang320@gatech.edu::e04664da-28bc-421f-9bc6-043f3537a105" providerId="AD" clId="Web-{7DBE160C-5C3E-4927-8CD7-97E4E93362CC}" dt="2022-02-02T00:44:02.427" v="226"/>
          <ac:picMkLst>
            <pc:docMk/>
            <pc:sldMk cId="757886720" sldId="287"/>
            <ac:picMk id="4" creationId="{2AB0CF4C-FA6C-4133-A7B4-0CC14B09348D}"/>
          </ac:picMkLst>
        </pc:picChg>
        <pc:picChg chg="mod">
          <ac:chgData name="Huang, Richard" userId="S::rhuang320@gatech.edu::e04664da-28bc-421f-9bc6-043f3537a105" providerId="AD" clId="Web-{7DBE160C-5C3E-4927-8CD7-97E4E93362CC}" dt="2022-02-02T00:44:02.427" v="226"/>
          <ac:picMkLst>
            <pc:docMk/>
            <pc:sldMk cId="757886720" sldId="287"/>
            <ac:picMk id="5" creationId="{D6E58242-69EF-4F9F-AB5F-24ADC11E2A07}"/>
          </ac:picMkLst>
        </pc:picChg>
      </pc:sldChg>
      <pc:sldChg chg="addSp modSp mod modClrScheme chgLayout">
        <pc:chgData name="Huang, Richard" userId="S::rhuang320@gatech.edu::e04664da-28bc-421f-9bc6-043f3537a105" providerId="AD" clId="Web-{7DBE160C-5C3E-4927-8CD7-97E4E93362CC}" dt="2022-02-02T00:44:02.427" v="226"/>
        <pc:sldMkLst>
          <pc:docMk/>
          <pc:sldMk cId="2455070901" sldId="288"/>
        </pc:sldMkLst>
        <pc:spChg chg="mod ord">
          <ac:chgData name="Huang, Richard" userId="S::rhuang320@gatech.edu::e04664da-28bc-421f-9bc6-043f3537a105" providerId="AD" clId="Web-{7DBE160C-5C3E-4927-8CD7-97E4E93362CC}" dt="2022-02-02T00:43:57.458" v="225"/>
          <ac:spMkLst>
            <pc:docMk/>
            <pc:sldMk cId="2455070901" sldId="288"/>
            <ac:spMk id="2" creationId="{1C891FE5-E529-4C34-9973-4280DC558A6D}"/>
          </ac:spMkLst>
        </pc:spChg>
        <pc:spChg chg="add mod">
          <ac:chgData name="Huang, Richard" userId="S::rhuang320@gatech.edu::e04664da-28bc-421f-9bc6-043f3537a105" providerId="AD" clId="Web-{7DBE160C-5C3E-4927-8CD7-97E4E93362CC}" dt="2022-02-02T00:44:02.427" v="226"/>
          <ac:spMkLst>
            <pc:docMk/>
            <pc:sldMk cId="2455070901" sldId="288"/>
            <ac:spMk id="3" creationId="{C226CF1F-6075-4401-995E-82F02D4145BE}"/>
          </ac:spMkLst>
        </pc:spChg>
        <pc:spChg chg="mod">
          <ac:chgData name="Huang, Richard" userId="S::rhuang320@gatech.edu::e04664da-28bc-421f-9bc6-043f3537a105" providerId="AD" clId="Web-{7DBE160C-5C3E-4927-8CD7-97E4E93362CC}" dt="2022-02-02T00:44:02.427" v="226"/>
          <ac:spMkLst>
            <pc:docMk/>
            <pc:sldMk cId="2455070901" sldId="288"/>
            <ac:spMk id="4" creationId="{B2EF8413-8B98-430A-A0CE-C6EB60DE57C2}"/>
          </ac:spMkLst>
        </pc:spChg>
        <pc:picChg chg="mod">
          <ac:chgData name="Huang, Richard" userId="S::rhuang320@gatech.edu::e04664da-28bc-421f-9bc6-043f3537a105" providerId="AD" clId="Web-{7DBE160C-5C3E-4927-8CD7-97E4E93362CC}" dt="2022-02-02T00:44:02.427" v="226"/>
          <ac:picMkLst>
            <pc:docMk/>
            <pc:sldMk cId="2455070901" sldId="288"/>
            <ac:picMk id="5" creationId="{6272C120-E944-4544-B829-8E5BE62E92F2}"/>
          </ac:picMkLst>
        </pc:picChg>
      </pc:sldChg>
      <pc:sldChg chg="addSp modSp mod modClrScheme chgLayout">
        <pc:chgData name="Huang, Richard" userId="S::rhuang320@gatech.edu::e04664da-28bc-421f-9bc6-043f3537a105" providerId="AD" clId="Web-{7DBE160C-5C3E-4927-8CD7-97E4E93362CC}" dt="2022-02-02T00:44:02.427" v="226"/>
        <pc:sldMkLst>
          <pc:docMk/>
          <pc:sldMk cId="948693440" sldId="289"/>
        </pc:sldMkLst>
        <pc:spChg chg="mod ord">
          <ac:chgData name="Huang, Richard" userId="S::rhuang320@gatech.edu::e04664da-28bc-421f-9bc6-043f3537a105" providerId="AD" clId="Web-{7DBE160C-5C3E-4927-8CD7-97E4E93362CC}" dt="2022-02-02T00:43:57.458" v="225"/>
          <ac:spMkLst>
            <pc:docMk/>
            <pc:sldMk cId="948693440" sldId="289"/>
            <ac:spMk id="2" creationId="{D5449F3D-A273-464D-8DF5-C19CE35F8AF3}"/>
          </ac:spMkLst>
        </pc:spChg>
        <pc:spChg chg="mod ord">
          <ac:chgData name="Huang, Richard" userId="S::rhuang320@gatech.edu::e04664da-28bc-421f-9bc6-043f3537a105" providerId="AD" clId="Web-{7DBE160C-5C3E-4927-8CD7-97E4E93362CC}" dt="2022-02-02T00:44:02.427" v="226"/>
          <ac:spMkLst>
            <pc:docMk/>
            <pc:sldMk cId="948693440" sldId="289"/>
            <ac:spMk id="3" creationId="{2A4D93DA-18E7-4D48-A02C-8599B61598D6}"/>
          </ac:spMkLst>
        </pc:spChg>
        <pc:spChg chg="add mod">
          <ac:chgData name="Huang, Richard" userId="S::rhuang320@gatech.edu::e04664da-28bc-421f-9bc6-043f3537a105" providerId="AD" clId="Web-{7DBE160C-5C3E-4927-8CD7-97E4E93362CC}" dt="2022-02-02T00:44:02.427" v="226"/>
          <ac:spMkLst>
            <pc:docMk/>
            <pc:sldMk cId="948693440" sldId="289"/>
            <ac:spMk id="5" creationId="{8C6332B5-F499-4979-B365-998725A1FEB2}"/>
          </ac:spMkLst>
        </pc:spChg>
      </pc:sldChg>
      <pc:sldChg chg="addSp modSp mod modClrScheme chgLayout">
        <pc:chgData name="Huang, Richard" userId="S::rhuang320@gatech.edu::e04664da-28bc-421f-9bc6-043f3537a105" providerId="AD" clId="Web-{7DBE160C-5C3E-4927-8CD7-97E4E93362CC}" dt="2022-02-02T00:44:02.427" v="226"/>
        <pc:sldMkLst>
          <pc:docMk/>
          <pc:sldMk cId="2005291967" sldId="290"/>
        </pc:sldMkLst>
        <pc:spChg chg="mod ord">
          <ac:chgData name="Huang, Richard" userId="S::rhuang320@gatech.edu::e04664da-28bc-421f-9bc6-043f3537a105" providerId="AD" clId="Web-{7DBE160C-5C3E-4927-8CD7-97E4E93362CC}" dt="2022-02-02T00:43:57.458" v="225"/>
          <ac:spMkLst>
            <pc:docMk/>
            <pc:sldMk cId="2005291967" sldId="290"/>
            <ac:spMk id="2" creationId="{0020604E-B219-4854-AE11-66291ABCBCDC}"/>
          </ac:spMkLst>
        </pc:spChg>
        <pc:spChg chg="mod ord">
          <ac:chgData name="Huang, Richard" userId="S::rhuang320@gatech.edu::e04664da-28bc-421f-9bc6-043f3537a105" providerId="AD" clId="Web-{7DBE160C-5C3E-4927-8CD7-97E4E93362CC}" dt="2022-02-02T00:44:02.427" v="226"/>
          <ac:spMkLst>
            <pc:docMk/>
            <pc:sldMk cId="2005291967" sldId="290"/>
            <ac:spMk id="3" creationId="{75C8471C-3161-4A6C-A289-67D6B3C7EECB}"/>
          </ac:spMkLst>
        </pc:spChg>
        <pc:spChg chg="add mod">
          <ac:chgData name="Huang, Richard" userId="S::rhuang320@gatech.edu::e04664da-28bc-421f-9bc6-043f3537a105" providerId="AD" clId="Web-{7DBE160C-5C3E-4927-8CD7-97E4E93362CC}" dt="2022-02-02T00:44:02.427" v="226"/>
          <ac:spMkLst>
            <pc:docMk/>
            <pc:sldMk cId="2005291967" sldId="290"/>
            <ac:spMk id="5" creationId="{F7C55123-432D-403C-A43B-D7A2F2AF8E50}"/>
          </ac:spMkLst>
        </pc:spChg>
        <pc:picChg chg="mod">
          <ac:chgData name="Huang, Richard" userId="S::rhuang320@gatech.edu::e04664da-28bc-421f-9bc6-043f3537a105" providerId="AD" clId="Web-{7DBE160C-5C3E-4927-8CD7-97E4E93362CC}" dt="2022-02-02T00:44:02.427" v="226"/>
          <ac:picMkLst>
            <pc:docMk/>
            <pc:sldMk cId="2005291967" sldId="290"/>
            <ac:picMk id="4" creationId="{5C14A3F1-F01A-4A5A-B340-ADC338A5A64D}"/>
          </ac:picMkLst>
        </pc:picChg>
        <pc:picChg chg="mod">
          <ac:chgData name="Huang, Richard" userId="S::rhuang320@gatech.edu::e04664da-28bc-421f-9bc6-043f3537a105" providerId="AD" clId="Web-{7DBE160C-5C3E-4927-8CD7-97E4E93362CC}" dt="2022-02-02T00:44:02.427" v="226"/>
          <ac:picMkLst>
            <pc:docMk/>
            <pc:sldMk cId="2005291967" sldId="290"/>
            <ac:picMk id="7" creationId="{EA2D0369-B839-431A-B999-A7AD6BCA009D}"/>
          </ac:picMkLst>
        </pc:picChg>
      </pc:sldChg>
      <pc:sldChg chg="addSp modSp mod modClrScheme chgLayout">
        <pc:chgData name="Huang, Richard" userId="S::rhuang320@gatech.edu::e04664da-28bc-421f-9bc6-043f3537a105" providerId="AD" clId="Web-{7DBE160C-5C3E-4927-8CD7-97E4E93362CC}" dt="2022-02-02T00:44:02.427" v="226"/>
        <pc:sldMkLst>
          <pc:docMk/>
          <pc:sldMk cId="1200639592" sldId="291"/>
        </pc:sldMkLst>
        <pc:spChg chg="mod ord">
          <ac:chgData name="Huang, Richard" userId="S::rhuang320@gatech.edu::e04664da-28bc-421f-9bc6-043f3537a105" providerId="AD" clId="Web-{7DBE160C-5C3E-4927-8CD7-97E4E93362CC}" dt="2022-02-02T00:43:57.458" v="225"/>
          <ac:spMkLst>
            <pc:docMk/>
            <pc:sldMk cId="1200639592" sldId="291"/>
            <ac:spMk id="2" creationId="{466ACC7F-FB9E-4FC9-8C23-C4BB1E380CFB}"/>
          </ac:spMkLst>
        </pc:spChg>
        <pc:spChg chg="mod ord">
          <ac:chgData name="Huang, Richard" userId="S::rhuang320@gatech.edu::e04664da-28bc-421f-9bc6-043f3537a105" providerId="AD" clId="Web-{7DBE160C-5C3E-4927-8CD7-97E4E93362CC}" dt="2022-02-02T00:44:02.427" v="226"/>
          <ac:spMkLst>
            <pc:docMk/>
            <pc:sldMk cId="1200639592" sldId="291"/>
            <ac:spMk id="3" creationId="{F772B13A-AEE8-4F34-A153-4488148CD2BA}"/>
          </ac:spMkLst>
        </pc:spChg>
        <pc:spChg chg="add mod">
          <ac:chgData name="Huang, Richard" userId="S::rhuang320@gatech.edu::e04664da-28bc-421f-9bc6-043f3537a105" providerId="AD" clId="Web-{7DBE160C-5C3E-4927-8CD7-97E4E93362CC}" dt="2022-02-02T00:44:02.427" v="226"/>
          <ac:spMkLst>
            <pc:docMk/>
            <pc:sldMk cId="1200639592" sldId="291"/>
            <ac:spMk id="5" creationId="{74264A05-07C8-450F-813B-BD708B3AB42D}"/>
          </ac:spMkLst>
        </pc:spChg>
      </pc:sldChg>
      <pc:sldChg chg="addSp modSp mod modClrScheme chgLayout">
        <pc:chgData name="Huang, Richard" userId="S::rhuang320@gatech.edu::e04664da-28bc-421f-9bc6-043f3537a105" providerId="AD" clId="Web-{7DBE160C-5C3E-4927-8CD7-97E4E93362CC}" dt="2022-02-02T00:44:02.427" v="226"/>
        <pc:sldMkLst>
          <pc:docMk/>
          <pc:sldMk cId="3988244017" sldId="293"/>
        </pc:sldMkLst>
        <pc:spChg chg="mod ord">
          <ac:chgData name="Huang, Richard" userId="S::rhuang320@gatech.edu::e04664da-28bc-421f-9bc6-043f3537a105" providerId="AD" clId="Web-{7DBE160C-5C3E-4927-8CD7-97E4E93362CC}" dt="2022-02-02T00:43:57.458" v="225"/>
          <ac:spMkLst>
            <pc:docMk/>
            <pc:sldMk cId="3988244017" sldId="293"/>
            <ac:spMk id="2" creationId="{0020604E-B219-4854-AE11-66291ABCBCDC}"/>
          </ac:spMkLst>
        </pc:spChg>
        <pc:spChg chg="mod ord">
          <ac:chgData name="Huang, Richard" userId="S::rhuang320@gatech.edu::e04664da-28bc-421f-9bc6-043f3537a105" providerId="AD" clId="Web-{7DBE160C-5C3E-4927-8CD7-97E4E93362CC}" dt="2022-02-02T00:44:02.427" v="226"/>
          <ac:spMkLst>
            <pc:docMk/>
            <pc:sldMk cId="3988244017" sldId="293"/>
            <ac:spMk id="3" creationId="{75C8471C-3161-4A6C-A289-67D6B3C7EECB}"/>
          </ac:spMkLst>
        </pc:spChg>
        <pc:spChg chg="add mod">
          <ac:chgData name="Huang, Richard" userId="S::rhuang320@gatech.edu::e04664da-28bc-421f-9bc6-043f3537a105" providerId="AD" clId="Web-{7DBE160C-5C3E-4927-8CD7-97E4E93362CC}" dt="2022-02-02T00:44:02.427" v="226"/>
          <ac:spMkLst>
            <pc:docMk/>
            <pc:sldMk cId="3988244017" sldId="293"/>
            <ac:spMk id="5" creationId="{0C07AA35-3284-4BEB-A45B-5EB406CB4132}"/>
          </ac:spMkLst>
        </pc:spChg>
      </pc:sldChg>
      <pc:sldChg chg="modSp mod modClrScheme chgLayout">
        <pc:chgData name="Huang, Richard" userId="S::rhuang320@gatech.edu::e04664da-28bc-421f-9bc6-043f3537a105" providerId="AD" clId="Web-{7DBE160C-5C3E-4927-8CD7-97E4E93362CC}" dt="2022-02-02T00:44:02.427" v="226"/>
        <pc:sldMkLst>
          <pc:docMk/>
          <pc:sldMk cId="601366903" sldId="294"/>
        </pc:sldMkLst>
        <pc:spChg chg="mod ord">
          <ac:chgData name="Huang, Richard" userId="S::rhuang320@gatech.edu::e04664da-28bc-421f-9bc6-043f3537a105" providerId="AD" clId="Web-{7DBE160C-5C3E-4927-8CD7-97E4E93362CC}" dt="2022-02-02T00:44:02.427" v="226"/>
          <ac:spMkLst>
            <pc:docMk/>
            <pc:sldMk cId="601366903" sldId="294"/>
            <ac:spMk id="2" creationId="{6443C039-A8E3-45AB-9166-A8F79D7D0849}"/>
          </ac:spMkLst>
        </pc:spChg>
        <pc:spChg chg="mod ord">
          <ac:chgData name="Huang, Richard" userId="S::rhuang320@gatech.edu::e04664da-28bc-421f-9bc6-043f3537a105" providerId="AD" clId="Web-{7DBE160C-5C3E-4927-8CD7-97E4E93362CC}" dt="2022-02-02T00:44:02.427" v="226"/>
          <ac:spMkLst>
            <pc:docMk/>
            <pc:sldMk cId="601366903" sldId="294"/>
            <ac:spMk id="3" creationId="{EEF6D0A2-3B8F-4BF9-AFA8-C49564D6AC35}"/>
          </ac:spMkLst>
        </pc:spChg>
        <pc:picChg chg="mod">
          <ac:chgData name="Huang, Richard" userId="S::rhuang320@gatech.edu::e04664da-28bc-421f-9bc6-043f3537a105" providerId="AD" clId="Web-{7DBE160C-5C3E-4927-8CD7-97E4E93362CC}" dt="2022-02-02T00:44:02.427" v="226"/>
          <ac:picMkLst>
            <pc:docMk/>
            <pc:sldMk cId="601366903" sldId="294"/>
            <ac:picMk id="4" creationId="{D2021852-8A09-44B6-B4B6-5CDE062DFBBC}"/>
          </ac:picMkLst>
        </pc:picChg>
      </pc:sldChg>
      <pc:sldChg chg="addSp modSp mod modClrScheme chgLayout">
        <pc:chgData name="Huang, Richard" userId="S::rhuang320@gatech.edu::e04664da-28bc-421f-9bc6-043f3537a105" providerId="AD" clId="Web-{7DBE160C-5C3E-4927-8CD7-97E4E93362CC}" dt="2022-02-02T00:44:02.427" v="226"/>
        <pc:sldMkLst>
          <pc:docMk/>
          <pc:sldMk cId="3345652213" sldId="295"/>
        </pc:sldMkLst>
        <pc:spChg chg="mod ord">
          <ac:chgData name="Huang, Richard" userId="S::rhuang320@gatech.edu::e04664da-28bc-421f-9bc6-043f3537a105" providerId="AD" clId="Web-{7DBE160C-5C3E-4927-8CD7-97E4E93362CC}" dt="2022-02-02T00:43:57.458" v="225"/>
          <ac:spMkLst>
            <pc:docMk/>
            <pc:sldMk cId="3345652213" sldId="295"/>
            <ac:spMk id="2" creationId="{17443776-7729-4018-819E-3A9FCD825AEE}"/>
          </ac:spMkLst>
        </pc:spChg>
        <pc:spChg chg="mod ord">
          <ac:chgData name="Huang, Richard" userId="S::rhuang320@gatech.edu::e04664da-28bc-421f-9bc6-043f3537a105" providerId="AD" clId="Web-{7DBE160C-5C3E-4927-8CD7-97E4E93362CC}" dt="2022-02-02T00:44:02.427" v="226"/>
          <ac:spMkLst>
            <pc:docMk/>
            <pc:sldMk cId="3345652213" sldId="295"/>
            <ac:spMk id="3" creationId="{C9E8500E-4267-4258-981B-32CC6919606B}"/>
          </ac:spMkLst>
        </pc:spChg>
        <pc:spChg chg="add mod">
          <ac:chgData name="Huang, Richard" userId="S::rhuang320@gatech.edu::e04664da-28bc-421f-9bc6-043f3537a105" providerId="AD" clId="Web-{7DBE160C-5C3E-4927-8CD7-97E4E93362CC}" dt="2022-02-02T00:44:02.427" v="226"/>
          <ac:spMkLst>
            <pc:docMk/>
            <pc:sldMk cId="3345652213" sldId="295"/>
            <ac:spMk id="5" creationId="{A7E964E4-899C-4910-A1C2-F8994FDF3429}"/>
          </ac:spMkLst>
        </pc:spChg>
      </pc:sldChg>
      <pc:sldChg chg="addSp delSp modSp mod modClrScheme chgLayout">
        <pc:chgData name="Huang, Richard" userId="S::rhuang320@gatech.edu::e04664da-28bc-421f-9bc6-043f3537a105" providerId="AD" clId="Web-{7DBE160C-5C3E-4927-8CD7-97E4E93362CC}" dt="2022-02-02T00:51:20.159" v="295" actId="20577"/>
        <pc:sldMkLst>
          <pc:docMk/>
          <pc:sldMk cId="657249569" sldId="296"/>
        </pc:sldMkLst>
        <pc:spChg chg="mod ord">
          <ac:chgData name="Huang, Richard" userId="S::rhuang320@gatech.edu::e04664da-28bc-421f-9bc6-043f3537a105" providerId="AD" clId="Web-{7DBE160C-5C3E-4927-8CD7-97E4E93362CC}" dt="2022-02-02T00:43:57.458" v="225"/>
          <ac:spMkLst>
            <pc:docMk/>
            <pc:sldMk cId="657249569" sldId="296"/>
            <ac:spMk id="2" creationId="{0020604E-B219-4854-AE11-66291ABCBCDC}"/>
          </ac:spMkLst>
        </pc:spChg>
        <pc:spChg chg="mod ord">
          <ac:chgData name="Huang, Richard" userId="S::rhuang320@gatech.edu::e04664da-28bc-421f-9bc6-043f3537a105" providerId="AD" clId="Web-{7DBE160C-5C3E-4927-8CD7-97E4E93362CC}" dt="2022-02-02T00:51:20.159" v="295" actId="20577"/>
          <ac:spMkLst>
            <pc:docMk/>
            <pc:sldMk cId="657249569" sldId="296"/>
            <ac:spMk id="3" creationId="{75C8471C-3161-4A6C-A289-67D6B3C7EECB}"/>
          </ac:spMkLst>
        </pc:spChg>
        <pc:spChg chg="add del mod">
          <ac:chgData name="Huang, Richard" userId="S::rhuang320@gatech.edu::e04664da-28bc-421f-9bc6-043f3537a105" providerId="AD" clId="Web-{7DBE160C-5C3E-4927-8CD7-97E4E93362CC}" dt="2022-02-02T00:07:00.222" v="208"/>
          <ac:spMkLst>
            <pc:docMk/>
            <pc:sldMk cId="657249569" sldId="296"/>
            <ac:spMk id="4" creationId="{586542D0-8401-4D3E-8D8C-354CE229F7E6}"/>
          </ac:spMkLst>
        </pc:spChg>
        <pc:spChg chg="add mod">
          <ac:chgData name="Huang, Richard" userId="S::rhuang320@gatech.edu::e04664da-28bc-421f-9bc6-043f3537a105" providerId="AD" clId="Web-{7DBE160C-5C3E-4927-8CD7-97E4E93362CC}" dt="2022-02-02T00:44:02.427" v="226"/>
          <ac:spMkLst>
            <pc:docMk/>
            <pc:sldMk cId="657249569" sldId="296"/>
            <ac:spMk id="8" creationId="{188D6A39-36E9-4B19-8F84-673A624058E0}"/>
          </ac:spMkLst>
        </pc:spChg>
        <pc:picChg chg="mod ord">
          <ac:chgData name="Huang, Richard" userId="S::rhuang320@gatech.edu::e04664da-28bc-421f-9bc6-043f3537a105" providerId="AD" clId="Web-{7DBE160C-5C3E-4927-8CD7-97E4E93362CC}" dt="2022-02-02T00:51:09.565" v="289" actId="14100"/>
          <ac:picMkLst>
            <pc:docMk/>
            <pc:sldMk cId="657249569" sldId="296"/>
            <ac:picMk id="6" creationId="{D2EB0B31-5B36-49D6-91A4-E953D1F378D3}"/>
          </ac:picMkLst>
        </pc:picChg>
      </pc:sldChg>
      <pc:sldChg chg="addSp modSp mod modClrScheme chgLayout">
        <pc:chgData name="Huang, Richard" userId="S::rhuang320@gatech.edu::e04664da-28bc-421f-9bc6-043f3537a105" providerId="AD" clId="Web-{7DBE160C-5C3E-4927-8CD7-97E4E93362CC}" dt="2022-02-02T00:44:02.427" v="226"/>
        <pc:sldMkLst>
          <pc:docMk/>
          <pc:sldMk cId="3379766208" sldId="297"/>
        </pc:sldMkLst>
        <pc:spChg chg="mod ord">
          <ac:chgData name="Huang, Richard" userId="S::rhuang320@gatech.edu::e04664da-28bc-421f-9bc6-043f3537a105" providerId="AD" clId="Web-{7DBE160C-5C3E-4927-8CD7-97E4E93362CC}" dt="2022-02-02T00:43:57.458" v="225"/>
          <ac:spMkLst>
            <pc:docMk/>
            <pc:sldMk cId="3379766208" sldId="297"/>
            <ac:spMk id="2" creationId="{0020604E-B219-4854-AE11-66291ABCBCDC}"/>
          </ac:spMkLst>
        </pc:spChg>
        <pc:spChg chg="mod ord">
          <ac:chgData name="Huang, Richard" userId="S::rhuang320@gatech.edu::e04664da-28bc-421f-9bc6-043f3537a105" providerId="AD" clId="Web-{7DBE160C-5C3E-4927-8CD7-97E4E93362CC}" dt="2022-02-02T00:44:02.427" v="226"/>
          <ac:spMkLst>
            <pc:docMk/>
            <pc:sldMk cId="3379766208" sldId="297"/>
            <ac:spMk id="3" creationId="{75C8471C-3161-4A6C-A289-67D6B3C7EECB}"/>
          </ac:spMkLst>
        </pc:spChg>
        <pc:spChg chg="add mod">
          <ac:chgData name="Huang, Richard" userId="S::rhuang320@gatech.edu::e04664da-28bc-421f-9bc6-043f3537a105" providerId="AD" clId="Web-{7DBE160C-5C3E-4927-8CD7-97E4E93362CC}" dt="2022-02-02T00:44:02.427" v="226"/>
          <ac:spMkLst>
            <pc:docMk/>
            <pc:sldMk cId="3379766208" sldId="297"/>
            <ac:spMk id="5" creationId="{3C673380-C59B-4908-8738-EDB847F125CD}"/>
          </ac:spMkLst>
        </pc:spChg>
      </pc:sldChg>
      <pc:sldChg chg="addSp modSp mod modClrScheme chgLayout">
        <pc:chgData name="Huang, Richard" userId="S::rhuang320@gatech.edu::e04664da-28bc-421f-9bc6-043f3537a105" providerId="AD" clId="Web-{7DBE160C-5C3E-4927-8CD7-97E4E93362CC}" dt="2022-02-02T00:44:02.427" v="226"/>
        <pc:sldMkLst>
          <pc:docMk/>
          <pc:sldMk cId="3082986820" sldId="298"/>
        </pc:sldMkLst>
        <pc:spChg chg="mod ord">
          <ac:chgData name="Huang, Richard" userId="S::rhuang320@gatech.edu::e04664da-28bc-421f-9bc6-043f3537a105" providerId="AD" clId="Web-{7DBE160C-5C3E-4927-8CD7-97E4E93362CC}" dt="2022-02-02T00:43:57.458" v="225"/>
          <ac:spMkLst>
            <pc:docMk/>
            <pc:sldMk cId="3082986820" sldId="298"/>
            <ac:spMk id="2" creationId="{0020604E-B219-4854-AE11-66291ABCBCDC}"/>
          </ac:spMkLst>
        </pc:spChg>
        <pc:spChg chg="mod ord">
          <ac:chgData name="Huang, Richard" userId="S::rhuang320@gatech.edu::e04664da-28bc-421f-9bc6-043f3537a105" providerId="AD" clId="Web-{7DBE160C-5C3E-4927-8CD7-97E4E93362CC}" dt="2022-02-02T00:44:02.427" v="226"/>
          <ac:spMkLst>
            <pc:docMk/>
            <pc:sldMk cId="3082986820" sldId="298"/>
            <ac:spMk id="3" creationId="{75C8471C-3161-4A6C-A289-67D6B3C7EECB}"/>
          </ac:spMkLst>
        </pc:spChg>
        <pc:spChg chg="add mod">
          <ac:chgData name="Huang, Richard" userId="S::rhuang320@gatech.edu::e04664da-28bc-421f-9bc6-043f3537a105" providerId="AD" clId="Web-{7DBE160C-5C3E-4927-8CD7-97E4E93362CC}" dt="2022-02-02T00:44:02.427" v="226"/>
          <ac:spMkLst>
            <pc:docMk/>
            <pc:sldMk cId="3082986820" sldId="298"/>
            <ac:spMk id="5" creationId="{238A1A94-0A37-492F-BC67-804A05A60C1A}"/>
          </ac:spMkLst>
        </pc:spChg>
      </pc:sldChg>
      <pc:sldChg chg="addSp modSp mod modClrScheme chgLayout">
        <pc:chgData name="Huang, Richard" userId="S::rhuang320@gatech.edu::e04664da-28bc-421f-9bc6-043f3537a105" providerId="AD" clId="Web-{7DBE160C-5C3E-4927-8CD7-97E4E93362CC}" dt="2022-02-02T00:44:02.427" v="226"/>
        <pc:sldMkLst>
          <pc:docMk/>
          <pc:sldMk cId="3916304319" sldId="299"/>
        </pc:sldMkLst>
        <pc:spChg chg="mod ord">
          <ac:chgData name="Huang, Richard" userId="S::rhuang320@gatech.edu::e04664da-28bc-421f-9bc6-043f3537a105" providerId="AD" clId="Web-{7DBE160C-5C3E-4927-8CD7-97E4E93362CC}" dt="2022-02-02T00:43:57.458" v="225"/>
          <ac:spMkLst>
            <pc:docMk/>
            <pc:sldMk cId="3916304319" sldId="299"/>
            <ac:spMk id="2" creationId="{008EDE96-E5F9-48B7-9DAF-225BA898B7CD}"/>
          </ac:spMkLst>
        </pc:spChg>
        <pc:spChg chg="mod ord">
          <ac:chgData name="Huang, Richard" userId="S::rhuang320@gatech.edu::e04664da-28bc-421f-9bc6-043f3537a105" providerId="AD" clId="Web-{7DBE160C-5C3E-4927-8CD7-97E4E93362CC}" dt="2022-02-02T00:44:02.427" v="226"/>
          <ac:spMkLst>
            <pc:docMk/>
            <pc:sldMk cId="3916304319" sldId="299"/>
            <ac:spMk id="3" creationId="{B9B7CF2C-2DC1-407C-BF41-85A1A79D2218}"/>
          </ac:spMkLst>
        </pc:spChg>
        <pc:spChg chg="add mod">
          <ac:chgData name="Huang, Richard" userId="S::rhuang320@gatech.edu::e04664da-28bc-421f-9bc6-043f3537a105" providerId="AD" clId="Web-{7DBE160C-5C3E-4927-8CD7-97E4E93362CC}" dt="2022-02-02T00:44:02.427" v="226"/>
          <ac:spMkLst>
            <pc:docMk/>
            <pc:sldMk cId="3916304319" sldId="299"/>
            <ac:spMk id="5" creationId="{1D719682-CB00-48FD-ADD3-5A8FAB39E5D7}"/>
          </ac:spMkLst>
        </pc:spChg>
      </pc:sldChg>
      <pc:sldChg chg="addSp delSp modSp mod modClrScheme chgLayout">
        <pc:chgData name="Huang, Richard" userId="S::rhuang320@gatech.edu::e04664da-28bc-421f-9bc6-043f3537a105" providerId="AD" clId="Web-{7DBE160C-5C3E-4927-8CD7-97E4E93362CC}" dt="2022-02-02T00:54:03.210" v="303"/>
        <pc:sldMkLst>
          <pc:docMk/>
          <pc:sldMk cId="1665056413" sldId="301"/>
        </pc:sldMkLst>
        <pc:spChg chg="mod ord">
          <ac:chgData name="Huang, Richard" userId="S::rhuang320@gatech.edu::e04664da-28bc-421f-9bc6-043f3537a105" providerId="AD" clId="Web-{7DBE160C-5C3E-4927-8CD7-97E4E93362CC}" dt="2022-02-02T00:43:57.458" v="225"/>
          <ac:spMkLst>
            <pc:docMk/>
            <pc:sldMk cId="1665056413" sldId="301"/>
            <ac:spMk id="2" creationId="{1C891FE5-E529-4C34-9973-4280DC558A6D}"/>
          </ac:spMkLst>
        </pc:spChg>
        <pc:spChg chg="mod ord">
          <ac:chgData name="Huang, Richard" userId="S::rhuang320@gatech.edu::e04664da-28bc-421f-9bc6-043f3537a105" providerId="AD" clId="Web-{7DBE160C-5C3E-4927-8CD7-97E4E93362CC}" dt="2022-02-02T00:53:25.912" v="297" actId="20577"/>
          <ac:spMkLst>
            <pc:docMk/>
            <pc:sldMk cId="1665056413" sldId="301"/>
            <ac:spMk id="3" creationId="{9A221150-2C06-4B6B-8247-9DC970B98EB0}"/>
          </ac:spMkLst>
        </pc:spChg>
        <pc:spChg chg="add mod">
          <ac:chgData name="Huang, Richard" userId="S::rhuang320@gatech.edu::e04664da-28bc-421f-9bc6-043f3537a105" providerId="AD" clId="Web-{7DBE160C-5C3E-4927-8CD7-97E4E93362CC}" dt="2022-02-02T00:44:02.427" v="226"/>
          <ac:spMkLst>
            <pc:docMk/>
            <pc:sldMk cId="1665056413" sldId="301"/>
            <ac:spMk id="8" creationId="{49C942F1-0575-4087-8975-20A0E5D86121}"/>
          </ac:spMkLst>
        </pc:spChg>
        <pc:spChg chg="mod">
          <ac:chgData name="Huang, Richard" userId="S::rhuang320@gatech.edu::e04664da-28bc-421f-9bc6-043f3537a105" providerId="AD" clId="Web-{7DBE160C-5C3E-4927-8CD7-97E4E93362CC}" dt="2022-02-02T00:44:02.427" v="226"/>
          <ac:spMkLst>
            <pc:docMk/>
            <pc:sldMk cId="1665056413" sldId="301"/>
            <ac:spMk id="12" creationId="{43AB174B-05D9-4028-A937-B15C1242CFC9}"/>
          </ac:spMkLst>
        </pc:spChg>
        <pc:spChg chg="mod">
          <ac:chgData name="Huang, Richard" userId="S::rhuang320@gatech.edu::e04664da-28bc-421f-9bc6-043f3537a105" providerId="AD" clId="Web-{7DBE160C-5C3E-4927-8CD7-97E4E93362CC}" dt="2022-02-02T00:44:02.427" v="226"/>
          <ac:spMkLst>
            <pc:docMk/>
            <pc:sldMk cId="1665056413" sldId="301"/>
            <ac:spMk id="13" creationId="{E5148585-DD51-4995-BD88-9973D56F8565}"/>
          </ac:spMkLst>
        </pc:spChg>
        <pc:spChg chg="mod">
          <ac:chgData name="Huang, Richard" userId="S::rhuang320@gatech.edu::e04664da-28bc-421f-9bc6-043f3537a105" providerId="AD" clId="Web-{7DBE160C-5C3E-4927-8CD7-97E4E93362CC}" dt="2022-02-02T00:44:02.427" v="226"/>
          <ac:spMkLst>
            <pc:docMk/>
            <pc:sldMk cId="1665056413" sldId="301"/>
            <ac:spMk id="14" creationId="{58B05E1A-FE1D-41B6-8CCA-BBD933594C75}"/>
          </ac:spMkLst>
        </pc:spChg>
        <pc:spChg chg="mod">
          <ac:chgData name="Huang, Richard" userId="S::rhuang320@gatech.edu::e04664da-28bc-421f-9bc6-043f3537a105" providerId="AD" clId="Web-{7DBE160C-5C3E-4927-8CD7-97E4E93362CC}" dt="2022-02-02T00:44:02.427" v="226"/>
          <ac:spMkLst>
            <pc:docMk/>
            <pc:sldMk cId="1665056413" sldId="301"/>
            <ac:spMk id="15" creationId="{93B036E0-275C-40DB-AD7F-6E6A56E0E9DF}"/>
          </ac:spMkLst>
        </pc:spChg>
        <pc:spChg chg="mod">
          <ac:chgData name="Huang, Richard" userId="S::rhuang320@gatech.edu::e04664da-28bc-421f-9bc6-043f3537a105" providerId="AD" clId="Web-{7DBE160C-5C3E-4927-8CD7-97E4E93362CC}" dt="2022-02-02T00:44:02.427" v="226"/>
          <ac:spMkLst>
            <pc:docMk/>
            <pc:sldMk cId="1665056413" sldId="301"/>
            <ac:spMk id="21" creationId="{82BDB422-7290-4D20-9701-224FCD9EAB07}"/>
          </ac:spMkLst>
        </pc:spChg>
        <pc:spChg chg="mod">
          <ac:chgData name="Huang, Richard" userId="S::rhuang320@gatech.edu::e04664da-28bc-421f-9bc6-043f3537a105" providerId="AD" clId="Web-{7DBE160C-5C3E-4927-8CD7-97E4E93362CC}" dt="2022-02-02T00:44:02.427" v="226"/>
          <ac:spMkLst>
            <pc:docMk/>
            <pc:sldMk cId="1665056413" sldId="301"/>
            <ac:spMk id="22" creationId="{75305AA3-11FB-44E7-AB89-D491759262D4}"/>
          </ac:spMkLst>
        </pc:spChg>
        <pc:spChg chg="mod">
          <ac:chgData name="Huang, Richard" userId="S::rhuang320@gatech.edu::e04664da-28bc-421f-9bc6-043f3537a105" providerId="AD" clId="Web-{7DBE160C-5C3E-4927-8CD7-97E4E93362CC}" dt="2022-02-02T00:44:02.427" v="226"/>
          <ac:spMkLst>
            <pc:docMk/>
            <pc:sldMk cId="1665056413" sldId="301"/>
            <ac:spMk id="23" creationId="{49C3DDDA-F5A2-494A-BBFA-FF2C58A8F25D}"/>
          </ac:spMkLst>
        </pc:spChg>
        <pc:spChg chg="mod">
          <ac:chgData name="Huang, Richard" userId="S::rhuang320@gatech.edu::e04664da-28bc-421f-9bc6-043f3537a105" providerId="AD" clId="Web-{7DBE160C-5C3E-4927-8CD7-97E4E93362CC}" dt="2022-02-02T00:44:02.427" v="226"/>
          <ac:spMkLst>
            <pc:docMk/>
            <pc:sldMk cId="1665056413" sldId="301"/>
            <ac:spMk id="24" creationId="{FBDDEE7D-49F0-4C36-B468-0ACF8DC0FA86}"/>
          </ac:spMkLst>
        </pc:spChg>
        <pc:spChg chg="mod">
          <ac:chgData name="Huang, Richard" userId="S::rhuang320@gatech.edu::e04664da-28bc-421f-9bc6-043f3537a105" providerId="AD" clId="Web-{7DBE160C-5C3E-4927-8CD7-97E4E93362CC}" dt="2022-02-02T00:44:02.427" v="226"/>
          <ac:spMkLst>
            <pc:docMk/>
            <pc:sldMk cId="1665056413" sldId="301"/>
            <ac:spMk id="25" creationId="{FB4DE990-3FF2-46BB-87E6-C87BB75E97F8}"/>
          </ac:spMkLst>
        </pc:spChg>
        <pc:spChg chg="mod">
          <ac:chgData name="Huang, Richard" userId="S::rhuang320@gatech.edu::e04664da-28bc-421f-9bc6-043f3537a105" providerId="AD" clId="Web-{7DBE160C-5C3E-4927-8CD7-97E4E93362CC}" dt="2022-02-02T00:44:02.427" v="226"/>
          <ac:spMkLst>
            <pc:docMk/>
            <pc:sldMk cId="1665056413" sldId="301"/>
            <ac:spMk id="26" creationId="{5EB0DD1B-E713-4145-A071-1138029AF874}"/>
          </ac:spMkLst>
        </pc:spChg>
        <pc:spChg chg="mod">
          <ac:chgData name="Huang, Richard" userId="S::rhuang320@gatech.edu::e04664da-28bc-421f-9bc6-043f3537a105" providerId="AD" clId="Web-{7DBE160C-5C3E-4927-8CD7-97E4E93362CC}" dt="2022-02-02T00:44:02.427" v="226"/>
          <ac:spMkLst>
            <pc:docMk/>
            <pc:sldMk cId="1665056413" sldId="301"/>
            <ac:spMk id="27" creationId="{E498C591-62E0-4E72-BC87-ABB2DAE1B833}"/>
          </ac:spMkLst>
        </pc:spChg>
        <pc:spChg chg="mod">
          <ac:chgData name="Huang, Richard" userId="S::rhuang320@gatech.edu::e04664da-28bc-421f-9bc6-043f3537a105" providerId="AD" clId="Web-{7DBE160C-5C3E-4927-8CD7-97E4E93362CC}" dt="2022-02-02T00:44:02.427" v="226"/>
          <ac:spMkLst>
            <pc:docMk/>
            <pc:sldMk cId="1665056413" sldId="301"/>
            <ac:spMk id="28" creationId="{F9BDB3BA-B2E6-4F20-B01A-A884545B3610}"/>
          </ac:spMkLst>
        </pc:spChg>
        <pc:spChg chg="mod">
          <ac:chgData name="Huang, Richard" userId="S::rhuang320@gatech.edu::e04664da-28bc-421f-9bc6-043f3537a105" providerId="AD" clId="Web-{7DBE160C-5C3E-4927-8CD7-97E4E93362CC}" dt="2022-02-02T00:44:02.427" v="226"/>
          <ac:spMkLst>
            <pc:docMk/>
            <pc:sldMk cId="1665056413" sldId="301"/>
            <ac:spMk id="29" creationId="{FF319B41-D358-4745-8E94-0F5B7B2C632D}"/>
          </ac:spMkLst>
        </pc:spChg>
        <pc:spChg chg="mod">
          <ac:chgData name="Huang, Richard" userId="S::rhuang320@gatech.edu::e04664da-28bc-421f-9bc6-043f3537a105" providerId="AD" clId="Web-{7DBE160C-5C3E-4927-8CD7-97E4E93362CC}" dt="2022-02-02T00:44:02.427" v="226"/>
          <ac:spMkLst>
            <pc:docMk/>
            <pc:sldMk cId="1665056413" sldId="301"/>
            <ac:spMk id="30" creationId="{9AB1AB52-D2F2-4B69-A255-3468FD0BA1CF}"/>
          </ac:spMkLst>
        </pc:spChg>
        <pc:spChg chg="mod">
          <ac:chgData name="Huang, Richard" userId="S::rhuang320@gatech.edu::e04664da-28bc-421f-9bc6-043f3537a105" providerId="AD" clId="Web-{7DBE160C-5C3E-4927-8CD7-97E4E93362CC}" dt="2022-02-02T00:44:02.427" v="226"/>
          <ac:spMkLst>
            <pc:docMk/>
            <pc:sldMk cId="1665056413" sldId="301"/>
            <ac:spMk id="31" creationId="{49254BF8-296B-4F0B-8AD6-32EEB18F9DAD}"/>
          </ac:spMkLst>
        </pc:spChg>
        <pc:grpChg chg="mod">
          <ac:chgData name="Huang, Richard" userId="S::rhuang320@gatech.edu::e04664da-28bc-421f-9bc6-043f3537a105" providerId="AD" clId="Web-{7DBE160C-5C3E-4927-8CD7-97E4E93362CC}" dt="2022-02-02T00:44:02.427" v="226"/>
          <ac:grpSpMkLst>
            <pc:docMk/>
            <pc:sldMk cId="1665056413" sldId="301"/>
            <ac:grpSpMk id="5" creationId="{E0111D99-FAC7-4209-85AE-E16992953A98}"/>
          </ac:grpSpMkLst>
        </pc:grpChg>
        <pc:grpChg chg="mod">
          <ac:chgData name="Huang, Richard" userId="S::rhuang320@gatech.edu::e04664da-28bc-421f-9bc6-043f3537a105" providerId="AD" clId="Web-{7DBE160C-5C3E-4927-8CD7-97E4E93362CC}" dt="2022-02-02T00:44:02.427" v="226"/>
          <ac:grpSpMkLst>
            <pc:docMk/>
            <pc:sldMk cId="1665056413" sldId="301"/>
            <ac:grpSpMk id="7" creationId="{77748AF5-1C87-416C-880C-2147D2751A4B}"/>
          </ac:grpSpMkLst>
        </pc:grpChg>
        <pc:inkChg chg="add del">
          <ac:chgData name="Huang, Richard" userId="S::rhuang320@gatech.edu::e04664da-28bc-421f-9bc6-043f3537a105" providerId="AD" clId="Web-{7DBE160C-5C3E-4927-8CD7-97E4E93362CC}" dt="2022-02-02T00:53:56.648" v="300"/>
          <ac:inkMkLst>
            <pc:docMk/>
            <pc:sldMk cId="1665056413" sldId="301"/>
            <ac:inkMk id="9" creationId="{540ECE26-B0A5-4BD3-81BE-3B98E8D142B0}"/>
          </ac:inkMkLst>
        </pc:inkChg>
        <pc:inkChg chg="del mod">
          <ac:chgData name="Huang, Richard" userId="S::rhuang320@gatech.edu::e04664da-28bc-421f-9bc6-043f3537a105" providerId="AD" clId="Web-{7DBE160C-5C3E-4927-8CD7-97E4E93362CC}" dt="2022-02-02T00:53:50.194" v="298"/>
          <ac:inkMkLst>
            <pc:docMk/>
            <pc:sldMk cId="1665056413" sldId="301"/>
            <ac:inkMk id="33" creationId="{1BF9A3E3-41A5-4215-9DEA-F94D1E3C2702}"/>
          </ac:inkMkLst>
        </pc:inkChg>
        <pc:inkChg chg="add del">
          <ac:chgData name="Huang, Richard" userId="S::rhuang320@gatech.edu::e04664da-28bc-421f-9bc6-043f3537a105" providerId="AD" clId="Web-{7DBE160C-5C3E-4927-8CD7-97E4E93362CC}" dt="2022-02-02T00:54:00.429" v="302"/>
          <ac:inkMkLst>
            <pc:docMk/>
            <pc:sldMk cId="1665056413" sldId="301"/>
            <ac:inkMk id="34" creationId="{96092064-CF0D-4EDC-85B6-E3723A898BAE}"/>
          </ac:inkMkLst>
        </pc:inkChg>
        <pc:inkChg chg="add">
          <ac:chgData name="Huang, Richard" userId="S::rhuang320@gatech.edu::e04664da-28bc-421f-9bc6-043f3537a105" providerId="AD" clId="Web-{7DBE160C-5C3E-4927-8CD7-97E4E93362CC}" dt="2022-02-02T00:54:03.210" v="303"/>
          <ac:inkMkLst>
            <pc:docMk/>
            <pc:sldMk cId="1665056413" sldId="301"/>
            <ac:inkMk id="35" creationId="{10A2058C-0FD7-4EAD-9C25-D37F4E88FA6F}"/>
          </ac:inkMkLst>
        </pc:inkChg>
      </pc:sldChg>
      <pc:sldChg chg="addSp modSp mod modClrScheme chgLayout">
        <pc:chgData name="Huang, Richard" userId="S::rhuang320@gatech.edu::e04664da-28bc-421f-9bc6-043f3537a105" providerId="AD" clId="Web-{7DBE160C-5C3E-4927-8CD7-97E4E93362CC}" dt="2022-02-02T00:44:02.427" v="226"/>
        <pc:sldMkLst>
          <pc:docMk/>
          <pc:sldMk cId="209284869" sldId="302"/>
        </pc:sldMkLst>
        <pc:spChg chg="add mod">
          <ac:chgData name="Huang, Richard" userId="S::rhuang320@gatech.edu::e04664da-28bc-421f-9bc6-043f3537a105" providerId="AD" clId="Web-{7DBE160C-5C3E-4927-8CD7-97E4E93362CC}" dt="2022-02-02T00:44:02.427" v="226"/>
          <ac:spMkLst>
            <pc:docMk/>
            <pc:sldMk cId="209284869" sldId="302"/>
            <ac:spMk id="2" creationId="{7AEECF9F-9296-4A27-8169-3CDA5DE45288}"/>
          </ac:spMkLst>
        </pc:spChg>
        <pc:spChg chg="mod ord">
          <ac:chgData name="Huang, Richard" userId="S::rhuang320@gatech.edu::e04664da-28bc-421f-9bc6-043f3537a105" providerId="AD" clId="Web-{7DBE160C-5C3E-4927-8CD7-97E4E93362CC}" dt="2022-02-02T00:44:02.427" v="226"/>
          <ac:spMkLst>
            <pc:docMk/>
            <pc:sldMk cId="209284869" sldId="302"/>
            <ac:spMk id="11" creationId="{BF97AA41-F135-0D4D-AA08-437F08342BD1}"/>
          </ac:spMkLst>
        </pc:spChg>
        <pc:graphicFrameChg chg="mod modGraphic">
          <ac:chgData name="Huang, Richard" userId="S::rhuang320@gatech.edu::e04664da-28bc-421f-9bc6-043f3537a105" providerId="AD" clId="Web-{7DBE160C-5C3E-4927-8CD7-97E4E93362CC}" dt="2022-02-02T00:44:02.427" v="226"/>
          <ac:graphicFrameMkLst>
            <pc:docMk/>
            <pc:sldMk cId="209284869" sldId="302"/>
            <ac:graphicFrameMk id="7" creationId="{772518E4-FA44-324E-AD0A-6528DAE59BB9}"/>
          </ac:graphicFrameMkLst>
        </pc:graphicFrameChg>
        <pc:graphicFrameChg chg="mod modGraphic">
          <ac:chgData name="Huang, Richard" userId="S::rhuang320@gatech.edu::e04664da-28bc-421f-9bc6-043f3537a105" providerId="AD" clId="Web-{7DBE160C-5C3E-4927-8CD7-97E4E93362CC}" dt="2022-02-02T00:44:02.427" v="226"/>
          <ac:graphicFrameMkLst>
            <pc:docMk/>
            <pc:sldMk cId="209284869" sldId="302"/>
            <ac:graphicFrameMk id="10" creationId="{F57E1238-BF9C-9E49-98EE-4B01D717DC45}"/>
          </ac:graphicFrameMkLst>
        </pc:graphicFrameChg>
        <pc:graphicFrameChg chg="mod modGraphic">
          <ac:chgData name="Huang, Richard" userId="S::rhuang320@gatech.edu::e04664da-28bc-421f-9bc6-043f3537a105" providerId="AD" clId="Web-{7DBE160C-5C3E-4927-8CD7-97E4E93362CC}" dt="2022-02-02T00:44:02.427" v="226"/>
          <ac:graphicFrameMkLst>
            <pc:docMk/>
            <pc:sldMk cId="209284869" sldId="302"/>
            <ac:graphicFrameMk id="13" creationId="{C0BDAAC3-A0D1-F74E-9CF9-E3D80DF34FC5}"/>
          </ac:graphicFrameMkLst>
        </pc:graphicFrameChg>
      </pc:sldChg>
      <pc:sldChg chg="addSp delSp modSp mod modClrScheme addAnim delAnim modAnim chgLayout">
        <pc:chgData name="Huang, Richard" userId="S::rhuang320@gatech.edu::e04664da-28bc-421f-9bc6-043f3537a105" providerId="AD" clId="Web-{7DBE160C-5C3E-4927-8CD7-97E4E93362CC}" dt="2022-02-02T01:06:49.545" v="352"/>
        <pc:sldMkLst>
          <pc:docMk/>
          <pc:sldMk cId="3526813960" sldId="303"/>
        </pc:sldMkLst>
        <pc:spChg chg="add mod">
          <ac:chgData name="Huang, Richard" userId="S::rhuang320@gatech.edu::e04664da-28bc-421f-9bc6-043f3537a105" providerId="AD" clId="Web-{7DBE160C-5C3E-4927-8CD7-97E4E93362CC}" dt="2022-02-02T00:44:02.427" v="226"/>
          <ac:spMkLst>
            <pc:docMk/>
            <pc:sldMk cId="3526813960" sldId="303"/>
            <ac:spMk id="3" creationId="{D17B2788-F881-4A7D-8244-61E8C8B0431B}"/>
          </ac:spMkLst>
        </pc:spChg>
        <pc:spChg chg="mod">
          <ac:chgData name="Huang, Richard" userId="S::rhuang320@gatech.edu::e04664da-28bc-421f-9bc6-043f3537a105" providerId="AD" clId="Web-{7DBE160C-5C3E-4927-8CD7-97E4E93362CC}" dt="2022-02-02T00:44:02.427" v="226"/>
          <ac:spMkLst>
            <pc:docMk/>
            <pc:sldMk cId="3526813960" sldId="303"/>
            <ac:spMk id="4" creationId="{B1430578-7A71-7D46-A3C0-A17086F0B6CF}"/>
          </ac:spMkLst>
        </pc:spChg>
        <pc:spChg chg="mod">
          <ac:chgData name="Huang, Richard" userId="S::rhuang320@gatech.edu::e04664da-28bc-421f-9bc6-043f3537a105" providerId="AD" clId="Web-{7DBE160C-5C3E-4927-8CD7-97E4E93362CC}" dt="2022-02-02T00:44:02.427" v="226"/>
          <ac:spMkLst>
            <pc:docMk/>
            <pc:sldMk cId="3526813960" sldId="303"/>
            <ac:spMk id="5" creationId="{86E55324-B42D-7C46-9A82-4CF5116819F9}"/>
          </ac:spMkLst>
        </pc:spChg>
        <pc:spChg chg="mod">
          <ac:chgData name="Huang, Richard" userId="S::rhuang320@gatech.edu::e04664da-28bc-421f-9bc6-043f3537a105" providerId="AD" clId="Web-{7DBE160C-5C3E-4927-8CD7-97E4E93362CC}" dt="2022-02-02T00:44:02.427" v="226"/>
          <ac:spMkLst>
            <pc:docMk/>
            <pc:sldMk cId="3526813960" sldId="303"/>
            <ac:spMk id="6" creationId="{A8024AFB-8254-0645-9F45-9F610DB70656}"/>
          </ac:spMkLst>
        </pc:spChg>
        <pc:spChg chg="mod">
          <ac:chgData name="Huang, Richard" userId="S::rhuang320@gatech.edu::e04664da-28bc-421f-9bc6-043f3537a105" providerId="AD" clId="Web-{7DBE160C-5C3E-4927-8CD7-97E4E93362CC}" dt="2022-02-02T00:44:02.427" v="226"/>
          <ac:spMkLst>
            <pc:docMk/>
            <pc:sldMk cId="3526813960" sldId="303"/>
            <ac:spMk id="7" creationId="{3C1D69F4-6C76-8A43-8626-41415561DE3B}"/>
          </ac:spMkLst>
        </pc:spChg>
        <pc:spChg chg="mod">
          <ac:chgData name="Huang, Richard" userId="S::rhuang320@gatech.edu::e04664da-28bc-421f-9bc6-043f3537a105" providerId="AD" clId="Web-{7DBE160C-5C3E-4927-8CD7-97E4E93362CC}" dt="2022-02-02T00:44:02.427" v="226"/>
          <ac:spMkLst>
            <pc:docMk/>
            <pc:sldMk cId="3526813960" sldId="303"/>
            <ac:spMk id="8" creationId="{9DE6817E-01CA-1243-9BD4-A0B73EA9E3E6}"/>
          </ac:spMkLst>
        </pc:spChg>
        <pc:spChg chg="mod topLvl">
          <ac:chgData name="Huang, Richard" userId="S::rhuang320@gatech.edu::e04664da-28bc-421f-9bc6-043f3537a105" providerId="AD" clId="Web-{7DBE160C-5C3E-4927-8CD7-97E4E93362CC}" dt="2022-02-02T01:06:22.997" v="344"/>
          <ac:spMkLst>
            <pc:docMk/>
            <pc:sldMk cId="3526813960" sldId="303"/>
            <ac:spMk id="11" creationId="{A9DAE9C9-54C6-004A-8762-D81EA2D18F74}"/>
          </ac:spMkLst>
        </pc:spChg>
        <pc:spChg chg="mod topLvl">
          <ac:chgData name="Huang, Richard" userId="S::rhuang320@gatech.edu::e04664da-28bc-421f-9bc6-043f3537a105" providerId="AD" clId="Web-{7DBE160C-5C3E-4927-8CD7-97E4E93362CC}" dt="2022-02-02T01:06:22.997" v="344"/>
          <ac:spMkLst>
            <pc:docMk/>
            <pc:sldMk cId="3526813960" sldId="303"/>
            <ac:spMk id="12" creationId="{98639FB8-60AB-984D-88D1-CA524D74AD2F}"/>
          </ac:spMkLst>
        </pc:spChg>
        <pc:spChg chg="mod topLvl">
          <ac:chgData name="Huang, Richard" userId="S::rhuang320@gatech.edu::e04664da-28bc-421f-9bc6-043f3537a105" providerId="AD" clId="Web-{7DBE160C-5C3E-4927-8CD7-97E4E93362CC}" dt="2022-02-02T01:06:22.997" v="344"/>
          <ac:spMkLst>
            <pc:docMk/>
            <pc:sldMk cId="3526813960" sldId="303"/>
            <ac:spMk id="13" creationId="{A1B943F4-0207-A34E-A3D9-D1A1E5005914}"/>
          </ac:spMkLst>
        </pc:spChg>
        <pc:spChg chg="mod">
          <ac:chgData name="Huang, Richard" userId="S::rhuang320@gatech.edu::e04664da-28bc-421f-9bc6-043f3537a105" providerId="AD" clId="Web-{7DBE160C-5C3E-4927-8CD7-97E4E93362CC}" dt="2022-02-02T00:59:37.861" v="312" actId="1076"/>
          <ac:spMkLst>
            <pc:docMk/>
            <pc:sldMk cId="3526813960" sldId="303"/>
            <ac:spMk id="17" creationId="{0EA4129C-B787-174D-A31F-1FAC778B6F99}"/>
          </ac:spMkLst>
        </pc:spChg>
        <pc:spChg chg="mod topLvl">
          <ac:chgData name="Huang, Richard" userId="S::rhuang320@gatech.edu::e04664da-28bc-421f-9bc6-043f3537a105" providerId="AD" clId="Web-{7DBE160C-5C3E-4927-8CD7-97E4E93362CC}" dt="2022-02-02T01:06:22.997" v="344"/>
          <ac:spMkLst>
            <pc:docMk/>
            <pc:sldMk cId="3526813960" sldId="303"/>
            <ac:spMk id="18" creationId="{8EF87FDB-2241-5242-A912-E0AAA5A66B8B}"/>
          </ac:spMkLst>
        </pc:spChg>
        <pc:spChg chg="mod topLvl">
          <ac:chgData name="Huang, Richard" userId="S::rhuang320@gatech.edu::e04664da-28bc-421f-9bc6-043f3537a105" providerId="AD" clId="Web-{7DBE160C-5C3E-4927-8CD7-97E4E93362CC}" dt="2022-02-02T01:06:22.997" v="344"/>
          <ac:spMkLst>
            <pc:docMk/>
            <pc:sldMk cId="3526813960" sldId="303"/>
            <ac:spMk id="20" creationId="{948D1A9B-8BF0-534B-89B5-5EA2BA8119D7}"/>
          </ac:spMkLst>
        </pc:spChg>
        <pc:grpChg chg="add">
          <ac:chgData name="Huang, Richard" userId="S::rhuang320@gatech.edu::e04664da-28bc-421f-9bc6-043f3537a105" providerId="AD" clId="Web-{7DBE160C-5C3E-4927-8CD7-97E4E93362CC}" dt="2022-02-02T01:04:49.260" v="334"/>
          <ac:grpSpMkLst>
            <pc:docMk/>
            <pc:sldMk cId="3526813960" sldId="303"/>
            <ac:grpSpMk id="2" creationId="{73B3B870-ED4D-438B-A86C-12A864B3E006}"/>
          </ac:grpSpMkLst>
        </pc:grpChg>
        <pc:grpChg chg="add">
          <ac:chgData name="Huang, Richard" userId="S::rhuang320@gatech.edu::e04664da-28bc-421f-9bc6-043f3537a105" providerId="AD" clId="Web-{7DBE160C-5C3E-4927-8CD7-97E4E93362CC}" dt="2022-02-02T01:05:43.262" v="339"/>
          <ac:grpSpMkLst>
            <pc:docMk/>
            <pc:sldMk cId="3526813960" sldId="303"/>
            <ac:grpSpMk id="9" creationId="{19A6B3CD-8E9A-4417-9D80-37FE52DE2E74}"/>
          </ac:grpSpMkLst>
        </pc:grpChg>
        <pc:grpChg chg="add del">
          <ac:chgData name="Huang, Richard" userId="S::rhuang320@gatech.edu::e04664da-28bc-421f-9bc6-043f3537a105" providerId="AD" clId="Web-{7DBE160C-5C3E-4927-8CD7-97E4E93362CC}" dt="2022-02-02T01:06:22.997" v="344"/>
          <ac:grpSpMkLst>
            <pc:docMk/>
            <pc:sldMk cId="3526813960" sldId="303"/>
            <ac:grpSpMk id="14" creationId="{46202749-D0C5-4E42-A911-19EEF456A00C}"/>
          </ac:grpSpMkLst>
        </pc:grpChg>
        <pc:grpChg chg="add">
          <ac:chgData name="Huang, Richard" userId="S::rhuang320@gatech.edu::e04664da-28bc-421f-9bc6-043f3537a105" providerId="AD" clId="Web-{7DBE160C-5C3E-4927-8CD7-97E4E93362CC}" dt="2022-02-02T01:06:33.029" v="345"/>
          <ac:grpSpMkLst>
            <pc:docMk/>
            <pc:sldMk cId="3526813960" sldId="303"/>
            <ac:grpSpMk id="15" creationId="{04C1CDCF-1393-4892-9336-51BD4C9E12EF}"/>
          </ac:grpSpMkLst>
        </pc:grpChg>
        <pc:grpChg chg="add">
          <ac:chgData name="Huang, Richard" userId="S::rhuang320@gatech.edu::e04664da-28bc-421f-9bc6-043f3537a105" providerId="AD" clId="Web-{7DBE160C-5C3E-4927-8CD7-97E4E93362CC}" dt="2022-02-02T01:06:39.998" v="346"/>
          <ac:grpSpMkLst>
            <pc:docMk/>
            <pc:sldMk cId="3526813960" sldId="303"/>
            <ac:grpSpMk id="16" creationId="{699D207B-9D0F-4BB8-BCD9-D21F588D086D}"/>
          </ac:grpSpMkLst>
        </pc:grpChg>
        <pc:picChg chg="mod">
          <ac:chgData name="Huang, Richard" userId="S::rhuang320@gatech.edu::e04664da-28bc-421f-9bc6-043f3537a105" providerId="AD" clId="Web-{7DBE160C-5C3E-4927-8CD7-97E4E93362CC}" dt="2022-02-02T00:44:02.427" v="226"/>
          <ac:picMkLst>
            <pc:docMk/>
            <pc:sldMk cId="3526813960" sldId="303"/>
            <ac:picMk id="10" creationId="{21A31866-E23B-DD4E-987E-B20E2C8E5A97}"/>
          </ac:picMkLst>
        </pc:picChg>
      </pc:sldChg>
      <pc:sldChg chg="modSp mod modClrScheme chgLayout">
        <pc:chgData name="Huang, Richard" userId="S::rhuang320@gatech.edu::e04664da-28bc-421f-9bc6-043f3537a105" providerId="AD" clId="Web-{7DBE160C-5C3E-4927-8CD7-97E4E93362CC}" dt="2022-02-02T00:44:02.427" v="226"/>
        <pc:sldMkLst>
          <pc:docMk/>
          <pc:sldMk cId="2418337940" sldId="304"/>
        </pc:sldMkLst>
        <pc:spChg chg="mod ord">
          <ac:chgData name="Huang, Richard" userId="S::rhuang320@gatech.edu::e04664da-28bc-421f-9bc6-043f3537a105" providerId="AD" clId="Web-{7DBE160C-5C3E-4927-8CD7-97E4E93362CC}" dt="2022-02-02T00:43:57.458" v="225"/>
          <ac:spMkLst>
            <pc:docMk/>
            <pc:sldMk cId="2418337940" sldId="304"/>
            <ac:spMk id="2" creationId="{8CE592E1-6F44-40D1-9052-A2117910924B}"/>
          </ac:spMkLst>
        </pc:spChg>
        <pc:spChg chg="mod ord">
          <ac:chgData name="Huang, Richard" userId="S::rhuang320@gatech.edu::e04664da-28bc-421f-9bc6-043f3537a105" providerId="AD" clId="Web-{7DBE160C-5C3E-4927-8CD7-97E4E93362CC}" dt="2022-02-02T00:44:02.427" v="226"/>
          <ac:spMkLst>
            <pc:docMk/>
            <pc:sldMk cId="2418337940" sldId="304"/>
            <ac:spMk id="3" creationId="{F68A9D4A-A829-45BB-A5FF-9774E67122A5}"/>
          </ac:spMkLst>
        </pc:spChg>
        <pc:spChg chg="mod">
          <ac:chgData name="Huang, Richard" userId="S::rhuang320@gatech.edu::e04664da-28bc-421f-9bc6-043f3537a105" providerId="AD" clId="Web-{7DBE160C-5C3E-4927-8CD7-97E4E93362CC}" dt="2022-02-02T00:44:02.427" v="226"/>
          <ac:spMkLst>
            <pc:docMk/>
            <pc:sldMk cId="2418337940" sldId="304"/>
            <ac:spMk id="5" creationId="{E1DE4106-1BCD-4904-93A6-527A2A056A97}"/>
          </ac:spMkLst>
        </pc:spChg>
        <pc:spChg chg="mod">
          <ac:chgData name="Huang, Richard" userId="S::rhuang320@gatech.edu::e04664da-28bc-421f-9bc6-043f3537a105" providerId="AD" clId="Web-{7DBE160C-5C3E-4927-8CD7-97E4E93362CC}" dt="2022-02-02T00:44:02.427" v="226"/>
          <ac:spMkLst>
            <pc:docMk/>
            <pc:sldMk cId="2418337940" sldId="304"/>
            <ac:spMk id="6" creationId="{EEA03ED1-8753-4E84-91BB-C49ED195BEC6}"/>
          </ac:spMkLst>
        </pc:spChg>
        <pc:spChg chg="mod">
          <ac:chgData name="Huang, Richard" userId="S::rhuang320@gatech.edu::e04664da-28bc-421f-9bc6-043f3537a105" providerId="AD" clId="Web-{7DBE160C-5C3E-4927-8CD7-97E4E93362CC}" dt="2022-02-02T00:44:02.427" v="226"/>
          <ac:spMkLst>
            <pc:docMk/>
            <pc:sldMk cId="2418337940" sldId="304"/>
            <ac:spMk id="7" creationId="{C52196D6-B736-443D-890F-1C275ACAD548}"/>
          </ac:spMkLst>
        </pc:spChg>
        <pc:spChg chg="mod">
          <ac:chgData name="Huang, Richard" userId="S::rhuang320@gatech.edu::e04664da-28bc-421f-9bc6-043f3537a105" providerId="AD" clId="Web-{7DBE160C-5C3E-4927-8CD7-97E4E93362CC}" dt="2022-02-02T00:44:02.427" v="226"/>
          <ac:spMkLst>
            <pc:docMk/>
            <pc:sldMk cId="2418337940" sldId="304"/>
            <ac:spMk id="10" creationId="{8525D5BF-E0CE-4FC5-83B5-59ED943D9A72}"/>
          </ac:spMkLst>
        </pc:spChg>
        <pc:spChg chg="mod">
          <ac:chgData name="Huang, Richard" userId="S::rhuang320@gatech.edu::e04664da-28bc-421f-9bc6-043f3537a105" providerId="AD" clId="Web-{7DBE160C-5C3E-4927-8CD7-97E4E93362CC}" dt="2022-02-02T00:44:02.427" v="226"/>
          <ac:spMkLst>
            <pc:docMk/>
            <pc:sldMk cId="2418337940" sldId="304"/>
            <ac:spMk id="11" creationId="{06897B24-20A2-4B09-B50E-C2E332B26A72}"/>
          </ac:spMkLst>
        </pc:spChg>
        <pc:spChg chg="mod">
          <ac:chgData name="Huang, Richard" userId="S::rhuang320@gatech.edu::e04664da-28bc-421f-9bc6-043f3537a105" providerId="AD" clId="Web-{7DBE160C-5C3E-4927-8CD7-97E4E93362CC}" dt="2022-02-02T00:44:02.427" v="226"/>
          <ac:spMkLst>
            <pc:docMk/>
            <pc:sldMk cId="2418337940" sldId="304"/>
            <ac:spMk id="12" creationId="{6D128EBB-9BF3-46A2-9AA1-BFAE16DA601D}"/>
          </ac:spMkLst>
        </pc:spChg>
        <pc:spChg chg="mod">
          <ac:chgData name="Huang, Richard" userId="S::rhuang320@gatech.edu::e04664da-28bc-421f-9bc6-043f3537a105" providerId="AD" clId="Web-{7DBE160C-5C3E-4927-8CD7-97E4E93362CC}" dt="2022-02-02T00:44:02.427" v="226"/>
          <ac:spMkLst>
            <pc:docMk/>
            <pc:sldMk cId="2418337940" sldId="304"/>
            <ac:spMk id="14" creationId="{0325BEF2-9A41-424E-99AC-2578F6AFC651}"/>
          </ac:spMkLst>
        </pc:spChg>
        <pc:spChg chg="mod">
          <ac:chgData name="Huang, Richard" userId="S::rhuang320@gatech.edu::e04664da-28bc-421f-9bc6-043f3537a105" providerId="AD" clId="Web-{7DBE160C-5C3E-4927-8CD7-97E4E93362CC}" dt="2022-02-02T00:44:02.427" v="226"/>
          <ac:spMkLst>
            <pc:docMk/>
            <pc:sldMk cId="2418337940" sldId="304"/>
            <ac:spMk id="15" creationId="{BA2BB529-0A83-4D13-84CF-470B5655F433}"/>
          </ac:spMkLst>
        </pc:spChg>
        <pc:spChg chg="mod">
          <ac:chgData name="Huang, Richard" userId="S::rhuang320@gatech.edu::e04664da-28bc-421f-9bc6-043f3537a105" providerId="AD" clId="Web-{7DBE160C-5C3E-4927-8CD7-97E4E93362CC}" dt="2022-02-02T00:44:02.427" v="226"/>
          <ac:spMkLst>
            <pc:docMk/>
            <pc:sldMk cId="2418337940" sldId="304"/>
            <ac:spMk id="16" creationId="{AE5F59E0-7AE7-407E-8D6D-97A72EA7EC00}"/>
          </ac:spMkLst>
        </pc:spChg>
        <pc:spChg chg="mod">
          <ac:chgData name="Huang, Richard" userId="S::rhuang320@gatech.edu::e04664da-28bc-421f-9bc6-043f3537a105" providerId="AD" clId="Web-{7DBE160C-5C3E-4927-8CD7-97E4E93362CC}" dt="2022-02-02T00:44:02.427" v="226"/>
          <ac:spMkLst>
            <pc:docMk/>
            <pc:sldMk cId="2418337940" sldId="304"/>
            <ac:spMk id="17" creationId="{5D747EEB-57AF-4370-9FE8-487248EDCE17}"/>
          </ac:spMkLst>
        </pc:spChg>
      </pc:sldChg>
      <pc:sldChg chg="modSp mod modClrScheme chgLayout">
        <pc:chgData name="Huang, Richard" userId="S::rhuang320@gatech.edu::e04664da-28bc-421f-9bc6-043f3537a105" providerId="AD" clId="Web-{7DBE160C-5C3E-4927-8CD7-97E4E93362CC}" dt="2022-02-02T00:44:02.427" v="226"/>
        <pc:sldMkLst>
          <pc:docMk/>
          <pc:sldMk cId="4036763744" sldId="305"/>
        </pc:sldMkLst>
        <pc:spChg chg="mod ord">
          <ac:chgData name="Huang, Richard" userId="S::rhuang320@gatech.edu::e04664da-28bc-421f-9bc6-043f3537a105" providerId="AD" clId="Web-{7DBE160C-5C3E-4927-8CD7-97E4E93362CC}" dt="2022-02-02T00:43:57.458" v="225"/>
          <ac:spMkLst>
            <pc:docMk/>
            <pc:sldMk cId="4036763744" sldId="305"/>
            <ac:spMk id="2" creationId="{C7FEDB35-C0B2-4DC7-BF73-21DD11B8BEE9}"/>
          </ac:spMkLst>
        </pc:spChg>
        <pc:spChg chg="mod">
          <ac:chgData name="Huang, Richard" userId="S::rhuang320@gatech.edu::e04664da-28bc-421f-9bc6-043f3537a105" providerId="AD" clId="Web-{7DBE160C-5C3E-4927-8CD7-97E4E93362CC}" dt="2022-02-02T00:44:02.427" v="226"/>
          <ac:spMkLst>
            <pc:docMk/>
            <pc:sldMk cId="4036763744" sldId="305"/>
            <ac:spMk id="9" creationId="{E0E8DF64-1BB9-4A53-9FDD-7A504F5FD309}"/>
          </ac:spMkLst>
        </pc:spChg>
        <pc:graphicFrameChg chg="mod ord modGraphic">
          <ac:chgData name="Huang, Richard" userId="S::rhuang320@gatech.edu::e04664da-28bc-421f-9bc6-043f3537a105" providerId="AD" clId="Web-{7DBE160C-5C3E-4927-8CD7-97E4E93362CC}" dt="2022-02-02T00:44:02.427" v="226"/>
          <ac:graphicFrameMkLst>
            <pc:docMk/>
            <pc:sldMk cId="4036763744" sldId="305"/>
            <ac:graphicFrameMk id="14" creationId="{2026D4BA-B298-4551-820F-25BAD83ED85D}"/>
          </ac:graphicFrameMkLst>
        </pc:graphicFrameChg>
      </pc:sldChg>
      <pc:sldChg chg="addSp modSp mod modClrScheme chgLayout">
        <pc:chgData name="Huang, Richard" userId="S::rhuang320@gatech.edu::e04664da-28bc-421f-9bc6-043f3537a105" providerId="AD" clId="Web-{7DBE160C-5C3E-4927-8CD7-97E4E93362CC}" dt="2022-02-02T00:44:02.427" v="226"/>
        <pc:sldMkLst>
          <pc:docMk/>
          <pc:sldMk cId="2667437503" sldId="306"/>
        </pc:sldMkLst>
        <pc:spChg chg="add mod">
          <ac:chgData name="Huang, Richard" userId="S::rhuang320@gatech.edu::e04664da-28bc-421f-9bc6-043f3537a105" providerId="AD" clId="Web-{7DBE160C-5C3E-4927-8CD7-97E4E93362CC}" dt="2022-02-02T00:44:02.427" v="226"/>
          <ac:spMkLst>
            <pc:docMk/>
            <pc:sldMk cId="2667437503" sldId="306"/>
            <ac:spMk id="2" creationId="{E2392B48-F996-46DF-9370-557A917FB048}"/>
          </ac:spMkLst>
        </pc:spChg>
        <pc:spChg chg="mod ord">
          <ac:chgData name="Huang, Richard" userId="S::rhuang320@gatech.edu::e04664da-28bc-421f-9bc6-043f3537a105" providerId="AD" clId="Web-{7DBE160C-5C3E-4927-8CD7-97E4E93362CC}" dt="2022-02-02T00:44:02.427" v="226"/>
          <ac:spMkLst>
            <pc:docMk/>
            <pc:sldMk cId="2667437503" sldId="306"/>
            <ac:spMk id="5" creationId="{2E142576-7A96-45E5-93E1-7DFECDFA5836}"/>
          </ac:spMkLst>
        </pc:spChg>
        <pc:spChg chg="mod">
          <ac:chgData name="Huang, Richard" userId="S::rhuang320@gatech.edu::e04664da-28bc-421f-9bc6-043f3537a105" providerId="AD" clId="Web-{7DBE160C-5C3E-4927-8CD7-97E4E93362CC}" dt="2022-02-02T00:44:02.427" v="226"/>
          <ac:spMkLst>
            <pc:docMk/>
            <pc:sldMk cId="2667437503" sldId="306"/>
            <ac:spMk id="9" creationId="{42A4FC2C-047E-45A5-965D-8E1E3BF09BC6}"/>
          </ac:spMkLst>
        </pc:spChg>
        <pc:picChg chg="mod ord">
          <ac:chgData name="Huang, Richard" userId="S::rhuang320@gatech.edu::e04664da-28bc-421f-9bc6-043f3537a105" providerId="AD" clId="Web-{7DBE160C-5C3E-4927-8CD7-97E4E93362CC}" dt="2022-02-02T00:44:02.427" v="226"/>
          <ac:picMkLst>
            <pc:docMk/>
            <pc:sldMk cId="2667437503" sldId="306"/>
            <ac:picMk id="4" creationId="{7EF66010-FB88-4BF0-A12F-70D97E39539F}"/>
          </ac:picMkLst>
        </pc:picChg>
      </pc:sldChg>
      <pc:sldChg chg="modSp mod modClrScheme chgLayout">
        <pc:chgData name="Huang, Richard" userId="S::rhuang320@gatech.edu::e04664da-28bc-421f-9bc6-043f3537a105" providerId="AD" clId="Web-{7DBE160C-5C3E-4927-8CD7-97E4E93362CC}" dt="2022-02-02T00:44:02.427" v="226"/>
        <pc:sldMkLst>
          <pc:docMk/>
          <pc:sldMk cId="4090587844" sldId="307"/>
        </pc:sldMkLst>
        <pc:spChg chg="mod ord">
          <ac:chgData name="Huang, Richard" userId="S::rhuang320@gatech.edu::e04664da-28bc-421f-9bc6-043f3537a105" providerId="AD" clId="Web-{7DBE160C-5C3E-4927-8CD7-97E4E93362CC}" dt="2022-02-02T00:43:57.458" v="225"/>
          <ac:spMkLst>
            <pc:docMk/>
            <pc:sldMk cId="4090587844" sldId="307"/>
            <ac:spMk id="2" creationId="{2774EBC4-9ED9-46A5-818E-584DB16E5C30}"/>
          </ac:spMkLst>
        </pc:spChg>
        <pc:spChg chg="mod ord">
          <ac:chgData name="Huang, Richard" userId="S::rhuang320@gatech.edu::e04664da-28bc-421f-9bc6-043f3537a105" providerId="AD" clId="Web-{7DBE160C-5C3E-4927-8CD7-97E4E93362CC}" dt="2022-02-02T00:43:57.458" v="225"/>
          <ac:spMkLst>
            <pc:docMk/>
            <pc:sldMk cId="4090587844" sldId="307"/>
            <ac:spMk id="3" creationId="{4CF67314-72D6-4C2B-B1A4-29EE8684E16C}"/>
          </ac:spMkLst>
        </pc:spChg>
        <pc:spChg chg="mod">
          <ac:chgData name="Huang, Richard" userId="S::rhuang320@gatech.edu::e04664da-28bc-421f-9bc6-043f3537a105" providerId="AD" clId="Web-{7DBE160C-5C3E-4927-8CD7-97E4E93362CC}" dt="2022-02-02T00:44:02.427" v="226"/>
          <ac:spMkLst>
            <pc:docMk/>
            <pc:sldMk cId="4090587844" sldId="307"/>
            <ac:spMk id="7" creationId="{668F3097-F5B8-4176-93E5-33C46392B1FB}"/>
          </ac:spMkLst>
        </pc:spChg>
        <pc:picChg chg="mod">
          <ac:chgData name="Huang, Richard" userId="S::rhuang320@gatech.edu::e04664da-28bc-421f-9bc6-043f3537a105" providerId="AD" clId="Web-{7DBE160C-5C3E-4927-8CD7-97E4E93362CC}" dt="2022-02-02T00:44:02.427" v="226"/>
          <ac:picMkLst>
            <pc:docMk/>
            <pc:sldMk cId="4090587844" sldId="307"/>
            <ac:picMk id="5" creationId="{A85B9B18-6B99-4680-B223-33AFBCA719F6}"/>
          </ac:picMkLst>
        </pc:picChg>
      </pc:sldChg>
      <pc:sldChg chg="modSp mod modClrScheme chgLayout">
        <pc:chgData name="Huang, Richard" userId="S::rhuang320@gatech.edu::e04664da-28bc-421f-9bc6-043f3537a105" providerId="AD" clId="Web-{7DBE160C-5C3E-4927-8CD7-97E4E93362CC}" dt="2022-02-02T00:43:57.458" v="225"/>
        <pc:sldMkLst>
          <pc:docMk/>
          <pc:sldMk cId="1693976028" sldId="308"/>
        </pc:sldMkLst>
        <pc:spChg chg="mod ord">
          <ac:chgData name="Huang, Richard" userId="S::rhuang320@gatech.edu::e04664da-28bc-421f-9bc6-043f3537a105" providerId="AD" clId="Web-{7DBE160C-5C3E-4927-8CD7-97E4E93362CC}" dt="2022-02-02T00:43:57.458" v="225"/>
          <ac:spMkLst>
            <pc:docMk/>
            <pc:sldMk cId="1693976028" sldId="308"/>
            <ac:spMk id="2" creationId="{D066D138-2C72-4464-A05B-A98DDAB09BAF}"/>
          </ac:spMkLst>
        </pc:spChg>
        <pc:spChg chg="mod ord">
          <ac:chgData name="Huang, Richard" userId="S::rhuang320@gatech.edu::e04664da-28bc-421f-9bc6-043f3537a105" providerId="AD" clId="Web-{7DBE160C-5C3E-4927-8CD7-97E4E93362CC}" dt="2022-02-02T00:43:57.458" v="225"/>
          <ac:spMkLst>
            <pc:docMk/>
            <pc:sldMk cId="1693976028" sldId="308"/>
            <ac:spMk id="3" creationId="{781252CD-9E3B-4BA8-B35F-437FBE25FD8D}"/>
          </ac:spMkLst>
        </pc:spChg>
        <pc:spChg chg="mod">
          <ac:chgData name="Huang, Richard" userId="S::rhuang320@gatech.edu::e04664da-28bc-421f-9bc6-043f3537a105" providerId="AD" clId="Web-{7DBE160C-5C3E-4927-8CD7-97E4E93362CC}" dt="2022-02-01T23:46:23.295" v="0" actId="20577"/>
          <ac:spMkLst>
            <pc:docMk/>
            <pc:sldMk cId="1693976028" sldId="308"/>
            <ac:spMk id="4" creationId="{A2D626A8-100A-4530-A74E-7A9F7E695F3B}"/>
          </ac:spMkLst>
        </pc:spChg>
      </pc:sldChg>
      <pc:sldChg chg="modSp mod modClrScheme chgLayout">
        <pc:chgData name="Huang, Richard" userId="S::rhuang320@gatech.edu::e04664da-28bc-421f-9bc6-043f3537a105" providerId="AD" clId="Web-{7DBE160C-5C3E-4927-8CD7-97E4E93362CC}" dt="2022-02-02T00:44:02.427" v="226"/>
        <pc:sldMkLst>
          <pc:docMk/>
          <pc:sldMk cId="379029166" sldId="309"/>
        </pc:sldMkLst>
        <pc:spChg chg="mod ord">
          <ac:chgData name="Huang, Richard" userId="S::rhuang320@gatech.edu::e04664da-28bc-421f-9bc6-043f3537a105" providerId="AD" clId="Web-{7DBE160C-5C3E-4927-8CD7-97E4E93362CC}" dt="2022-02-02T00:43:57.458" v="225"/>
          <ac:spMkLst>
            <pc:docMk/>
            <pc:sldMk cId="379029166" sldId="309"/>
            <ac:spMk id="2" creationId="{5DF6B3C9-E955-42F0-90A2-F78DF727AE3F}"/>
          </ac:spMkLst>
        </pc:spChg>
        <pc:spChg chg="mod">
          <ac:chgData name="Huang, Richard" userId="S::rhuang320@gatech.edu::e04664da-28bc-421f-9bc6-043f3537a105" providerId="AD" clId="Web-{7DBE160C-5C3E-4927-8CD7-97E4E93362CC}" dt="2022-02-02T00:44:02.427" v="226"/>
          <ac:spMkLst>
            <pc:docMk/>
            <pc:sldMk cId="379029166" sldId="309"/>
            <ac:spMk id="5" creationId="{9E6EC554-E1C7-4B74-991B-0F5292DFD720}"/>
          </ac:spMkLst>
        </pc:spChg>
        <pc:picChg chg="mod ord">
          <ac:chgData name="Huang, Richard" userId="S::rhuang320@gatech.edu::e04664da-28bc-421f-9bc6-043f3537a105" providerId="AD" clId="Web-{7DBE160C-5C3E-4927-8CD7-97E4E93362CC}" dt="2022-02-02T00:44:02.427" v="226"/>
          <ac:picMkLst>
            <pc:docMk/>
            <pc:sldMk cId="379029166" sldId="309"/>
            <ac:picMk id="4" creationId="{DF975C75-4C68-4369-BCAC-3E6230573929}"/>
          </ac:picMkLst>
        </pc:picChg>
      </pc:sldChg>
      <pc:sldChg chg="modSp mod modClrScheme chgLayout">
        <pc:chgData name="Huang, Richard" userId="S::rhuang320@gatech.edu::e04664da-28bc-421f-9bc6-043f3537a105" providerId="AD" clId="Web-{7DBE160C-5C3E-4927-8CD7-97E4E93362CC}" dt="2022-02-02T00:44:02.427" v="226"/>
        <pc:sldMkLst>
          <pc:docMk/>
          <pc:sldMk cId="3872343678" sldId="310"/>
        </pc:sldMkLst>
        <pc:spChg chg="mod ord">
          <ac:chgData name="Huang, Richard" userId="S::rhuang320@gatech.edu::e04664da-28bc-421f-9bc6-043f3537a105" providerId="AD" clId="Web-{7DBE160C-5C3E-4927-8CD7-97E4E93362CC}" dt="2022-02-02T00:44:02.427" v="226"/>
          <ac:spMkLst>
            <pc:docMk/>
            <pc:sldMk cId="3872343678" sldId="310"/>
            <ac:spMk id="2" creationId="{EC827645-4440-49A9-894D-3A522225B4DA}"/>
          </ac:spMkLst>
        </pc:spChg>
        <pc:spChg chg="mod">
          <ac:chgData name="Huang, Richard" userId="S::rhuang320@gatech.edu::e04664da-28bc-421f-9bc6-043f3537a105" providerId="AD" clId="Web-{7DBE160C-5C3E-4927-8CD7-97E4E93362CC}" dt="2022-02-02T00:44:02.427" v="226"/>
          <ac:spMkLst>
            <pc:docMk/>
            <pc:sldMk cId="3872343678" sldId="310"/>
            <ac:spMk id="12" creationId="{5718D075-6E4C-4D2D-BAC1-0A3276732107}"/>
          </ac:spMkLst>
        </pc:spChg>
        <pc:spChg chg="mod">
          <ac:chgData name="Huang, Richard" userId="S::rhuang320@gatech.edu::e04664da-28bc-421f-9bc6-043f3537a105" providerId="AD" clId="Web-{7DBE160C-5C3E-4927-8CD7-97E4E93362CC}" dt="2022-02-02T00:44:02.427" v="226"/>
          <ac:spMkLst>
            <pc:docMk/>
            <pc:sldMk cId="3872343678" sldId="310"/>
            <ac:spMk id="13" creationId="{F5435EA4-D829-49A8-A60F-DB52B5AD2273}"/>
          </ac:spMkLst>
        </pc:spChg>
        <pc:spChg chg="mod">
          <ac:chgData name="Huang, Richard" userId="S::rhuang320@gatech.edu::e04664da-28bc-421f-9bc6-043f3537a105" providerId="AD" clId="Web-{7DBE160C-5C3E-4927-8CD7-97E4E93362CC}" dt="2022-02-02T00:44:02.427" v="226"/>
          <ac:spMkLst>
            <pc:docMk/>
            <pc:sldMk cId="3872343678" sldId="310"/>
            <ac:spMk id="14" creationId="{9A3BD691-E91F-4345-BF3F-A6DD2E2A515B}"/>
          </ac:spMkLst>
        </pc:spChg>
        <pc:spChg chg="mod ord">
          <ac:chgData name="Huang, Richard" userId="S::rhuang320@gatech.edu::e04664da-28bc-421f-9bc6-043f3537a105" providerId="AD" clId="Web-{7DBE160C-5C3E-4927-8CD7-97E4E93362CC}" dt="2022-02-02T00:44:02.427" v="226"/>
          <ac:spMkLst>
            <pc:docMk/>
            <pc:sldMk cId="3872343678" sldId="310"/>
            <ac:spMk id="16" creationId="{C82C3388-31DE-4F4D-AFA2-4CDA5B32F520}"/>
          </ac:spMkLst>
        </pc:spChg>
        <pc:picChg chg="mod">
          <ac:chgData name="Huang, Richard" userId="S::rhuang320@gatech.edu::e04664da-28bc-421f-9bc6-043f3537a105" providerId="AD" clId="Web-{7DBE160C-5C3E-4927-8CD7-97E4E93362CC}" dt="2022-02-02T00:44:02.427" v="226"/>
          <ac:picMkLst>
            <pc:docMk/>
            <pc:sldMk cId="3872343678" sldId="310"/>
            <ac:picMk id="11" creationId="{1DDBA89A-A41D-4027-9937-B315A541FD35}"/>
          </ac:picMkLst>
        </pc:picChg>
      </pc:sldChg>
      <pc:sldChg chg="modSp mod modClrScheme chgLayout">
        <pc:chgData name="Huang, Richard" userId="S::rhuang320@gatech.edu::e04664da-28bc-421f-9bc6-043f3537a105" providerId="AD" clId="Web-{7DBE160C-5C3E-4927-8CD7-97E4E93362CC}" dt="2022-02-02T00:44:02.427" v="226"/>
        <pc:sldMkLst>
          <pc:docMk/>
          <pc:sldMk cId="2012438021" sldId="311"/>
        </pc:sldMkLst>
        <pc:spChg chg="mod ord">
          <ac:chgData name="Huang, Richard" userId="S::rhuang320@gatech.edu::e04664da-28bc-421f-9bc6-043f3537a105" providerId="AD" clId="Web-{7DBE160C-5C3E-4927-8CD7-97E4E93362CC}" dt="2022-02-02T00:44:02.427" v="226"/>
          <ac:spMkLst>
            <pc:docMk/>
            <pc:sldMk cId="2012438021" sldId="311"/>
            <ac:spMk id="2" creationId="{7C0E1E7F-ABB9-4A72-81B3-BA43E1888289}"/>
          </ac:spMkLst>
        </pc:spChg>
        <pc:spChg chg="mod">
          <ac:chgData name="Huang, Richard" userId="S::rhuang320@gatech.edu::e04664da-28bc-421f-9bc6-043f3537a105" providerId="AD" clId="Web-{7DBE160C-5C3E-4927-8CD7-97E4E93362CC}" dt="2022-02-02T00:44:02.427" v="226"/>
          <ac:spMkLst>
            <pc:docMk/>
            <pc:sldMk cId="2012438021" sldId="311"/>
            <ac:spMk id="6" creationId="{1C864508-A4C9-4950-9043-9B68B66AC23A}"/>
          </ac:spMkLst>
        </pc:spChg>
        <pc:spChg chg="mod">
          <ac:chgData name="Huang, Richard" userId="S::rhuang320@gatech.edu::e04664da-28bc-421f-9bc6-043f3537a105" providerId="AD" clId="Web-{7DBE160C-5C3E-4927-8CD7-97E4E93362CC}" dt="2022-02-02T00:44:02.427" v="226"/>
          <ac:spMkLst>
            <pc:docMk/>
            <pc:sldMk cId="2012438021" sldId="311"/>
            <ac:spMk id="7" creationId="{119D2978-B24F-4E65-81A4-1EDC1C28A198}"/>
          </ac:spMkLst>
        </pc:spChg>
        <pc:spChg chg="mod">
          <ac:chgData name="Huang, Richard" userId="S::rhuang320@gatech.edu::e04664da-28bc-421f-9bc6-043f3537a105" providerId="AD" clId="Web-{7DBE160C-5C3E-4927-8CD7-97E4E93362CC}" dt="2022-02-02T00:44:02.427" v="226"/>
          <ac:spMkLst>
            <pc:docMk/>
            <pc:sldMk cId="2012438021" sldId="311"/>
            <ac:spMk id="9" creationId="{94BE72B1-61AF-4F94-B7A0-126AE3F5DF6E}"/>
          </ac:spMkLst>
        </pc:spChg>
        <pc:picChg chg="mod ord">
          <ac:chgData name="Huang, Richard" userId="S::rhuang320@gatech.edu::e04664da-28bc-421f-9bc6-043f3537a105" providerId="AD" clId="Web-{7DBE160C-5C3E-4927-8CD7-97E4E93362CC}" dt="2022-02-02T00:44:02.427" v="226"/>
          <ac:picMkLst>
            <pc:docMk/>
            <pc:sldMk cId="2012438021" sldId="311"/>
            <ac:picMk id="5" creationId="{EEEA1669-C394-4933-81A1-6836D6D22FA7}"/>
          </ac:picMkLst>
        </pc:picChg>
      </pc:sldChg>
      <pc:sldChg chg="modSp mod modClrScheme chgLayout">
        <pc:chgData name="Huang, Richard" userId="S::rhuang320@gatech.edu::e04664da-28bc-421f-9bc6-043f3537a105" providerId="AD" clId="Web-{7DBE160C-5C3E-4927-8CD7-97E4E93362CC}" dt="2022-02-02T00:44:02.427" v="226"/>
        <pc:sldMkLst>
          <pc:docMk/>
          <pc:sldMk cId="3552807990" sldId="312"/>
        </pc:sldMkLst>
        <pc:spChg chg="mod ord">
          <ac:chgData name="Huang, Richard" userId="S::rhuang320@gatech.edu::e04664da-28bc-421f-9bc6-043f3537a105" providerId="AD" clId="Web-{7DBE160C-5C3E-4927-8CD7-97E4E93362CC}" dt="2022-02-02T00:43:57.458" v="225"/>
          <ac:spMkLst>
            <pc:docMk/>
            <pc:sldMk cId="3552807990" sldId="312"/>
            <ac:spMk id="2" creationId="{20D68C39-D2F8-4FD7-B7B5-4A33CA156FD7}"/>
          </ac:spMkLst>
        </pc:spChg>
        <pc:spChg chg="mod ord">
          <ac:chgData name="Huang, Richard" userId="S::rhuang320@gatech.edu::e04664da-28bc-421f-9bc6-043f3537a105" providerId="AD" clId="Web-{7DBE160C-5C3E-4927-8CD7-97E4E93362CC}" dt="2022-02-02T00:43:57.458" v="225"/>
          <ac:spMkLst>
            <pc:docMk/>
            <pc:sldMk cId="3552807990" sldId="312"/>
            <ac:spMk id="3" creationId="{A73C0DDA-D89F-4D65-92C4-9F585412697C}"/>
          </ac:spMkLst>
        </pc:spChg>
        <pc:spChg chg="mod">
          <ac:chgData name="Huang, Richard" userId="S::rhuang320@gatech.edu::e04664da-28bc-421f-9bc6-043f3537a105" providerId="AD" clId="Web-{7DBE160C-5C3E-4927-8CD7-97E4E93362CC}" dt="2022-02-02T00:44:02.427" v="226"/>
          <ac:spMkLst>
            <pc:docMk/>
            <pc:sldMk cId="3552807990" sldId="312"/>
            <ac:spMk id="8" creationId="{16B3241B-E1FC-4871-9C11-04316A14C902}"/>
          </ac:spMkLst>
        </pc:spChg>
        <pc:spChg chg="mod">
          <ac:chgData name="Huang, Richard" userId="S::rhuang320@gatech.edu::e04664da-28bc-421f-9bc6-043f3537a105" providerId="AD" clId="Web-{7DBE160C-5C3E-4927-8CD7-97E4E93362CC}" dt="2022-02-02T00:44:02.427" v="226"/>
          <ac:spMkLst>
            <pc:docMk/>
            <pc:sldMk cId="3552807990" sldId="312"/>
            <ac:spMk id="9" creationId="{04EC0A47-1D68-4AE4-BBF1-B5C6E5FC6A08}"/>
          </ac:spMkLst>
        </pc:spChg>
        <pc:picChg chg="mod">
          <ac:chgData name="Huang, Richard" userId="S::rhuang320@gatech.edu::e04664da-28bc-421f-9bc6-043f3537a105" providerId="AD" clId="Web-{7DBE160C-5C3E-4927-8CD7-97E4E93362CC}" dt="2022-02-02T00:44:02.427" v="226"/>
          <ac:picMkLst>
            <pc:docMk/>
            <pc:sldMk cId="3552807990" sldId="312"/>
            <ac:picMk id="7" creationId="{3D0B6C7F-CC9D-49AE-929C-112153612C49}"/>
          </ac:picMkLst>
        </pc:picChg>
      </pc:sldChg>
      <pc:sldChg chg="modSp mod modClrScheme chgLayout">
        <pc:chgData name="Huang, Richard" userId="S::rhuang320@gatech.edu::e04664da-28bc-421f-9bc6-043f3537a105" providerId="AD" clId="Web-{7DBE160C-5C3E-4927-8CD7-97E4E93362CC}" dt="2022-02-02T00:44:02.427" v="226"/>
        <pc:sldMkLst>
          <pc:docMk/>
          <pc:sldMk cId="1306135918" sldId="313"/>
        </pc:sldMkLst>
        <pc:spChg chg="mod ord">
          <ac:chgData name="Huang, Richard" userId="S::rhuang320@gatech.edu::e04664da-28bc-421f-9bc6-043f3537a105" providerId="AD" clId="Web-{7DBE160C-5C3E-4927-8CD7-97E4E93362CC}" dt="2022-02-02T00:43:57.458" v="225"/>
          <ac:spMkLst>
            <pc:docMk/>
            <pc:sldMk cId="1306135918" sldId="313"/>
            <ac:spMk id="2" creationId="{F27A4F09-1F23-4465-BD76-A9A15EECF58E}"/>
          </ac:spMkLst>
        </pc:spChg>
        <pc:spChg chg="mod ord">
          <ac:chgData name="Huang, Richard" userId="S::rhuang320@gatech.edu::e04664da-28bc-421f-9bc6-043f3537a105" providerId="AD" clId="Web-{7DBE160C-5C3E-4927-8CD7-97E4E93362CC}" dt="2022-02-02T00:44:02.427" v="226"/>
          <ac:spMkLst>
            <pc:docMk/>
            <pc:sldMk cId="1306135918" sldId="313"/>
            <ac:spMk id="3" creationId="{736A2D07-3A04-4C76-9781-5607233D97B8}"/>
          </ac:spMkLst>
        </pc:spChg>
      </pc:sldChg>
      <pc:sldChg chg="modSp mod modClrScheme chgLayout">
        <pc:chgData name="Huang, Richard" userId="S::rhuang320@gatech.edu::e04664da-28bc-421f-9bc6-043f3537a105" providerId="AD" clId="Web-{7DBE160C-5C3E-4927-8CD7-97E4E93362CC}" dt="2022-02-02T00:43:57.458" v="225"/>
        <pc:sldMkLst>
          <pc:docMk/>
          <pc:sldMk cId="4291795640" sldId="314"/>
        </pc:sldMkLst>
        <pc:spChg chg="mod ord">
          <ac:chgData name="Huang, Richard" userId="S::rhuang320@gatech.edu::e04664da-28bc-421f-9bc6-043f3537a105" providerId="AD" clId="Web-{7DBE160C-5C3E-4927-8CD7-97E4E93362CC}" dt="2022-02-02T00:43:57.458" v="225"/>
          <ac:spMkLst>
            <pc:docMk/>
            <pc:sldMk cId="4291795640" sldId="314"/>
            <ac:spMk id="2" creationId="{76627594-F0F2-4FAA-8546-A6332B943ACD}"/>
          </ac:spMkLst>
        </pc:spChg>
        <pc:spChg chg="mod ord">
          <ac:chgData name="Huang, Richard" userId="S::rhuang320@gatech.edu::e04664da-28bc-421f-9bc6-043f3537a105" providerId="AD" clId="Web-{7DBE160C-5C3E-4927-8CD7-97E4E93362CC}" dt="2022-02-02T00:43:57.458" v="225"/>
          <ac:spMkLst>
            <pc:docMk/>
            <pc:sldMk cId="4291795640" sldId="314"/>
            <ac:spMk id="3" creationId="{492149B0-4E4B-4E89-9B4F-15A7757DFAA1}"/>
          </ac:spMkLst>
        </pc:spChg>
      </pc:sldChg>
      <pc:sldChg chg="modSp mod modClrScheme chgLayout">
        <pc:chgData name="Huang, Richard" userId="S::rhuang320@gatech.edu::e04664da-28bc-421f-9bc6-043f3537a105" providerId="AD" clId="Web-{7DBE160C-5C3E-4927-8CD7-97E4E93362CC}" dt="2022-02-02T00:43:57.458" v="225"/>
        <pc:sldMkLst>
          <pc:docMk/>
          <pc:sldMk cId="4101074841" sldId="315"/>
        </pc:sldMkLst>
        <pc:spChg chg="mod ord">
          <ac:chgData name="Huang, Richard" userId="S::rhuang320@gatech.edu::e04664da-28bc-421f-9bc6-043f3537a105" providerId="AD" clId="Web-{7DBE160C-5C3E-4927-8CD7-97E4E93362CC}" dt="2022-02-02T00:43:57.458" v="225"/>
          <ac:spMkLst>
            <pc:docMk/>
            <pc:sldMk cId="4101074841" sldId="315"/>
            <ac:spMk id="2" creationId="{0DC1BCEA-656E-42E0-8763-6C202AD6D789}"/>
          </ac:spMkLst>
        </pc:spChg>
        <pc:spChg chg="mod ord">
          <ac:chgData name="Huang, Richard" userId="S::rhuang320@gatech.edu::e04664da-28bc-421f-9bc6-043f3537a105" providerId="AD" clId="Web-{7DBE160C-5C3E-4927-8CD7-97E4E93362CC}" dt="2022-02-02T00:43:57.458" v="225"/>
          <ac:spMkLst>
            <pc:docMk/>
            <pc:sldMk cId="4101074841" sldId="315"/>
            <ac:spMk id="3" creationId="{2CA3BB41-64D8-4BE5-B08B-11C4E7685DF6}"/>
          </ac:spMkLst>
        </pc:spChg>
      </pc:sldChg>
      <pc:sldMasterChg chg="modSp add del addSldLayout delSldLayout modSldLayout">
        <pc:chgData name="Huang, Richard" userId="S::rhuang320@gatech.edu::e04664da-28bc-421f-9bc6-043f3537a105" providerId="AD" clId="Web-{7DBE160C-5C3E-4927-8CD7-97E4E93362CC}" dt="2022-02-02T00:44:02.427" v="226"/>
        <pc:sldMasterMkLst>
          <pc:docMk/>
          <pc:sldMasterMk cId="2460954070" sldId="2147483660"/>
        </pc:sldMasterMkLst>
        <pc:spChg chg="mod">
          <ac:chgData name="Huang, Richard" userId="S::rhuang320@gatech.edu::e04664da-28bc-421f-9bc6-043f3537a105" providerId="AD" clId="Web-{7DBE160C-5C3E-4927-8CD7-97E4E93362CC}" dt="2022-02-02T00:44:02.427" v="226"/>
          <ac:spMkLst>
            <pc:docMk/>
            <pc:sldMasterMk cId="2460954070" sldId="2147483660"/>
            <ac:spMk id="2" creationId="{00000000-0000-0000-0000-000000000000}"/>
          </ac:spMkLst>
        </pc:spChg>
        <pc:spChg chg="mod">
          <ac:chgData name="Huang, Richard" userId="S::rhuang320@gatech.edu::e04664da-28bc-421f-9bc6-043f3537a105" providerId="AD" clId="Web-{7DBE160C-5C3E-4927-8CD7-97E4E93362CC}" dt="2022-02-02T00:44:02.427" v="226"/>
          <ac:spMkLst>
            <pc:docMk/>
            <pc:sldMasterMk cId="2460954070" sldId="2147483660"/>
            <ac:spMk id="3" creationId="{00000000-0000-0000-0000-000000000000}"/>
          </ac:spMkLst>
        </pc:spChg>
        <pc:spChg chg="mod">
          <ac:chgData name="Huang, Richard" userId="S::rhuang320@gatech.edu::e04664da-28bc-421f-9bc6-043f3537a105" providerId="AD" clId="Web-{7DBE160C-5C3E-4927-8CD7-97E4E93362CC}" dt="2022-02-02T00:44:02.427" v="226"/>
          <ac:spMkLst>
            <pc:docMk/>
            <pc:sldMasterMk cId="2460954070" sldId="2147483660"/>
            <ac:spMk id="4" creationId="{00000000-0000-0000-0000-000000000000}"/>
          </ac:spMkLst>
        </pc:spChg>
        <pc:spChg chg="mod">
          <ac:chgData name="Huang, Richard" userId="S::rhuang320@gatech.edu::e04664da-28bc-421f-9bc6-043f3537a105" providerId="AD" clId="Web-{7DBE160C-5C3E-4927-8CD7-97E4E93362CC}" dt="2022-02-02T00:44:02.427" v="226"/>
          <ac:spMkLst>
            <pc:docMk/>
            <pc:sldMasterMk cId="2460954070" sldId="2147483660"/>
            <ac:spMk id="5" creationId="{00000000-0000-0000-0000-000000000000}"/>
          </ac:spMkLst>
        </pc:spChg>
        <pc:spChg chg="mod">
          <ac:chgData name="Huang, Richard" userId="S::rhuang320@gatech.edu::e04664da-28bc-421f-9bc6-043f3537a105" providerId="AD" clId="Web-{7DBE160C-5C3E-4927-8CD7-97E4E93362CC}" dt="2022-02-02T00:44:02.427" v="226"/>
          <ac:spMkLst>
            <pc:docMk/>
            <pc:sldMasterMk cId="2460954070" sldId="2147483660"/>
            <ac:spMk id="6" creationId="{00000000-0000-0000-0000-000000000000}"/>
          </ac:spMkLst>
        </pc:spChg>
        <pc:sldLayoutChg chg="modSp add del">
          <pc:chgData name="Huang, Richard" userId="S::rhuang320@gatech.edu::e04664da-28bc-421f-9bc6-043f3537a105" providerId="AD" clId="Web-{7DBE160C-5C3E-4927-8CD7-97E4E93362CC}" dt="2022-02-02T00:44:02.427" v="226"/>
          <pc:sldLayoutMkLst>
            <pc:docMk/>
            <pc:sldMasterMk cId="2460954070" sldId="2147483660"/>
            <pc:sldLayoutMk cId="2385387890" sldId="2147483661"/>
          </pc:sldLayoutMkLst>
          <pc:spChg chg="mod">
            <ac:chgData name="Huang, Richard" userId="S::rhuang320@gatech.edu::e04664da-28bc-421f-9bc6-043f3537a105" providerId="AD" clId="Web-{7DBE160C-5C3E-4927-8CD7-97E4E93362CC}" dt="2022-02-02T00:44:02.427" v="226"/>
            <ac:spMkLst>
              <pc:docMk/>
              <pc:sldMasterMk cId="2460954070" sldId="2147483660"/>
              <pc:sldLayoutMk cId="2385387890" sldId="2147483661"/>
              <ac:spMk id="2" creationId="{00000000-0000-0000-0000-000000000000}"/>
            </ac:spMkLst>
          </pc:spChg>
          <pc:spChg chg="mod">
            <ac:chgData name="Huang, Richard" userId="S::rhuang320@gatech.edu::e04664da-28bc-421f-9bc6-043f3537a105" providerId="AD" clId="Web-{7DBE160C-5C3E-4927-8CD7-97E4E93362CC}" dt="2022-02-02T00:44:02.427" v="226"/>
            <ac:spMkLst>
              <pc:docMk/>
              <pc:sldMasterMk cId="2460954070" sldId="2147483660"/>
              <pc:sldLayoutMk cId="2385387890" sldId="2147483661"/>
              <ac:spMk id="3" creationId="{00000000-0000-0000-0000-000000000000}"/>
            </ac:spMkLst>
          </pc:spChg>
        </pc:sldLayoutChg>
        <pc:sldLayoutChg chg="modSp add del">
          <pc:chgData name="Huang, Richard" userId="S::rhuang320@gatech.edu::e04664da-28bc-421f-9bc6-043f3537a105" providerId="AD" clId="Web-{7DBE160C-5C3E-4927-8CD7-97E4E93362CC}" dt="2022-02-02T00:44:02.427" v="226"/>
          <pc:sldLayoutMkLst>
            <pc:docMk/>
            <pc:sldMasterMk cId="2460954070" sldId="2147483660"/>
            <pc:sldLayoutMk cId="949138452" sldId="2147483662"/>
          </pc:sldLayoutMkLst>
          <pc:spChg chg="mod">
            <ac:chgData name="Huang, Richard" userId="S::rhuang320@gatech.edu::e04664da-28bc-421f-9bc6-043f3537a105" providerId="AD" clId="Web-{7DBE160C-5C3E-4927-8CD7-97E4E93362CC}" dt="2022-02-02T00:44:02.427" v="226"/>
            <ac:spMkLst>
              <pc:docMk/>
              <pc:sldMasterMk cId="2460954070" sldId="2147483660"/>
              <pc:sldLayoutMk cId="949138452" sldId="2147483662"/>
              <ac:spMk id="2" creationId="{00000000-0000-0000-0000-000000000000}"/>
            </ac:spMkLst>
          </pc:spChg>
        </pc:sldLayoutChg>
        <pc:sldLayoutChg chg="modSp add del">
          <pc:chgData name="Huang, Richard" userId="S::rhuang320@gatech.edu::e04664da-28bc-421f-9bc6-043f3537a105" providerId="AD" clId="Web-{7DBE160C-5C3E-4927-8CD7-97E4E93362CC}" dt="2022-02-02T00:44:02.427" v="226"/>
          <pc:sldLayoutMkLst>
            <pc:docMk/>
            <pc:sldMasterMk cId="2460954070" sldId="2147483660"/>
            <pc:sldLayoutMk cId="2591524520" sldId="2147483663"/>
          </pc:sldLayoutMkLst>
          <pc:spChg chg="mod">
            <ac:chgData name="Huang, Richard" userId="S::rhuang320@gatech.edu::e04664da-28bc-421f-9bc6-043f3537a105" providerId="AD" clId="Web-{7DBE160C-5C3E-4927-8CD7-97E4E93362CC}" dt="2022-02-02T00:44:02.427" v="226"/>
            <ac:spMkLst>
              <pc:docMk/>
              <pc:sldMasterMk cId="2460954070" sldId="2147483660"/>
              <pc:sldLayoutMk cId="2591524520" sldId="2147483663"/>
              <ac:spMk id="2" creationId="{00000000-0000-0000-0000-000000000000}"/>
            </ac:spMkLst>
          </pc:spChg>
          <pc:spChg chg="mod">
            <ac:chgData name="Huang, Richard" userId="S::rhuang320@gatech.edu::e04664da-28bc-421f-9bc6-043f3537a105" providerId="AD" clId="Web-{7DBE160C-5C3E-4927-8CD7-97E4E93362CC}" dt="2022-02-02T00:44:02.427" v="226"/>
            <ac:spMkLst>
              <pc:docMk/>
              <pc:sldMasterMk cId="2460954070" sldId="2147483660"/>
              <pc:sldLayoutMk cId="2591524520" sldId="2147483663"/>
              <ac:spMk id="3" creationId="{00000000-0000-0000-0000-000000000000}"/>
            </ac:spMkLst>
          </pc:spChg>
        </pc:sldLayoutChg>
        <pc:sldLayoutChg chg="modSp add del">
          <pc:chgData name="Huang, Richard" userId="S::rhuang320@gatech.edu::e04664da-28bc-421f-9bc6-043f3537a105" providerId="AD" clId="Web-{7DBE160C-5C3E-4927-8CD7-97E4E93362CC}" dt="2022-02-02T00:44:02.427" v="226"/>
          <pc:sldLayoutMkLst>
            <pc:docMk/>
            <pc:sldMasterMk cId="2460954070" sldId="2147483660"/>
            <pc:sldLayoutMk cId="1203092039" sldId="2147483664"/>
          </pc:sldLayoutMkLst>
          <pc:spChg chg="mod">
            <ac:chgData name="Huang, Richard" userId="S::rhuang320@gatech.edu::e04664da-28bc-421f-9bc6-043f3537a105" providerId="AD" clId="Web-{7DBE160C-5C3E-4927-8CD7-97E4E93362CC}" dt="2022-02-02T00:44:02.427" v="226"/>
            <ac:spMkLst>
              <pc:docMk/>
              <pc:sldMasterMk cId="2460954070" sldId="2147483660"/>
              <pc:sldLayoutMk cId="1203092039" sldId="2147483664"/>
              <ac:spMk id="2" creationId="{00000000-0000-0000-0000-000000000000}"/>
            </ac:spMkLst>
          </pc:spChg>
          <pc:spChg chg="mod">
            <ac:chgData name="Huang, Richard" userId="S::rhuang320@gatech.edu::e04664da-28bc-421f-9bc6-043f3537a105" providerId="AD" clId="Web-{7DBE160C-5C3E-4927-8CD7-97E4E93362CC}" dt="2022-02-02T00:44:02.427" v="226"/>
            <ac:spMkLst>
              <pc:docMk/>
              <pc:sldMasterMk cId="2460954070" sldId="2147483660"/>
              <pc:sldLayoutMk cId="1203092039" sldId="2147483664"/>
              <ac:spMk id="3" creationId="{00000000-0000-0000-0000-000000000000}"/>
            </ac:spMkLst>
          </pc:spChg>
          <pc:spChg chg="mod">
            <ac:chgData name="Huang, Richard" userId="S::rhuang320@gatech.edu::e04664da-28bc-421f-9bc6-043f3537a105" providerId="AD" clId="Web-{7DBE160C-5C3E-4927-8CD7-97E4E93362CC}" dt="2022-02-02T00:44:02.427" v="226"/>
            <ac:spMkLst>
              <pc:docMk/>
              <pc:sldMasterMk cId="2460954070" sldId="2147483660"/>
              <pc:sldLayoutMk cId="1203092039" sldId="2147483664"/>
              <ac:spMk id="4" creationId="{00000000-0000-0000-0000-000000000000}"/>
            </ac:spMkLst>
          </pc:spChg>
        </pc:sldLayoutChg>
        <pc:sldLayoutChg chg="modSp add del">
          <pc:chgData name="Huang, Richard" userId="S::rhuang320@gatech.edu::e04664da-28bc-421f-9bc6-043f3537a105" providerId="AD" clId="Web-{7DBE160C-5C3E-4927-8CD7-97E4E93362CC}" dt="2022-02-02T00:44:02.427" v="226"/>
          <pc:sldLayoutMkLst>
            <pc:docMk/>
            <pc:sldMasterMk cId="2460954070" sldId="2147483660"/>
            <pc:sldLayoutMk cId="3733172339" sldId="2147483665"/>
          </pc:sldLayoutMkLst>
          <pc:spChg chg="mod">
            <ac:chgData name="Huang, Richard" userId="S::rhuang320@gatech.edu::e04664da-28bc-421f-9bc6-043f3537a105" providerId="AD" clId="Web-{7DBE160C-5C3E-4927-8CD7-97E4E93362CC}" dt="2022-02-02T00:44:02.427" v="226"/>
            <ac:spMkLst>
              <pc:docMk/>
              <pc:sldMasterMk cId="2460954070" sldId="2147483660"/>
              <pc:sldLayoutMk cId="3733172339" sldId="2147483665"/>
              <ac:spMk id="2" creationId="{00000000-0000-0000-0000-000000000000}"/>
            </ac:spMkLst>
          </pc:spChg>
          <pc:spChg chg="mod">
            <ac:chgData name="Huang, Richard" userId="S::rhuang320@gatech.edu::e04664da-28bc-421f-9bc6-043f3537a105" providerId="AD" clId="Web-{7DBE160C-5C3E-4927-8CD7-97E4E93362CC}" dt="2022-02-02T00:44:02.427" v="226"/>
            <ac:spMkLst>
              <pc:docMk/>
              <pc:sldMasterMk cId="2460954070" sldId="2147483660"/>
              <pc:sldLayoutMk cId="3733172339" sldId="2147483665"/>
              <ac:spMk id="3" creationId="{00000000-0000-0000-0000-000000000000}"/>
            </ac:spMkLst>
          </pc:spChg>
          <pc:spChg chg="mod">
            <ac:chgData name="Huang, Richard" userId="S::rhuang320@gatech.edu::e04664da-28bc-421f-9bc6-043f3537a105" providerId="AD" clId="Web-{7DBE160C-5C3E-4927-8CD7-97E4E93362CC}" dt="2022-02-02T00:44:02.427" v="226"/>
            <ac:spMkLst>
              <pc:docMk/>
              <pc:sldMasterMk cId="2460954070" sldId="2147483660"/>
              <pc:sldLayoutMk cId="3733172339" sldId="2147483665"/>
              <ac:spMk id="4" creationId="{00000000-0000-0000-0000-000000000000}"/>
            </ac:spMkLst>
          </pc:spChg>
          <pc:spChg chg="mod">
            <ac:chgData name="Huang, Richard" userId="S::rhuang320@gatech.edu::e04664da-28bc-421f-9bc6-043f3537a105" providerId="AD" clId="Web-{7DBE160C-5C3E-4927-8CD7-97E4E93362CC}" dt="2022-02-02T00:44:02.427" v="226"/>
            <ac:spMkLst>
              <pc:docMk/>
              <pc:sldMasterMk cId="2460954070" sldId="2147483660"/>
              <pc:sldLayoutMk cId="3733172339" sldId="2147483665"/>
              <ac:spMk id="5" creationId="{00000000-0000-0000-0000-000000000000}"/>
            </ac:spMkLst>
          </pc:spChg>
          <pc:spChg chg="mod">
            <ac:chgData name="Huang, Richard" userId="S::rhuang320@gatech.edu::e04664da-28bc-421f-9bc6-043f3537a105" providerId="AD" clId="Web-{7DBE160C-5C3E-4927-8CD7-97E4E93362CC}" dt="2022-02-02T00:44:02.427" v="226"/>
            <ac:spMkLst>
              <pc:docMk/>
              <pc:sldMasterMk cId="2460954070" sldId="2147483660"/>
              <pc:sldLayoutMk cId="3733172339" sldId="2147483665"/>
              <ac:spMk id="6" creationId="{00000000-0000-0000-0000-000000000000}"/>
            </ac:spMkLst>
          </pc:spChg>
        </pc:sldLayoutChg>
        <pc:sldLayoutChg chg="modSp add del">
          <pc:chgData name="Huang, Richard" userId="S::rhuang320@gatech.edu::e04664da-28bc-421f-9bc6-043f3537a105" providerId="AD" clId="Web-{7DBE160C-5C3E-4927-8CD7-97E4E93362CC}" dt="2022-02-02T00:44:02.427" v="226"/>
          <pc:sldLayoutMkLst>
            <pc:docMk/>
            <pc:sldMasterMk cId="2460954070" sldId="2147483660"/>
            <pc:sldLayoutMk cId="3210312558" sldId="2147483666"/>
          </pc:sldLayoutMkLst>
          <pc:spChg chg="mod">
            <ac:chgData name="Huang, Richard" userId="S::rhuang320@gatech.edu::e04664da-28bc-421f-9bc6-043f3537a105" providerId="AD" clId="Web-{7DBE160C-5C3E-4927-8CD7-97E4E93362CC}" dt="2022-02-02T00:44:02.427" v="226"/>
            <ac:spMkLst>
              <pc:docMk/>
              <pc:sldMasterMk cId="2460954070" sldId="2147483660"/>
              <pc:sldLayoutMk cId="3210312558" sldId="2147483666"/>
              <ac:spMk id="2" creationId="{00000000-0000-0000-0000-000000000000}"/>
            </ac:spMkLst>
          </pc:spChg>
        </pc:sldLayoutChg>
        <pc:sldLayoutChg chg="add del">
          <pc:chgData name="Huang, Richard" userId="S::rhuang320@gatech.edu::e04664da-28bc-421f-9bc6-043f3537a105" providerId="AD" clId="Web-{7DBE160C-5C3E-4927-8CD7-97E4E93362CC}" dt="2022-02-02T00:43:57.458" v="225"/>
          <pc:sldLayoutMkLst>
            <pc:docMk/>
            <pc:sldMasterMk cId="2460954070" sldId="2147483660"/>
            <pc:sldLayoutMk cId="3146388984" sldId="2147483667"/>
          </pc:sldLayoutMkLst>
        </pc:sldLayoutChg>
        <pc:sldLayoutChg chg="modSp add del">
          <pc:chgData name="Huang, Richard" userId="S::rhuang320@gatech.edu::e04664da-28bc-421f-9bc6-043f3537a105" providerId="AD" clId="Web-{7DBE160C-5C3E-4927-8CD7-97E4E93362CC}" dt="2022-02-02T00:44:02.427" v="226"/>
          <pc:sldLayoutMkLst>
            <pc:docMk/>
            <pc:sldMasterMk cId="2460954070" sldId="2147483660"/>
            <pc:sldLayoutMk cId="3171841454" sldId="2147483668"/>
          </pc:sldLayoutMkLst>
          <pc:spChg chg="mod">
            <ac:chgData name="Huang, Richard" userId="S::rhuang320@gatech.edu::e04664da-28bc-421f-9bc6-043f3537a105" providerId="AD" clId="Web-{7DBE160C-5C3E-4927-8CD7-97E4E93362CC}" dt="2022-02-02T00:44:02.427" v="226"/>
            <ac:spMkLst>
              <pc:docMk/>
              <pc:sldMasterMk cId="2460954070" sldId="2147483660"/>
              <pc:sldLayoutMk cId="3171841454" sldId="2147483668"/>
              <ac:spMk id="2" creationId="{00000000-0000-0000-0000-000000000000}"/>
            </ac:spMkLst>
          </pc:spChg>
          <pc:spChg chg="mod">
            <ac:chgData name="Huang, Richard" userId="S::rhuang320@gatech.edu::e04664da-28bc-421f-9bc6-043f3537a105" providerId="AD" clId="Web-{7DBE160C-5C3E-4927-8CD7-97E4E93362CC}" dt="2022-02-02T00:44:02.427" v="226"/>
            <ac:spMkLst>
              <pc:docMk/>
              <pc:sldMasterMk cId="2460954070" sldId="2147483660"/>
              <pc:sldLayoutMk cId="3171841454" sldId="2147483668"/>
              <ac:spMk id="3" creationId="{00000000-0000-0000-0000-000000000000}"/>
            </ac:spMkLst>
          </pc:spChg>
          <pc:spChg chg="mod">
            <ac:chgData name="Huang, Richard" userId="S::rhuang320@gatech.edu::e04664da-28bc-421f-9bc6-043f3537a105" providerId="AD" clId="Web-{7DBE160C-5C3E-4927-8CD7-97E4E93362CC}" dt="2022-02-02T00:44:02.427" v="226"/>
            <ac:spMkLst>
              <pc:docMk/>
              <pc:sldMasterMk cId="2460954070" sldId="2147483660"/>
              <pc:sldLayoutMk cId="3171841454" sldId="2147483668"/>
              <ac:spMk id="4" creationId="{00000000-0000-0000-0000-000000000000}"/>
            </ac:spMkLst>
          </pc:spChg>
        </pc:sldLayoutChg>
        <pc:sldLayoutChg chg="modSp add del">
          <pc:chgData name="Huang, Richard" userId="S::rhuang320@gatech.edu::e04664da-28bc-421f-9bc6-043f3537a105" providerId="AD" clId="Web-{7DBE160C-5C3E-4927-8CD7-97E4E93362CC}" dt="2022-02-02T00:44:02.427" v="226"/>
          <pc:sldLayoutMkLst>
            <pc:docMk/>
            <pc:sldMasterMk cId="2460954070" sldId="2147483660"/>
            <pc:sldLayoutMk cId="1718958274" sldId="2147483669"/>
          </pc:sldLayoutMkLst>
          <pc:spChg chg="mod">
            <ac:chgData name="Huang, Richard" userId="S::rhuang320@gatech.edu::e04664da-28bc-421f-9bc6-043f3537a105" providerId="AD" clId="Web-{7DBE160C-5C3E-4927-8CD7-97E4E93362CC}" dt="2022-02-02T00:44:02.427" v="226"/>
            <ac:spMkLst>
              <pc:docMk/>
              <pc:sldMasterMk cId="2460954070" sldId="2147483660"/>
              <pc:sldLayoutMk cId="1718958274" sldId="2147483669"/>
              <ac:spMk id="2" creationId="{00000000-0000-0000-0000-000000000000}"/>
            </ac:spMkLst>
          </pc:spChg>
          <pc:spChg chg="mod">
            <ac:chgData name="Huang, Richard" userId="S::rhuang320@gatech.edu::e04664da-28bc-421f-9bc6-043f3537a105" providerId="AD" clId="Web-{7DBE160C-5C3E-4927-8CD7-97E4E93362CC}" dt="2022-02-02T00:44:02.427" v="226"/>
            <ac:spMkLst>
              <pc:docMk/>
              <pc:sldMasterMk cId="2460954070" sldId="2147483660"/>
              <pc:sldLayoutMk cId="1718958274" sldId="2147483669"/>
              <ac:spMk id="3" creationId="{00000000-0000-0000-0000-000000000000}"/>
            </ac:spMkLst>
          </pc:spChg>
          <pc:spChg chg="mod">
            <ac:chgData name="Huang, Richard" userId="S::rhuang320@gatech.edu::e04664da-28bc-421f-9bc6-043f3537a105" providerId="AD" clId="Web-{7DBE160C-5C3E-4927-8CD7-97E4E93362CC}" dt="2022-02-02T00:44:02.427" v="226"/>
            <ac:spMkLst>
              <pc:docMk/>
              <pc:sldMasterMk cId="2460954070" sldId="2147483660"/>
              <pc:sldLayoutMk cId="1718958274" sldId="2147483669"/>
              <ac:spMk id="4" creationId="{00000000-0000-0000-0000-000000000000}"/>
            </ac:spMkLst>
          </pc:spChg>
        </pc:sldLayoutChg>
        <pc:sldLayoutChg chg="add del">
          <pc:chgData name="Huang, Richard" userId="S::rhuang320@gatech.edu::e04664da-28bc-421f-9bc6-043f3537a105" providerId="AD" clId="Web-{7DBE160C-5C3E-4927-8CD7-97E4E93362CC}" dt="2022-02-02T00:43:57.458" v="225"/>
          <pc:sldLayoutMkLst>
            <pc:docMk/>
            <pc:sldMasterMk cId="2460954070" sldId="2147483660"/>
            <pc:sldLayoutMk cId="2202905451" sldId="2147483670"/>
          </pc:sldLayoutMkLst>
        </pc:sldLayoutChg>
        <pc:sldLayoutChg chg="modSp add del">
          <pc:chgData name="Huang, Richard" userId="S::rhuang320@gatech.edu::e04664da-28bc-421f-9bc6-043f3537a105" providerId="AD" clId="Web-{7DBE160C-5C3E-4927-8CD7-97E4E93362CC}" dt="2022-02-02T00:44:02.427" v="226"/>
          <pc:sldLayoutMkLst>
            <pc:docMk/>
            <pc:sldMasterMk cId="2460954070" sldId="2147483660"/>
            <pc:sldLayoutMk cId="3479445657" sldId="2147483671"/>
          </pc:sldLayoutMkLst>
          <pc:spChg chg="mod">
            <ac:chgData name="Huang, Richard" userId="S::rhuang320@gatech.edu::e04664da-28bc-421f-9bc6-043f3537a105" providerId="AD" clId="Web-{7DBE160C-5C3E-4927-8CD7-97E4E93362CC}" dt="2022-02-02T00:44:02.427" v="226"/>
            <ac:spMkLst>
              <pc:docMk/>
              <pc:sldMasterMk cId="2460954070" sldId="2147483660"/>
              <pc:sldLayoutMk cId="3479445657" sldId="2147483671"/>
              <ac:spMk id="2" creationId="{00000000-0000-0000-0000-000000000000}"/>
            </ac:spMkLst>
          </pc:spChg>
          <pc:spChg chg="mod">
            <ac:chgData name="Huang, Richard" userId="S::rhuang320@gatech.edu::e04664da-28bc-421f-9bc6-043f3537a105" providerId="AD" clId="Web-{7DBE160C-5C3E-4927-8CD7-97E4E93362CC}" dt="2022-02-02T00:44:02.427" v="226"/>
            <ac:spMkLst>
              <pc:docMk/>
              <pc:sldMasterMk cId="2460954070" sldId="2147483660"/>
              <pc:sldLayoutMk cId="3479445657" sldId="2147483671"/>
              <ac:spMk id="3" creationId="{00000000-0000-0000-0000-000000000000}"/>
            </ac:spMkLst>
          </pc:spChg>
        </pc:sldLayoutChg>
      </pc:sldMasterChg>
      <pc:sldMasterChg chg="add del addSldLayout delSldLayout modSldLayout">
        <pc:chgData name="Huang, Richard" userId="S::rhuang320@gatech.edu::e04664da-28bc-421f-9bc6-043f3537a105" providerId="AD" clId="Web-{7DBE160C-5C3E-4927-8CD7-97E4E93362CC}" dt="2022-02-02T00:43:57.458" v="225"/>
        <pc:sldMasterMkLst>
          <pc:docMk/>
          <pc:sldMasterMk cId="1932746291" sldId="2147483672"/>
        </pc:sldMasterMkLst>
        <pc:sldLayoutChg chg="add del mod replId">
          <pc:chgData name="Huang, Richard" userId="S::rhuang320@gatech.edu::e04664da-28bc-421f-9bc6-043f3537a105" providerId="AD" clId="Web-{7DBE160C-5C3E-4927-8CD7-97E4E93362CC}" dt="2022-02-02T00:43:57.458" v="225"/>
          <pc:sldLayoutMkLst>
            <pc:docMk/>
            <pc:sldMasterMk cId="1932746291" sldId="2147483672"/>
            <pc:sldLayoutMk cId="121153453" sldId="2147483673"/>
          </pc:sldLayoutMkLst>
        </pc:sldLayoutChg>
        <pc:sldLayoutChg chg="add del mod replId">
          <pc:chgData name="Huang, Richard" userId="S::rhuang320@gatech.edu::e04664da-28bc-421f-9bc6-043f3537a105" providerId="AD" clId="Web-{7DBE160C-5C3E-4927-8CD7-97E4E93362CC}" dt="2022-02-02T00:43:57.458" v="225"/>
          <pc:sldLayoutMkLst>
            <pc:docMk/>
            <pc:sldMasterMk cId="1932746291" sldId="2147483672"/>
            <pc:sldLayoutMk cId="4132685055" sldId="2147483674"/>
          </pc:sldLayoutMkLst>
        </pc:sldLayoutChg>
        <pc:sldLayoutChg chg="add del mod replId">
          <pc:chgData name="Huang, Richard" userId="S::rhuang320@gatech.edu::e04664da-28bc-421f-9bc6-043f3537a105" providerId="AD" clId="Web-{7DBE160C-5C3E-4927-8CD7-97E4E93362CC}" dt="2022-02-02T00:43:57.458" v="225"/>
          <pc:sldLayoutMkLst>
            <pc:docMk/>
            <pc:sldMasterMk cId="1932746291" sldId="2147483672"/>
            <pc:sldLayoutMk cId="302412041" sldId="2147483675"/>
          </pc:sldLayoutMkLst>
        </pc:sldLayoutChg>
        <pc:sldLayoutChg chg="add del mod replId">
          <pc:chgData name="Huang, Richard" userId="S::rhuang320@gatech.edu::e04664da-28bc-421f-9bc6-043f3537a105" providerId="AD" clId="Web-{7DBE160C-5C3E-4927-8CD7-97E4E93362CC}" dt="2022-02-02T00:43:57.458" v="225"/>
          <pc:sldLayoutMkLst>
            <pc:docMk/>
            <pc:sldMasterMk cId="1932746291" sldId="2147483672"/>
            <pc:sldLayoutMk cId="2053224899" sldId="2147483676"/>
          </pc:sldLayoutMkLst>
        </pc:sldLayoutChg>
        <pc:sldLayoutChg chg="add del mod replId">
          <pc:chgData name="Huang, Richard" userId="S::rhuang320@gatech.edu::e04664da-28bc-421f-9bc6-043f3537a105" providerId="AD" clId="Web-{7DBE160C-5C3E-4927-8CD7-97E4E93362CC}" dt="2022-02-02T00:43:57.458" v="225"/>
          <pc:sldLayoutMkLst>
            <pc:docMk/>
            <pc:sldMasterMk cId="1932746291" sldId="2147483672"/>
            <pc:sldLayoutMk cId="4050925951" sldId="2147483677"/>
          </pc:sldLayoutMkLst>
        </pc:sldLayoutChg>
        <pc:sldLayoutChg chg="add del mod replId">
          <pc:chgData name="Huang, Richard" userId="S::rhuang320@gatech.edu::e04664da-28bc-421f-9bc6-043f3537a105" providerId="AD" clId="Web-{7DBE160C-5C3E-4927-8CD7-97E4E93362CC}" dt="2022-02-02T00:43:57.458" v="225"/>
          <pc:sldLayoutMkLst>
            <pc:docMk/>
            <pc:sldMasterMk cId="1932746291" sldId="2147483672"/>
            <pc:sldLayoutMk cId="2864286862" sldId="2147483678"/>
          </pc:sldLayoutMkLst>
        </pc:sldLayoutChg>
        <pc:sldLayoutChg chg="add del mod replId">
          <pc:chgData name="Huang, Richard" userId="S::rhuang320@gatech.edu::e04664da-28bc-421f-9bc6-043f3537a105" providerId="AD" clId="Web-{7DBE160C-5C3E-4927-8CD7-97E4E93362CC}" dt="2022-02-02T00:43:57.458" v="225"/>
          <pc:sldLayoutMkLst>
            <pc:docMk/>
            <pc:sldMasterMk cId="1932746291" sldId="2147483672"/>
            <pc:sldLayoutMk cId="3248666975" sldId="2147483679"/>
          </pc:sldLayoutMkLst>
        </pc:sldLayoutChg>
        <pc:sldLayoutChg chg="add del mod replId">
          <pc:chgData name="Huang, Richard" userId="S::rhuang320@gatech.edu::e04664da-28bc-421f-9bc6-043f3537a105" providerId="AD" clId="Web-{7DBE160C-5C3E-4927-8CD7-97E4E93362CC}" dt="2022-02-02T00:43:57.458" v="225"/>
          <pc:sldLayoutMkLst>
            <pc:docMk/>
            <pc:sldMasterMk cId="1932746291" sldId="2147483672"/>
            <pc:sldLayoutMk cId="4188324363" sldId="2147483680"/>
          </pc:sldLayoutMkLst>
        </pc:sldLayoutChg>
        <pc:sldLayoutChg chg="add del mod replId">
          <pc:chgData name="Huang, Richard" userId="S::rhuang320@gatech.edu::e04664da-28bc-421f-9bc6-043f3537a105" providerId="AD" clId="Web-{7DBE160C-5C3E-4927-8CD7-97E4E93362CC}" dt="2022-02-02T00:43:57.458" v="225"/>
          <pc:sldLayoutMkLst>
            <pc:docMk/>
            <pc:sldMasterMk cId="1932746291" sldId="2147483672"/>
            <pc:sldLayoutMk cId="3987165112" sldId="2147483681"/>
          </pc:sldLayoutMkLst>
        </pc:sldLayoutChg>
        <pc:sldLayoutChg chg="add del mod replId">
          <pc:chgData name="Huang, Richard" userId="S::rhuang320@gatech.edu::e04664da-28bc-421f-9bc6-043f3537a105" providerId="AD" clId="Web-{7DBE160C-5C3E-4927-8CD7-97E4E93362CC}" dt="2022-02-02T00:43:57.458" v="225"/>
          <pc:sldLayoutMkLst>
            <pc:docMk/>
            <pc:sldMasterMk cId="1932746291" sldId="2147483672"/>
            <pc:sldLayoutMk cId="127084603" sldId="2147483682"/>
          </pc:sldLayoutMkLst>
        </pc:sldLayoutChg>
        <pc:sldLayoutChg chg="add del mod replId">
          <pc:chgData name="Huang, Richard" userId="S::rhuang320@gatech.edu::e04664da-28bc-421f-9bc6-043f3537a105" providerId="AD" clId="Web-{7DBE160C-5C3E-4927-8CD7-97E4E93362CC}" dt="2022-02-02T00:43:57.458" v="225"/>
          <pc:sldLayoutMkLst>
            <pc:docMk/>
            <pc:sldMasterMk cId="1932746291" sldId="2147483672"/>
            <pc:sldLayoutMk cId="874820078" sldId="2147483683"/>
          </pc:sldLayoutMkLst>
        </pc:sldLayoutChg>
      </pc:sldMasterChg>
    </pc:docChg>
  </pc:docChgLst>
  <pc:docChgLst>
    <pc:chgData name="Baddam, Seema" userId="S::sbaddam8@gatech.edu::4e9c68b8-7428-4d2c-a51e-a1a53134f6ac" providerId="AD" clId="Web-{8E7572CB-435D-4DDF-AFB1-F2BAF1B5D5EB}"/>
    <pc:docChg chg="addSld modSld">
      <pc:chgData name="Baddam, Seema" userId="S::sbaddam8@gatech.edu::4e9c68b8-7428-4d2c-a51e-a1a53134f6ac" providerId="AD" clId="Web-{8E7572CB-435D-4DDF-AFB1-F2BAF1B5D5EB}" dt="2022-02-01T14:28:42.500" v="220" actId="20577"/>
      <pc:docMkLst>
        <pc:docMk/>
      </pc:docMkLst>
      <pc:sldChg chg="modSp">
        <pc:chgData name="Baddam, Seema" userId="S::sbaddam8@gatech.edu::4e9c68b8-7428-4d2c-a51e-a1a53134f6ac" providerId="AD" clId="Web-{8E7572CB-435D-4DDF-AFB1-F2BAF1B5D5EB}" dt="2022-02-01T14:23:36.898" v="129" actId="20577"/>
        <pc:sldMkLst>
          <pc:docMk/>
          <pc:sldMk cId="559618807" sldId="279"/>
        </pc:sldMkLst>
        <pc:spChg chg="mod">
          <ac:chgData name="Baddam, Seema" userId="S::sbaddam8@gatech.edu::4e9c68b8-7428-4d2c-a51e-a1a53134f6ac" providerId="AD" clId="Web-{8E7572CB-435D-4DDF-AFB1-F2BAF1B5D5EB}" dt="2022-02-01T14:21:15.425" v="45" actId="20577"/>
          <ac:spMkLst>
            <pc:docMk/>
            <pc:sldMk cId="559618807" sldId="279"/>
            <ac:spMk id="2" creationId="{0020604E-B219-4854-AE11-66291ABCBCDC}"/>
          </ac:spMkLst>
        </pc:spChg>
        <pc:spChg chg="mod">
          <ac:chgData name="Baddam, Seema" userId="S::sbaddam8@gatech.edu::4e9c68b8-7428-4d2c-a51e-a1a53134f6ac" providerId="AD" clId="Web-{8E7572CB-435D-4DDF-AFB1-F2BAF1B5D5EB}" dt="2022-02-01T14:23:36.898" v="129" actId="20577"/>
          <ac:spMkLst>
            <pc:docMk/>
            <pc:sldMk cId="559618807" sldId="279"/>
            <ac:spMk id="3" creationId="{75C8471C-3161-4A6C-A289-67D6B3C7EECB}"/>
          </ac:spMkLst>
        </pc:spChg>
      </pc:sldChg>
      <pc:sldChg chg="modSp add replId">
        <pc:chgData name="Baddam, Seema" userId="S::sbaddam8@gatech.edu::4e9c68b8-7428-4d2c-a51e-a1a53134f6ac" providerId="AD" clId="Web-{8E7572CB-435D-4DDF-AFB1-F2BAF1B5D5EB}" dt="2022-02-01T14:28:42.500" v="220" actId="20577"/>
        <pc:sldMkLst>
          <pc:docMk/>
          <pc:sldMk cId="3379766208" sldId="297"/>
        </pc:sldMkLst>
        <pc:spChg chg="mod">
          <ac:chgData name="Baddam, Seema" userId="S::sbaddam8@gatech.edu::4e9c68b8-7428-4d2c-a51e-a1a53134f6ac" providerId="AD" clId="Web-{8E7572CB-435D-4DDF-AFB1-F2BAF1B5D5EB}" dt="2022-02-01T14:25:47.557" v="193" actId="20577"/>
          <ac:spMkLst>
            <pc:docMk/>
            <pc:sldMk cId="3379766208" sldId="297"/>
            <ac:spMk id="2" creationId="{0020604E-B219-4854-AE11-66291ABCBCDC}"/>
          </ac:spMkLst>
        </pc:spChg>
        <pc:spChg chg="mod">
          <ac:chgData name="Baddam, Seema" userId="S::sbaddam8@gatech.edu::4e9c68b8-7428-4d2c-a51e-a1a53134f6ac" providerId="AD" clId="Web-{8E7572CB-435D-4DDF-AFB1-F2BAF1B5D5EB}" dt="2022-02-01T14:28:42.500" v="220" actId="20577"/>
          <ac:spMkLst>
            <pc:docMk/>
            <pc:sldMk cId="3379766208" sldId="297"/>
            <ac:spMk id="3" creationId="{75C8471C-3161-4A6C-A289-67D6B3C7EECB}"/>
          </ac:spMkLst>
        </pc:spChg>
      </pc:sldChg>
    </pc:docChg>
  </pc:docChgLst>
  <pc:docChgLst>
    <pc:chgData name="Huang, Richard" userId="S::rhuang320@gatech.edu::e04664da-28bc-421f-9bc6-043f3537a105" providerId="AD" clId="Web-{FEE70629-B404-454E-96F0-5B69F7B8D127}"/>
    <pc:docChg chg="addSld delSld modSld">
      <pc:chgData name="Huang, Richard" userId="S::rhuang320@gatech.edu::e04664da-28bc-421f-9bc6-043f3537a105" providerId="AD" clId="Web-{FEE70629-B404-454E-96F0-5B69F7B8D127}" dt="2022-02-01T16:34:35.898" v="795"/>
      <pc:docMkLst>
        <pc:docMk/>
      </pc:docMkLst>
      <pc:sldChg chg="addSp delSp modSp del">
        <pc:chgData name="Huang, Richard" userId="S::rhuang320@gatech.edu::e04664da-28bc-421f-9bc6-043f3537a105" providerId="AD" clId="Web-{FEE70629-B404-454E-96F0-5B69F7B8D127}" dt="2022-02-01T16:04:24.289" v="362"/>
        <pc:sldMkLst>
          <pc:docMk/>
          <pc:sldMk cId="309915794" sldId="283"/>
        </pc:sldMkLst>
        <pc:spChg chg="mod">
          <ac:chgData name="Huang, Richard" userId="S::rhuang320@gatech.edu::e04664da-28bc-421f-9bc6-043f3537a105" providerId="AD" clId="Web-{FEE70629-B404-454E-96F0-5B69F7B8D127}" dt="2022-02-01T15:54:45.368" v="163" actId="20577"/>
          <ac:spMkLst>
            <pc:docMk/>
            <pc:sldMk cId="309915794" sldId="283"/>
            <ac:spMk id="3" creationId="{9A221150-2C06-4B6B-8247-9DC970B98EB0}"/>
          </ac:spMkLst>
        </pc:spChg>
        <pc:grpChg chg="add mod">
          <ac:chgData name="Huang, Richard" userId="S::rhuang320@gatech.edu::e04664da-28bc-421f-9bc6-043f3537a105" providerId="AD" clId="Web-{FEE70629-B404-454E-96F0-5B69F7B8D127}" dt="2022-02-01T15:53:44.835" v="145" actId="1076"/>
          <ac:grpSpMkLst>
            <pc:docMk/>
            <pc:sldMk cId="309915794" sldId="283"/>
            <ac:grpSpMk id="5" creationId="{E0111D99-FAC7-4209-85AE-E16992953A98}"/>
          </ac:grpSpMkLst>
        </pc:grpChg>
        <pc:picChg chg="mod">
          <ac:chgData name="Huang, Richard" userId="S::rhuang320@gatech.edu::e04664da-28bc-421f-9bc6-043f3537a105" providerId="AD" clId="Web-{FEE70629-B404-454E-96F0-5B69F7B8D127}" dt="2022-02-01T15:53:33.678" v="143" actId="1076"/>
          <ac:picMkLst>
            <pc:docMk/>
            <pc:sldMk cId="309915794" sldId="283"/>
            <ac:picMk id="4" creationId="{4B309526-C50B-41D9-A133-07DCAB463583}"/>
          </ac:picMkLst>
        </pc:picChg>
        <pc:inkChg chg="del mod">
          <ac:chgData name="Huang, Richard" userId="S::rhuang320@gatech.edu::e04664da-28bc-421f-9bc6-043f3537a105" providerId="AD" clId="Web-{FEE70629-B404-454E-96F0-5B69F7B8D127}" dt="2022-02-01T15:54:10.648" v="152"/>
          <ac:inkMkLst>
            <pc:docMk/>
            <pc:sldMk cId="309915794" sldId="283"/>
            <ac:inkMk id="12" creationId="{C0B97718-633F-4740-BE9C-08A667BCB0A0}"/>
          </ac:inkMkLst>
        </pc:inkChg>
        <pc:inkChg chg="del mod">
          <ac:chgData name="Huang, Richard" userId="S::rhuang320@gatech.edu::e04664da-28bc-421f-9bc6-043f3537a105" providerId="AD" clId="Web-{FEE70629-B404-454E-96F0-5B69F7B8D127}" dt="2022-02-01T15:54:08.804" v="151"/>
          <ac:inkMkLst>
            <pc:docMk/>
            <pc:sldMk cId="309915794" sldId="283"/>
            <ac:inkMk id="13" creationId="{10C4886A-CDC7-4975-8BB4-FFD6B5DC4534}"/>
          </ac:inkMkLst>
        </pc:inkChg>
      </pc:sldChg>
      <pc:sldChg chg="addSp delSp modSp">
        <pc:chgData name="Huang, Richard" userId="S::rhuang320@gatech.edu::e04664da-28bc-421f-9bc6-043f3537a105" providerId="AD" clId="Web-{FEE70629-B404-454E-96F0-5B69F7B8D127}" dt="2022-02-01T16:24:39.914" v="570"/>
        <pc:sldMkLst>
          <pc:docMk/>
          <pc:sldMk cId="411136859" sldId="284"/>
        </pc:sldMkLst>
        <pc:picChg chg="add del mod">
          <ac:chgData name="Huang, Richard" userId="S::rhuang320@gatech.edu::e04664da-28bc-421f-9bc6-043f3537a105" providerId="AD" clId="Web-{FEE70629-B404-454E-96F0-5B69F7B8D127}" dt="2022-02-01T16:24:39.914" v="570"/>
          <ac:picMkLst>
            <pc:docMk/>
            <pc:sldMk cId="411136859" sldId="284"/>
            <ac:picMk id="4" creationId="{4A943B8B-4398-4464-8774-9094319C211F}"/>
          </ac:picMkLst>
        </pc:picChg>
      </pc:sldChg>
      <pc:sldChg chg="addSp delSp modSp modNotes">
        <pc:chgData name="Huang, Richard" userId="S::rhuang320@gatech.edu::e04664da-28bc-421f-9bc6-043f3537a105" providerId="AD" clId="Web-{FEE70629-B404-454E-96F0-5B69F7B8D127}" dt="2022-02-01T16:34:35.898" v="795"/>
        <pc:sldMkLst>
          <pc:docMk/>
          <pc:sldMk cId="2727824739" sldId="285"/>
        </pc:sldMkLst>
        <pc:spChg chg="mod">
          <ac:chgData name="Huang, Richard" userId="S::rhuang320@gatech.edu::e04664da-28bc-421f-9bc6-043f3537a105" providerId="AD" clId="Web-{FEE70629-B404-454E-96F0-5B69F7B8D127}" dt="2022-02-01T16:13:03.255" v="386" actId="20577"/>
          <ac:spMkLst>
            <pc:docMk/>
            <pc:sldMk cId="2727824739" sldId="285"/>
            <ac:spMk id="2" creationId="{1C891FE5-E529-4C34-9973-4280DC558A6D}"/>
          </ac:spMkLst>
        </pc:spChg>
        <pc:spChg chg="add mod">
          <ac:chgData name="Huang, Richard" userId="S::rhuang320@gatech.edu::e04664da-28bc-421f-9bc6-043f3537a105" providerId="AD" clId="Web-{FEE70629-B404-454E-96F0-5B69F7B8D127}" dt="2022-02-01T16:29:48.593" v="649" actId="20577"/>
          <ac:spMkLst>
            <pc:docMk/>
            <pc:sldMk cId="2727824739" sldId="285"/>
            <ac:spMk id="8" creationId="{A650F2FA-D007-46F7-A379-EC9488E07ED0}"/>
          </ac:spMkLst>
        </pc:spChg>
        <pc:spChg chg="add mod">
          <ac:chgData name="Huang, Richard" userId="S::rhuang320@gatech.edu::e04664da-28bc-421f-9bc6-043f3537a105" providerId="AD" clId="Web-{FEE70629-B404-454E-96F0-5B69F7B8D127}" dt="2022-02-01T16:29:55.437" v="650" actId="1076"/>
          <ac:spMkLst>
            <pc:docMk/>
            <pc:sldMk cId="2727824739" sldId="285"/>
            <ac:spMk id="9" creationId="{CF52C44B-0EE4-4EF8-94FC-F42FA723D4DF}"/>
          </ac:spMkLst>
        </pc:spChg>
        <pc:picChg chg="add del mod">
          <ac:chgData name="Huang, Richard" userId="S::rhuang320@gatech.edu::e04664da-28bc-421f-9bc6-043f3537a105" providerId="AD" clId="Web-{FEE70629-B404-454E-96F0-5B69F7B8D127}" dt="2022-02-01T16:11:33.362" v="366"/>
          <ac:picMkLst>
            <pc:docMk/>
            <pc:sldMk cId="2727824739" sldId="285"/>
            <ac:picMk id="3" creationId="{6C53724B-8C29-432C-B58F-BA3265B2ED4F}"/>
          </ac:picMkLst>
        </pc:picChg>
        <pc:picChg chg="del">
          <ac:chgData name="Huang, Richard" userId="S::rhuang320@gatech.edu::e04664da-28bc-421f-9bc6-043f3537a105" providerId="AD" clId="Web-{FEE70629-B404-454E-96F0-5B69F7B8D127}" dt="2022-02-01T16:11:22.909" v="363"/>
          <ac:picMkLst>
            <pc:docMk/>
            <pc:sldMk cId="2727824739" sldId="285"/>
            <ac:picMk id="4" creationId="{34A0AD2D-6A40-4AD2-8D10-487B8D7B2ED7}"/>
          </ac:picMkLst>
        </pc:picChg>
        <pc:picChg chg="mod modCrop">
          <ac:chgData name="Huang, Richard" userId="S::rhuang320@gatech.edu::e04664da-28bc-421f-9bc6-043f3537a105" providerId="AD" clId="Web-{FEE70629-B404-454E-96F0-5B69F7B8D127}" dt="2022-02-01T16:29:18.327" v="614" actId="1076"/>
          <ac:picMkLst>
            <pc:docMk/>
            <pc:sldMk cId="2727824739" sldId="285"/>
            <ac:picMk id="5" creationId="{C9E6131F-9586-455A-A37C-EAEBC68B79BD}"/>
          </ac:picMkLst>
        </pc:picChg>
        <pc:picChg chg="add del mod">
          <ac:chgData name="Huang, Richard" userId="S::rhuang320@gatech.edu::e04664da-28bc-421f-9bc6-043f3537a105" providerId="AD" clId="Web-{FEE70629-B404-454E-96F0-5B69F7B8D127}" dt="2022-02-01T16:13:03.911" v="387"/>
          <ac:picMkLst>
            <pc:docMk/>
            <pc:sldMk cId="2727824739" sldId="285"/>
            <ac:picMk id="6" creationId="{3EFE089D-7EA9-49BC-8037-2C1B2171EE00}"/>
          </ac:picMkLst>
        </pc:picChg>
        <pc:picChg chg="add mod">
          <ac:chgData name="Huang, Richard" userId="S::rhuang320@gatech.edu::e04664da-28bc-421f-9bc6-043f3537a105" providerId="AD" clId="Web-{FEE70629-B404-454E-96F0-5B69F7B8D127}" dt="2022-02-01T16:13:21.990" v="391" actId="14100"/>
          <ac:picMkLst>
            <pc:docMk/>
            <pc:sldMk cId="2727824739" sldId="285"/>
            <ac:picMk id="7" creationId="{0C8FB900-54D4-4A3C-ACE3-65F0BAACA92E}"/>
          </ac:picMkLst>
        </pc:picChg>
      </pc:sldChg>
      <pc:sldChg chg="addSp delSp modSp">
        <pc:chgData name="Huang, Richard" userId="S::rhuang320@gatech.edu::e04664da-28bc-421f-9bc6-043f3537a105" providerId="AD" clId="Web-{FEE70629-B404-454E-96F0-5B69F7B8D127}" dt="2022-02-01T16:04:07.679" v="361" actId="1076"/>
        <pc:sldMkLst>
          <pc:docMk/>
          <pc:sldMk cId="3507088286" sldId="286"/>
        </pc:sldMkLst>
        <pc:spChg chg="mod">
          <ac:chgData name="Huang, Richard" userId="S::rhuang320@gatech.edu::e04664da-28bc-421f-9bc6-043f3537a105" providerId="AD" clId="Web-{FEE70629-B404-454E-96F0-5B69F7B8D127}" dt="2022-02-01T16:01:02.268" v="314" actId="20577"/>
          <ac:spMkLst>
            <pc:docMk/>
            <pc:sldMk cId="3507088286" sldId="286"/>
            <ac:spMk id="2" creationId="{1C891FE5-E529-4C34-9973-4280DC558A6D}"/>
          </ac:spMkLst>
        </pc:spChg>
        <pc:spChg chg="del mod">
          <ac:chgData name="Huang, Richard" userId="S::rhuang320@gatech.edu::e04664da-28bc-421f-9bc6-043f3537a105" providerId="AD" clId="Web-{FEE70629-B404-454E-96F0-5B69F7B8D127}" dt="2022-02-01T15:47:29.122" v="92"/>
          <ac:spMkLst>
            <pc:docMk/>
            <pc:sldMk cId="3507088286" sldId="286"/>
            <ac:spMk id="3" creationId="{9A221150-2C06-4B6B-8247-9DC970B98EB0}"/>
          </ac:spMkLst>
        </pc:spChg>
        <pc:spChg chg="add del mod">
          <ac:chgData name="Huang, Richard" userId="S::rhuang320@gatech.edu::e04664da-28bc-421f-9bc6-043f3537a105" providerId="AD" clId="Web-{FEE70629-B404-454E-96F0-5B69F7B8D127}" dt="2022-02-01T15:49:35.766" v="110"/>
          <ac:spMkLst>
            <pc:docMk/>
            <pc:sldMk cId="3507088286" sldId="286"/>
            <ac:spMk id="7" creationId="{673B6A44-FB89-4101-8C2B-799FAE8D5B60}"/>
          </ac:spMkLst>
        </pc:spChg>
        <pc:spChg chg="add del mod">
          <ac:chgData name="Huang, Richard" userId="S::rhuang320@gatech.edu::e04664da-28bc-421f-9bc6-043f3537a105" providerId="AD" clId="Web-{FEE70629-B404-454E-96F0-5B69F7B8D127}" dt="2022-02-01T15:47:32.982" v="93"/>
          <ac:spMkLst>
            <pc:docMk/>
            <pc:sldMk cId="3507088286" sldId="286"/>
            <ac:spMk id="9" creationId="{420C76D7-CB0E-4DEB-91E1-D6DAB98019FD}"/>
          </ac:spMkLst>
        </pc:spChg>
        <pc:spChg chg="add mod">
          <ac:chgData name="Huang, Richard" userId="S::rhuang320@gatech.edu::e04664da-28bc-421f-9bc6-043f3537a105" providerId="AD" clId="Web-{FEE70629-B404-454E-96F0-5B69F7B8D127}" dt="2022-02-01T15:51:16.425" v="128" actId="20577"/>
          <ac:spMkLst>
            <pc:docMk/>
            <pc:sldMk cId="3507088286" sldId="286"/>
            <ac:spMk id="10" creationId="{4D3D0B81-6A84-497B-832E-E9D7DB4BCCD2}"/>
          </ac:spMkLst>
        </pc:spChg>
        <pc:spChg chg="mod">
          <ac:chgData name="Huang, Richard" userId="S::rhuang320@gatech.edu::e04664da-28bc-421f-9bc6-043f3537a105" providerId="AD" clId="Web-{FEE70629-B404-454E-96F0-5B69F7B8D127}" dt="2022-02-01T15:53:04.553" v="140"/>
          <ac:spMkLst>
            <pc:docMk/>
            <pc:sldMk cId="3507088286" sldId="286"/>
            <ac:spMk id="18" creationId="{7CC98E1A-9B3A-4CB6-84F9-2120AFB74D50}"/>
          </ac:spMkLst>
        </pc:spChg>
        <pc:spChg chg="mod">
          <ac:chgData name="Huang, Richard" userId="S::rhuang320@gatech.edu::e04664da-28bc-421f-9bc6-043f3537a105" providerId="AD" clId="Web-{FEE70629-B404-454E-96F0-5B69F7B8D127}" dt="2022-02-01T15:52:59.068" v="136"/>
          <ac:spMkLst>
            <pc:docMk/>
            <pc:sldMk cId="3507088286" sldId="286"/>
            <ac:spMk id="19" creationId="{92F3D973-0AD0-4EFB-AA53-88E97BC1455E}"/>
          </ac:spMkLst>
        </pc:spChg>
        <pc:spChg chg="mod">
          <ac:chgData name="Huang, Richard" userId="S::rhuang320@gatech.edu::e04664da-28bc-421f-9bc6-043f3537a105" providerId="AD" clId="Web-{FEE70629-B404-454E-96F0-5B69F7B8D127}" dt="2022-02-01T15:52:58.881" v="135"/>
          <ac:spMkLst>
            <pc:docMk/>
            <pc:sldMk cId="3507088286" sldId="286"/>
            <ac:spMk id="20" creationId="{5FD185AA-8812-426D-B8E3-26E66070E05D}"/>
          </ac:spMkLst>
        </pc:spChg>
        <pc:spChg chg="mod">
          <ac:chgData name="Huang, Richard" userId="S::rhuang320@gatech.edu::e04664da-28bc-421f-9bc6-043f3537a105" providerId="AD" clId="Web-{FEE70629-B404-454E-96F0-5B69F7B8D127}" dt="2022-02-01T15:53:04.350" v="139"/>
          <ac:spMkLst>
            <pc:docMk/>
            <pc:sldMk cId="3507088286" sldId="286"/>
            <ac:spMk id="21" creationId="{FE7B0037-D562-4025-B832-EE548AD7E7C5}"/>
          </ac:spMkLst>
        </pc:spChg>
        <pc:spChg chg="mod">
          <ac:chgData name="Huang, Richard" userId="S::rhuang320@gatech.edu::e04664da-28bc-421f-9bc6-043f3537a105" providerId="AD" clId="Web-{FEE70629-B404-454E-96F0-5B69F7B8D127}" dt="2022-02-01T15:53:03.990" v="137"/>
          <ac:spMkLst>
            <pc:docMk/>
            <pc:sldMk cId="3507088286" sldId="286"/>
            <ac:spMk id="22" creationId="{2C70DDE7-D303-481B-850E-0070B3A154DD}"/>
          </ac:spMkLst>
        </pc:spChg>
        <pc:spChg chg="mod">
          <ac:chgData name="Huang, Richard" userId="S::rhuang320@gatech.edu::e04664da-28bc-421f-9bc6-043f3537a105" providerId="AD" clId="Web-{FEE70629-B404-454E-96F0-5B69F7B8D127}" dt="2022-02-01T15:53:04.162" v="138"/>
          <ac:spMkLst>
            <pc:docMk/>
            <pc:sldMk cId="3507088286" sldId="286"/>
            <ac:spMk id="23" creationId="{EDF05F3D-284A-4BAC-B220-D6CEBE0F5B11}"/>
          </ac:spMkLst>
        </pc:spChg>
        <pc:spChg chg="mod">
          <ac:chgData name="Huang, Richard" userId="S::rhuang320@gatech.edu::e04664da-28bc-421f-9bc6-043f3537a105" providerId="AD" clId="Web-{FEE70629-B404-454E-96F0-5B69F7B8D127}" dt="2022-02-01T15:45:44.088" v="62" actId="1076"/>
          <ac:spMkLst>
            <pc:docMk/>
            <pc:sldMk cId="3507088286" sldId="286"/>
            <ac:spMk id="24" creationId="{293C5922-3403-40F3-87EF-3CCE5A4AFBD2}"/>
          </ac:spMkLst>
        </pc:spChg>
        <pc:spChg chg="mod">
          <ac:chgData name="Huang, Richard" userId="S::rhuang320@gatech.edu::e04664da-28bc-421f-9bc6-043f3537a105" providerId="AD" clId="Web-{FEE70629-B404-454E-96F0-5B69F7B8D127}" dt="2022-02-01T15:45:48.245" v="64" actId="1076"/>
          <ac:spMkLst>
            <pc:docMk/>
            <pc:sldMk cId="3507088286" sldId="286"/>
            <ac:spMk id="25" creationId="{74CE8ACC-7686-4326-9AFC-9E3674E23B28}"/>
          </ac:spMkLst>
        </pc:spChg>
        <pc:spChg chg="mod">
          <ac:chgData name="Huang, Richard" userId="S::rhuang320@gatech.edu::e04664da-28bc-421f-9bc6-043f3537a105" providerId="AD" clId="Web-{FEE70629-B404-454E-96F0-5B69F7B8D127}" dt="2022-02-01T15:52:58.537" v="133"/>
          <ac:spMkLst>
            <pc:docMk/>
            <pc:sldMk cId="3507088286" sldId="286"/>
            <ac:spMk id="26" creationId="{BF8432D0-3261-43F2-9C0B-55BE8F034550}"/>
          </ac:spMkLst>
        </pc:spChg>
        <pc:spChg chg="mod">
          <ac:chgData name="Huang, Richard" userId="S::rhuang320@gatech.edu::e04664da-28bc-421f-9bc6-043f3537a105" providerId="AD" clId="Web-{FEE70629-B404-454E-96F0-5B69F7B8D127}" dt="2022-02-01T15:52:58.709" v="134"/>
          <ac:spMkLst>
            <pc:docMk/>
            <pc:sldMk cId="3507088286" sldId="286"/>
            <ac:spMk id="27" creationId="{073EE087-2A62-4A7F-9C37-C5BA2DD26E58}"/>
          </ac:spMkLst>
        </pc:spChg>
        <pc:spChg chg="add mod">
          <ac:chgData name="Huang, Richard" userId="S::rhuang320@gatech.edu::e04664da-28bc-421f-9bc6-043f3537a105" providerId="AD" clId="Web-{FEE70629-B404-454E-96F0-5B69F7B8D127}" dt="2022-02-01T15:49:32.500" v="109" actId="14100"/>
          <ac:spMkLst>
            <pc:docMk/>
            <pc:sldMk cId="3507088286" sldId="286"/>
            <ac:spMk id="28" creationId="{136130CA-C64A-4E0E-880B-D61D38FEB868}"/>
          </ac:spMkLst>
        </pc:spChg>
        <pc:spChg chg="add mod">
          <ac:chgData name="Huang, Richard" userId="S::rhuang320@gatech.edu::e04664da-28bc-421f-9bc6-043f3537a105" providerId="AD" clId="Web-{FEE70629-B404-454E-96F0-5B69F7B8D127}" dt="2022-02-01T15:49:42.344" v="112" actId="1076"/>
          <ac:spMkLst>
            <pc:docMk/>
            <pc:sldMk cId="3507088286" sldId="286"/>
            <ac:spMk id="29" creationId="{6C8A208D-4986-4CB9-88A6-AA752BD03318}"/>
          </ac:spMkLst>
        </pc:spChg>
        <pc:spChg chg="add mod">
          <ac:chgData name="Huang, Richard" userId="S::rhuang320@gatech.edu::e04664da-28bc-421f-9bc6-043f3537a105" providerId="AD" clId="Web-{FEE70629-B404-454E-96F0-5B69F7B8D127}" dt="2022-02-01T15:51:14.878" v="127" actId="20577"/>
          <ac:spMkLst>
            <pc:docMk/>
            <pc:sldMk cId="3507088286" sldId="286"/>
            <ac:spMk id="30" creationId="{E2172F7E-D8FC-4029-8BCE-E6DBD634FF21}"/>
          </ac:spMkLst>
        </pc:spChg>
        <pc:spChg chg="add mod">
          <ac:chgData name="Huang, Richard" userId="S::rhuang320@gatech.edu::e04664da-28bc-421f-9bc6-043f3537a105" providerId="AD" clId="Web-{FEE70629-B404-454E-96F0-5B69F7B8D127}" dt="2022-02-01T16:04:02.554" v="360" actId="1076"/>
          <ac:spMkLst>
            <pc:docMk/>
            <pc:sldMk cId="3507088286" sldId="286"/>
            <ac:spMk id="33" creationId="{398E9452-29E2-4CEB-A4FA-F22132BEE078}"/>
          </ac:spMkLst>
        </pc:spChg>
        <pc:spChg chg="add mod">
          <ac:chgData name="Huang, Richard" userId="S::rhuang320@gatech.edu::e04664da-28bc-421f-9bc6-043f3537a105" providerId="AD" clId="Web-{FEE70629-B404-454E-96F0-5B69F7B8D127}" dt="2022-02-01T16:03:58.835" v="359" actId="20577"/>
          <ac:spMkLst>
            <pc:docMk/>
            <pc:sldMk cId="3507088286" sldId="286"/>
            <ac:spMk id="35" creationId="{39900658-99DD-403A-BAC2-A3DD43D36A64}"/>
          </ac:spMkLst>
        </pc:spChg>
        <pc:grpChg chg="add">
          <ac:chgData name="Huang, Richard" userId="S::rhuang320@gatech.edu::e04664da-28bc-421f-9bc6-043f3537a105" providerId="AD" clId="Web-{FEE70629-B404-454E-96F0-5B69F7B8D127}" dt="2022-02-01T15:52:06.661" v="129"/>
          <ac:grpSpMkLst>
            <pc:docMk/>
            <pc:sldMk cId="3507088286" sldId="286"/>
            <ac:grpSpMk id="11" creationId="{F1DDA6B8-17CB-4CA4-9A92-34A45284AA3B}"/>
          </ac:grpSpMkLst>
        </pc:grpChg>
        <pc:grpChg chg="mod">
          <ac:chgData name="Huang, Richard" userId="S::rhuang320@gatech.edu::e04664da-28bc-421f-9bc6-043f3537a105" providerId="AD" clId="Web-{FEE70629-B404-454E-96F0-5B69F7B8D127}" dt="2022-02-01T15:47:12.997" v="86" actId="1076"/>
          <ac:grpSpMkLst>
            <pc:docMk/>
            <pc:sldMk cId="3507088286" sldId="286"/>
            <ac:grpSpMk id="12" creationId="{B77BEA8D-5887-457D-BC1D-F8DA36770777}"/>
          </ac:grpSpMkLst>
        </pc:grpChg>
        <pc:grpChg chg="add del mod">
          <ac:chgData name="Huang, Richard" userId="S::rhuang320@gatech.edu::e04664da-28bc-421f-9bc6-043f3537a105" providerId="AD" clId="Web-{FEE70629-B404-454E-96F0-5B69F7B8D127}" dt="2022-02-01T15:59:55.829" v="291"/>
          <ac:grpSpMkLst>
            <pc:docMk/>
            <pc:sldMk cId="3507088286" sldId="286"/>
            <ac:grpSpMk id="31" creationId="{001B17BD-3B10-4417-AABD-588AB4B88249}"/>
          </ac:grpSpMkLst>
        </pc:grpChg>
        <pc:picChg chg="del">
          <ac:chgData name="Huang, Richard" userId="S::rhuang320@gatech.edu::e04664da-28bc-421f-9bc6-043f3537a105" providerId="AD" clId="Web-{FEE70629-B404-454E-96F0-5B69F7B8D127}" dt="2022-02-01T15:42:01.473" v="0"/>
          <ac:picMkLst>
            <pc:docMk/>
            <pc:sldMk cId="3507088286" sldId="286"/>
            <ac:picMk id="4" creationId="{4C2CB1A1-F115-4491-B33E-67AD56DEBAA6}"/>
          </ac:picMkLst>
        </pc:picChg>
        <pc:picChg chg="add del mod">
          <ac:chgData name="Huang, Richard" userId="S::rhuang320@gatech.edu::e04664da-28bc-421f-9bc6-043f3537a105" providerId="AD" clId="Web-{FEE70629-B404-454E-96F0-5B69F7B8D127}" dt="2022-02-01T15:42:53.350" v="6"/>
          <ac:picMkLst>
            <pc:docMk/>
            <pc:sldMk cId="3507088286" sldId="286"/>
            <ac:picMk id="5" creationId="{185142F8-7CAC-474E-81D4-72EA62044BE2}"/>
          </ac:picMkLst>
        </pc:picChg>
        <pc:picChg chg="add mod">
          <ac:chgData name="Huang, Richard" userId="S::rhuang320@gatech.edu::e04664da-28bc-421f-9bc6-043f3537a105" providerId="AD" clId="Web-{FEE70629-B404-454E-96F0-5B69F7B8D127}" dt="2022-02-01T16:04:07.679" v="361" actId="1076"/>
          <ac:picMkLst>
            <pc:docMk/>
            <pc:sldMk cId="3507088286" sldId="286"/>
            <ac:picMk id="6" creationId="{34384FFD-D37A-421C-8A53-F6D3FCCF0FFF}"/>
          </ac:picMkLst>
        </pc:picChg>
      </pc:sldChg>
      <pc:sldChg chg="modNotes">
        <pc:chgData name="Huang, Richard" userId="S::rhuang320@gatech.edu::e04664da-28bc-421f-9bc6-043f3537a105" providerId="AD" clId="Web-{FEE70629-B404-454E-96F0-5B69F7B8D127}" dt="2022-02-01T16:23:40.021" v="565"/>
        <pc:sldMkLst>
          <pc:docMk/>
          <pc:sldMk cId="2455070901" sldId="288"/>
        </pc:sldMkLst>
      </pc:sldChg>
      <pc:sldChg chg="addSp modSp add replId">
        <pc:chgData name="Huang, Richard" userId="S::rhuang320@gatech.edu::e04664da-28bc-421f-9bc6-043f3537a105" providerId="AD" clId="Web-{FEE70629-B404-454E-96F0-5B69F7B8D127}" dt="2022-02-01T16:01:04.205" v="315" actId="20577"/>
        <pc:sldMkLst>
          <pc:docMk/>
          <pc:sldMk cId="1665056413" sldId="301"/>
        </pc:sldMkLst>
        <pc:spChg chg="mod">
          <ac:chgData name="Huang, Richard" userId="S::rhuang320@gatech.edu::e04664da-28bc-421f-9bc6-043f3537a105" providerId="AD" clId="Web-{FEE70629-B404-454E-96F0-5B69F7B8D127}" dt="2022-02-01T16:01:04.205" v="315" actId="20577"/>
          <ac:spMkLst>
            <pc:docMk/>
            <pc:sldMk cId="1665056413" sldId="301"/>
            <ac:spMk id="2" creationId="{1C891FE5-E529-4C34-9973-4280DC558A6D}"/>
          </ac:spMkLst>
        </pc:spChg>
        <pc:spChg chg="mod">
          <ac:chgData name="Huang, Richard" userId="S::rhuang320@gatech.edu::e04664da-28bc-421f-9bc6-043f3537a105" providerId="AD" clId="Web-{FEE70629-B404-454E-96F0-5B69F7B8D127}" dt="2022-02-01T15:57:58.482" v="262" actId="14100"/>
          <ac:spMkLst>
            <pc:docMk/>
            <pc:sldMk cId="1665056413" sldId="301"/>
            <ac:spMk id="3" creationId="{9A221150-2C06-4B6B-8247-9DC970B98EB0}"/>
          </ac:spMkLst>
        </pc:spChg>
        <pc:spChg chg="mod">
          <ac:chgData name="Huang, Richard" userId="S::rhuang320@gatech.edu::e04664da-28bc-421f-9bc6-043f3537a105" providerId="AD" clId="Web-{FEE70629-B404-454E-96F0-5B69F7B8D127}" dt="2022-02-01T15:56:12.745" v="189"/>
          <ac:spMkLst>
            <pc:docMk/>
            <pc:sldMk cId="1665056413" sldId="301"/>
            <ac:spMk id="12" creationId="{43AB174B-05D9-4028-A937-B15C1242CFC9}"/>
          </ac:spMkLst>
        </pc:spChg>
        <pc:spChg chg="mod">
          <ac:chgData name="Huang, Richard" userId="S::rhuang320@gatech.edu::e04664da-28bc-421f-9bc6-043f3537a105" providerId="AD" clId="Web-{FEE70629-B404-454E-96F0-5B69F7B8D127}" dt="2022-02-01T15:56:12.886" v="190"/>
          <ac:spMkLst>
            <pc:docMk/>
            <pc:sldMk cId="1665056413" sldId="301"/>
            <ac:spMk id="13" creationId="{E5148585-DD51-4995-BD88-9973D56F8565}"/>
          </ac:spMkLst>
        </pc:spChg>
        <pc:spChg chg="mod">
          <ac:chgData name="Huang, Richard" userId="S::rhuang320@gatech.edu::e04664da-28bc-421f-9bc6-043f3537a105" providerId="AD" clId="Web-{FEE70629-B404-454E-96F0-5B69F7B8D127}" dt="2022-02-01T15:56:13.057" v="191"/>
          <ac:spMkLst>
            <pc:docMk/>
            <pc:sldMk cId="1665056413" sldId="301"/>
            <ac:spMk id="14" creationId="{58B05E1A-FE1D-41B6-8CCA-BBD933594C75}"/>
          </ac:spMkLst>
        </pc:spChg>
        <pc:spChg chg="mod">
          <ac:chgData name="Huang, Richard" userId="S::rhuang320@gatech.edu::e04664da-28bc-421f-9bc6-043f3537a105" providerId="AD" clId="Web-{FEE70629-B404-454E-96F0-5B69F7B8D127}" dt="2022-02-01T15:56:13.229" v="192"/>
          <ac:spMkLst>
            <pc:docMk/>
            <pc:sldMk cId="1665056413" sldId="301"/>
            <ac:spMk id="15" creationId="{93B036E0-275C-40DB-AD7F-6E6A56E0E9DF}"/>
          </ac:spMkLst>
        </pc:spChg>
        <pc:spChg chg="mod">
          <ac:chgData name="Huang, Richard" userId="S::rhuang320@gatech.edu::e04664da-28bc-421f-9bc6-043f3537a105" providerId="AD" clId="Web-{FEE70629-B404-454E-96F0-5B69F7B8D127}" dt="2022-02-01T15:56:12.401" v="187"/>
          <ac:spMkLst>
            <pc:docMk/>
            <pc:sldMk cId="1665056413" sldId="301"/>
            <ac:spMk id="21" creationId="{82BDB422-7290-4D20-9701-224FCD9EAB07}"/>
          </ac:spMkLst>
        </pc:spChg>
        <pc:spChg chg="mod">
          <ac:chgData name="Huang, Richard" userId="S::rhuang320@gatech.edu::e04664da-28bc-421f-9bc6-043f3537a105" providerId="AD" clId="Web-{FEE70629-B404-454E-96F0-5B69F7B8D127}" dt="2022-02-01T15:56:12.573" v="188"/>
          <ac:spMkLst>
            <pc:docMk/>
            <pc:sldMk cId="1665056413" sldId="301"/>
            <ac:spMk id="22" creationId="{75305AA3-11FB-44E7-AB89-D491759262D4}"/>
          </ac:spMkLst>
        </pc:spChg>
        <pc:spChg chg="mod">
          <ac:chgData name="Huang, Richard" userId="S::rhuang320@gatech.edu::e04664da-28bc-421f-9bc6-043f3537a105" providerId="AD" clId="Web-{FEE70629-B404-454E-96F0-5B69F7B8D127}" dt="2022-02-01T15:56:12.089" v="185"/>
          <ac:spMkLst>
            <pc:docMk/>
            <pc:sldMk cId="1665056413" sldId="301"/>
            <ac:spMk id="23" creationId="{49C3DDDA-F5A2-494A-BBFA-FF2C58A8F25D}"/>
          </ac:spMkLst>
        </pc:spChg>
        <pc:spChg chg="mod">
          <ac:chgData name="Huang, Richard" userId="S::rhuang320@gatech.edu::e04664da-28bc-421f-9bc6-043f3537a105" providerId="AD" clId="Web-{FEE70629-B404-454E-96F0-5B69F7B8D127}" dt="2022-02-01T15:56:12.261" v="186"/>
          <ac:spMkLst>
            <pc:docMk/>
            <pc:sldMk cId="1665056413" sldId="301"/>
            <ac:spMk id="24" creationId="{FBDDEE7D-49F0-4C36-B468-0ACF8DC0FA86}"/>
          </ac:spMkLst>
        </pc:spChg>
        <pc:spChg chg="mod">
          <ac:chgData name="Huang, Richard" userId="S::rhuang320@gatech.edu::e04664da-28bc-421f-9bc6-043f3537a105" providerId="AD" clId="Web-{FEE70629-B404-454E-96F0-5B69F7B8D127}" dt="2022-02-01T15:56:11.792" v="183"/>
          <ac:spMkLst>
            <pc:docMk/>
            <pc:sldMk cId="1665056413" sldId="301"/>
            <ac:spMk id="25" creationId="{FB4DE990-3FF2-46BB-87E6-C87BB75E97F8}"/>
          </ac:spMkLst>
        </pc:spChg>
        <pc:spChg chg="mod">
          <ac:chgData name="Huang, Richard" userId="S::rhuang320@gatech.edu::e04664da-28bc-421f-9bc6-043f3537a105" providerId="AD" clId="Web-{FEE70629-B404-454E-96F0-5B69F7B8D127}" dt="2022-02-01T15:56:11.948" v="184"/>
          <ac:spMkLst>
            <pc:docMk/>
            <pc:sldMk cId="1665056413" sldId="301"/>
            <ac:spMk id="26" creationId="{5EB0DD1B-E713-4145-A071-1138029AF874}"/>
          </ac:spMkLst>
        </pc:spChg>
        <pc:spChg chg="mod">
          <ac:chgData name="Huang, Richard" userId="S::rhuang320@gatech.edu::e04664da-28bc-421f-9bc6-043f3537a105" providerId="AD" clId="Web-{FEE70629-B404-454E-96F0-5B69F7B8D127}" dt="2022-02-01T15:56:11.479" v="181"/>
          <ac:spMkLst>
            <pc:docMk/>
            <pc:sldMk cId="1665056413" sldId="301"/>
            <ac:spMk id="27" creationId="{E498C591-62E0-4E72-BC87-ABB2DAE1B833}"/>
          </ac:spMkLst>
        </pc:spChg>
        <pc:spChg chg="mod">
          <ac:chgData name="Huang, Richard" userId="S::rhuang320@gatech.edu::e04664da-28bc-421f-9bc6-043f3537a105" providerId="AD" clId="Web-{FEE70629-B404-454E-96F0-5B69F7B8D127}" dt="2022-02-01T15:56:11.636" v="182"/>
          <ac:spMkLst>
            <pc:docMk/>
            <pc:sldMk cId="1665056413" sldId="301"/>
            <ac:spMk id="28" creationId="{F9BDB3BA-B2E6-4F20-B01A-A884545B3610}"/>
          </ac:spMkLst>
        </pc:spChg>
        <pc:spChg chg="mod">
          <ac:chgData name="Huang, Richard" userId="S::rhuang320@gatech.edu::e04664da-28bc-421f-9bc6-043f3537a105" providerId="AD" clId="Web-{FEE70629-B404-454E-96F0-5B69F7B8D127}" dt="2022-02-01T15:56:11.182" v="179"/>
          <ac:spMkLst>
            <pc:docMk/>
            <pc:sldMk cId="1665056413" sldId="301"/>
            <ac:spMk id="29" creationId="{FF319B41-D358-4745-8E94-0F5B7B2C632D}"/>
          </ac:spMkLst>
        </pc:spChg>
        <pc:spChg chg="mod">
          <ac:chgData name="Huang, Richard" userId="S::rhuang320@gatech.edu::e04664da-28bc-421f-9bc6-043f3537a105" providerId="AD" clId="Web-{FEE70629-B404-454E-96F0-5B69F7B8D127}" dt="2022-02-01T15:56:11.339" v="180"/>
          <ac:spMkLst>
            <pc:docMk/>
            <pc:sldMk cId="1665056413" sldId="301"/>
            <ac:spMk id="30" creationId="{9AB1AB52-D2F2-4B69-A255-3468FD0BA1CF}"/>
          </ac:spMkLst>
        </pc:spChg>
        <pc:spChg chg="add mod">
          <ac:chgData name="Huang, Richard" userId="S::rhuang320@gatech.edu::e04664da-28bc-421f-9bc6-043f3537a105" providerId="AD" clId="Web-{FEE70629-B404-454E-96F0-5B69F7B8D127}" dt="2022-02-01T15:58:42.764" v="282" actId="1076"/>
          <ac:spMkLst>
            <pc:docMk/>
            <pc:sldMk cId="1665056413" sldId="301"/>
            <ac:spMk id="31" creationId="{49254BF8-296B-4F0B-8AD6-32EEB18F9DAD}"/>
          </ac:spMkLst>
        </pc:spChg>
        <pc:grpChg chg="mod">
          <ac:chgData name="Huang, Richard" userId="S::rhuang320@gatech.edu::e04664da-28bc-421f-9bc6-043f3537a105" providerId="AD" clId="Web-{FEE70629-B404-454E-96F0-5B69F7B8D127}" dt="2022-02-01T15:59:13.812" v="289" actId="1076"/>
          <ac:grpSpMkLst>
            <pc:docMk/>
            <pc:sldMk cId="1665056413" sldId="301"/>
            <ac:grpSpMk id="5" creationId="{E0111D99-FAC7-4209-85AE-E16992953A98}"/>
          </ac:grpSpMkLst>
        </pc:grpChg>
        <pc:grpChg chg="add mod">
          <ac:chgData name="Huang, Richard" userId="S::rhuang320@gatech.edu::e04664da-28bc-421f-9bc6-043f3537a105" providerId="AD" clId="Web-{FEE70629-B404-454E-96F0-5B69F7B8D127}" dt="2022-02-01T15:59:29.781" v="290" actId="1076"/>
          <ac:grpSpMkLst>
            <pc:docMk/>
            <pc:sldMk cId="1665056413" sldId="301"/>
            <ac:grpSpMk id="7" creationId="{77748AF5-1C87-416C-880C-2147D2751A4B}"/>
          </ac:grpSpMkLst>
        </pc:grpChg>
      </pc:sldChg>
    </pc:docChg>
  </pc:docChgLst>
  <pc:docChgLst>
    <pc:chgData name="Huang, Richard" userId="S::rhuang320@gatech.edu::e04664da-28bc-421f-9bc6-043f3537a105" providerId="AD" clId="Web-{DD496D47-9A55-4184-A70C-00C2D1E535A4}"/>
    <pc:docChg chg="modSld">
      <pc:chgData name="Huang, Richard" userId="S::rhuang320@gatech.edu::e04664da-28bc-421f-9bc6-043f3537a105" providerId="AD" clId="Web-{DD496D47-9A55-4184-A70C-00C2D1E535A4}" dt="2022-02-02T14:21:49.716" v="8" actId="20577"/>
      <pc:docMkLst>
        <pc:docMk/>
      </pc:docMkLst>
      <pc:sldChg chg="modSp">
        <pc:chgData name="Huang, Richard" userId="S::rhuang320@gatech.edu::e04664da-28bc-421f-9bc6-043f3537a105" providerId="AD" clId="Web-{DD496D47-9A55-4184-A70C-00C2D1E535A4}" dt="2022-02-02T14:21:49.716" v="8" actId="20577"/>
        <pc:sldMkLst>
          <pc:docMk/>
          <pc:sldMk cId="22047171" sldId="267"/>
        </pc:sldMkLst>
        <pc:spChg chg="mod">
          <ac:chgData name="Huang, Richard" userId="S::rhuang320@gatech.edu::e04664da-28bc-421f-9bc6-043f3537a105" providerId="AD" clId="Web-{DD496D47-9A55-4184-A70C-00C2D1E535A4}" dt="2022-02-02T14:21:49.716" v="8" actId="20577"/>
          <ac:spMkLst>
            <pc:docMk/>
            <pc:sldMk cId="22047171" sldId="267"/>
            <ac:spMk id="3" creationId="{09069A5E-5EE9-4C59-B0B5-9AE173453CD9}"/>
          </ac:spMkLst>
        </pc:spChg>
      </pc:sldChg>
      <pc:sldChg chg="modSp">
        <pc:chgData name="Huang, Richard" userId="S::rhuang320@gatech.edu::e04664da-28bc-421f-9bc6-043f3537a105" providerId="AD" clId="Web-{DD496D47-9A55-4184-A70C-00C2D1E535A4}" dt="2022-02-02T14:21:10.715" v="6" actId="20577"/>
        <pc:sldMkLst>
          <pc:docMk/>
          <pc:sldMk cId="1693976028" sldId="308"/>
        </pc:sldMkLst>
        <pc:spChg chg="mod">
          <ac:chgData name="Huang, Richard" userId="S::rhuang320@gatech.edu::e04664da-28bc-421f-9bc6-043f3537a105" providerId="AD" clId="Web-{DD496D47-9A55-4184-A70C-00C2D1E535A4}" dt="2022-02-02T14:21:10.715" v="6" actId="20577"/>
          <ac:spMkLst>
            <pc:docMk/>
            <pc:sldMk cId="1693976028" sldId="308"/>
            <ac:spMk id="3" creationId="{781252CD-9E3B-4BA8-B35F-437FBE25FD8D}"/>
          </ac:spMkLst>
        </pc:spChg>
      </pc:sldChg>
    </pc:docChg>
  </pc:docChgLst>
  <pc:docChgLst>
    <pc:chgData name="Huang, Richard" userId="S::rhuang320@gatech.edu::e04664da-28bc-421f-9bc6-043f3537a105" providerId="AD" clId="Web-{116D9688-B27E-415D-8093-5239924D35A8}"/>
    <pc:docChg chg="modSld">
      <pc:chgData name="Huang, Richard" userId="S::rhuang320@gatech.edu::e04664da-28bc-421f-9bc6-043f3537a105" providerId="AD" clId="Web-{116D9688-B27E-415D-8093-5239924D35A8}" dt="2022-02-02T15:52:13.295" v="39"/>
      <pc:docMkLst>
        <pc:docMk/>
      </pc:docMkLst>
      <pc:sldChg chg="modSp modNotes">
        <pc:chgData name="Huang, Richard" userId="S::rhuang320@gatech.edu::e04664da-28bc-421f-9bc6-043f3537a105" providerId="AD" clId="Web-{116D9688-B27E-415D-8093-5239924D35A8}" dt="2022-02-02T15:52:13.295" v="39"/>
        <pc:sldMkLst>
          <pc:docMk/>
          <pc:sldMk cId="3507088286" sldId="286"/>
        </pc:sldMkLst>
        <pc:spChg chg="mod">
          <ac:chgData name="Huang, Richard" userId="S::rhuang320@gatech.edu::e04664da-28bc-421f-9bc6-043f3537a105" providerId="AD" clId="Web-{116D9688-B27E-415D-8093-5239924D35A8}" dt="2022-02-02T15:52:11.373" v="37" actId="20577"/>
          <ac:spMkLst>
            <pc:docMk/>
            <pc:sldMk cId="3507088286" sldId="286"/>
            <ac:spMk id="33" creationId="{398E9452-29E2-4CEB-A4FA-F22132BEE078}"/>
          </ac:spMkLst>
        </pc:spChg>
      </pc:sldChg>
    </pc:docChg>
  </pc:docChgLst>
  <pc:docChgLst>
    <pc:chgData name="Huang, Richard" userId="S::rhuang320@gatech.edu::e04664da-28bc-421f-9bc6-043f3537a105" providerId="AD" clId="Web-{08307FC9-BDB2-4371-B432-1285151DD790}"/>
    <pc:docChg chg="modSld">
      <pc:chgData name="Huang, Richard" userId="S::rhuang320@gatech.edu::e04664da-28bc-421f-9bc6-043f3537a105" providerId="AD" clId="Web-{08307FC9-BDB2-4371-B432-1285151DD790}" dt="2022-01-28T14:43:14.540" v="5" actId="20577"/>
      <pc:docMkLst>
        <pc:docMk/>
      </pc:docMkLst>
      <pc:sldChg chg="modSp">
        <pc:chgData name="Huang, Richard" userId="S::rhuang320@gatech.edu::e04664da-28bc-421f-9bc6-043f3537a105" providerId="AD" clId="Web-{08307FC9-BDB2-4371-B432-1285151DD790}" dt="2022-01-28T14:43:14.540" v="5" actId="20577"/>
        <pc:sldMkLst>
          <pc:docMk/>
          <pc:sldMk cId="3564116883" sldId="260"/>
        </pc:sldMkLst>
        <pc:spChg chg="mod">
          <ac:chgData name="Huang, Richard" userId="S::rhuang320@gatech.edu::e04664da-28bc-421f-9bc6-043f3537a105" providerId="AD" clId="Web-{08307FC9-BDB2-4371-B432-1285151DD790}" dt="2022-01-28T14:43:14.540" v="5" actId="20577"/>
          <ac:spMkLst>
            <pc:docMk/>
            <pc:sldMk cId="3564116883" sldId="260"/>
            <ac:spMk id="2" creationId="{6C4A0D35-80D4-4E44-AE4F-8E32E3F8603F}"/>
          </ac:spMkLst>
        </pc:spChg>
      </pc:sldChg>
    </pc:docChg>
  </pc:docChgLst>
  <pc:docChgLst>
    <pc:chgData name="Baddam, Seema" userId="S::sbaddam8@gatech.edu::4e9c68b8-7428-4d2c-a51e-a1a53134f6ac" providerId="AD" clId="Web-{725C51CD-FA4F-49C5-8A9A-1811F71AD87A}"/>
    <pc:docChg chg="modSld">
      <pc:chgData name="Baddam, Seema" userId="S::sbaddam8@gatech.edu::4e9c68b8-7428-4d2c-a51e-a1a53134f6ac" providerId="AD" clId="Web-{725C51CD-FA4F-49C5-8A9A-1811F71AD87A}" dt="2022-02-01T00:57:37.842" v="58" actId="20577"/>
      <pc:docMkLst>
        <pc:docMk/>
      </pc:docMkLst>
      <pc:sldChg chg="modSp">
        <pc:chgData name="Baddam, Seema" userId="S::sbaddam8@gatech.edu::4e9c68b8-7428-4d2c-a51e-a1a53134f6ac" providerId="AD" clId="Web-{725C51CD-FA4F-49C5-8A9A-1811F71AD87A}" dt="2022-02-01T00:50:41.225" v="36" actId="20577"/>
        <pc:sldMkLst>
          <pc:docMk/>
          <pc:sldMk cId="411136859" sldId="284"/>
        </pc:sldMkLst>
        <pc:spChg chg="mod">
          <ac:chgData name="Baddam, Seema" userId="S::sbaddam8@gatech.edu::4e9c68b8-7428-4d2c-a51e-a1a53134f6ac" providerId="AD" clId="Web-{725C51CD-FA4F-49C5-8A9A-1811F71AD87A}" dt="2022-02-01T00:50:41.225" v="36" actId="20577"/>
          <ac:spMkLst>
            <pc:docMk/>
            <pc:sldMk cId="411136859" sldId="284"/>
            <ac:spMk id="3" creationId="{C9E8500E-4267-4258-981B-32CC6919606B}"/>
          </ac:spMkLst>
        </pc:spChg>
      </pc:sldChg>
      <pc:sldChg chg="modSp">
        <pc:chgData name="Baddam, Seema" userId="S::sbaddam8@gatech.edu::4e9c68b8-7428-4d2c-a51e-a1a53134f6ac" providerId="AD" clId="Web-{725C51CD-FA4F-49C5-8A9A-1811F71AD87A}" dt="2022-02-01T00:57:37.842" v="58" actId="20577"/>
        <pc:sldMkLst>
          <pc:docMk/>
          <pc:sldMk cId="3345652213" sldId="295"/>
        </pc:sldMkLst>
        <pc:spChg chg="mod">
          <ac:chgData name="Baddam, Seema" userId="S::sbaddam8@gatech.edu::4e9c68b8-7428-4d2c-a51e-a1a53134f6ac" providerId="AD" clId="Web-{725C51CD-FA4F-49C5-8A9A-1811F71AD87A}" dt="2022-02-01T00:57:37.842" v="58" actId="20577"/>
          <ac:spMkLst>
            <pc:docMk/>
            <pc:sldMk cId="3345652213" sldId="295"/>
            <ac:spMk id="3" creationId="{C9E8500E-4267-4258-981B-32CC6919606B}"/>
          </ac:spMkLst>
        </pc:spChg>
      </pc:sldChg>
    </pc:docChg>
  </pc:docChgLst>
  <pc:docChgLst>
    <pc:chgData name="Huang, Richard" userId="S::rhuang320@gatech.edu::e04664da-28bc-421f-9bc6-043f3537a105" providerId="AD" clId="Web-{54EA0187-9445-4AFC-B755-9BEE041A9AAB}"/>
    <pc:docChg chg="modSld">
      <pc:chgData name="Huang, Richard" userId="S::rhuang320@gatech.edu::e04664da-28bc-421f-9bc6-043f3537a105" providerId="AD" clId="Web-{54EA0187-9445-4AFC-B755-9BEE041A9AAB}" dt="2022-02-01T15:24:38.947" v="8" actId="1076"/>
      <pc:docMkLst>
        <pc:docMk/>
      </pc:docMkLst>
      <pc:sldChg chg="addSp delSp modSp">
        <pc:chgData name="Huang, Richard" userId="S::rhuang320@gatech.edu::e04664da-28bc-421f-9bc6-043f3537a105" providerId="AD" clId="Web-{54EA0187-9445-4AFC-B755-9BEE041A9AAB}" dt="2022-02-01T15:24:19.399" v="1"/>
        <pc:sldMkLst>
          <pc:docMk/>
          <pc:sldMk cId="309915794" sldId="283"/>
        </pc:sldMkLst>
        <pc:picChg chg="add del mod">
          <ac:chgData name="Huang, Richard" userId="S::rhuang320@gatech.edu::e04664da-28bc-421f-9bc6-043f3537a105" providerId="AD" clId="Web-{54EA0187-9445-4AFC-B755-9BEE041A9AAB}" dt="2022-02-01T15:24:19.399" v="1"/>
          <ac:picMkLst>
            <pc:docMk/>
            <pc:sldMk cId="309915794" sldId="283"/>
            <ac:picMk id="4" creationId="{F3326444-DF28-4283-91B5-B524B8B1CE6D}"/>
          </ac:picMkLst>
        </pc:picChg>
      </pc:sldChg>
      <pc:sldChg chg="addSp modSp">
        <pc:chgData name="Huang, Richard" userId="S::rhuang320@gatech.edu::e04664da-28bc-421f-9bc6-043f3537a105" providerId="AD" clId="Web-{54EA0187-9445-4AFC-B755-9BEE041A9AAB}" dt="2022-02-01T15:24:38.947" v="8" actId="1076"/>
        <pc:sldMkLst>
          <pc:docMk/>
          <pc:sldMk cId="2005291967" sldId="290"/>
        </pc:sldMkLst>
        <pc:picChg chg="add mod">
          <ac:chgData name="Huang, Richard" userId="S::rhuang320@gatech.edu::e04664da-28bc-421f-9bc6-043f3537a105" providerId="AD" clId="Web-{54EA0187-9445-4AFC-B755-9BEE041A9AAB}" dt="2022-02-01T15:24:36.838" v="7" actId="1076"/>
          <ac:picMkLst>
            <pc:docMk/>
            <pc:sldMk cId="2005291967" sldId="290"/>
            <ac:picMk id="4" creationId="{5C14A3F1-F01A-4A5A-B340-ADC338A5A64D}"/>
          </ac:picMkLst>
        </pc:picChg>
        <pc:picChg chg="mod">
          <ac:chgData name="Huang, Richard" userId="S::rhuang320@gatech.edu::e04664da-28bc-421f-9bc6-043f3537a105" providerId="AD" clId="Web-{54EA0187-9445-4AFC-B755-9BEE041A9AAB}" dt="2022-02-01T15:24:38.947" v="8" actId="1076"/>
          <ac:picMkLst>
            <pc:docMk/>
            <pc:sldMk cId="2005291967" sldId="290"/>
            <ac:picMk id="7" creationId="{EA2D0369-B839-431A-B999-A7AD6BCA009D}"/>
          </ac:picMkLst>
        </pc:picChg>
      </pc:sldChg>
    </pc:docChg>
  </pc:docChgLst>
  <pc:docChgLst>
    <pc:chgData name="Malik, Ananya" userId="S::amalik88@gatech.edu::922719a0-5261-42c2-a148-bef09c63b8bc" providerId="AD" clId="Web-{1E34DF4E-D8CA-4045-9FF3-070BC0454AAF}"/>
    <pc:docChg chg="addSld delSld modSld">
      <pc:chgData name="Malik, Ananya" userId="S::amalik88@gatech.edu::922719a0-5261-42c2-a148-bef09c63b8bc" providerId="AD" clId="Web-{1E34DF4E-D8CA-4045-9FF3-070BC0454AAF}" dt="2022-02-01T23:50:48.845" v="1467" actId="20577"/>
      <pc:docMkLst>
        <pc:docMk/>
      </pc:docMkLst>
      <pc:sldChg chg="mod modShow">
        <pc:chgData name="Malik, Ananya" userId="S::amalik88@gatech.edu::922719a0-5261-42c2-a148-bef09c63b8bc" providerId="AD" clId="Web-{1E34DF4E-D8CA-4045-9FF3-070BC0454AAF}" dt="2022-02-01T23:04:25.337" v="1104"/>
        <pc:sldMkLst>
          <pc:docMk/>
          <pc:sldMk cId="1390434226" sldId="262"/>
        </pc:sldMkLst>
      </pc:sldChg>
      <pc:sldChg chg="mod modShow">
        <pc:chgData name="Malik, Ananya" userId="S::amalik88@gatech.edu::922719a0-5261-42c2-a148-bef09c63b8bc" providerId="AD" clId="Web-{1E34DF4E-D8CA-4045-9FF3-070BC0454AAF}" dt="2022-02-01T23:04:28.493" v="1105"/>
        <pc:sldMkLst>
          <pc:docMk/>
          <pc:sldMk cId="2776436158" sldId="271"/>
        </pc:sldMkLst>
      </pc:sldChg>
      <pc:sldChg chg="mod modShow">
        <pc:chgData name="Malik, Ananya" userId="S::amalik88@gatech.edu::922719a0-5261-42c2-a148-bef09c63b8bc" providerId="AD" clId="Web-{1E34DF4E-D8CA-4045-9FF3-070BC0454AAF}" dt="2022-02-01T23:04:32.681" v="1107"/>
        <pc:sldMkLst>
          <pc:docMk/>
          <pc:sldMk cId="1826377076" sldId="272"/>
        </pc:sldMkLst>
      </pc:sldChg>
      <pc:sldChg chg="modSp mod modShow">
        <pc:chgData name="Malik, Ananya" userId="S::amalik88@gatech.edu::922719a0-5261-42c2-a148-bef09c63b8bc" providerId="AD" clId="Web-{1E34DF4E-D8CA-4045-9FF3-070BC0454AAF}" dt="2022-02-01T23:04:30.697" v="1106"/>
        <pc:sldMkLst>
          <pc:docMk/>
          <pc:sldMk cId="3368551377" sldId="275"/>
        </pc:sldMkLst>
        <pc:picChg chg="mod">
          <ac:chgData name="Malik, Ananya" userId="S::amalik88@gatech.edu::922719a0-5261-42c2-a148-bef09c63b8bc" providerId="AD" clId="Web-{1E34DF4E-D8CA-4045-9FF3-070BC0454AAF}" dt="2022-02-01T22:42:17.039" v="786" actId="14100"/>
          <ac:picMkLst>
            <pc:docMk/>
            <pc:sldMk cId="3368551377" sldId="275"/>
            <ac:picMk id="3" creationId="{B31FE5A0-4416-411E-AA8B-C8ADCD8F507A}"/>
          </ac:picMkLst>
        </pc:picChg>
      </pc:sldChg>
      <pc:sldChg chg="addSp delSp modSp new addAnim delAnim modAnim">
        <pc:chgData name="Malik, Ananya" userId="S::amalik88@gatech.edu::922719a0-5261-42c2-a148-bef09c63b8bc" providerId="AD" clId="Web-{1E34DF4E-D8CA-4045-9FF3-070BC0454AAF}" dt="2022-02-01T23:31:35.957" v="1414"/>
        <pc:sldMkLst>
          <pc:docMk/>
          <pc:sldMk cId="2418337940" sldId="304"/>
        </pc:sldMkLst>
        <pc:spChg chg="mod">
          <ac:chgData name="Malik, Ananya" userId="S::amalik88@gatech.edu::922719a0-5261-42c2-a148-bef09c63b8bc" providerId="AD" clId="Web-{1E34DF4E-D8CA-4045-9FF3-070BC0454AAF}" dt="2022-02-01T22:25:48.546" v="233" actId="20577"/>
          <ac:spMkLst>
            <pc:docMk/>
            <pc:sldMk cId="2418337940" sldId="304"/>
            <ac:spMk id="2" creationId="{8CE592E1-6F44-40D1-9052-A2117910924B}"/>
          </ac:spMkLst>
        </pc:spChg>
        <pc:spChg chg="mod">
          <ac:chgData name="Malik, Ananya" userId="S::amalik88@gatech.edu::922719a0-5261-42c2-a148-bef09c63b8bc" providerId="AD" clId="Web-{1E34DF4E-D8CA-4045-9FF3-070BC0454AAF}" dt="2022-02-01T22:20:57.336" v="67" actId="20577"/>
          <ac:spMkLst>
            <pc:docMk/>
            <pc:sldMk cId="2418337940" sldId="304"/>
            <ac:spMk id="3" creationId="{F68A9D4A-A829-45BB-A5FF-9774E67122A5}"/>
          </ac:spMkLst>
        </pc:spChg>
        <pc:spChg chg="add del mod">
          <ac:chgData name="Malik, Ananya" userId="S::amalik88@gatech.edu::922719a0-5261-42c2-a148-bef09c63b8bc" providerId="AD" clId="Web-{1E34DF4E-D8CA-4045-9FF3-070BC0454AAF}" dt="2022-02-01T22:20:02.147" v="33"/>
          <ac:spMkLst>
            <pc:docMk/>
            <pc:sldMk cId="2418337940" sldId="304"/>
            <ac:spMk id="4" creationId="{B369788E-C3C7-41E4-9981-F69AAC441D18}"/>
          </ac:spMkLst>
        </pc:spChg>
        <pc:spChg chg="add mod">
          <ac:chgData name="Malik, Ananya" userId="S::amalik88@gatech.edu::922719a0-5261-42c2-a148-bef09c63b8bc" providerId="AD" clId="Web-{1E34DF4E-D8CA-4045-9FF3-070BC0454AAF}" dt="2022-02-01T23:11:36.691" v="1230" actId="14100"/>
          <ac:spMkLst>
            <pc:docMk/>
            <pc:sldMk cId="2418337940" sldId="304"/>
            <ac:spMk id="5" creationId="{E1DE4106-1BCD-4904-93A6-527A2A056A97}"/>
          </ac:spMkLst>
        </pc:spChg>
        <pc:spChg chg="add mod">
          <ac:chgData name="Malik, Ananya" userId="S::amalik88@gatech.edu::922719a0-5261-42c2-a148-bef09c63b8bc" providerId="AD" clId="Web-{1E34DF4E-D8CA-4045-9FF3-070BC0454AAF}" dt="2022-02-01T22:21:39.868" v="97" actId="20577"/>
          <ac:spMkLst>
            <pc:docMk/>
            <pc:sldMk cId="2418337940" sldId="304"/>
            <ac:spMk id="6" creationId="{EEA03ED1-8753-4E84-91BB-C49ED195BEC6}"/>
          </ac:spMkLst>
        </pc:spChg>
        <pc:spChg chg="add mod">
          <ac:chgData name="Malik, Ananya" userId="S::amalik88@gatech.edu::922719a0-5261-42c2-a148-bef09c63b8bc" providerId="AD" clId="Web-{1E34DF4E-D8CA-4045-9FF3-070BC0454AAF}" dt="2022-02-01T22:24:36.654" v="204" actId="1076"/>
          <ac:spMkLst>
            <pc:docMk/>
            <pc:sldMk cId="2418337940" sldId="304"/>
            <ac:spMk id="7" creationId="{C52196D6-B736-443D-890F-1C275ACAD548}"/>
          </ac:spMkLst>
        </pc:spChg>
        <pc:spChg chg="add del">
          <ac:chgData name="Malik, Ananya" userId="S::amalik88@gatech.edu::922719a0-5261-42c2-a148-bef09c63b8bc" providerId="AD" clId="Web-{1E34DF4E-D8CA-4045-9FF3-070BC0454AAF}" dt="2022-02-01T22:21:03.680" v="71"/>
          <ac:spMkLst>
            <pc:docMk/>
            <pc:sldMk cId="2418337940" sldId="304"/>
            <ac:spMk id="8" creationId="{0A14FD06-2B9B-470A-9D99-B5466ED7F124}"/>
          </ac:spMkLst>
        </pc:spChg>
        <pc:spChg chg="add del">
          <ac:chgData name="Malik, Ananya" userId="S::amalik88@gatech.edu::922719a0-5261-42c2-a148-bef09c63b8bc" providerId="AD" clId="Web-{1E34DF4E-D8CA-4045-9FF3-070BC0454AAF}" dt="2022-02-01T22:21:49.712" v="99"/>
          <ac:spMkLst>
            <pc:docMk/>
            <pc:sldMk cId="2418337940" sldId="304"/>
            <ac:spMk id="9" creationId="{706CCD23-F248-4CAD-AD15-80B0D50C85EF}"/>
          </ac:spMkLst>
        </pc:spChg>
        <pc:spChg chg="add mod">
          <ac:chgData name="Malik, Ananya" userId="S::amalik88@gatech.edu::922719a0-5261-42c2-a148-bef09c63b8bc" providerId="AD" clId="Web-{1E34DF4E-D8CA-4045-9FF3-070BC0454AAF}" dt="2022-02-01T23:11:29.426" v="1229" actId="14100"/>
          <ac:spMkLst>
            <pc:docMk/>
            <pc:sldMk cId="2418337940" sldId="304"/>
            <ac:spMk id="10" creationId="{8525D5BF-E0CE-4FC5-83B5-59ED943D9A72}"/>
          </ac:spMkLst>
        </pc:spChg>
        <pc:spChg chg="add mod">
          <ac:chgData name="Malik, Ananya" userId="S::amalik88@gatech.edu::922719a0-5261-42c2-a148-bef09c63b8bc" providerId="AD" clId="Web-{1E34DF4E-D8CA-4045-9FF3-070BC0454AAF}" dt="2022-02-01T23:11:23.754" v="1228" actId="14100"/>
          <ac:spMkLst>
            <pc:docMk/>
            <pc:sldMk cId="2418337940" sldId="304"/>
            <ac:spMk id="11" creationId="{06897B24-20A2-4B09-B50E-C2E332B26A72}"/>
          </ac:spMkLst>
        </pc:spChg>
        <pc:spChg chg="add mod">
          <ac:chgData name="Malik, Ananya" userId="S::amalik88@gatech.edu::922719a0-5261-42c2-a148-bef09c63b8bc" providerId="AD" clId="Web-{1E34DF4E-D8CA-4045-9FF3-070BC0454AAF}" dt="2022-02-01T23:11:19.519" v="1227" actId="14100"/>
          <ac:spMkLst>
            <pc:docMk/>
            <pc:sldMk cId="2418337940" sldId="304"/>
            <ac:spMk id="12" creationId="{6D128EBB-9BF3-46A2-9AA1-BFAE16DA601D}"/>
          </ac:spMkLst>
        </pc:spChg>
        <pc:spChg chg="add del">
          <ac:chgData name="Malik, Ananya" userId="S::amalik88@gatech.edu::922719a0-5261-42c2-a148-bef09c63b8bc" providerId="AD" clId="Web-{1E34DF4E-D8CA-4045-9FF3-070BC0454AAF}" dt="2022-02-01T22:24:51.592" v="208"/>
          <ac:spMkLst>
            <pc:docMk/>
            <pc:sldMk cId="2418337940" sldId="304"/>
            <ac:spMk id="13" creationId="{9AC66C90-BDED-44ED-8676-FD38A8638D7D}"/>
          </ac:spMkLst>
        </pc:spChg>
        <pc:spChg chg="add mod">
          <ac:chgData name="Malik, Ananya" userId="S::amalik88@gatech.edu::922719a0-5261-42c2-a148-bef09c63b8bc" providerId="AD" clId="Web-{1E34DF4E-D8CA-4045-9FF3-070BC0454AAF}" dt="2022-02-01T22:25:06.983" v="223" actId="20577"/>
          <ac:spMkLst>
            <pc:docMk/>
            <pc:sldMk cId="2418337940" sldId="304"/>
            <ac:spMk id="14" creationId="{0325BEF2-9A41-424E-99AC-2578F6AFC651}"/>
          </ac:spMkLst>
        </pc:spChg>
        <pc:spChg chg="add mod">
          <ac:chgData name="Malik, Ananya" userId="S::amalik88@gatech.edu::922719a0-5261-42c2-a148-bef09c63b8bc" providerId="AD" clId="Web-{1E34DF4E-D8CA-4045-9FF3-070BC0454AAF}" dt="2022-02-01T22:25:54.327" v="235" actId="1076"/>
          <ac:spMkLst>
            <pc:docMk/>
            <pc:sldMk cId="2418337940" sldId="304"/>
            <ac:spMk id="15" creationId="{BA2BB529-0A83-4D13-84CF-470B5655F433}"/>
          </ac:spMkLst>
        </pc:spChg>
        <pc:spChg chg="add mod">
          <ac:chgData name="Malik, Ananya" userId="S::amalik88@gatech.edu::922719a0-5261-42c2-a148-bef09c63b8bc" providerId="AD" clId="Web-{1E34DF4E-D8CA-4045-9FF3-070BC0454AAF}" dt="2022-02-01T23:11:46.629" v="1231" actId="14100"/>
          <ac:spMkLst>
            <pc:docMk/>
            <pc:sldMk cId="2418337940" sldId="304"/>
            <ac:spMk id="16" creationId="{AE5F59E0-7AE7-407E-8D6D-97A72EA7EC00}"/>
          </ac:spMkLst>
        </pc:spChg>
      </pc:sldChg>
      <pc:sldChg chg="addSp delSp modSp new">
        <pc:chgData name="Malik, Ananya" userId="S::amalik88@gatech.edu::922719a0-5261-42c2-a148-bef09c63b8bc" providerId="AD" clId="Web-{1E34DF4E-D8CA-4045-9FF3-070BC0454AAF}" dt="2022-02-01T23:43:51.116" v="1416"/>
        <pc:sldMkLst>
          <pc:docMk/>
          <pc:sldMk cId="4036763744" sldId="305"/>
        </pc:sldMkLst>
        <pc:spChg chg="mod">
          <ac:chgData name="Malik, Ananya" userId="S::amalik88@gatech.edu::922719a0-5261-42c2-a148-bef09c63b8bc" providerId="AD" clId="Web-{1E34DF4E-D8CA-4045-9FF3-070BC0454AAF}" dt="2022-02-01T23:19:36.408" v="1298" actId="20577"/>
          <ac:spMkLst>
            <pc:docMk/>
            <pc:sldMk cId="4036763744" sldId="305"/>
            <ac:spMk id="2" creationId="{C7FEDB35-C0B2-4DC7-BF73-21DD11B8BEE9}"/>
          </ac:spMkLst>
        </pc:spChg>
        <pc:spChg chg="add del mod">
          <ac:chgData name="Malik, Ananya" userId="S::amalik88@gatech.edu::922719a0-5261-42c2-a148-bef09c63b8bc" providerId="AD" clId="Web-{1E34DF4E-D8CA-4045-9FF3-070BC0454AAF}" dt="2022-02-01T22:30:33.475" v="287"/>
          <ac:spMkLst>
            <pc:docMk/>
            <pc:sldMk cId="4036763744" sldId="305"/>
            <ac:spMk id="3" creationId="{CB02F9E1-50D8-4BE5-B053-A43524E9F6A0}"/>
          </ac:spMkLst>
        </pc:spChg>
        <pc:spChg chg="add del mod">
          <ac:chgData name="Malik, Ananya" userId="S::amalik88@gatech.edu::922719a0-5261-42c2-a148-bef09c63b8bc" providerId="AD" clId="Web-{1E34DF4E-D8CA-4045-9FF3-070BC0454AAF}" dt="2022-02-01T22:31:17.788" v="297"/>
          <ac:spMkLst>
            <pc:docMk/>
            <pc:sldMk cId="4036763744" sldId="305"/>
            <ac:spMk id="13" creationId="{C59D8750-9A9D-4564-A102-79A7A3A17D0F}"/>
          </ac:spMkLst>
        </pc:spChg>
        <pc:graphicFrameChg chg="add del mod ord modGraphic">
          <ac:chgData name="Malik, Ananya" userId="S::amalik88@gatech.edu::922719a0-5261-42c2-a148-bef09c63b8bc" providerId="AD" clId="Web-{1E34DF4E-D8CA-4045-9FF3-070BC0454AAF}" dt="2022-02-01T22:28:17.972" v="277"/>
          <ac:graphicFrameMkLst>
            <pc:docMk/>
            <pc:sldMk cId="4036763744" sldId="305"/>
            <ac:graphicFrameMk id="4" creationId="{524600F3-7161-4B06-8723-ED932A678690}"/>
          </ac:graphicFrameMkLst>
        </pc:graphicFrameChg>
        <pc:graphicFrameChg chg="add del mod ord modGraphic">
          <ac:chgData name="Malik, Ananya" userId="S::amalik88@gatech.edu::922719a0-5261-42c2-a148-bef09c63b8bc" providerId="AD" clId="Web-{1E34DF4E-D8CA-4045-9FF3-070BC0454AAF}" dt="2022-02-01T22:31:13.320" v="296"/>
          <ac:graphicFrameMkLst>
            <pc:docMk/>
            <pc:sldMk cId="4036763744" sldId="305"/>
            <ac:graphicFrameMk id="11" creationId="{550A23CA-6385-4A7A-969E-3B70D19FA83A}"/>
          </ac:graphicFrameMkLst>
        </pc:graphicFrameChg>
        <pc:graphicFrameChg chg="add mod ord modGraphic">
          <ac:chgData name="Malik, Ananya" userId="S::amalik88@gatech.edu::922719a0-5261-42c2-a148-bef09c63b8bc" providerId="AD" clId="Web-{1E34DF4E-D8CA-4045-9FF3-070BC0454AAF}" dt="2022-02-01T23:43:51.116" v="1416"/>
          <ac:graphicFrameMkLst>
            <pc:docMk/>
            <pc:sldMk cId="4036763744" sldId="305"/>
            <ac:graphicFrameMk id="14" creationId="{2026D4BA-B298-4551-820F-25BAD83ED85D}"/>
          </ac:graphicFrameMkLst>
        </pc:graphicFrameChg>
      </pc:sldChg>
      <pc:sldChg chg="addSp delSp modSp new mod setBg">
        <pc:chgData name="Malik, Ananya" userId="S::amalik88@gatech.edu::922719a0-5261-42c2-a148-bef09c63b8bc" providerId="AD" clId="Web-{1E34DF4E-D8CA-4045-9FF3-070BC0454AAF}" dt="2022-02-01T23:50:48.845" v="1467" actId="20577"/>
        <pc:sldMkLst>
          <pc:docMk/>
          <pc:sldMk cId="2667437503" sldId="306"/>
        </pc:sldMkLst>
        <pc:spChg chg="del">
          <ac:chgData name="Malik, Ananya" userId="S::amalik88@gatech.edu::922719a0-5261-42c2-a148-bef09c63b8bc" providerId="AD" clId="Web-{1E34DF4E-D8CA-4045-9FF3-070BC0454AAF}" dt="2022-02-01T22:39:04.081" v="623"/>
          <ac:spMkLst>
            <pc:docMk/>
            <pc:sldMk cId="2667437503" sldId="306"/>
            <ac:spMk id="2" creationId="{870131BB-A73B-4F38-85BB-AB045CF98EF4}"/>
          </ac:spMkLst>
        </pc:spChg>
        <pc:spChg chg="del">
          <ac:chgData name="Malik, Ananya" userId="S::amalik88@gatech.edu::922719a0-5261-42c2-a148-bef09c63b8bc" providerId="AD" clId="Web-{1E34DF4E-D8CA-4045-9FF3-070BC0454AAF}" dt="2022-02-01T22:38:58.909" v="621"/>
          <ac:spMkLst>
            <pc:docMk/>
            <pc:sldMk cId="2667437503" sldId="306"/>
            <ac:spMk id="3" creationId="{CF2BD980-B166-4C1C-8509-BC0D67308CFB}"/>
          </ac:spMkLst>
        </pc:spChg>
        <pc:spChg chg="add mod">
          <ac:chgData name="Malik, Ananya" userId="S::amalik88@gatech.edu::922719a0-5261-42c2-a148-bef09c63b8bc" providerId="AD" clId="Web-{1E34DF4E-D8CA-4045-9FF3-070BC0454AAF}" dt="2022-02-01T23:50:48.845" v="1467" actId="20577"/>
          <ac:spMkLst>
            <pc:docMk/>
            <pc:sldMk cId="2667437503" sldId="306"/>
            <ac:spMk id="5" creationId="{2E142576-7A96-45E5-93E1-7DFECDFA5836}"/>
          </ac:spMkLst>
        </pc:spChg>
        <pc:spChg chg="add">
          <ac:chgData name="Malik, Ananya" userId="S::amalik88@gatech.edu::922719a0-5261-42c2-a148-bef09c63b8bc" providerId="AD" clId="Web-{1E34DF4E-D8CA-4045-9FF3-070BC0454AAF}" dt="2022-02-01T22:39:04.081" v="623"/>
          <ac:spMkLst>
            <pc:docMk/>
            <pc:sldMk cId="2667437503" sldId="306"/>
            <ac:spMk id="9" creationId="{42A4FC2C-047E-45A5-965D-8E1E3BF09BC6}"/>
          </ac:spMkLst>
        </pc:spChg>
        <pc:picChg chg="add mod ord">
          <ac:chgData name="Malik, Ananya" userId="S::amalik88@gatech.edu::922719a0-5261-42c2-a148-bef09c63b8bc" providerId="AD" clId="Web-{1E34DF4E-D8CA-4045-9FF3-070BC0454AAF}" dt="2022-02-01T23:49:55.906" v="1420" actId="14100"/>
          <ac:picMkLst>
            <pc:docMk/>
            <pc:sldMk cId="2667437503" sldId="306"/>
            <ac:picMk id="4" creationId="{7EF66010-FB88-4BF0-A12F-70D97E39539F}"/>
          </ac:picMkLst>
        </pc:picChg>
      </pc:sldChg>
      <pc:sldChg chg="addSp modSp new">
        <pc:chgData name="Malik, Ananya" userId="S::amalik88@gatech.edu::922719a0-5261-42c2-a148-bef09c63b8bc" providerId="AD" clId="Web-{1E34DF4E-D8CA-4045-9FF3-070BC0454AAF}" dt="2022-02-01T22:43:23.431" v="791" actId="14100"/>
        <pc:sldMkLst>
          <pc:docMk/>
          <pc:sldMk cId="4090587844" sldId="307"/>
        </pc:sldMkLst>
        <pc:spChg chg="mod">
          <ac:chgData name="Malik, Ananya" userId="S::amalik88@gatech.edu::922719a0-5261-42c2-a148-bef09c63b8bc" providerId="AD" clId="Web-{1E34DF4E-D8CA-4045-9FF3-070BC0454AAF}" dt="2022-02-01T22:41:51.554" v="785" actId="20577"/>
          <ac:spMkLst>
            <pc:docMk/>
            <pc:sldMk cId="4090587844" sldId="307"/>
            <ac:spMk id="2" creationId="{2774EBC4-9ED9-46A5-818E-584DB16E5C30}"/>
          </ac:spMkLst>
        </pc:spChg>
        <pc:picChg chg="add mod">
          <ac:chgData name="Malik, Ananya" userId="S::amalik88@gatech.edu::922719a0-5261-42c2-a148-bef09c63b8bc" providerId="AD" clId="Web-{1E34DF4E-D8CA-4045-9FF3-070BC0454AAF}" dt="2022-02-01T22:43:23.431" v="791" actId="14100"/>
          <ac:picMkLst>
            <pc:docMk/>
            <pc:sldMk cId="4090587844" sldId="307"/>
            <ac:picMk id="5" creationId="{A85B9B18-6B99-4680-B223-33AFBCA719F6}"/>
          </ac:picMkLst>
        </pc:picChg>
      </pc:sldChg>
      <pc:sldChg chg="addSp delSp modSp new">
        <pc:chgData name="Malik, Ananya" userId="S::amalik88@gatech.edu::922719a0-5261-42c2-a148-bef09c63b8bc" providerId="AD" clId="Web-{1E34DF4E-D8CA-4045-9FF3-070BC0454AAF}" dt="2022-02-01T23:03:21.617" v="1093" actId="14100"/>
        <pc:sldMkLst>
          <pc:docMk/>
          <pc:sldMk cId="379029166" sldId="309"/>
        </pc:sldMkLst>
        <pc:spChg chg="mod">
          <ac:chgData name="Malik, Ananya" userId="S::amalik88@gatech.edu::922719a0-5261-42c2-a148-bef09c63b8bc" providerId="AD" clId="Web-{1E34DF4E-D8CA-4045-9FF3-070BC0454AAF}" dt="2022-02-01T22:46:08.138" v="834" actId="20577"/>
          <ac:spMkLst>
            <pc:docMk/>
            <pc:sldMk cId="379029166" sldId="309"/>
            <ac:spMk id="2" creationId="{5DF6B3C9-E955-42F0-90A2-F78DF727AE3F}"/>
          </ac:spMkLst>
        </pc:spChg>
        <pc:spChg chg="del">
          <ac:chgData name="Malik, Ananya" userId="S::amalik88@gatech.edu::922719a0-5261-42c2-a148-bef09c63b8bc" providerId="AD" clId="Web-{1E34DF4E-D8CA-4045-9FF3-070BC0454AAF}" dt="2022-02-01T22:46:21.779" v="835"/>
          <ac:spMkLst>
            <pc:docMk/>
            <pc:sldMk cId="379029166" sldId="309"/>
            <ac:spMk id="3" creationId="{FA3AEA96-1800-4552-B085-B9DACD81CF1C}"/>
          </ac:spMkLst>
        </pc:spChg>
        <pc:picChg chg="add mod ord">
          <ac:chgData name="Malik, Ananya" userId="S::amalik88@gatech.edu::922719a0-5261-42c2-a148-bef09c63b8bc" providerId="AD" clId="Web-{1E34DF4E-D8CA-4045-9FF3-070BC0454AAF}" dt="2022-02-01T23:03:21.617" v="1093" actId="14100"/>
          <ac:picMkLst>
            <pc:docMk/>
            <pc:sldMk cId="379029166" sldId="309"/>
            <ac:picMk id="4" creationId="{DF975C75-4C68-4369-BCAC-3E6230573929}"/>
          </ac:picMkLst>
        </pc:picChg>
      </pc:sldChg>
      <pc:sldChg chg="addSp delSp modSp new">
        <pc:chgData name="Malik, Ananya" userId="S::amalik88@gatech.edu::922719a0-5261-42c2-a148-bef09c63b8bc" providerId="AD" clId="Web-{1E34DF4E-D8CA-4045-9FF3-070BC0454AAF}" dt="2022-02-01T23:08:25.280" v="1206" actId="14100"/>
        <pc:sldMkLst>
          <pc:docMk/>
          <pc:sldMk cId="3872343678" sldId="310"/>
        </pc:sldMkLst>
        <pc:spChg chg="mod">
          <ac:chgData name="Malik, Ananya" userId="S::amalik88@gatech.edu::922719a0-5261-42c2-a148-bef09c63b8bc" providerId="AD" clId="Web-{1E34DF4E-D8CA-4045-9FF3-070BC0454AAF}" dt="2022-02-01T23:07:23.498" v="1197" actId="20577"/>
          <ac:spMkLst>
            <pc:docMk/>
            <pc:sldMk cId="3872343678" sldId="310"/>
            <ac:spMk id="2" creationId="{EC827645-4440-49A9-894D-3A522225B4DA}"/>
          </ac:spMkLst>
        </pc:spChg>
        <pc:spChg chg="del mod">
          <ac:chgData name="Malik, Ananya" userId="S::amalik88@gatech.edu::922719a0-5261-42c2-a148-bef09c63b8bc" providerId="AD" clId="Web-{1E34DF4E-D8CA-4045-9FF3-070BC0454AAF}" dt="2022-02-01T22:57:39.905" v="899"/>
          <ac:spMkLst>
            <pc:docMk/>
            <pc:sldMk cId="3872343678" sldId="310"/>
            <ac:spMk id="3" creationId="{581D16C9-D212-43C3-AB29-C42E62B32957}"/>
          </ac:spMkLst>
        </pc:spChg>
        <pc:spChg chg="add del mod">
          <ac:chgData name="Malik, Ananya" userId="S::amalik88@gatech.edu::922719a0-5261-42c2-a148-bef09c63b8bc" providerId="AD" clId="Web-{1E34DF4E-D8CA-4045-9FF3-070BC0454AAF}" dt="2022-02-01T23:07:52.733" v="1202"/>
          <ac:spMkLst>
            <pc:docMk/>
            <pc:sldMk cId="3872343678" sldId="310"/>
            <ac:spMk id="4" creationId="{183085AA-61AA-42B6-A7FB-78B8B31A864F}"/>
          </ac:spMkLst>
        </pc:spChg>
        <pc:spChg chg="add del mod">
          <ac:chgData name="Malik, Ananya" userId="S::amalik88@gatech.edu::922719a0-5261-42c2-a148-bef09c63b8bc" providerId="AD" clId="Web-{1E34DF4E-D8CA-4045-9FF3-070BC0454AAF}" dt="2022-02-01T22:55:58.325" v="863"/>
          <ac:spMkLst>
            <pc:docMk/>
            <pc:sldMk cId="3872343678" sldId="310"/>
            <ac:spMk id="5" creationId="{BA200D73-4503-4979-B1F0-D4A1DE769C48}"/>
          </ac:spMkLst>
        </pc:spChg>
        <pc:spChg chg="add del mod">
          <ac:chgData name="Malik, Ananya" userId="S::amalik88@gatech.edu::922719a0-5261-42c2-a148-bef09c63b8bc" providerId="AD" clId="Web-{1E34DF4E-D8CA-4045-9FF3-070BC0454AAF}" dt="2022-02-01T23:07:31.779" v="1199"/>
          <ac:spMkLst>
            <pc:docMk/>
            <pc:sldMk cId="3872343678" sldId="310"/>
            <ac:spMk id="6" creationId="{027BEBD9-5A28-422C-80F3-2AD98005A160}"/>
          </ac:spMkLst>
        </pc:spChg>
        <pc:spChg chg="add del mod">
          <ac:chgData name="Malik, Ananya" userId="S::amalik88@gatech.edu::922719a0-5261-42c2-a148-bef09c63b8bc" providerId="AD" clId="Web-{1E34DF4E-D8CA-4045-9FF3-070BC0454AAF}" dt="2022-02-01T22:57:57.468" v="904"/>
          <ac:spMkLst>
            <pc:docMk/>
            <pc:sldMk cId="3872343678" sldId="310"/>
            <ac:spMk id="9" creationId="{5390D54E-6382-41CD-BE57-7BFFA6B2191E}"/>
          </ac:spMkLst>
        </pc:spChg>
        <pc:spChg chg="add mod">
          <ac:chgData name="Malik, Ananya" userId="S::amalik88@gatech.edu::922719a0-5261-42c2-a148-bef09c63b8bc" providerId="AD" clId="Web-{1E34DF4E-D8CA-4045-9FF3-070BC0454AAF}" dt="2022-02-01T23:01:09.410" v="972" actId="20577"/>
          <ac:spMkLst>
            <pc:docMk/>
            <pc:sldMk cId="3872343678" sldId="310"/>
            <ac:spMk id="12" creationId="{5718D075-6E4C-4D2D-BAC1-0A3276732107}"/>
          </ac:spMkLst>
        </pc:spChg>
        <pc:spChg chg="add mod">
          <ac:chgData name="Malik, Ananya" userId="S::amalik88@gatech.edu::922719a0-5261-42c2-a148-bef09c63b8bc" providerId="AD" clId="Web-{1E34DF4E-D8CA-4045-9FF3-070BC0454AAF}" dt="2022-02-01T23:04:07.399" v="1103" actId="1076"/>
          <ac:spMkLst>
            <pc:docMk/>
            <pc:sldMk cId="3872343678" sldId="310"/>
            <ac:spMk id="13" creationId="{F5435EA4-D829-49A8-A60F-DB52B5AD2273}"/>
          </ac:spMkLst>
        </pc:spChg>
        <pc:spChg chg="add mod">
          <ac:chgData name="Malik, Ananya" userId="S::amalik88@gatech.edu::922719a0-5261-42c2-a148-bef09c63b8bc" providerId="AD" clId="Web-{1E34DF4E-D8CA-4045-9FF3-070BC0454AAF}" dt="2022-02-01T23:08:25.280" v="1206" actId="14100"/>
          <ac:spMkLst>
            <pc:docMk/>
            <pc:sldMk cId="3872343678" sldId="310"/>
            <ac:spMk id="16" creationId="{C82C3388-31DE-4F4D-AFA2-4CDA5B32F520}"/>
          </ac:spMkLst>
        </pc:spChg>
        <pc:picChg chg="add del mod ord">
          <ac:chgData name="Malik, Ananya" userId="S::amalik88@gatech.edu::922719a0-5261-42c2-a148-bef09c63b8bc" providerId="AD" clId="Web-{1E34DF4E-D8CA-4045-9FF3-070BC0454AAF}" dt="2022-02-01T22:57:52.656" v="903"/>
          <ac:picMkLst>
            <pc:docMk/>
            <pc:sldMk cId="3872343678" sldId="310"/>
            <ac:picMk id="7" creationId="{01FEF7AC-E940-466B-ADF7-1604DEACFD41}"/>
          </ac:picMkLst>
        </pc:picChg>
        <pc:picChg chg="add del mod ord">
          <ac:chgData name="Malik, Ananya" userId="S::amalik88@gatech.edu::922719a0-5261-42c2-a148-bef09c63b8bc" providerId="AD" clId="Web-{1E34DF4E-D8CA-4045-9FF3-070BC0454AAF}" dt="2022-02-01T23:07:36.185" v="1200"/>
          <ac:picMkLst>
            <pc:docMk/>
            <pc:sldMk cId="3872343678" sldId="310"/>
            <ac:picMk id="10" creationId="{51CAD083-6320-4464-8280-4720C909D315}"/>
          </ac:picMkLst>
        </pc:picChg>
        <pc:picChg chg="add mod">
          <ac:chgData name="Malik, Ananya" userId="S::amalik88@gatech.edu::922719a0-5261-42c2-a148-bef09c63b8bc" providerId="AD" clId="Web-{1E34DF4E-D8CA-4045-9FF3-070BC0454AAF}" dt="2022-02-01T23:08:08.952" v="1205" actId="14100"/>
          <ac:picMkLst>
            <pc:docMk/>
            <pc:sldMk cId="3872343678" sldId="310"/>
            <ac:picMk id="11" creationId="{1DDBA89A-A41D-4027-9937-B315A541FD35}"/>
          </ac:picMkLst>
        </pc:picChg>
        <pc:picChg chg="add del mod">
          <ac:chgData name="Malik, Ananya" userId="S::amalik88@gatech.edu::922719a0-5261-42c2-a148-bef09c63b8bc" providerId="AD" clId="Web-{1E34DF4E-D8CA-4045-9FF3-070BC0454AAF}" dt="2022-02-01T23:00:45.004" v="948"/>
          <ac:picMkLst>
            <pc:docMk/>
            <pc:sldMk cId="3872343678" sldId="310"/>
            <ac:picMk id="14" creationId="{65238160-A3A7-4D6D-A812-87A0DB957A3A}"/>
          </ac:picMkLst>
        </pc:picChg>
      </pc:sldChg>
      <pc:sldChg chg="new del">
        <pc:chgData name="Malik, Ananya" userId="S::amalik88@gatech.edu::922719a0-5261-42c2-a148-bef09c63b8bc" providerId="AD" clId="Web-{1E34DF4E-D8CA-4045-9FF3-070BC0454AAF}" dt="2022-02-01T22:46:56.640" v="843"/>
        <pc:sldMkLst>
          <pc:docMk/>
          <pc:sldMk cId="956394968" sldId="311"/>
        </pc:sldMkLst>
      </pc:sldChg>
      <pc:sldChg chg="addSp delSp modSp new mod setBg addAnim modAnim">
        <pc:chgData name="Malik, Ananya" userId="S::amalik88@gatech.edu::922719a0-5261-42c2-a148-bef09c63b8bc" providerId="AD" clId="Web-{1E34DF4E-D8CA-4045-9FF3-070BC0454AAF}" dt="2022-02-01T23:29:36.017" v="1412"/>
        <pc:sldMkLst>
          <pc:docMk/>
          <pc:sldMk cId="2012438021" sldId="311"/>
        </pc:sldMkLst>
        <pc:spChg chg="mod">
          <ac:chgData name="Malik, Ananya" userId="S::amalik88@gatech.edu::922719a0-5261-42c2-a148-bef09c63b8bc" providerId="AD" clId="Web-{1E34DF4E-D8CA-4045-9FF3-070BC0454AAF}" dt="2022-02-01T23:02:26.944" v="1092"/>
          <ac:spMkLst>
            <pc:docMk/>
            <pc:sldMk cId="2012438021" sldId="311"/>
            <ac:spMk id="2" creationId="{7C0E1E7F-ABB9-4A72-81B3-BA43E1888289}"/>
          </ac:spMkLst>
        </pc:spChg>
        <pc:spChg chg="del">
          <ac:chgData name="Malik, Ananya" userId="S::amalik88@gatech.edu::922719a0-5261-42c2-a148-bef09c63b8bc" providerId="AD" clId="Web-{1E34DF4E-D8CA-4045-9FF3-070BC0454AAF}" dt="2022-02-01T23:02:26.944" v="1092"/>
          <ac:spMkLst>
            <pc:docMk/>
            <pc:sldMk cId="2012438021" sldId="311"/>
            <ac:spMk id="3" creationId="{0D8A22B3-AE80-4040-971E-BC0421907647}"/>
          </ac:spMkLst>
        </pc:spChg>
        <pc:spChg chg="add mod">
          <ac:chgData name="Malik, Ananya" userId="S::amalik88@gatech.edu::922719a0-5261-42c2-a148-bef09c63b8bc" providerId="AD" clId="Web-{1E34DF4E-D8CA-4045-9FF3-070BC0454AAF}" dt="2022-02-01T23:25:32.932" v="1352" actId="14100"/>
          <ac:spMkLst>
            <pc:docMk/>
            <pc:sldMk cId="2012438021" sldId="311"/>
            <ac:spMk id="6" creationId="{1C864508-A4C9-4950-9043-9B68B66AC23A}"/>
          </ac:spMkLst>
        </pc:spChg>
        <pc:spChg chg="add mod">
          <ac:chgData name="Malik, Ananya" userId="S::amalik88@gatech.edu::922719a0-5261-42c2-a148-bef09c63b8bc" providerId="AD" clId="Web-{1E34DF4E-D8CA-4045-9FF3-070BC0454AAF}" dt="2022-02-01T23:29:27.391" v="1408" actId="20577"/>
          <ac:spMkLst>
            <pc:docMk/>
            <pc:sldMk cId="2012438021" sldId="311"/>
            <ac:spMk id="7" creationId="{119D2978-B24F-4E65-81A4-1EDC1C28A198}"/>
          </ac:spMkLst>
        </pc:spChg>
        <pc:spChg chg="add del mod">
          <ac:chgData name="Malik, Ananya" userId="S::amalik88@gatech.edu::922719a0-5261-42c2-a148-bef09c63b8bc" providerId="AD" clId="Web-{1E34DF4E-D8CA-4045-9FF3-070BC0454AAF}" dt="2022-02-01T23:26:29.153" v="1358"/>
          <ac:spMkLst>
            <pc:docMk/>
            <pc:sldMk cId="2012438021" sldId="311"/>
            <ac:spMk id="8" creationId="{DD98A2C3-BAE0-4ED5-B0D6-9BB8C8D363D7}"/>
          </ac:spMkLst>
        </pc:spChg>
        <pc:picChg chg="add mod">
          <ac:chgData name="Malik, Ananya" userId="S::amalik88@gatech.edu::922719a0-5261-42c2-a148-bef09c63b8bc" providerId="AD" clId="Web-{1E34DF4E-D8CA-4045-9FF3-070BC0454AAF}" dt="2022-02-01T23:02:26.944" v="1092"/>
          <ac:picMkLst>
            <pc:docMk/>
            <pc:sldMk cId="2012438021" sldId="311"/>
            <ac:picMk id="5" creationId="{EEEA1669-C394-4933-81A1-6836D6D22FA7}"/>
          </ac:picMkLst>
        </pc:picChg>
      </pc:sldChg>
      <pc:sldChg chg="new del">
        <pc:chgData name="Malik, Ananya" userId="S::amalik88@gatech.edu::922719a0-5261-42c2-a148-bef09c63b8bc" providerId="AD" clId="Web-{1E34DF4E-D8CA-4045-9FF3-070BC0454AAF}" dt="2022-02-01T22:47:00.312" v="845"/>
        <pc:sldMkLst>
          <pc:docMk/>
          <pc:sldMk cId="2181227870" sldId="311"/>
        </pc:sldMkLst>
      </pc:sldChg>
      <pc:sldChg chg="addSp delSp modSp new">
        <pc:chgData name="Malik, Ananya" userId="S::amalik88@gatech.edu::922719a0-5261-42c2-a148-bef09c63b8bc" providerId="AD" clId="Web-{1E34DF4E-D8CA-4045-9FF3-070BC0454AAF}" dt="2022-02-01T23:06:59.560" v="1172" actId="1076"/>
        <pc:sldMkLst>
          <pc:docMk/>
          <pc:sldMk cId="3552807990" sldId="312"/>
        </pc:sldMkLst>
        <pc:spChg chg="mod">
          <ac:chgData name="Malik, Ananya" userId="S::amalik88@gatech.edu::922719a0-5261-42c2-a148-bef09c63b8bc" providerId="AD" clId="Web-{1E34DF4E-D8CA-4045-9FF3-070BC0454AAF}" dt="2022-02-01T23:06:23.434" v="1155" actId="20577"/>
          <ac:spMkLst>
            <pc:docMk/>
            <pc:sldMk cId="3552807990" sldId="312"/>
            <ac:spMk id="2" creationId="{20D68C39-D2F8-4FD7-B7B5-4A33CA156FD7}"/>
          </ac:spMkLst>
        </pc:spChg>
        <pc:spChg chg="add del mod">
          <ac:chgData name="Malik, Ananya" userId="S::amalik88@gatech.edu::922719a0-5261-42c2-a148-bef09c63b8bc" providerId="AD" clId="Web-{1E34DF4E-D8CA-4045-9FF3-070BC0454AAF}" dt="2022-02-01T23:06:50.122" v="1169"/>
          <ac:spMkLst>
            <pc:docMk/>
            <pc:sldMk cId="3552807990" sldId="312"/>
            <ac:spMk id="5" creationId="{D094F1D4-D992-4173-B56C-E27DA1E9026D}"/>
          </ac:spMkLst>
        </pc:spChg>
        <pc:spChg chg="add mod">
          <ac:chgData name="Malik, Ananya" userId="S::amalik88@gatech.edu::922719a0-5261-42c2-a148-bef09c63b8bc" providerId="AD" clId="Web-{1E34DF4E-D8CA-4045-9FF3-070BC0454AAF}" dt="2022-02-01T23:06:29.121" v="1165" actId="20577"/>
          <ac:spMkLst>
            <pc:docMk/>
            <pc:sldMk cId="3552807990" sldId="312"/>
            <ac:spMk id="8" creationId="{16B3241B-E1FC-4871-9C11-04316A14C902}"/>
          </ac:spMkLst>
        </pc:spChg>
        <pc:picChg chg="add mod">
          <ac:chgData name="Malik, Ananya" userId="S::amalik88@gatech.edu::922719a0-5261-42c2-a148-bef09c63b8bc" providerId="AD" clId="Web-{1E34DF4E-D8CA-4045-9FF3-070BC0454AAF}" dt="2022-02-01T23:06:59.560" v="1172" actId="1076"/>
          <ac:picMkLst>
            <pc:docMk/>
            <pc:sldMk cId="3552807990" sldId="312"/>
            <ac:picMk id="7" creationId="{3D0B6C7F-CC9D-49AE-929C-112153612C49}"/>
          </ac:picMkLst>
        </pc:picChg>
      </pc:sldChg>
      <pc:sldChg chg="new del">
        <pc:chgData name="Malik, Ananya" userId="S::amalik88@gatech.edu::922719a0-5261-42c2-a148-bef09c63b8bc" providerId="AD" clId="Web-{1E34DF4E-D8CA-4045-9FF3-070BC0454AAF}" dt="2022-02-01T23:09:15.516" v="1209"/>
        <pc:sldMkLst>
          <pc:docMk/>
          <pc:sldMk cId="643879085" sldId="313"/>
        </pc:sldMkLst>
      </pc:sldChg>
      <pc:sldChg chg="modSp new">
        <pc:chgData name="Malik, Ananya" userId="S::amalik88@gatech.edu::922719a0-5261-42c2-a148-bef09c63b8bc" providerId="AD" clId="Web-{1E34DF4E-D8CA-4045-9FF3-070BC0454AAF}" dt="2022-02-01T23:19:04.079" v="1288" actId="20577"/>
        <pc:sldMkLst>
          <pc:docMk/>
          <pc:sldMk cId="1306135918" sldId="313"/>
        </pc:sldMkLst>
        <pc:spChg chg="mod">
          <ac:chgData name="Malik, Ananya" userId="S::amalik88@gatech.edu::922719a0-5261-42c2-a148-bef09c63b8bc" providerId="AD" clId="Web-{1E34DF4E-D8CA-4045-9FF3-070BC0454AAF}" dt="2022-02-01T23:14:47.604" v="1245" actId="20577"/>
          <ac:spMkLst>
            <pc:docMk/>
            <pc:sldMk cId="1306135918" sldId="313"/>
            <ac:spMk id="2" creationId="{F27A4F09-1F23-4465-BD76-A9A15EECF58E}"/>
          </ac:spMkLst>
        </pc:spChg>
        <pc:spChg chg="mod">
          <ac:chgData name="Malik, Ananya" userId="S::amalik88@gatech.edu::922719a0-5261-42c2-a148-bef09c63b8bc" providerId="AD" clId="Web-{1E34DF4E-D8CA-4045-9FF3-070BC0454AAF}" dt="2022-02-01T23:19:04.079" v="1288" actId="20577"/>
          <ac:spMkLst>
            <pc:docMk/>
            <pc:sldMk cId="1306135918" sldId="313"/>
            <ac:spMk id="3" creationId="{736A2D07-3A04-4C76-9781-5607233D97B8}"/>
          </ac:spMkLst>
        </pc:spChg>
      </pc:sldChg>
      <pc:sldChg chg="modSp new del">
        <pc:chgData name="Malik, Ananya" userId="S::amalik88@gatech.edu::922719a0-5261-42c2-a148-bef09c63b8bc" providerId="AD" clId="Web-{1E34DF4E-D8CA-4045-9FF3-070BC0454AAF}" dt="2022-02-01T23:09:32.204" v="1226"/>
        <pc:sldMkLst>
          <pc:docMk/>
          <pc:sldMk cId="3400146931" sldId="314"/>
        </pc:sldMkLst>
        <pc:spChg chg="mod">
          <ac:chgData name="Malik, Ananya" userId="S::amalik88@gatech.edu::922719a0-5261-42c2-a148-bef09c63b8bc" providerId="AD" clId="Web-{1E34DF4E-D8CA-4045-9FF3-070BC0454AAF}" dt="2022-02-01T23:09:30.688" v="1225" actId="20577"/>
          <ac:spMkLst>
            <pc:docMk/>
            <pc:sldMk cId="3400146931" sldId="314"/>
            <ac:spMk id="2" creationId="{33B5E946-41F5-48A3-822C-D8CB1F4E0141}"/>
          </ac:spMkLst>
        </pc:spChg>
      </pc:sldChg>
    </pc:docChg>
  </pc:docChgLst>
  <pc:docChgLst>
    <pc:chgData name="Baddam, Seema" userId="S::sbaddam8@gatech.edu::4e9c68b8-7428-4d2c-a51e-a1a53134f6ac" providerId="AD" clId="Web-{0B40219B-15A7-4216-BF38-92F826A3FF33}"/>
    <pc:docChg chg="modSld">
      <pc:chgData name="Baddam, Seema" userId="S::sbaddam8@gatech.edu::4e9c68b8-7428-4d2c-a51e-a1a53134f6ac" providerId="AD" clId="Web-{0B40219B-15A7-4216-BF38-92F826A3FF33}" dt="2022-02-01T04:56:36.720" v="13"/>
      <pc:docMkLst>
        <pc:docMk/>
      </pc:docMkLst>
      <pc:sldChg chg="addSp delSp modSp modNotes">
        <pc:chgData name="Baddam, Seema" userId="S::sbaddam8@gatech.edu::4e9c68b8-7428-4d2c-a51e-a1a53134f6ac" providerId="AD" clId="Web-{0B40219B-15A7-4216-BF38-92F826A3FF33}" dt="2022-02-01T04:56:36.720" v="13"/>
        <pc:sldMkLst>
          <pc:docMk/>
          <pc:sldMk cId="1616411186" sldId="281"/>
        </pc:sldMkLst>
        <pc:spChg chg="add del">
          <ac:chgData name="Baddam, Seema" userId="S::sbaddam8@gatech.edu::4e9c68b8-7428-4d2c-a51e-a1a53134f6ac" providerId="AD" clId="Web-{0B40219B-15A7-4216-BF38-92F826A3FF33}" dt="2022-02-01T04:30:56.325" v="3"/>
          <ac:spMkLst>
            <pc:docMk/>
            <pc:sldMk cId="1616411186" sldId="281"/>
            <ac:spMk id="5" creationId="{4F1C09A8-23EE-4E6A-A077-5A4527109011}"/>
          </ac:spMkLst>
        </pc:spChg>
        <pc:spChg chg="add del">
          <ac:chgData name="Baddam, Seema" userId="S::sbaddam8@gatech.edu::4e9c68b8-7428-4d2c-a51e-a1a53134f6ac" providerId="AD" clId="Web-{0B40219B-15A7-4216-BF38-92F826A3FF33}" dt="2022-02-01T04:30:37.747" v="2"/>
          <ac:spMkLst>
            <pc:docMk/>
            <pc:sldMk cId="1616411186" sldId="281"/>
            <ac:spMk id="6" creationId="{D848617E-BEED-4BE4-A837-C4F5F91A44C5}"/>
          </ac:spMkLst>
        </pc:spChg>
        <pc:picChg chg="mod">
          <ac:chgData name="Baddam, Seema" userId="S::sbaddam8@gatech.edu::4e9c68b8-7428-4d2c-a51e-a1a53134f6ac" providerId="AD" clId="Web-{0B40219B-15A7-4216-BF38-92F826A3FF33}" dt="2022-02-01T04:32:30.390" v="8" actId="1076"/>
          <ac:picMkLst>
            <pc:docMk/>
            <pc:sldMk cId="1616411186" sldId="281"/>
            <ac:picMk id="4" creationId="{3B6F937A-200D-4E1B-B1D6-7E4DF6239B52}"/>
          </ac:picMkLst>
        </pc:picChg>
      </pc:sldChg>
      <pc:sldChg chg="delSp modSp">
        <pc:chgData name="Baddam, Seema" userId="S::sbaddam8@gatech.edu::4e9c68b8-7428-4d2c-a51e-a1a53134f6ac" providerId="AD" clId="Web-{0B40219B-15A7-4216-BF38-92F826A3FF33}" dt="2022-02-01T04:37:36.070" v="12"/>
        <pc:sldMkLst>
          <pc:docMk/>
          <pc:sldMk cId="657249569" sldId="296"/>
        </pc:sldMkLst>
        <pc:spChg chg="mod">
          <ac:chgData name="Baddam, Seema" userId="S::sbaddam8@gatech.edu::4e9c68b8-7428-4d2c-a51e-a1a53134f6ac" providerId="AD" clId="Web-{0B40219B-15A7-4216-BF38-92F826A3FF33}" dt="2022-02-01T04:37:35.133" v="11" actId="20577"/>
          <ac:spMkLst>
            <pc:docMk/>
            <pc:sldMk cId="657249569" sldId="296"/>
            <ac:spMk id="3" creationId="{75C8471C-3161-4A6C-A289-67D6B3C7EECB}"/>
          </ac:spMkLst>
        </pc:spChg>
        <pc:picChg chg="del">
          <ac:chgData name="Baddam, Seema" userId="S::sbaddam8@gatech.edu::4e9c68b8-7428-4d2c-a51e-a1a53134f6ac" providerId="AD" clId="Web-{0B40219B-15A7-4216-BF38-92F826A3FF33}" dt="2022-02-01T04:37:36.070" v="12"/>
          <ac:picMkLst>
            <pc:docMk/>
            <pc:sldMk cId="657249569" sldId="296"/>
            <ac:picMk id="4" creationId="{3B6F937A-200D-4E1B-B1D6-7E4DF6239B52}"/>
          </ac:picMkLst>
        </pc:picChg>
      </pc:sldChg>
    </pc:docChg>
  </pc:docChgLst>
  <pc:docChgLst>
    <pc:chgData name="Huang, Richard" userId="S::rhuang320@gatech.edu::e04664da-28bc-421f-9bc6-043f3537a105" providerId="AD" clId="Web-{13CC3A53-8DA5-49E8-B7BD-9B4D2B21E9B2}"/>
    <pc:docChg chg="modSld">
      <pc:chgData name="Huang, Richard" userId="S::rhuang320@gatech.edu::e04664da-28bc-421f-9bc6-043f3537a105" providerId="AD" clId="Web-{13CC3A53-8DA5-49E8-B7BD-9B4D2B21E9B2}" dt="2022-02-01T23:27:45.454" v="522" actId="1076"/>
      <pc:docMkLst>
        <pc:docMk/>
      </pc:docMkLst>
      <pc:sldChg chg="addSp delSp modSp mod setBg">
        <pc:chgData name="Huang, Richard" userId="S::rhuang320@gatech.edu::e04664da-28bc-421f-9bc6-043f3537a105" providerId="AD" clId="Web-{13CC3A53-8DA5-49E8-B7BD-9B4D2B21E9B2}" dt="2022-02-01T21:26:55.122" v="5"/>
        <pc:sldMkLst>
          <pc:docMk/>
          <pc:sldMk cId="109857222" sldId="256"/>
        </pc:sldMkLst>
        <pc:spChg chg="mod">
          <ac:chgData name="Huang, Richard" userId="S::rhuang320@gatech.edu::e04664da-28bc-421f-9bc6-043f3537a105" providerId="AD" clId="Web-{13CC3A53-8DA5-49E8-B7BD-9B4D2B21E9B2}" dt="2022-02-01T21:26:55.122" v="5"/>
          <ac:spMkLst>
            <pc:docMk/>
            <pc:sldMk cId="109857222" sldId="256"/>
            <ac:spMk id="2" creationId="{00000000-0000-0000-0000-000000000000}"/>
          </ac:spMkLst>
        </pc:spChg>
        <pc:spChg chg="mod">
          <ac:chgData name="Huang, Richard" userId="S::rhuang320@gatech.edu::e04664da-28bc-421f-9bc6-043f3537a105" providerId="AD" clId="Web-{13CC3A53-8DA5-49E8-B7BD-9B4D2B21E9B2}" dt="2022-02-01T21:26:55.122" v="5"/>
          <ac:spMkLst>
            <pc:docMk/>
            <pc:sldMk cId="109857222" sldId="256"/>
            <ac:spMk id="3" creationId="{00000000-0000-0000-0000-000000000000}"/>
          </ac:spMkLst>
        </pc:spChg>
        <pc:spChg chg="add del">
          <ac:chgData name="Huang, Richard" userId="S::rhuang320@gatech.edu::e04664da-28bc-421f-9bc6-043f3537a105" providerId="AD" clId="Web-{13CC3A53-8DA5-49E8-B7BD-9B4D2B21E9B2}" dt="2022-02-01T21:26:35.778" v="3"/>
          <ac:spMkLst>
            <pc:docMk/>
            <pc:sldMk cId="109857222" sldId="256"/>
            <ac:spMk id="9" creationId="{C1DD1A8A-57D5-4A81-AD04-532B043C5611}"/>
          </ac:spMkLst>
        </pc:spChg>
        <pc:spChg chg="add del">
          <ac:chgData name="Huang, Richard" userId="S::rhuang320@gatech.edu::e04664da-28bc-421f-9bc6-043f3537a105" providerId="AD" clId="Web-{13CC3A53-8DA5-49E8-B7BD-9B4D2B21E9B2}" dt="2022-02-01T21:26:55.122" v="5"/>
          <ac:spMkLst>
            <pc:docMk/>
            <pc:sldMk cId="109857222" sldId="256"/>
            <ac:spMk id="10" creationId="{7905BA41-EE6E-4F80-8636-447F22DD729A}"/>
          </ac:spMkLst>
        </pc:spChg>
        <pc:spChg chg="add del">
          <ac:chgData name="Huang, Richard" userId="S::rhuang320@gatech.edu::e04664da-28bc-421f-9bc6-043f3537a105" providerId="AD" clId="Web-{13CC3A53-8DA5-49E8-B7BD-9B4D2B21E9B2}" dt="2022-02-01T21:26:35.778" v="3"/>
          <ac:spMkLst>
            <pc:docMk/>
            <pc:sldMk cId="109857222" sldId="256"/>
            <ac:spMk id="11" creationId="{007891EC-4501-44ED-A8C8-B11B6DB767AB}"/>
          </ac:spMkLst>
        </pc:spChg>
        <pc:spChg chg="add del">
          <ac:chgData name="Huang, Richard" userId="S::rhuang320@gatech.edu::e04664da-28bc-421f-9bc6-043f3537a105" providerId="AD" clId="Web-{13CC3A53-8DA5-49E8-B7BD-9B4D2B21E9B2}" dt="2022-02-01T21:26:55.122" v="5"/>
          <ac:spMkLst>
            <pc:docMk/>
            <pc:sldMk cId="109857222" sldId="256"/>
            <ac:spMk id="12" creationId="{CD7549B2-EE05-4558-8C64-AC46755F2B25}"/>
          </ac:spMkLst>
        </pc:spChg>
        <pc:picChg chg="add del">
          <ac:chgData name="Huang, Richard" userId="S::rhuang320@gatech.edu::e04664da-28bc-421f-9bc6-043f3537a105" providerId="AD" clId="Web-{13CC3A53-8DA5-49E8-B7BD-9B4D2B21E9B2}" dt="2022-02-01T21:26:35.778" v="3"/>
          <ac:picMkLst>
            <pc:docMk/>
            <pc:sldMk cId="109857222" sldId="256"/>
            <ac:picMk id="5" creationId="{C9EB496A-5B0F-44BB-88A9-F4430327AD68}"/>
          </ac:picMkLst>
        </pc:picChg>
        <pc:picChg chg="add del">
          <ac:chgData name="Huang, Richard" userId="S::rhuang320@gatech.edu::e04664da-28bc-421f-9bc6-043f3537a105" providerId="AD" clId="Web-{13CC3A53-8DA5-49E8-B7BD-9B4D2B21E9B2}" dt="2022-02-01T21:26:55.122" v="5"/>
          <ac:picMkLst>
            <pc:docMk/>
            <pc:sldMk cId="109857222" sldId="256"/>
            <ac:picMk id="7" creationId="{DF9F19F3-096B-485A-B08D-FD93BFF70ECB}"/>
          </ac:picMkLst>
        </pc:picChg>
      </pc:sldChg>
      <pc:sldChg chg="addSp delSp modSp">
        <pc:chgData name="Huang, Richard" userId="S::rhuang320@gatech.edu::e04664da-28bc-421f-9bc6-043f3537a105" providerId="AD" clId="Web-{13CC3A53-8DA5-49E8-B7BD-9B4D2B21E9B2}" dt="2022-02-01T23:27:45.454" v="522" actId="1076"/>
        <pc:sldMkLst>
          <pc:docMk/>
          <pc:sldMk cId="2738794283" sldId="280"/>
        </pc:sldMkLst>
        <pc:spChg chg="del mod">
          <ac:chgData name="Huang, Richard" userId="S::rhuang320@gatech.edu::e04664da-28bc-421f-9bc6-043f3537a105" providerId="AD" clId="Web-{13CC3A53-8DA5-49E8-B7BD-9B4D2B21E9B2}" dt="2022-02-01T23:22:35.838" v="345"/>
          <ac:spMkLst>
            <pc:docMk/>
            <pc:sldMk cId="2738794283" sldId="280"/>
            <ac:spMk id="3" creationId="{4C7C6170-44C4-4EA5-BF15-3C5B18EC3ACC}"/>
          </ac:spMkLst>
        </pc:spChg>
        <pc:spChg chg="add del mod">
          <ac:chgData name="Huang, Richard" userId="S::rhuang320@gatech.edu::e04664da-28bc-421f-9bc6-043f3537a105" providerId="AD" clId="Web-{13CC3A53-8DA5-49E8-B7BD-9B4D2B21E9B2}" dt="2022-02-01T23:22:39.244" v="346"/>
          <ac:spMkLst>
            <pc:docMk/>
            <pc:sldMk cId="2738794283" sldId="280"/>
            <ac:spMk id="6" creationId="{92C8A624-9C1F-47D2-A9CE-104A24B8F38B}"/>
          </ac:spMkLst>
        </pc:spChg>
        <pc:graphicFrameChg chg="add mod modGraphic">
          <ac:chgData name="Huang, Richard" userId="S::rhuang320@gatech.edu::e04664da-28bc-421f-9bc6-043f3537a105" providerId="AD" clId="Web-{13CC3A53-8DA5-49E8-B7BD-9B4D2B21E9B2}" dt="2022-02-01T23:27:45.454" v="522" actId="1076"/>
          <ac:graphicFrameMkLst>
            <pc:docMk/>
            <pc:sldMk cId="2738794283" sldId="280"/>
            <ac:graphicFrameMk id="4" creationId="{8727DF5A-4267-48CB-88BD-1010F04D8B7C}"/>
          </ac:graphicFrameMkLst>
        </pc:graphicFrameChg>
      </pc:sldChg>
      <pc:sldChg chg="modSp">
        <pc:chgData name="Huang, Richard" userId="S::rhuang320@gatech.edu::e04664da-28bc-421f-9bc6-043f3537a105" providerId="AD" clId="Web-{13CC3A53-8DA5-49E8-B7BD-9B4D2B21E9B2}" dt="2022-02-01T23:09:11.101" v="180" actId="20577"/>
        <pc:sldMkLst>
          <pc:docMk/>
          <pc:sldMk cId="1616411186" sldId="281"/>
        </pc:sldMkLst>
        <pc:spChg chg="mod">
          <ac:chgData name="Huang, Richard" userId="S::rhuang320@gatech.edu::e04664da-28bc-421f-9bc6-043f3537a105" providerId="AD" clId="Web-{13CC3A53-8DA5-49E8-B7BD-9B4D2B21E9B2}" dt="2022-02-01T23:08:49.194" v="174" actId="20577"/>
          <ac:spMkLst>
            <pc:docMk/>
            <pc:sldMk cId="1616411186" sldId="281"/>
            <ac:spMk id="2" creationId="{0020604E-B219-4854-AE11-66291ABCBCDC}"/>
          </ac:spMkLst>
        </pc:spChg>
        <pc:spChg chg="mod">
          <ac:chgData name="Huang, Richard" userId="S::rhuang320@gatech.edu::e04664da-28bc-421f-9bc6-043f3537a105" providerId="AD" clId="Web-{13CC3A53-8DA5-49E8-B7BD-9B4D2B21E9B2}" dt="2022-02-01T23:09:11.101" v="180" actId="20577"/>
          <ac:spMkLst>
            <pc:docMk/>
            <pc:sldMk cId="1616411186" sldId="281"/>
            <ac:spMk id="3" creationId="{75C8471C-3161-4A6C-A289-67D6B3C7EECB}"/>
          </ac:spMkLst>
        </pc:spChg>
      </pc:sldChg>
      <pc:sldChg chg="modSp">
        <pc:chgData name="Huang, Richard" userId="S::rhuang320@gatech.edu::e04664da-28bc-421f-9bc6-043f3537a105" providerId="AD" clId="Web-{13CC3A53-8DA5-49E8-B7BD-9B4D2B21E9B2}" dt="2022-02-01T22:20:56.301" v="16" actId="20577"/>
        <pc:sldMkLst>
          <pc:docMk/>
          <pc:sldMk cId="411136859" sldId="284"/>
        </pc:sldMkLst>
        <pc:spChg chg="mod">
          <ac:chgData name="Huang, Richard" userId="S::rhuang320@gatech.edu::e04664da-28bc-421f-9bc6-043f3537a105" providerId="AD" clId="Web-{13CC3A53-8DA5-49E8-B7BD-9B4D2B21E9B2}" dt="2022-02-01T22:20:56.301" v="16" actId="20577"/>
          <ac:spMkLst>
            <pc:docMk/>
            <pc:sldMk cId="411136859" sldId="284"/>
            <ac:spMk id="3" creationId="{C9E8500E-4267-4258-981B-32CC6919606B}"/>
          </ac:spMkLst>
        </pc:spChg>
      </pc:sldChg>
      <pc:sldChg chg="modSp">
        <pc:chgData name="Huang, Richard" userId="S::rhuang320@gatech.edu::e04664da-28bc-421f-9bc6-043f3537a105" providerId="AD" clId="Web-{13CC3A53-8DA5-49E8-B7BD-9B4D2B21E9B2}" dt="2022-02-01T23:10:48.853" v="207" actId="20577"/>
        <pc:sldMkLst>
          <pc:docMk/>
          <pc:sldMk cId="2005291967" sldId="290"/>
        </pc:sldMkLst>
        <pc:spChg chg="mod">
          <ac:chgData name="Huang, Richard" userId="S::rhuang320@gatech.edu::e04664da-28bc-421f-9bc6-043f3537a105" providerId="AD" clId="Web-{13CC3A53-8DA5-49E8-B7BD-9B4D2B21E9B2}" dt="2022-02-01T23:08:07.068" v="162" actId="20577"/>
          <ac:spMkLst>
            <pc:docMk/>
            <pc:sldMk cId="2005291967" sldId="290"/>
            <ac:spMk id="2" creationId="{0020604E-B219-4854-AE11-66291ABCBCDC}"/>
          </ac:spMkLst>
        </pc:spChg>
        <pc:spChg chg="mod">
          <ac:chgData name="Huang, Richard" userId="S::rhuang320@gatech.edu::e04664da-28bc-421f-9bc6-043f3537a105" providerId="AD" clId="Web-{13CC3A53-8DA5-49E8-B7BD-9B4D2B21E9B2}" dt="2022-02-01T23:10:48.853" v="207" actId="20577"/>
          <ac:spMkLst>
            <pc:docMk/>
            <pc:sldMk cId="2005291967" sldId="290"/>
            <ac:spMk id="3" creationId="{75C8471C-3161-4A6C-A289-67D6B3C7EECB}"/>
          </ac:spMkLst>
        </pc:spChg>
      </pc:sldChg>
      <pc:sldChg chg="modSp">
        <pc:chgData name="Huang, Richard" userId="S::rhuang320@gatech.edu::e04664da-28bc-421f-9bc6-043f3537a105" providerId="AD" clId="Web-{13CC3A53-8DA5-49E8-B7BD-9B4D2B21E9B2}" dt="2022-02-01T22:18:39.720" v="7" actId="20577"/>
        <pc:sldMkLst>
          <pc:docMk/>
          <pc:sldMk cId="601366903" sldId="294"/>
        </pc:sldMkLst>
        <pc:spChg chg="mod">
          <ac:chgData name="Huang, Richard" userId="S::rhuang320@gatech.edu::e04664da-28bc-421f-9bc6-043f3537a105" providerId="AD" clId="Web-{13CC3A53-8DA5-49E8-B7BD-9B4D2B21E9B2}" dt="2022-02-01T22:18:39.720" v="7" actId="20577"/>
          <ac:spMkLst>
            <pc:docMk/>
            <pc:sldMk cId="601366903" sldId="294"/>
            <ac:spMk id="2" creationId="{6443C039-A8E3-45AB-9166-A8F79D7D0849}"/>
          </ac:spMkLst>
        </pc:spChg>
        <pc:picChg chg="mod">
          <ac:chgData name="Huang, Richard" userId="S::rhuang320@gatech.edu::e04664da-28bc-421f-9bc6-043f3537a105" providerId="AD" clId="Web-{13CC3A53-8DA5-49E8-B7BD-9B4D2B21E9B2}" dt="2022-02-01T22:18:35.298" v="6" actId="1076"/>
          <ac:picMkLst>
            <pc:docMk/>
            <pc:sldMk cId="601366903" sldId="294"/>
            <ac:picMk id="4" creationId="{D2021852-8A09-44B6-B4B6-5CDE062DFBBC}"/>
          </ac:picMkLst>
        </pc:picChg>
      </pc:sldChg>
      <pc:sldChg chg="modSp">
        <pc:chgData name="Huang, Richard" userId="S::rhuang320@gatech.edu::e04664da-28bc-421f-9bc6-043f3537a105" providerId="AD" clId="Web-{13CC3A53-8DA5-49E8-B7BD-9B4D2B21E9B2}" dt="2022-02-01T22:44:40.427" v="115" actId="20577"/>
        <pc:sldMkLst>
          <pc:docMk/>
          <pc:sldMk cId="3345652213" sldId="295"/>
        </pc:sldMkLst>
        <pc:spChg chg="mod">
          <ac:chgData name="Huang, Richard" userId="S::rhuang320@gatech.edu::e04664da-28bc-421f-9bc6-043f3537a105" providerId="AD" clId="Web-{13CC3A53-8DA5-49E8-B7BD-9B4D2B21E9B2}" dt="2022-02-01T22:44:40.427" v="115" actId="20577"/>
          <ac:spMkLst>
            <pc:docMk/>
            <pc:sldMk cId="3345652213" sldId="295"/>
            <ac:spMk id="3" creationId="{C9E8500E-4267-4258-981B-32CC6919606B}"/>
          </ac:spMkLst>
        </pc:spChg>
      </pc:sldChg>
      <pc:sldChg chg="modSp">
        <pc:chgData name="Huang, Richard" userId="S::rhuang320@gatech.edu::e04664da-28bc-421f-9bc6-043f3537a105" providerId="AD" clId="Web-{13CC3A53-8DA5-49E8-B7BD-9B4D2B21E9B2}" dt="2022-02-01T23:11:30.495" v="217" actId="20577"/>
        <pc:sldMkLst>
          <pc:docMk/>
          <pc:sldMk cId="657249569" sldId="296"/>
        </pc:sldMkLst>
        <pc:spChg chg="mod">
          <ac:chgData name="Huang, Richard" userId="S::rhuang320@gatech.edu::e04664da-28bc-421f-9bc6-043f3537a105" providerId="AD" clId="Web-{13CC3A53-8DA5-49E8-B7BD-9B4D2B21E9B2}" dt="2022-02-01T23:08:10.240" v="164" actId="20577"/>
          <ac:spMkLst>
            <pc:docMk/>
            <pc:sldMk cId="657249569" sldId="296"/>
            <ac:spMk id="2" creationId="{0020604E-B219-4854-AE11-66291ABCBCDC}"/>
          </ac:spMkLst>
        </pc:spChg>
        <pc:spChg chg="mod">
          <ac:chgData name="Huang, Richard" userId="S::rhuang320@gatech.edu::e04664da-28bc-421f-9bc6-043f3537a105" providerId="AD" clId="Web-{13CC3A53-8DA5-49E8-B7BD-9B4D2B21E9B2}" dt="2022-02-01T23:11:30.495" v="217" actId="20577"/>
          <ac:spMkLst>
            <pc:docMk/>
            <pc:sldMk cId="657249569" sldId="296"/>
            <ac:spMk id="3" creationId="{75C8471C-3161-4A6C-A289-67D6B3C7EECB}"/>
          </ac:spMkLst>
        </pc:spChg>
      </pc:sldChg>
      <pc:sldChg chg="modSp">
        <pc:chgData name="Huang, Richard" userId="S::rhuang320@gatech.edu::e04664da-28bc-421f-9bc6-043f3537a105" providerId="AD" clId="Web-{13CC3A53-8DA5-49E8-B7BD-9B4D2B21E9B2}" dt="2022-02-01T22:27:13.857" v="37" actId="20577"/>
        <pc:sldMkLst>
          <pc:docMk/>
          <pc:sldMk cId="3379766208" sldId="297"/>
        </pc:sldMkLst>
        <pc:spChg chg="mod">
          <ac:chgData name="Huang, Richard" userId="S::rhuang320@gatech.edu::e04664da-28bc-421f-9bc6-043f3537a105" providerId="AD" clId="Web-{13CC3A53-8DA5-49E8-B7BD-9B4D2B21E9B2}" dt="2022-02-01T22:27:13.857" v="37" actId="20577"/>
          <ac:spMkLst>
            <pc:docMk/>
            <pc:sldMk cId="3379766208" sldId="297"/>
            <ac:spMk id="2" creationId="{0020604E-B219-4854-AE11-66291ABCBCDC}"/>
          </ac:spMkLst>
        </pc:spChg>
      </pc:sldChg>
      <pc:sldChg chg="modSp">
        <pc:chgData name="Huang, Richard" userId="S::rhuang320@gatech.edu::e04664da-28bc-421f-9bc6-043f3537a105" providerId="AD" clId="Web-{13CC3A53-8DA5-49E8-B7BD-9B4D2B21E9B2}" dt="2022-02-01T22:22:02.818" v="19" actId="20577"/>
        <pc:sldMkLst>
          <pc:docMk/>
          <pc:sldMk cId="3082986820" sldId="298"/>
        </pc:sldMkLst>
        <pc:spChg chg="mod">
          <ac:chgData name="Huang, Richard" userId="S::rhuang320@gatech.edu::e04664da-28bc-421f-9bc6-043f3537a105" providerId="AD" clId="Web-{13CC3A53-8DA5-49E8-B7BD-9B4D2B21E9B2}" dt="2022-02-01T22:22:02.818" v="19" actId="20577"/>
          <ac:spMkLst>
            <pc:docMk/>
            <pc:sldMk cId="3082986820" sldId="298"/>
            <ac:spMk id="2" creationId="{0020604E-B219-4854-AE11-66291ABCBCDC}"/>
          </ac:spMkLst>
        </pc:spChg>
      </pc:sldChg>
      <pc:sldChg chg="addSp delSp modSp">
        <pc:chgData name="Huang, Richard" userId="S::rhuang320@gatech.edu::e04664da-28bc-421f-9bc6-043f3537a105" providerId="AD" clId="Web-{13CC3A53-8DA5-49E8-B7BD-9B4D2B21E9B2}" dt="2022-02-01T23:08:21.803" v="172" actId="20577"/>
        <pc:sldMkLst>
          <pc:docMk/>
          <pc:sldMk cId="1665056413" sldId="301"/>
        </pc:sldMkLst>
        <pc:spChg chg="mod">
          <ac:chgData name="Huang, Richard" userId="S::rhuang320@gatech.edu::e04664da-28bc-421f-9bc6-043f3537a105" providerId="AD" clId="Web-{13CC3A53-8DA5-49E8-B7BD-9B4D2B21E9B2}" dt="2022-02-01T23:08:21.803" v="172" actId="20577"/>
          <ac:spMkLst>
            <pc:docMk/>
            <pc:sldMk cId="1665056413" sldId="301"/>
            <ac:spMk id="2" creationId="{1C891FE5-E529-4C34-9973-4280DC558A6D}"/>
          </ac:spMkLst>
        </pc:spChg>
        <pc:spChg chg="mod">
          <ac:chgData name="Huang, Richard" userId="S::rhuang320@gatech.edu::e04664da-28bc-421f-9bc6-043f3537a105" providerId="AD" clId="Web-{13CC3A53-8DA5-49E8-B7BD-9B4D2B21E9B2}" dt="2022-02-01T22:22:12.584" v="21" actId="20577"/>
          <ac:spMkLst>
            <pc:docMk/>
            <pc:sldMk cId="1665056413" sldId="301"/>
            <ac:spMk id="3" creationId="{9A221150-2C06-4B6B-8247-9DC970B98EB0}"/>
          </ac:spMkLst>
        </pc:spChg>
        <pc:inkChg chg="add del">
          <ac:chgData name="Huang, Richard" userId="S::rhuang320@gatech.edu::e04664da-28bc-421f-9bc6-043f3537a105" providerId="AD" clId="Web-{13CC3A53-8DA5-49E8-B7BD-9B4D2B21E9B2}" dt="2022-02-01T22:22:34.335" v="24"/>
          <ac:inkMkLst>
            <pc:docMk/>
            <pc:sldMk cId="1665056413" sldId="301"/>
            <ac:inkMk id="8" creationId="{66A3A9D2-6297-42CD-A14F-A2973E2D21E6}"/>
          </ac:inkMkLst>
        </pc:inkChg>
        <pc:inkChg chg="del">
          <ac:chgData name="Huang, Richard" userId="S::rhuang320@gatech.edu::e04664da-28bc-421f-9bc6-043f3537a105" providerId="AD" clId="Web-{13CC3A53-8DA5-49E8-B7BD-9B4D2B21E9B2}" dt="2022-02-01T22:22:29.381" v="22"/>
          <ac:inkMkLst>
            <pc:docMk/>
            <pc:sldMk cId="1665056413" sldId="301"/>
            <ac:inkMk id="9" creationId="{3EBF407B-3123-41D1-90D6-73A5A4C4F5A5}"/>
          </ac:inkMkLst>
        </pc:inkChg>
        <pc:inkChg chg="add del">
          <ac:chgData name="Huang, Richard" userId="S::rhuang320@gatech.edu::e04664da-28bc-421f-9bc6-043f3537a105" providerId="AD" clId="Web-{13CC3A53-8DA5-49E8-B7BD-9B4D2B21E9B2}" dt="2022-02-01T22:22:37.725" v="26"/>
          <ac:inkMkLst>
            <pc:docMk/>
            <pc:sldMk cId="1665056413" sldId="301"/>
            <ac:inkMk id="32" creationId="{E02276C8-05BD-4E7A-8ADE-3FD771366A1A}"/>
          </ac:inkMkLst>
        </pc:inkChg>
        <pc:inkChg chg="add">
          <ac:chgData name="Huang, Richard" userId="S::rhuang320@gatech.edu::e04664da-28bc-421f-9bc6-043f3537a105" providerId="AD" clId="Web-{13CC3A53-8DA5-49E8-B7BD-9B4D2B21E9B2}" dt="2022-02-01T22:22:40.241" v="27"/>
          <ac:inkMkLst>
            <pc:docMk/>
            <pc:sldMk cId="1665056413" sldId="301"/>
            <ac:inkMk id="33" creationId="{1BF9A3E3-41A5-4215-9DEA-F94D1E3C2702}"/>
          </ac:inkMkLst>
        </pc:inkChg>
      </pc:sldChg>
    </pc:docChg>
  </pc:docChgLst>
  <pc:docChgLst>
    <pc:chgData name="Huang, Richard" userId="S::rhuang320@gatech.edu::e04664da-28bc-421f-9bc6-043f3537a105" providerId="AD" clId="Web-{FBF0A3E2-4E76-4B7E-9046-1C51FC8C9DF1}"/>
    <pc:docChg chg="addSld modSld">
      <pc:chgData name="Huang, Richard" userId="S::rhuang320@gatech.edu::e04664da-28bc-421f-9bc6-043f3537a105" providerId="AD" clId="Web-{FBF0A3E2-4E76-4B7E-9046-1C51FC8C9DF1}" dt="2022-02-01T00:50:39.131" v="137" actId="20577"/>
      <pc:docMkLst>
        <pc:docMk/>
      </pc:docMkLst>
      <pc:sldChg chg="modSp">
        <pc:chgData name="Huang, Richard" userId="S::rhuang320@gatech.edu::e04664da-28bc-421f-9bc6-043f3537a105" providerId="AD" clId="Web-{FBF0A3E2-4E76-4B7E-9046-1C51FC8C9DF1}" dt="2022-02-01T00:50:39.131" v="137" actId="20577"/>
        <pc:sldMkLst>
          <pc:docMk/>
          <pc:sldMk cId="309915794" sldId="283"/>
        </pc:sldMkLst>
        <pc:spChg chg="mod">
          <ac:chgData name="Huang, Richard" userId="S::rhuang320@gatech.edu::e04664da-28bc-421f-9bc6-043f3537a105" providerId="AD" clId="Web-{FBF0A3E2-4E76-4B7E-9046-1C51FC8C9DF1}" dt="2022-02-01T00:50:39.131" v="137" actId="20577"/>
          <ac:spMkLst>
            <pc:docMk/>
            <pc:sldMk cId="309915794" sldId="283"/>
            <ac:spMk id="2" creationId="{1C891FE5-E529-4C34-9973-4280DC558A6D}"/>
          </ac:spMkLst>
        </pc:spChg>
      </pc:sldChg>
      <pc:sldChg chg="modSp">
        <pc:chgData name="Huang, Richard" userId="S::rhuang320@gatech.edu::e04664da-28bc-421f-9bc6-043f3537a105" providerId="AD" clId="Web-{FBF0A3E2-4E76-4B7E-9046-1C51FC8C9DF1}" dt="2022-02-01T00:48:30.643" v="83" actId="20577"/>
        <pc:sldMkLst>
          <pc:docMk/>
          <pc:sldMk cId="411136859" sldId="284"/>
        </pc:sldMkLst>
        <pc:spChg chg="mod">
          <ac:chgData name="Huang, Richard" userId="S::rhuang320@gatech.edu::e04664da-28bc-421f-9bc6-043f3537a105" providerId="AD" clId="Web-{FBF0A3E2-4E76-4B7E-9046-1C51FC8C9DF1}" dt="2022-02-01T00:46:00.201" v="8" actId="20577"/>
          <ac:spMkLst>
            <pc:docMk/>
            <pc:sldMk cId="411136859" sldId="284"/>
            <ac:spMk id="2" creationId="{17443776-7729-4018-819E-3A9FCD825AEE}"/>
          </ac:spMkLst>
        </pc:spChg>
        <pc:spChg chg="mod">
          <ac:chgData name="Huang, Richard" userId="S::rhuang320@gatech.edu::e04664da-28bc-421f-9bc6-043f3537a105" providerId="AD" clId="Web-{FBF0A3E2-4E76-4B7E-9046-1C51FC8C9DF1}" dt="2022-02-01T00:48:30.643" v="83" actId="20577"/>
          <ac:spMkLst>
            <pc:docMk/>
            <pc:sldMk cId="411136859" sldId="284"/>
            <ac:spMk id="3" creationId="{C9E8500E-4267-4258-981B-32CC6919606B}"/>
          </ac:spMkLst>
        </pc:spChg>
      </pc:sldChg>
      <pc:sldChg chg="addSp delSp modSp">
        <pc:chgData name="Huang, Richard" userId="S::rhuang320@gatech.edu::e04664da-28bc-421f-9bc6-043f3537a105" providerId="AD" clId="Web-{FBF0A3E2-4E76-4B7E-9046-1C51FC8C9DF1}" dt="2022-02-01T00:44:16.167" v="6" actId="1076"/>
        <pc:sldMkLst>
          <pc:docMk/>
          <pc:sldMk cId="757886720" sldId="287"/>
        </pc:sldMkLst>
        <pc:spChg chg="del mod">
          <ac:chgData name="Huang, Richard" userId="S::rhuang320@gatech.edu::e04664da-28bc-421f-9bc6-043f3537a105" providerId="AD" clId="Web-{FBF0A3E2-4E76-4B7E-9046-1C51FC8C9DF1}" dt="2022-02-01T00:44:05.823" v="2"/>
          <ac:spMkLst>
            <pc:docMk/>
            <pc:sldMk cId="757886720" sldId="287"/>
            <ac:spMk id="2" creationId="{1C891FE5-E529-4C34-9973-4280DC558A6D}"/>
          </ac:spMkLst>
        </pc:spChg>
        <pc:spChg chg="add del mod">
          <ac:chgData name="Huang, Richard" userId="S::rhuang320@gatech.edu::e04664da-28bc-421f-9bc6-043f3537a105" providerId="AD" clId="Web-{FBF0A3E2-4E76-4B7E-9046-1C51FC8C9DF1}" dt="2022-02-01T00:44:10.667" v="4"/>
          <ac:spMkLst>
            <pc:docMk/>
            <pc:sldMk cId="757886720" sldId="287"/>
            <ac:spMk id="5" creationId="{40ECB1BB-C11A-4C88-A922-47D22B2D6B7A}"/>
          </ac:spMkLst>
        </pc:spChg>
        <pc:spChg chg="add mod">
          <ac:chgData name="Huang, Richard" userId="S::rhuang320@gatech.edu::e04664da-28bc-421f-9bc6-043f3537a105" providerId="AD" clId="Web-{FBF0A3E2-4E76-4B7E-9046-1C51FC8C9DF1}" dt="2022-02-01T00:44:16.167" v="6" actId="1076"/>
          <ac:spMkLst>
            <pc:docMk/>
            <pc:sldMk cId="757886720" sldId="287"/>
            <ac:spMk id="9" creationId="{5518D216-BB2E-437B-8ED7-63D6CA28F179}"/>
          </ac:spMkLst>
        </pc:spChg>
      </pc:sldChg>
      <pc:sldChg chg="modSp">
        <pc:chgData name="Huang, Richard" userId="S::rhuang320@gatech.edu::e04664da-28bc-421f-9bc6-043f3537a105" providerId="AD" clId="Web-{FBF0A3E2-4E76-4B7E-9046-1C51FC8C9DF1}" dt="2022-02-01T00:49:27.582" v="88" actId="20577"/>
        <pc:sldMkLst>
          <pc:docMk/>
          <pc:sldMk cId="3988244017" sldId="293"/>
        </pc:sldMkLst>
        <pc:spChg chg="mod">
          <ac:chgData name="Huang, Richard" userId="S::rhuang320@gatech.edu::e04664da-28bc-421f-9bc6-043f3537a105" providerId="AD" clId="Web-{FBF0A3E2-4E76-4B7E-9046-1C51FC8C9DF1}" dt="2022-02-01T00:49:27.582" v="88" actId="20577"/>
          <ac:spMkLst>
            <pc:docMk/>
            <pc:sldMk cId="3988244017" sldId="293"/>
            <ac:spMk id="3" creationId="{75C8471C-3161-4A6C-A289-67D6B3C7EECB}"/>
          </ac:spMkLst>
        </pc:spChg>
      </pc:sldChg>
      <pc:sldChg chg="modSp add replId">
        <pc:chgData name="Huang, Richard" userId="S::rhuang320@gatech.edu::e04664da-28bc-421f-9bc6-043f3537a105" providerId="AD" clId="Web-{FBF0A3E2-4E76-4B7E-9046-1C51FC8C9DF1}" dt="2022-02-01T00:50:18.115" v="120" actId="20577"/>
        <pc:sldMkLst>
          <pc:docMk/>
          <pc:sldMk cId="3345652213" sldId="295"/>
        </pc:sldMkLst>
        <pc:spChg chg="mod">
          <ac:chgData name="Huang, Richard" userId="S::rhuang320@gatech.edu::e04664da-28bc-421f-9bc6-043f3537a105" providerId="AD" clId="Web-{FBF0A3E2-4E76-4B7E-9046-1C51FC8C9DF1}" dt="2022-02-01T00:50:18.115" v="120" actId="20577"/>
          <ac:spMkLst>
            <pc:docMk/>
            <pc:sldMk cId="3345652213" sldId="295"/>
            <ac:spMk id="3" creationId="{C9E8500E-4267-4258-981B-32CC6919606B}"/>
          </ac:spMkLst>
        </pc:spChg>
      </pc:sldChg>
    </pc:docChg>
  </pc:docChgLst>
  <pc:docChgLst>
    <pc:chgData name="Baddam, Seema" userId="S::sbaddam8@gatech.edu::4e9c68b8-7428-4d2c-a51e-a1a53134f6ac" providerId="AD" clId="Web-{20C15477-1050-49B1-BAAE-1DDA32550379}"/>
    <pc:docChg chg="addSld delSld modSld">
      <pc:chgData name="Baddam, Seema" userId="S::sbaddam8@gatech.edu::4e9c68b8-7428-4d2c-a51e-a1a53134f6ac" providerId="AD" clId="Web-{20C15477-1050-49B1-BAAE-1DDA32550379}" dt="2022-01-29T02:20:06.024" v="114" actId="20577"/>
      <pc:docMkLst>
        <pc:docMk/>
      </pc:docMkLst>
      <pc:sldChg chg="modSp">
        <pc:chgData name="Baddam, Seema" userId="S::sbaddam8@gatech.edu::4e9c68b8-7428-4d2c-a51e-a1a53134f6ac" providerId="AD" clId="Web-{20C15477-1050-49B1-BAAE-1DDA32550379}" dt="2022-01-29T02:11:19.683" v="32" actId="20577"/>
        <pc:sldMkLst>
          <pc:docMk/>
          <pc:sldMk cId="559618807" sldId="279"/>
        </pc:sldMkLst>
        <pc:spChg chg="mod">
          <ac:chgData name="Baddam, Seema" userId="S::sbaddam8@gatech.edu::4e9c68b8-7428-4d2c-a51e-a1a53134f6ac" providerId="AD" clId="Web-{20C15477-1050-49B1-BAAE-1DDA32550379}" dt="2022-01-29T02:11:19.683" v="32" actId="20577"/>
          <ac:spMkLst>
            <pc:docMk/>
            <pc:sldMk cId="559618807" sldId="279"/>
            <ac:spMk id="3" creationId="{75C8471C-3161-4A6C-A289-67D6B3C7EECB}"/>
          </ac:spMkLst>
        </pc:spChg>
      </pc:sldChg>
      <pc:sldChg chg="mod modShow">
        <pc:chgData name="Baddam, Seema" userId="S::sbaddam8@gatech.edu::4e9c68b8-7428-4d2c-a51e-a1a53134f6ac" providerId="AD" clId="Web-{20C15477-1050-49B1-BAAE-1DDA32550379}" dt="2022-01-29T02:12:48.919" v="35"/>
        <pc:sldMkLst>
          <pc:docMk/>
          <pc:sldMk cId="2738794283" sldId="280"/>
        </pc:sldMkLst>
      </pc:sldChg>
      <pc:sldChg chg="delSp modSp">
        <pc:chgData name="Baddam, Seema" userId="S::sbaddam8@gatech.edu::4e9c68b8-7428-4d2c-a51e-a1a53134f6ac" providerId="AD" clId="Web-{20C15477-1050-49B1-BAAE-1DDA32550379}" dt="2022-01-29T02:20:06.024" v="114" actId="20577"/>
        <pc:sldMkLst>
          <pc:docMk/>
          <pc:sldMk cId="1616411186" sldId="281"/>
        </pc:sldMkLst>
        <pc:spChg chg="mod">
          <ac:chgData name="Baddam, Seema" userId="S::sbaddam8@gatech.edu::4e9c68b8-7428-4d2c-a51e-a1a53134f6ac" providerId="AD" clId="Web-{20C15477-1050-49B1-BAAE-1DDA32550379}" dt="2022-01-29T02:20:06.024" v="114" actId="20577"/>
          <ac:spMkLst>
            <pc:docMk/>
            <pc:sldMk cId="1616411186" sldId="281"/>
            <ac:spMk id="3" creationId="{75C8471C-3161-4A6C-A289-67D6B3C7EECB}"/>
          </ac:spMkLst>
        </pc:spChg>
        <pc:picChg chg="del">
          <ac:chgData name="Baddam, Seema" userId="S::sbaddam8@gatech.edu::4e9c68b8-7428-4d2c-a51e-a1a53134f6ac" providerId="AD" clId="Web-{20C15477-1050-49B1-BAAE-1DDA32550379}" dt="2022-01-29T02:20:01.570" v="111"/>
          <ac:picMkLst>
            <pc:docMk/>
            <pc:sldMk cId="1616411186" sldId="281"/>
            <ac:picMk id="7" creationId="{EA2D0369-B839-431A-B999-A7AD6BCA009D}"/>
          </ac:picMkLst>
        </pc:picChg>
      </pc:sldChg>
      <pc:sldChg chg="modSp">
        <pc:chgData name="Baddam, Seema" userId="S::sbaddam8@gatech.edu::4e9c68b8-7428-4d2c-a51e-a1a53134f6ac" providerId="AD" clId="Web-{20C15477-1050-49B1-BAAE-1DDA32550379}" dt="2022-01-29T00:45:50.212" v="9" actId="20577"/>
        <pc:sldMkLst>
          <pc:docMk/>
          <pc:sldMk cId="1200639592" sldId="291"/>
        </pc:sldMkLst>
        <pc:spChg chg="mod">
          <ac:chgData name="Baddam, Seema" userId="S::sbaddam8@gatech.edu::4e9c68b8-7428-4d2c-a51e-a1a53134f6ac" providerId="AD" clId="Web-{20C15477-1050-49B1-BAAE-1DDA32550379}" dt="2022-01-29T00:45:50.212" v="9" actId="20577"/>
          <ac:spMkLst>
            <pc:docMk/>
            <pc:sldMk cId="1200639592" sldId="291"/>
            <ac:spMk id="3" creationId="{F772B13A-AEE8-4F34-A153-4488148CD2BA}"/>
          </ac:spMkLst>
        </pc:spChg>
      </pc:sldChg>
      <pc:sldChg chg="addSp delSp modSp add del replId">
        <pc:chgData name="Baddam, Seema" userId="S::sbaddam8@gatech.edu::4e9c68b8-7428-4d2c-a51e-a1a53134f6ac" providerId="AD" clId="Web-{20C15477-1050-49B1-BAAE-1DDA32550379}" dt="2022-01-29T02:16:16.081" v="58"/>
        <pc:sldMkLst>
          <pc:docMk/>
          <pc:sldMk cId="754611307" sldId="292"/>
        </pc:sldMkLst>
        <pc:spChg chg="mod">
          <ac:chgData name="Baddam, Seema" userId="S::sbaddam8@gatech.edu::4e9c68b8-7428-4d2c-a51e-a1a53134f6ac" providerId="AD" clId="Web-{20C15477-1050-49B1-BAAE-1DDA32550379}" dt="2022-01-29T02:15:44.689" v="56" actId="20577"/>
          <ac:spMkLst>
            <pc:docMk/>
            <pc:sldMk cId="754611307" sldId="292"/>
            <ac:spMk id="3" creationId="{75C8471C-3161-4A6C-A289-67D6B3C7EECB}"/>
          </ac:spMkLst>
        </pc:spChg>
        <pc:spChg chg="add del">
          <ac:chgData name="Baddam, Seema" userId="S::sbaddam8@gatech.edu::4e9c68b8-7428-4d2c-a51e-a1a53134f6ac" providerId="AD" clId="Web-{20C15477-1050-49B1-BAAE-1DDA32550379}" dt="2022-01-29T02:14:50.813" v="39"/>
          <ac:spMkLst>
            <pc:docMk/>
            <pc:sldMk cId="754611307" sldId="292"/>
            <ac:spMk id="4" creationId="{D0C14468-3B15-4FDD-95C2-D1BE9165CCEE}"/>
          </ac:spMkLst>
        </pc:spChg>
        <pc:spChg chg="add del">
          <ac:chgData name="Baddam, Seema" userId="S::sbaddam8@gatech.edu::4e9c68b8-7428-4d2c-a51e-a1a53134f6ac" providerId="AD" clId="Web-{20C15477-1050-49B1-BAAE-1DDA32550379}" dt="2022-01-29T02:14:48.532" v="38"/>
          <ac:spMkLst>
            <pc:docMk/>
            <pc:sldMk cId="754611307" sldId="292"/>
            <ac:spMk id="5" creationId="{F4C22F2A-E2AD-4DF9-A454-F98F2C6F2B19}"/>
          </ac:spMkLst>
        </pc:spChg>
      </pc:sldChg>
      <pc:sldChg chg="modSp add replId">
        <pc:chgData name="Baddam, Seema" userId="S::sbaddam8@gatech.edu::4e9c68b8-7428-4d2c-a51e-a1a53134f6ac" providerId="AD" clId="Web-{20C15477-1050-49B1-BAAE-1DDA32550379}" dt="2022-01-29T02:17:59.583" v="110" actId="20577"/>
        <pc:sldMkLst>
          <pc:docMk/>
          <pc:sldMk cId="3988244017" sldId="293"/>
        </pc:sldMkLst>
        <pc:spChg chg="mod">
          <ac:chgData name="Baddam, Seema" userId="S::sbaddam8@gatech.edu::4e9c68b8-7428-4d2c-a51e-a1a53134f6ac" providerId="AD" clId="Web-{20C15477-1050-49B1-BAAE-1DDA32550379}" dt="2022-01-29T02:17:59.583" v="110" actId="20577"/>
          <ac:spMkLst>
            <pc:docMk/>
            <pc:sldMk cId="3988244017" sldId="293"/>
            <ac:spMk id="3" creationId="{75C8471C-3161-4A6C-A289-67D6B3C7EECB}"/>
          </ac:spMkLst>
        </pc:spChg>
      </pc:sldChg>
    </pc:docChg>
  </pc:docChgLst>
  <pc:docChgLst>
    <pc:chgData name="Huang, Richard" userId="S::rhuang320@gatech.edu::e04664da-28bc-421f-9bc6-043f3537a105" providerId="AD" clId="Web-{B66B4DBB-A4E9-4E5F-86FD-B7A5055D034A}"/>
    <pc:docChg chg="modSld">
      <pc:chgData name="Huang, Richard" userId="S::rhuang320@gatech.edu::e04664da-28bc-421f-9bc6-043f3537a105" providerId="AD" clId="Web-{B66B4DBB-A4E9-4E5F-86FD-B7A5055D034A}" dt="2022-02-01T23:39:23.588" v="88"/>
      <pc:docMkLst>
        <pc:docMk/>
      </pc:docMkLst>
      <pc:sldChg chg="modSp">
        <pc:chgData name="Huang, Richard" userId="S::rhuang320@gatech.edu::e04664da-28bc-421f-9bc6-043f3537a105" providerId="AD" clId="Web-{B66B4DBB-A4E9-4E5F-86FD-B7A5055D034A}" dt="2022-02-01T23:39:23.588" v="88"/>
        <pc:sldMkLst>
          <pc:docMk/>
          <pc:sldMk cId="2738794283" sldId="280"/>
        </pc:sldMkLst>
        <pc:spChg chg="mod">
          <ac:chgData name="Huang, Richard" userId="S::rhuang320@gatech.edu::e04664da-28bc-421f-9bc6-043f3537a105" providerId="AD" clId="Web-{B66B4DBB-A4E9-4E5F-86FD-B7A5055D034A}" dt="2022-02-01T23:30:44.637" v="33" actId="20577"/>
          <ac:spMkLst>
            <pc:docMk/>
            <pc:sldMk cId="2738794283" sldId="280"/>
            <ac:spMk id="2" creationId="{62271D71-1494-447A-AB2C-BF268BCBECBD}"/>
          </ac:spMkLst>
        </pc:spChg>
        <pc:graphicFrameChg chg="mod modGraphic">
          <ac:chgData name="Huang, Richard" userId="S::rhuang320@gatech.edu::e04664da-28bc-421f-9bc6-043f3537a105" providerId="AD" clId="Web-{B66B4DBB-A4E9-4E5F-86FD-B7A5055D034A}" dt="2022-02-01T23:39:23.588" v="88"/>
          <ac:graphicFrameMkLst>
            <pc:docMk/>
            <pc:sldMk cId="2738794283" sldId="280"/>
            <ac:graphicFrameMk id="4" creationId="{8727DF5A-4267-48CB-88BD-1010F04D8B7C}"/>
          </ac:graphicFrameMkLst>
        </pc:graphicFrameChg>
      </pc:sldChg>
    </pc:docChg>
  </pc:docChgLst>
  <pc:docChgLst>
    <pc:chgData name="McKeever, Kai T" userId="e0c7bed2-e319-42f8-9198-fd00a46147d8" providerId="ADAL" clId="{41DC5829-9083-4A98-8378-EC24501C474A}"/>
    <pc:docChg chg="undo redo custSel addSld delSld modSld sldOrd modMainMaster">
      <pc:chgData name="McKeever, Kai T" userId="e0c7bed2-e319-42f8-9198-fd00a46147d8" providerId="ADAL" clId="{41DC5829-9083-4A98-8378-EC24501C474A}" dt="2022-02-02T19:15:09.768" v="9221" actId="20577"/>
      <pc:docMkLst>
        <pc:docMk/>
      </pc:docMkLst>
      <pc:sldChg chg="modSp mod setBg">
        <pc:chgData name="McKeever, Kai T" userId="e0c7bed2-e319-42f8-9198-fd00a46147d8" providerId="ADAL" clId="{41DC5829-9083-4A98-8378-EC24501C474A}" dt="2022-02-02T00:52:07.127" v="6768"/>
        <pc:sldMkLst>
          <pc:docMk/>
          <pc:sldMk cId="109857222" sldId="256"/>
        </pc:sldMkLst>
        <pc:spChg chg="mod">
          <ac:chgData name="McKeever, Kai T" userId="e0c7bed2-e319-42f8-9198-fd00a46147d8" providerId="ADAL" clId="{41DC5829-9083-4A98-8378-EC24501C474A}" dt="2022-02-02T00:49:14.081" v="6760" actId="207"/>
          <ac:spMkLst>
            <pc:docMk/>
            <pc:sldMk cId="109857222" sldId="256"/>
            <ac:spMk id="2" creationId="{00000000-0000-0000-0000-000000000000}"/>
          </ac:spMkLst>
        </pc:spChg>
        <pc:spChg chg="mod">
          <ac:chgData name="McKeever, Kai T" userId="e0c7bed2-e319-42f8-9198-fd00a46147d8" providerId="ADAL" clId="{41DC5829-9083-4A98-8378-EC24501C474A}" dt="2022-02-02T00:49:35.083" v="6761" actId="207"/>
          <ac:spMkLst>
            <pc:docMk/>
            <pc:sldMk cId="109857222" sldId="256"/>
            <ac:spMk id="3" creationId="{00000000-0000-0000-0000-000000000000}"/>
          </ac:spMkLst>
        </pc:spChg>
        <pc:spChg chg="mod">
          <ac:chgData name="McKeever, Kai T" userId="e0c7bed2-e319-42f8-9198-fd00a46147d8" providerId="ADAL" clId="{41DC5829-9083-4A98-8378-EC24501C474A}" dt="2022-02-02T00:49:39.330" v="6762" actId="207"/>
          <ac:spMkLst>
            <pc:docMk/>
            <pc:sldMk cId="109857222" sldId="256"/>
            <ac:spMk id="4" creationId="{E3BBFFDC-7111-4A88-BEBC-FF498A72B166}"/>
          </ac:spMkLst>
        </pc:spChg>
      </pc:sldChg>
      <pc:sldChg chg="modSp new mod">
        <pc:chgData name="McKeever, Kai T" userId="e0c7bed2-e319-42f8-9198-fd00a46147d8" providerId="ADAL" clId="{41DC5829-9083-4A98-8378-EC24501C474A}" dt="2022-02-02T00:38:35.727" v="6748"/>
        <pc:sldMkLst>
          <pc:docMk/>
          <pc:sldMk cId="2901482341" sldId="257"/>
        </pc:sldMkLst>
        <pc:spChg chg="mod">
          <ac:chgData name="McKeever, Kai T" userId="e0c7bed2-e319-42f8-9198-fd00a46147d8" providerId="ADAL" clId="{41DC5829-9083-4A98-8378-EC24501C474A}" dt="2022-02-02T00:38:35.727" v="6748"/>
          <ac:spMkLst>
            <pc:docMk/>
            <pc:sldMk cId="2901482341" sldId="257"/>
            <ac:spMk id="2" creationId="{0110AA11-C345-4AD8-ACE7-7D240DBB7522}"/>
          </ac:spMkLst>
        </pc:spChg>
        <pc:spChg chg="mod">
          <ac:chgData name="McKeever, Kai T" userId="e0c7bed2-e319-42f8-9198-fd00a46147d8" providerId="ADAL" clId="{41DC5829-9083-4A98-8378-EC24501C474A}" dt="2022-02-02T00:38:35.727" v="6748"/>
          <ac:spMkLst>
            <pc:docMk/>
            <pc:sldMk cId="2901482341" sldId="257"/>
            <ac:spMk id="3" creationId="{866479BE-8E84-4F4B-86AF-2724DD98C638}"/>
          </ac:spMkLst>
        </pc:spChg>
      </pc:sldChg>
      <pc:sldChg chg="modSp new mod">
        <pc:chgData name="McKeever, Kai T" userId="e0c7bed2-e319-42f8-9198-fd00a46147d8" providerId="ADAL" clId="{41DC5829-9083-4A98-8378-EC24501C474A}" dt="2022-02-02T00:38:35.727" v="6748"/>
        <pc:sldMkLst>
          <pc:docMk/>
          <pc:sldMk cId="1212622896" sldId="258"/>
        </pc:sldMkLst>
        <pc:spChg chg="mod">
          <ac:chgData name="McKeever, Kai T" userId="e0c7bed2-e319-42f8-9198-fd00a46147d8" providerId="ADAL" clId="{41DC5829-9083-4A98-8378-EC24501C474A}" dt="2022-02-02T00:38:35.727" v="6748"/>
          <ac:spMkLst>
            <pc:docMk/>
            <pc:sldMk cId="1212622896" sldId="258"/>
            <ac:spMk id="2" creationId="{33D7D19F-2DD7-419D-ACA4-1F443A9B815A}"/>
          </ac:spMkLst>
        </pc:spChg>
        <pc:spChg chg="mod">
          <ac:chgData name="McKeever, Kai T" userId="e0c7bed2-e319-42f8-9198-fd00a46147d8" providerId="ADAL" clId="{41DC5829-9083-4A98-8378-EC24501C474A}" dt="2022-02-02T00:38:35.727" v="6748"/>
          <ac:spMkLst>
            <pc:docMk/>
            <pc:sldMk cId="1212622896" sldId="258"/>
            <ac:spMk id="3" creationId="{5162ABAE-0A58-4FC7-87BE-0B656209B4A0}"/>
          </ac:spMkLst>
        </pc:spChg>
      </pc:sldChg>
      <pc:sldChg chg="addSp delSp modSp new mod ord setBg modClrScheme chgLayout">
        <pc:chgData name="McKeever, Kai T" userId="e0c7bed2-e319-42f8-9198-fd00a46147d8" providerId="ADAL" clId="{41DC5829-9083-4A98-8378-EC24501C474A}" dt="2022-02-02T15:04:19.707" v="8060" actId="27636"/>
        <pc:sldMkLst>
          <pc:docMk/>
          <pc:sldMk cId="316292334" sldId="259"/>
        </pc:sldMkLst>
        <pc:spChg chg="mod ord">
          <ac:chgData name="McKeever, Kai T" userId="e0c7bed2-e319-42f8-9198-fd00a46147d8" providerId="ADAL" clId="{41DC5829-9083-4A98-8378-EC24501C474A}" dt="2022-02-02T15:00:29.120" v="7602" actId="700"/>
          <ac:spMkLst>
            <pc:docMk/>
            <pc:sldMk cId="316292334" sldId="259"/>
            <ac:spMk id="2" creationId="{5B524582-C7B1-4468-ADA0-547FF1161BEE}"/>
          </ac:spMkLst>
        </pc:spChg>
        <pc:spChg chg="mod ord">
          <ac:chgData name="McKeever, Kai T" userId="e0c7bed2-e319-42f8-9198-fd00a46147d8" providerId="ADAL" clId="{41DC5829-9083-4A98-8378-EC24501C474A}" dt="2022-02-02T15:04:19.707" v="8060" actId="27636"/>
          <ac:spMkLst>
            <pc:docMk/>
            <pc:sldMk cId="316292334" sldId="259"/>
            <ac:spMk id="3" creationId="{69582DDC-0E92-4969-A970-CC06F26E4D91}"/>
          </ac:spMkLst>
        </pc:spChg>
        <pc:spChg chg="add del mod ord">
          <ac:chgData name="McKeever, Kai T" userId="e0c7bed2-e319-42f8-9198-fd00a46147d8" providerId="ADAL" clId="{41DC5829-9083-4A98-8378-EC24501C474A}" dt="2022-02-02T15:00:35.292" v="7604" actId="478"/>
          <ac:spMkLst>
            <pc:docMk/>
            <pc:sldMk cId="316292334" sldId="259"/>
            <ac:spMk id="4" creationId="{A5D42F63-4D22-4EFA-A97D-F41EE81EA6D1}"/>
          </ac:spMkLst>
        </pc:spChg>
        <pc:spChg chg="add del mod ord">
          <ac:chgData name="McKeever, Kai T" userId="e0c7bed2-e319-42f8-9198-fd00a46147d8" providerId="ADAL" clId="{41DC5829-9083-4A98-8378-EC24501C474A}" dt="2022-02-02T15:00:32.537" v="7603" actId="478"/>
          <ac:spMkLst>
            <pc:docMk/>
            <pc:sldMk cId="316292334" sldId="259"/>
            <ac:spMk id="5" creationId="{7B24CCF9-DDF4-454E-8C20-6CFD7EB5C021}"/>
          </ac:spMkLst>
        </pc:spChg>
        <pc:spChg chg="add del mod ord">
          <ac:chgData name="McKeever, Kai T" userId="e0c7bed2-e319-42f8-9198-fd00a46147d8" providerId="ADAL" clId="{41DC5829-9083-4A98-8378-EC24501C474A}" dt="2022-02-02T15:00:26.885" v="7601" actId="478"/>
          <ac:spMkLst>
            <pc:docMk/>
            <pc:sldMk cId="316292334" sldId="259"/>
            <ac:spMk id="6" creationId="{24DF221F-BB03-4711-BCEB-5E33429CC98C}"/>
          </ac:spMkLst>
        </pc:spChg>
      </pc:sldChg>
      <pc:sldChg chg="addSp modSp new mod ord">
        <pc:chgData name="McKeever, Kai T" userId="e0c7bed2-e319-42f8-9198-fd00a46147d8" providerId="ADAL" clId="{41DC5829-9083-4A98-8378-EC24501C474A}" dt="2022-02-02T14:55:48.375" v="7417" actId="1076"/>
        <pc:sldMkLst>
          <pc:docMk/>
          <pc:sldMk cId="3564116883" sldId="260"/>
        </pc:sldMkLst>
        <pc:spChg chg="mod">
          <ac:chgData name="McKeever, Kai T" userId="e0c7bed2-e319-42f8-9198-fd00a46147d8" providerId="ADAL" clId="{41DC5829-9083-4A98-8378-EC24501C474A}" dt="2022-02-02T00:38:35.727" v="6748"/>
          <ac:spMkLst>
            <pc:docMk/>
            <pc:sldMk cId="3564116883" sldId="260"/>
            <ac:spMk id="2" creationId="{6C4A0D35-80D4-4E44-AE4F-8E32E3F8603F}"/>
          </ac:spMkLst>
        </pc:spChg>
        <pc:spChg chg="mod">
          <ac:chgData name="McKeever, Kai T" userId="e0c7bed2-e319-42f8-9198-fd00a46147d8" providerId="ADAL" clId="{41DC5829-9083-4A98-8378-EC24501C474A}" dt="2022-02-02T00:38:35.727" v="6748"/>
          <ac:spMkLst>
            <pc:docMk/>
            <pc:sldMk cId="3564116883" sldId="260"/>
            <ac:spMk id="3" creationId="{2AC61DD1-1064-4530-89C9-11669006B79A}"/>
          </ac:spMkLst>
        </pc:spChg>
        <pc:spChg chg="mod">
          <ac:chgData name="McKeever, Kai T" userId="e0c7bed2-e319-42f8-9198-fd00a46147d8" providerId="ADAL" clId="{41DC5829-9083-4A98-8378-EC24501C474A}" dt="2022-02-02T14:55:48.375" v="7417" actId="1076"/>
          <ac:spMkLst>
            <pc:docMk/>
            <pc:sldMk cId="3564116883" sldId="260"/>
            <ac:spMk id="4" creationId="{26653C40-61D7-401E-9581-DEBF1ED5079D}"/>
          </ac:spMkLst>
        </pc:spChg>
        <pc:picChg chg="add mod">
          <ac:chgData name="McKeever, Kai T" userId="e0c7bed2-e319-42f8-9198-fd00a46147d8" providerId="ADAL" clId="{41DC5829-9083-4A98-8378-EC24501C474A}" dt="2022-01-31T16:51:53.300" v="4430" actId="1076"/>
          <ac:picMkLst>
            <pc:docMk/>
            <pc:sldMk cId="3564116883" sldId="260"/>
            <ac:picMk id="1026" creationId="{46618C65-1422-490B-9780-56FEA96E9830}"/>
          </ac:picMkLst>
        </pc:picChg>
      </pc:sldChg>
      <pc:sldChg chg="modSp new mod">
        <pc:chgData name="McKeever, Kai T" userId="e0c7bed2-e319-42f8-9198-fd00a46147d8" providerId="ADAL" clId="{41DC5829-9083-4A98-8378-EC24501C474A}" dt="2022-02-02T14:50:48.662" v="7339" actId="20577"/>
        <pc:sldMkLst>
          <pc:docMk/>
          <pc:sldMk cId="176153938" sldId="261"/>
        </pc:sldMkLst>
        <pc:spChg chg="mod">
          <ac:chgData name="McKeever, Kai T" userId="e0c7bed2-e319-42f8-9198-fd00a46147d8" providerId="ADAL" clId="{41DC5829-9083-4A98-8378-EC24501C474A}" dt="2022-02-02T00:38:35.727" v="6748"/>
          <ac:spMkLst>
            <pc:docMk/>
            <pc:sldMk cId="176153938" sldId="261"/>
            <ac:spMk id="2" creationId="{8B6E3302-3042-4EFD-AA09-9D051F4684DD}"/>
          </ac:spMkLst>
        </pc:spChg>
        <pc:spChg chg="mod">
          <ac:chgData name="McKeever, Kai T" userId="e0c7bed2-e319-42f8-9198-fd00a46147d8" providerId="ADAL" clId="{41DC5829-9083-4A98-8378-EC24501C474A}" dt="2022-02-02T14:50:48.662" v="7339" actId="20577"/>
          <ac:spMkLst>
            <pc:docMk/>
            <pc:sldMk cId="176153938" sldId="261"/>
            <ac:spMk id="3" creationId="{1EE7CECD-4538-4D86-A7BC-2FD0D0D7C315}"/>
          </ac:spMkLst>
        </pc:spChg>
      </pc:sldChg>
      <pc:sldChg chg="modSp new del mod ord">
        <pc:chgData name="McKeever, Kai T" userId="e0c7bed2-e319-42f8-9198-fd00a46147d8" providerId="ADAL" clId="{41DC5829-9083-4A98-8378-EC24501C474A}" dt="2022-02-02T19:06:45.903" v="9147" actId="47"/>
        <pc:sldMkLst>
          <pc:docMk/>
          <pc:sldMk cId="1390434226" sldId="262"/>
        </pc:sldMkLst>
        <pc:spChg chg="mod">
          <ac:chgData name="McKeever, Kai T" userId="e0c7bed2-e319-42f8-9198-fd00a46147d8" providerId="ADAL" clId="{41DC5829-9083-4A98-8378-EC24501C474A}" dt="2022-02-02T00:38:35.727" v="6748"/>
          <ac:spMkLst>
            <pc:docMk/>
            <pc:sldMk cId="1390434226" sldId="262"/>
            <ac:spMk id="2" creationId="{90C55586-4CAE-4A03-9A4C-EC64F5821F68}"/>
          </ac:spMkLst>
        </pc:spChg>
        <pc:spChg chg="mod">
          <ac:chgData name="McKeever, Kai T" userId="e0c7bed2-e319-42f8-9198-fd00a46147d8" providerId="ADAL" clId="{41DC5829-9083-4A98-8378-EC24501C474A}" dt="2022-02-02T00:38:35.727" v="6748"/>
          <ac:spMkLst>
            <pc:docMk/>
            <pc:sldMk cId="1390434226" sldId="262"/>
            <ac:spMk id="3" creationId="{D855BEDE-7EAE-46E9-8186-22DD484B5A4B}"/>
          </ac:spMkLst>
        </pc:spChg>
      </pc:sldChg>
      <pc:sldChg chg="addSp delSp modSp new mod modClrScheme chgLayout">
        <pc:chgData name="McKeever, Kai T" userId="e0c7bed2-e319-42f8-9198-fd00a46147d8" providerId="ADAL" clId="{41DC5829-9083-4A98-8378-EC24501C474A}" dt="2022-02-02T18:38:27.532" v="9133" actId="1076"/>
        <pc:sldMkLst>
          <pc:docMk/>
          <pc:sldMk cId="2563387322" sldId="263"/>
        </pc:sldMkLst>
        <pc:spChg chg="mod ord">
          <ac:chgData name="McKeever, Kai T" userId="e0c7bed2-e319-42f8-9198-fd00a46147d8" providerId="ADAL" clId="{41DC5829-9083-4A98-8378-EC24501C474A}" dt="2022-02-02T00:38:35.727" v="6748"/>
          <ac:spMkLst>
            <pc:docMk/>
            <pc:sldMk cId="2563387322" sldId="263"/>
            <ac:spMk id="2" creationId="{1863A4C2-C310-40DC-9378-ED9EE61B888C}"/>
          </ac:spMkLst>
        </pc:spChg>
        <pc:spChg chg="mod ord">
          <ac:chgData name="McKeever, Kai T" userId="e0c7bed2-e319-42f8-9198-fd00a46147d8" providerId="ADAL" clId="{41DC5829-9083-4A98-8378-EC24501C474A}" dt="2022-02-02T18:16:38.813" v="9037" actId="20577"/>
          <ac:spMkLst>
            <pc:docMk/>
            <pc:sldMk cId="2563387322" sldId="263"/>
            <ac:spMk id="3" creationId="{21A7858A-2D95-43B3-BADA-6C971749B0F0}"/>
          </ac:spMkLst>
        </pc:spChg>
        <pc:spChg chg="add mod ord">
          <ac:chgData name="McKeever, Kai T" userId="e0c7bed2-e319-42f8-9198-fd00a46147d8" providerId="ADAL" clId="{41DC5829-9083-4A98-8378-EC24501C474A}" dt="2022-02-02T00:38:35.727" v="6748"/>
          <ac:spMkLst>
            <pc:docMk/>
            <pc:sldMk cId="2563387322" sldId="263"/>
            <ac:spMk id="4" creationId="{AB6CE930-A3BE-49E5-9C0C-4ECD2AB27152}"/>
          </ac:spMkLst>
        </pc:spChg>
        <pc:spChg chg="add mod ord">
          <ac:chgData name="McKeever, Kai T" userId="e0c7bed2-e319-42f8-9198-fd00a46147d8" providerId="ADAL" clId="{41DC5829-9083-4A98-8378-EC24501C474A}" dt="2022-02-02T00:38:35.727" v="6748"/>
          <ac:spMkLst>
            <pc:docMk/>
            <pc:sldMk cId="2563387322" sldId="263"/>
            <ac:spMk id="6" creationId="{0C711934-E648-46DB-B11F-EA727CC6DF59}"/>
          </ac:spMkLst>
        </pc:spChg>
        <pc:spChg chg="add mod ord">
          <ac:chgData name="McKeever, Kai T" userId="e0c7bed2-e319-42f8-9198-fd00a46147d8" providerId="ADAL" clId="{41DC5829-9083-4A98-8378-EC24501C474A}" dt="2022-02-02T18:15:31.540" v="9016" actId="21"/>
          <ac:spMkLst>
            <pc:docMk/>
            <pc:sldMk cId="2563387322" sldId="263"/>
            <ac:spMk id="7" creationId="{FFD34147-560F-4B57-ACE1-BB3B99E60D52}"/>
          </ac:spMkLst>
        </pc:spChg>
        <pc:spChg chg="add mod">
          <ac:chgData name="McKeever, Kai T" userId="e0c7bed2-e319-42f8-9198-fd00a46147d8" providerId="ADAL" clId="{41DC5829-9083-4A98-8378-EC24501C474A}" dt="2022-02-02T14:52:32.557" v="7386"/>
          <ac:spMkLst>
            <pc:docMk/>
            <pc:sldMk cId="2563387322" sldId="263"/>
            <ac:spMk id="8" creationId="{7A865F29-9893-483E-BB3B-7245D1C45923}"/>
          </ac:spMkLst>
        </pc:spChg>
        <pc:spChg chg="add mod">
          <ac:chgData name="McKeever, Kai T" userId="e0c7bed2-e319-42f8-9198-fd00a46147d8" providerId="ADAL" clId="{41DC5829-9083-4A98-8378-EC24501C474A}" dt="2022-02-02T18:38:27.532" v="9133" actId="1076"/>
          <ac:spMkLst>
            <pc:docMk/>
            <pc:sldMk cId="2563387322" sldId="263"/>
            <ac:spMk id="9" creationId="{88C102C9-C30E-4F8F-AA43-D40D808500B5}"/>
          </ac:spMkLst>
        </pc:spChg>
        <pc:picChg chg="add del mod">
          <ac:chgData name="McKeever, Kai T" userId="e0c7bed2-e319-42f8-9198-fd00a46147d8" providerId="ADAL" clId="{41DC5829-9083-4A98-8378-EC24501C474A}" dt="2022-02-01T22:46:35.469" v="4595" actId="478"/>
          <ac:picMkLst>
            <pc:docMk/>
            <pc:sldMk cId="2563387322" sldId="263"/>
            <ac:picMk id="5" creationId="{D2350F92-5388-4607-9F97-24409FF79901}"/>
          </ac:picMkLst>
        </pc:picChg>
      </pc:sldChg>
      <pc:sldChg chg="addSp modSp new mod modNotesTx">
        <pc:chgData name="McKeever, Kai T" userId="e0c7bed2-e319-42f8-9198-fd00a46147d8" providerId="ADAL" clId="{41DC5829-9083-4A98-8378-EC24501C474A}" dt="2022-02-02T15:19:42.724" v="8309" actId="20577"/>
        <pc:sldMkLst>
          <pc:docMk/>
          <pc:sldMk cId="1142374084" sldId="264"/>
        </pc:sldMkLst>
        <pc:spChg chg="mod">
          <ac:chgData name="McKeever, Kai T" userId="e0c7bed2-e319-42f8-9198-fd00a46147d8" providerId="ADAL" clId="{41DC5829-9083-4A98-8378-EC24501C474A}" dt="2022-02-02T00:38:35.727" v="6748"/>
          <ac:spMkLst>
            <pc:docMk/>
            <pc:sldMk cId="1142374084" sldId="264"/>
            <ac:spMk id="2" creationId="{CBA75A45-1624-475E-A750-6D25A33DD5DB}"/>
          </ac:spMkLst>
        </pc:spChg>
        <pc:spChg chg="mod">
          <ac:chgData name="McKeever, Kai T" userId="e0c7bed2-e319-42f8-9198-fd00a46147d8" providerId="ADAL" clId="{41DC5829-9083-4A98-8378-EC24501C474A}" dt="2022-02-02T15:19:42.724" v="8309" actId="20577"/>
          <ac:spMkLst>
            <pc:docMk/>
            <pc:sldMk cId="1142374084" sldId="264"/>
            <ac:spMk id="3" creationId="{E56668A1-CBF6-4B81-849F-0011CB640D97}"/>
          </ac:spMkLst>
        </pc:spChg>
        <pc:spChg chg="add mod">
          <ac:chgData name="McKeever, Kai T" userId="e0c7bed2-e319-42f8-9198-fd00a46147d8" providerId="ADAL" clId="{41DC5829-9083-4A98-8378-EC24501C474A}" dt="2022-02-02T14:52:15.557" v="7378"/>
          <ac:spMkLst>
            <pc:docMk/>
            <pc:sldMk cId="1142374084" sldId="264"/>
            <ac:spMk id="4" creationId="{585A1FF7-ADE3-421B-967F-7CEA46FFE0F6}"/>
          </ac:spMkLst>
        </pc:spChg>
      </pc:sldChg>
      <pc:sldChg chg="addSp delSp modSp new del mod ord modShow">
        <pc:chgData name="McKeever, Kai T" userId="e0c7bed2-e319-42f8-9198-fd00a46147d8" providerId="ADAL" clId="{41DC5829-9083-4A98-8378-EC24501C474A}" dt="2022-02-02T19:06:45.903" v="9147" actId="47"/>
        <pc:sldMkLst>
          <pc:docMk/>
          <pc:sldMk cId="1232578132" sldId="265"/>
        </pc:sldMkLst>
        <pc:spChg chg="mod">
          <ac:chgData name="McKeever, Kai T" userId="e0c7bed2-e319-42f8-9198-fd00a46147d8" providerId="ADAL" clId="{41DC5829-9083-4A98-8378-EC24501C474A}" dt="2022-02-02T00:38:35.727" v="6748"/>
          <ac:spMkLst>
            <pc:docMk/>
            <pc:sldMk cId="1232578132" sldId="265"/>
            <ac:spMk id="2" creationId="{F2F09DDE-A1A8-45D6-8119-570B3A960F52}"/>
          </ac:spMkLst>
        </pc:spChg>
        <pc:spChg chg="mod">
          <ac:chgData name="McKeever, Kai T" userId="e0c7bed2-e319-42f8-9198-fd00a46147d8" providerId="ADAL" clId="{41DC5829-9083-4A98-8378-EC24501C474A}" dt="2022-02-02T00:38:35.727" v="6748"/>
          <ac:spMkLst>
            <pc:docMk/>
            <pc:sldMk cId="1232578132" sldId="265"/>
            <ac:spMk id="3" creationId="{9549BE29-C692-475B-96E9-DCCAAA08423E}"/>
          </ac:spMkLst>
        </pc:spChg>
        <pc:picChg chg="add del mod">
          <ac:chgData name="McKeever, Kai T" userId="e0c7bed2-e319-42f8-9198-fd00a46147d8" providerId="ADAL" clId="{41DC5829-9083-4A98-8378-EC24501C474A}" dt="2022-01-27T17:00:02.331" v="1784" actId="478"/>
          <ac:picMkLst>
            <pc:docMk/>
            <pc:sldMk cId="1232578132" sldId="265"/>
            <ac:picMk id="1026" creationId="{D7E3B03D-6EDC-43F3-BE1E-73D5F9BD4FE0}"/>
          </ac:picMkLst>
        </pc:picChg>
        <pc:picChg chg="add del mod">
          <ac:chgData name="McKeever, Kai T" userId="e0c7bed2-e319-42f8-9198-fd00a46147d8" providerId="ADAL" clId="{41DC5829-9083-4A98-8378-EC24501C474A}" dt="2022-01-27T17:00:13.846" v="1785" actId="21"/>
          <ac:picMkLst>
            <pc:docMk/>
            <pc:sldMk cId="1232578132" sldId="265"/>
            <ac:picMk id="1028" creationId="{994496AE-D6CF-4014-BF0B-BAC1F8AFF0B3}"/>
          </ac:picMkLst>
        </pc:picChg>
      </pc:sldChg>
      <pc:sldChg chg="modSp new mod ord">
        <pc:chgData name="McKeever, Kai T" userId="e0c7bed2-e319-42f8-9198-fd00a46147d8" providerId="ADAL" clId="{41DC5829-9083-4A98-8378-EC24501C474A}" dt="2022-02-02T00:38:35.727" v="6748"/>
        <pc:sldMkLst>
          <pc:docMk/>
          <pc:sldMk cId="185912977" sldId="266"/>
        </pc:sldMkLst>
        <pc:spChg chg="mod">
          <ac:chgData name="McKeever, Kai T" userId="e0c7bed2-e319-42f8-9198-fd00a46147d8" providerId="ADAL" clId="{41DC5829-9083-4A98-8378-EC24501C474A}" dt="2022-02-02T00:38:35.727" v="6748"/>
          <ac:spMkLst>
            <pc:docMk/>
            <pc:sldMk cId="185912977" sldId="266"/>
            <ac:spMk id="2" creationId="{6F2268F7-4DDE-4B5C-83A4-D8833C9ECDC7}"/>
          </ac:spMkLst>
        </pc:spChg>
        <pc:spChg chg="mod">
          <ac:chgData name="McKeever, Kai T" userId="e0c7bed2-e319-42f8-9198-fd00a46147d8" providerId="ADAL" clId="{41DC5829-9083-4A98-8378-EC24501C474A}" dt="2022-02-02T00:38:35.727" v="6748"/>
          <ac:spMkLst>
            <pc:docMk/>
            <pc:sldMk cId="185912977" sldId="266"/>
            <ac:spMk id="3" creationId="{817F5145-D0CA-46C3-83C5-0BAC12E0BAFC}"/>
          </ac:spMkLst>
        </pc:spChg>
      </pc:sldChg>
      <pc:sldChg chg="modSp new mod ord modNotesTx">
        <pc:chgData name="McKeever, Kai T" userId="e0c7bed2-e319-42f8-9198-fd00a46147d8" providerId="ADAL" clId="{41DC5829-9083-4A98-8378-EC24501C474A}" dt="2022-02-02T00:38:35.727" v="6748"/>
        <pc:sldMkLst>
          <pc:docMk/>
          <pc:sldMk cId="22047171" sldId="267"/>
        </pc:sldMkLst>
        <pc:spChg chg="mod">
          <ac:chgData name="McKeever, Kai T" userId="e0c7bed2-e319-42f8-9198-fd00a46147d8" providerId="ADAL" clId="{41DC5829-9083-4A98-8378-EC24501C474A}" dt="2022-02-02T00:38:35.727" v="6748"/>
          <ac:spMkLst>
            <pc:docMk/>
            <pc:sldMk cId="22047171" sldId="267"/>
            <ac:spMk id="2" creationId="{6C83E9CC-2AD1-43B8-842C-F6FAA2FCFA76}"/>
          </ac:spMkLst>
        </pc:spChg>
        <pc:spChg chg="mod">
          <ac:chgData name="McKeever, Kai T" userId="e0c7bed2-e319-42f8-9198-fd00a46147d8" providerId="ADAL" clId="{41DC5829-9083-4A98-8378-EC24501C474A}" dt="2022-02-02T00:38:35.727" v="6748"/>
          <ac:spMkLst>
            <pc:docMk/>
            <pc:sldMk cId="22047171" sldId="267"/>
            <ac:spMk id="3" creationId="{09069A5E-5EE9-4C59-B0B5-9AE173453CD9}"/>
          </ac:spMkLst>
        </pc:spChg>
      </pc:sldChg>
      <pc:sldChg chg="modSp new del mod ord">
        <pc:chgData name="McKeever, Kai T" userId="e0c7bed2-e319-42f8-9198-fd00a46147d8" providerId="ADAL" clId="{41DC5829-9083-4A98-8378-EC24501C474A}" dt="2022-01-31T16:38:13.645" v="4389" actId="2696"/>
        <pc:sldMkLst>
          <pc:docMk/>
          <pc:sldMk cId="2114809452" sldId="268"/>
        </pc:sldMkLst>
        <pc:spChg chg="mod">
          <ac:chgData name="McKeever, Kai T" userId="e0c7bed2-e319-42f8-9198-fd00a46147d8" providerId="ADAL" clId="{41DC5829-9083-4A98-8378-EC24501C474A}" dt="2022-01-31T16:38:01.438" v="4388" actId="20577"/>
          <ac:spMkLst>
            <pc:docMk/>
            <pc:sldMk cId="2114809452" sldId="268"/>
            <ac:spMk id="2" creationId="{79FEBAB9-6BB5-4436-9F73-3799DB7D36C6}"/>
          </ac:spMkLst>
        </pc:spChg>
        <pc:spChg chg="mod">
          <ac:chgData name="McKeever, Kai T" userId="e0c7bed2-e319-42f8-9198-fd00a46147d8" providerId="ADAL" clId="{41DC5829-9083-4A98-8378-EC24501C474A}" dt="2022-01-31T16:37:58.924" v="4380" actId="20577"/>
          <ac:spMkLst>
            <pc:docMk/>
            <pc:sldMk cId="2114809452" sldId="268"/>
            <ac:spMk id="3" creationId="{93AC21D2-FFA6-4751-BFB1-E8088EC63E69}"/>
          </ac:spMkLst>
        </pc:spChg>
      </pc:sldChg>
      <pc:sldChg chg="addSp delSp modSp add mod ord">
        <pc:chgData name="McKeever, Kai T" userId="e0c7bed2-e319-42f8-9198-fd00a46147d8" providerId="ADAL" clId="{41DC5829-9083-4A98-8378-EC24501C474A}" dt="2022-02-02T18:12:26.800" v="8958" actId="20577"/>
        <pc:sldMkLst>
          <pc:docMk/>
          <pc:sldMk cId="2661221501" sldId="269"/>
        </pc:sldMkLst>
        <pc:spChg chg="mod">
          <ac:chgData name="McKeever, Kai T" userId="e0c7bed2-e319-42f8-9198-fd00a46147d8" providerId="ADAL" clId="{41DC5829-9083-4A98-8378-EC24501C474A}" dt="2022-02-02T00:38:35.727" v="6748"/>
          <ac:spMkLst>
            <pc:docMk/>
            <pc:sldMk cId="2661221501" sldId="269"/>
            <ac:spMk id="2" creationId="{79FEBAB9-6BB5-4436-9F73-3799DB7D36C6}"/>
          </ac:spMkLst>
        </pc:spChg>
        <pc:spChg chg="mod">
          <ac:chgData name="McKeever, Kai T" userId="e0c7bed2-e319-42f8-9198-fd00a46147d8" providerId="ADAL" clId="{41DC5829-9083-4A98-8378-EC24501C474A}" dt="2022-02-02T18:12:26.800" v="8958" actId="20577"/>
          <ac:spMkLst>
            <pc:docMk/>
            <pc:sldMk cId="2661221501" sldId="269"/>
            <ac:spMk id="3" creationId="{93AC21D2-FFA6-4751-BFB1-E8088EC63E69}"/>
          </ac:spMkLst>
        </pc:spChg>
        <pc:spChg chg="add mod">
          <ac:chgData name="McKeever, Kai T" userId="e0c7bed2-e319-42f8-9198-fd00a46147d8" providerId="ADAL" clId="{41DC5829-9083-4A98-8378-EC24501C474A}" dt="2022-02-02T14:52:20.051" v="7380"/>
          <ac:spMkLst>
            <pc:docMk/>
            <pc:sldMk cId="2661221501" sldId="269"/>
            <ac:spMk id="4" creationId="{6894E771-A8CC-4164-86DF-19E2A5D535FE}"/>
          </ac:spMkLst>
        </pc:spChg>
        <pc:spChg chg="add mod">
          <ac:chgData name="McKeever, Kai T" userId="e0c7bed2-e319-42f8-9198-fd00a46147d8" providerId="ADAL" clId="{41DC5829-9083-4A98-8378-EC24501C474A}" dt="2022-02-02T18:12:23.114" v="8954" actId="14100"/>
          <ac:spMkLst>
            <pc:docMk/>
            <pc:sldMk cId="2661221501" sldId="269"/>
            <ac:spMk id="5" creationId="{381BB242-969B-43AF-834D-4DDBA3E9D369}"/>
          </ac:spMkLst>
        </pc:spChg>
        <pc:spChg chg="add del mod">
          <ac:chgData name="McKeever, Kai T" userId="e0c7bed2-e319-42f8-9198-fd00a46147d8" providerId="ADAL" clId="{41DC5829-9083-4A98-8378-EC24501C474A}" dt="2022-02-02T18:11:50.074" v="8913"/>
          <ac:spMkLst>
            <pc:docMk/>
            <pc:sldMk cId="2661221501" sldId="269"/>
            <ac:spMk id="6" creationId="{404E3639-2924-4E37-84F7-BDEA4748BD23}"/>
          </ac:spMkLst>
        </pc:spChg>
      </pc:sldChg>
      <pc:sldChg chg="modSp new mod ord">
        <pc:chgData name="McKeever, Kai T" userId="e0c7bed2-e319-42f8-9198-fd00a46147d8" providerId="ADAL" clId="{41DC5829-9083-4A98-8378-EC24501C474A}" dt="2022-02-02T00:38:35.727" v="6748"/>
        <pc:sldMkLst>
          <pc:docMk/>
          <pc:sldMk cId="592340746" sldId="270"/>
        </pc:sldMkLst>
        <pc:spChg chg="mod">
          <ac:chgData name="McKeever, Kai T" userId="e0c7bed2-e319-42f8-9198-fd00a46147d8" providerId="ADAL" clId="{41DC5829-9083-4A98-8378-EC24501C474A}" dt="2022-02-01T23:50:06.258" v="5660" actId="14100"/>
          <ac:spMkLst>
            <pc:docMk/>
            <pc:sldMk cId="592340746" sldId="270"/>
            <ac:spMk id="2" creationId="{7E211AF1-159A-4B31-9FAE-CD6CD5F0E789}"/>
          </ac:spMkLst>
        </pc:spChg>
        <pc:spChg chg="mod">
          <ac:chgData name="McKeever, Kai T" userId="e0c7bed2-e319-42f8-9198-fd00a46147d8" providerId="ADAL" clId="{41DC5829-9083-4A98-8378-EC24501C474A}" dt="2022-02-02T00:38:35.727" v="6748"/>
          <ac:spMkLst>
            <pc:docMk/>
            <pc:sldMk cId="592340746" sldId="270"/>
            <ac:spMk id="3" creationId="{0CE9E2BC-0EDA-45D9-9F00-F1E045004C0E}"/>
          </ac:spMkLst>
        </pc:spChg>
      </pc:sldChg>
      <pc:sldChg chg="modSp del mod">
        <pc:chgData name="McKeever, Kai T" userId="e0c7bed2-e319-42f8-9198-fd00a46147d8" providerId="ADAL" clId="{41DC5829-9083-4A98-8378-EC24501C474A}" dt="2022-02-02T19:06:45.903" v="9147" actId="47"/>
        <pc:sldMkLst>
          <pc:docMk/>
          <pc:sldMk cId="2776436158" sldId="271"/>
        </pc:sldMkLst>
        <pc:spChg chg="mod">
          <ac:chgData name="McKeever, Kai T" userId="e0c7bed2-e319-42f8-9198-fd00a46147d8" providerId="ADAL" clId="{41DC5829-9083-4A98-8378-EC24501C474A}" dt="2022-02-02T00:38:35.727" v="6748"/>
          <ac:spMkLst>
            <pc:docMk/>
            <pc:sldMk cId="2776436158" sldId="271"/>
            <ac:spMk id="2" creationId="{A3278A3B-D61D-45CD-934C-FF5E21719614}"/>
          </ac:spMkLst>
        </pc:spChg>
        <pc:spChg chg="mod">
          <ac:chgData name="McKeever, Kai T" userId="e0c7bed2-e319-42f8-9198-fd00a46147d8" providerId="ADAL" clId="{41DC5829-9083-4A98-8378-EC24501C474A}" dt="2022-02-02T00:38:35.727" v="6748"/>
          <ac:spMkLst>
            <pc:docMk/>
            <pc:sldMk cId="2776436158" sldId="271"/>
            <ac:spMk id="3" creationId="{BD2AE732-1B89-4FB4-8A89-79DF9A720E43}"/>
          </ac:spMkLst>
        </pc:spChg>
      </pc:sldChg>
      <pc:sldChg chg="addSp delSp modSp add del mod modClrScheme chgLayout modNotesTx">
        <pc:chgData name="McKeever, Kai T" userId="e0c7bed2-e319-42f8-9198-fd00a46147d8" providerId="ADAL" clId="{41DC5829-9083-4A98-8378-EC24501C474A}" dt="2022-02-02T19:06:45.903" v="9147" actId="47"/>
        <pc:sldMkLst>
          <pc:docMk/>
          <pc:sldMk cId="1826377076" sldId="272"/>
        </pc:sldMkLst>
        <pc:spChg chg="mod ord">
          <ac:chgData name="McKeever, Kai T" userId="e0c7bed2-e319-42f8-9198-fd00a46147d8" providerId="ADAL" clId="{41DC5829-9083-4A98-8378-EC24501C474A}" dt="2022-02-02T00:38:35.727" v="6748"/>
          <ac:spMkLst>
            <pc:docMk/>
            <pc:sldMk cId="1826377076" sldId="272"/>
            <ac:spMk id="2" creationId="{A3278A3B-D61D-45CD-934C-FF5E21719614}"/>
          </ac:spMkLst>
        </pc:spChg>
        <pc:spChg chg="del mod ord">
          <ac:chgData name="McKeever, Kai T" userId="e0c7bed2-e319-42f8-9198-fd00a46147d8" providerId="ADAL" clId="{41DC5829-9083-4A98-8378-EC24501C474A}" dt="2022-01-27T16:55:21.506" v="1717" actId="700"/>
          <ac:spMkLst>
            <pc:docMk/>
            <pc:sldMk cId="1826377076" sldId="272"/>
            <ac:spMk id="3" creationId="{BD2AE732-1B89-4FB4-8A89-79DF9A720E43}"/>
          </ac:spMkLst>
        </pc:spChg>
        <pc:spChg chg="add mod ord">
          <ac:chgData name="McKeever, Kai T" userId="e0c7bed2-e319-42f8-9198-fd00a46147d8" providerId="ADAL" clId="{41DC5829-9083-4A98-8378-EC24501C474A}" dt="2022-02-02T00:38:35.727" v="6748"/>
          <ac:spMkLst>
            <pc:docMk/>
            <pc:sldMk cId="1826377076" sldId="272"/>
            <ac:spMk id="4" creationId="{3251F1F6-1C61-440B-B833-D0C36A2F028B}"/>
          </ac:spMkLst>
        </pc:spChg>
        <pc:spChg chg="add mod ord">
          <ac:chgData name="McKeever, Kai T" userId="e0c7bed2-e319-42f8-9198-fd00a46147d8" providerId="ADAL" clId="{41DC5829-9083-4A98-8378-EC24501C474A}" dt="2022-02-02T00:38:35.727" v="6748"/>
          <ac:spMkLst>
            <pc:docMk/>
            <pc:sldMk cId="1826377076" sldId="272"/>
            <ac:spMk id="5" creationId="{A1C97125-13DE-44F2-8F8E-528CF1EDB31A}"/>
          </ac:spMkLst>
        </pc:spChg>
        <pc:picChg chg="add mod">
          <ac:chgData name="McKeever, Kai T" userId="e0c7bed2-e319-42f8-9198-fd00a46147d8" providerId="ADAL" clId="{41DC5829-9083-4A98-8378-EC24501C474A}" dt="2022-01-27T17:00:29.365" v="1789" actId="1076"/>
          <ac:picMkLst>
            <pc:docMk/>
            <pc:sldMk cId="1826377076" sldId="272"/>
            <ac:picMk id="7" creationId="{2E8F42D1-2498-4665-9FA2-6C7F967ECCCF}"/>
          </ac:picMkLst>
        </pc:picChg>
      </pc:sldChg>
      <pc:sldChg chg="delSp modSp add del mod chgLayout">
        <pc:chgData name="McKeever, Kai T" userId="e0c7bed2-e319-42f8-9198-fd00a46147d8" providerId="ADAL" clId="{41DC5829-9083-4A98-8378-EC24501C474A}" dt="2022-02-01T22:59:30.971" v="4862" actId="47"/>
        <pc:sldMkLst>
          <pc:docMk/>
          <pc:sldMk cId="304246562" sldId="273"/>
        </pc:sldMkLst>
        <pc:spChg chg="mod ord">
          <ac:chgData name="McKeever, Kai T" userId="e0c7bed2-e319-42f8-9198-fd00a46147d8" providerId="ADAL" clId="{41DC5829-9083-4A98-8378-EC24501C474A}" dt="2022-02-01T22:51:30.056" v="4684" actId="700"/>
          <ac:spMkLst>
            <pc:docMk/>
            <pc:sldMk cId="304246562" sldId="273"/>
            <ac:spMk id="2" creationId="{1863A4C2-C310-40DC-9378-ED9EE61B888C}"/>
          </ac:spMkLst>
        </pc:spChg>
        <pc:spChg chg="mod ord">
          <ac:chgData name="McKeever, Kai T" userId="e0c7bed2-e319-42f8-9198-fd00a46147d8" providerId="ADAL" clId="{41DC5829-9083-4A98-8378-EC24501C474A}" dt="2022-02-01T22:51:40.224" v="4688" actId="404"/>
          <ac:spMkLst>
            <pc:docMk/>
            <pc:sldMk cId="304246562" sldId="273"/>
            <ac:spMk id="3" creationId="{21A7858A-2D95-43B3-BADA-6C971749B0F0}"/>
          </ac:spMkLst>
        </pc:spChg>
        <pc:picChg chg="del">
          <ac:chgData name="McKeever, Kai T" userId="e0c7bed2-e319-42f8-9198-fd00a46147d8" providerId="ADAL" clId="{41DC5829-9083-4A98-8378-EC24501C474A}" dt="2022-02-01T22:51:05.649" v="4613" actId="478"/>
          <ac:picMkLst>
            <pc:docMk/>
            <pc:sldMk cId="304246562" sldId="273"/>
            <ac:picMk id="5" creationId="{D2350F92-5388-4607-9F97-24409FF79901}"/>
          </ac:picMkLst>
        </pc:picChg>
      </pc:sldChg>
      <pc:sldChg chg="addSp delSp modSp new mod ord modClrScheme chgLayout">
        <pc:chgData name="McKeever, Kai T" userId="e0c7bed2-e319-42f8-9198-fd00a46147d8" providerId="ADAL" clId="{41DC5829-9083-4A98-8378-EC24501C474A}" dt="2022-02-02T15:20:19.871" v="8312"/>
        <pc:sldMkLst>
          <pc:docMk/>
          <pc:sldMk cId="2609257788" sldId="274"/>
        </pc:sldMkLst>
        <pc:spChg chg="del mod ord">
          <ac:chgData name="McKeever, Kai T" userId="e0c7bed2-e319-42f8-9198-fd00a46147d8" providerId="ADAL" clId="{41DC5829-9083-4A98-8378-EC24501C474A}" dt="2022-01-27T17:14:36.714" v="2468" actId="700"/>
          <ac:spMkLst>
            <pc:docMk/>
            <pc:sldMk cId="2609257788" sldId="274"/>
            <ac:spMk id="2" creationId="{D939ED31-744F-4BE3-9C17-7B028226C3E1}"/>
          </ac:spMkLst>
        </pc:spChg>
        <pc:spChg chg="del mod ord">
          <ac:chgData name="McKeever, Kai T" userId="e0c7bed2-e319-42f8-9198-fd00a46147d8" providerId="ADAL" clId="{41DC5829-9083-4A98-8378-EC24501C474A}" dt="2022-01-27T17:14:36.714" v="2468" actId="700"/>
          <ac:spMkLst>
            <pc:docMk/>
            <pc:sldMk cId="2609257788" sldId="274"/>
            <ac:spMk id="3" creationId="{8AA67715-1564-4850-A395-445BF605F0D0}"/>
          </ac:spMkLst>
        </pc:spChg>
        <pc:spChg chg="add mod ord">
          <ac:chgData name="McKeever, Kai T" userId="e0c7bed2-e319-42f8-9198-fd00a46147d8" providerId="ADAL" clId="{41DC5829-9083-4A98-8378-EC24501C474A}" dt="2022-02-02T00:38:35.727" v="6748"/>
          <ac:spMkLst>
            <pc:docMk/>
            <pc:sldMk cId="2609257788" sldId="274"/>
            <ac:spMk id="4" creationId="{572B6FAA-F1AA-4496-9F5A-E20FA1F7001B}"/>
          </ac:spMkLst>
        </pc:spChg>
        <pc:spChg chg="add mod ord">
          <ac:chgData name="McKeever, Kai T" userId="e0c7bed2-e319-42f8-9198-fd00a46147d8" providerId="ADAL" clId="{41DC5829-9083-4A98-8378-EC24501C474A}" dt="2022-02-02T00:38:35.727" v="6748"/>
          <ac:spMkLst>
            <pc:docMk/>
            <pc:sldMk cId="2609257788" sldId="274"/>
            <ac:spMk id="5" creationId="{D1051999-ED5A-40A2-8CA6-B53206B324DB}"/>
          </ac:spMkLst>
        </pc:spChg>
        <pc:spChg chg="add mod">
          <ac:chgData name="McKeever, Kai T" userId="e0c7bed2-e319-42f8-9198-fd00a46147d8" providerId="ADAL" clId="{41DC5829-9083-4A98-8378-EC24501C474A}" dt="2022-02-02T15:20:19.871" v="8312"/>
          <ac:spMkLst>
            <pc:docMk/>
            <pc:sldMk cId="2609257788" sldId="274"/>
            <ac:spMk id="6" creationId="{DB47CC59-D8F0-4B96-A8BF-8993B0123564}"/>
          </ac:spMkLst>
        </pc:spChg>
      </pc:sldChg>
      <pc:sldChg chg="modSp del mod">
        <pc:chgData name="McKeever, Kai T" userId="e0c7bed2-e319-42f8-9198-fd00a46147d8" providerId="ADAL" clId="{41DC5829-9083-4A98-8378-EC24501C474A}" dt="2022-02-02T19:06:45.903" v="9147" actId="47"/>
        <pc:sldMkLst>
          <pc:docMk/>
          <pc:sldMk cId="3368551377" sldId="275"/>
        </pc:sldMkLst>
        <pc:spChg chg="mod">
          <ac:chgData name="McKeever, Kai T" userId="e0c7bed2-e319-42f8-9198-fd00a46147d8" providerId="ADAL" clId="{41DC5829-9083-4A98-8378-EC24501C474A}" dt="2022-02-02T00:38:35.727" v="6748"/>
          <ac:spMkLst>
            <pc:docMk/>
            <pc:sldMk cId="3368551377" sldId="275"/>
            <ac:spMk id="2" creationId="{A3278A3B-D61D-45CD-934C-FF5E21719614}"/>
          </ac:spMkLst>
        </pc:spChg>
        <pc:spChg chg="mod">
          <ac:chgData name="McKeever, Kai T" userId="e0c7bed2-e319-42f8-9198-fd00a46147d8" providerId="ADAL" clId="{41DC5829-9083-4A98-8378-EC24501C474A}" dt="2022-02-02T00:38:35.727" v="6748"/>
          <ac:spMkLst>
            <pc:docMk/>
            <pc:sldMk cId="3368551377" sldId="275"/>
            <ac:spMk id="4" creationId="{3251F1F6-1C61-440B-B833-D0C36A2F028B}"/>
          </ac:spMkLst>
        </pc:spChg>
        <pc:spChg chg="mod">
          <ac:chgData name="McKeever, Kai T" userId="e0c7bed2-e319-42f8-9198-fd00a46147d8" providerId="ADAL" clId="{41DC5829-9083-4A98-8378-EC24501C474A}" dt="2022-02-02T00:38:35.727" v="6748"/>
          <ac:spMkLst>
            <pc:docMk/>
            <pc:sldMk cId="3368551377" sldId="275"/>
            <ac:spMk id="5" creationId="{A1C97125-13DE-44F2-8F8E-528CF1EDB31A}"/>
          </ac:spMkLst>
        </pc:spChg>
      </pc:sldChg>
      <pc:sldChg chg="modSp new mod ord">
        <pc:chgData name="McKeever, Kai T" userId="e0c7bed2-e319-42f8-9198-fd00a46147d8" providerId="ADAL" clId="{41DC5829-9083-4A98-8378-EC24501C474A}" dt="2022-02-02T00:38:35.727" v="6748"/>
        <pc:sldMkLst>
          <pc:docMk/>
          <pc:sldMk cId="4117596554" sldId="276"/>
        </pc:sldMkLst>
        <pc:spChg chg="mod">
          <ac:chgData name="McKeever, Kai T" userId="e0c7bed2-e319-42f8-9198-fd00a46147d8" providerId="ADAL" clId="{41DC5829-9083-4A98-8378-EC24501C474A}" dt="2022-02-02T00:03:09.312" v="6071" actId="20577"/>
          <ac:spMkLst>
            <pc:docMk/>
            <pc:sldMk cId="4117596554" sldId="276"/>
            <ac:spMk id="2" creationId="{F1133CCE-A8BD-4198-BB6E-A108E2563834}"/>
          </ac:spMkLst>
        </pc:spChg>
        <pc:spChg chg="mod">
          <ac:chgData name="McKeever, Kai T" userId="e0c7bed2-e319-42f8-9198-fd00a46147d8" providerId="ADAL" clId="{41DC5829-9083-4A98-8378-EC24501C474A}" dt="2022-02-02T00:38:35.727" v="6748"/>
          <ac:spMkLst>
            <pc:docMk/>
            <pc:sldMk cId="4117596554" sldId="276"/>
            <ac:spMk id="3" creationId="{218F5C08-D35C-443C-A1ED-077C087DB426}"/>
          </ac:spMkLst>
        </pc:spChg>
      </pc:sldChg>
      <pc:sldChg chg="addSp modSp add mod">
        <pc:chgData name="McKeever, Kai T" userId="e0c7bed2-e319-42f8-9198-fd00a46147d8" providerId="ADAL" clId="{41DC5829-9083-4A98-8378-EC24501C474A}" dt="2022-02-02T14:52:27.771" v="7384"/>
        <pc:sldMkLst>
          <pc:docMk/>
          <pc:sldMk cId="1060416131" sldId="277"/>
        </pc:sldMkLst>
        <pc:spChg chg="mod">
          <ac:chgData name="McKeever, Kai T" userId="e0c7bed2-e319-42f8-9198-fd00a46147d8" providerId="ADAL" clId="{41DC5829-9083-4A98-8378-EC24501C474A}" dt="2022-02-02T00:38:35.727" v="6748"/>
          <ac:spMkLst>
            <pc:docMk/>
            <pc:sldMk cId="1060416131" sldId="277"/>
            <ac:spMk id="2" creationId="{79FEBAB9-6BB5-4436-9F73-3799DB7D36C6}"/>
          </ac:spMkLst>
        </pc:spChg>
        <pc:spChg chg="mod">
          <ac:chgData name="McKeever, Kai T" userId="e0c7bed2-e319-42f8-9198-fd00a46147d8" providerId="ADAL" clId="{41DC5829-9083-4A98-8378-EC24501C474A}" dt="2022-01-27T17:42:23.243" v="3634" actId="14100"/>
          <ac:spMkLst>
            <pc:docMk/>
            <pc:sldMk cId="1060416131" sldId="277"/>
            <ac:spMk id="3" creationId="{93AC21D2-FFA6-4751-BFB1-E8088EC63E69}"/>
          </ac:spMkLst>
        </pc:spChg>
        <pc:spChg chg="add mod">
          <ac:chgData name="McKeever, Kai T" userId="e0c7bed2-e319-42f8-9198-fd00a46147d8" providerId="ADAL" clId="{41DC5829-9083-4A98-8378-EC24501C474A}" dt="2022-02-02T14:52:27.771" v="7384"/>
          <ac:spMkLst>
            <pc:docMk/>
            <pc:sldMk cId="1060416131" sldId="277"/>
            <ac:spMk id="6" creationId="{ECF7E846-770A-4C7B-B800-77C167BE4290}"/>
          </ac:spMkLst>
        </pc:spChg>
        <pc:picChg chg="add mod">
          <ac:chgData name="McKeever, Kai T" userId="e0c7bed2-e319-42f8-9198-fd00a46147d8" providerId="ADAL" clId="{41DC5829-9083-4A98-8378-EC24501C474A}" dt="2022-01-27T17:41:38.196" v="3528" actId="1076"/>
          <ac:picMkLst>
            <pc:docMk/>
            <pc:sldMk cId="1060416131" sldId="277"/>
            <ac:picMk id="5" creationId="{4AD7A193-937E-46B3-8BDB-8AA9441620BB}"/>
          </ac:picMkLst>
        </pc:picChg>
      </pc:sldChg>
      <pc:sldChg chg="addSp delSp modSp add mod ord modNotesTx">
        <pc:chgData name="McKeever, Kai T" userId="e0c7bed2-e319-42f8-9198-fd00a46147d8" providerId="ADAL" clId="{41DC5829-9083-4A98-8378-EC24501C474A}" dt="2022-02-02T15:12:20.658" v="8105" actId="20577"/>
        <pc:sldMkLst>
          <pc:docMk/>
          <pc:sldMk cId="3049959826" sldId="278"/>
        </pc:sldMkLst>
        <pc:spChg chg="mod">
          <ac:chgData name="McKeever, Kai T" userId="e0c7bed2-e319-42f8-9198-fd00a46147d8" providerId="ADAL" clId="{41DC5829-9083-4A98-8378-EC24501C474A}" dt="2022-02-02T00:38:35.727" v="6748"/>
          <ac:spMkLst>
            <pc:docMk/>
            <pc:sldMk cId="3049959826" sldId="278"/>
            <ac:spMk id="2" creationId="{79FEBAB9-6BB5-4436-9F73-3799DB7D36C6}"/>
          </ac:spMkLst>
        </pc:spChg>
        <pc:spChg chg="mod">
          <ac:chgData name="McKeever, Kai T" userId="e0c7bed2-e319-42f8-9198-fd00a46147d8" providerId="ADAL" clId="{41DC5829-9083-4A98-8378-EC24501C474A}" dt="2022-02-02T00:38:35.727" v="6748"/>
          <ac:spMkLst>
            <pc:docMk/>
            <pc:sldMk cId="3049959826" sldId="278"/>
            <ac:spMk id="3" creationId="{93AC21D2-FFA6-4751-BFB1-E8088EC63E69}"/>
          </ac:spMkLst>
        </pc:spChg>
        <pc:spChg chg="add del mod">
          <ac:chgData name="McKeever, Kai T" userId="e0c7bed2-e319-42f8-9198-fd00a46147d8" providerId="ADAL" clId="{41DC5829-9083-4A98-8378-EC24501C474A}" dt="2022-02-01T23:27:06.335" v="4970"/>
          <ac:spMkLst>
            <pc:docMk/>
            <pc:sldMk cId="3049959826" sldId="278"/>
            <ac:spMk id="4" creationId="{719798C7-CC82-4227-81B9-8D0B5A06CBCF}"/>
          </ac:spMkLst>
        </pc:spChg>
        <pc:spChg chg="add mod">
          <ac:chgData name="McKeever, Kai T" userId="e0c7bed2-e319-42f8-9198-fd00a46147d8" providerId="ADAL" clId="{41DC5829-9083-4A98-8378-EC24501C474A}" dt="2022-02-02T14:52:23.539" v="7382"/>
          <ac:spMkLst>
            <pc:docMk/>
            <pc:sldMk cId="3049959826" sldId="278"/>
            <ac:spMk id="5" creationId="{76384AAF-0502-47DB-9466-CB69BDC10A47}"/>
          </ac:spMkLst>
        </pc:spChg>
        <pc:picChg chg="del">
          <ac:chgData name="McKeever, Kai T" userId="e0c7bed2-e319-42f8-9198-fd00a46147d8" providerId="ADAL" clId="{41DC5829-9083-4A98-8378-EC24501C474A}" dt="2022-01-27T17:42:36.731" v="3637" actId="478"/>
          <ac:picMkLst>
            <pc:docMk/>
            <pc:sldMk cId="3049959826" sldId="278"/>
            <ac:picMk id="5" creationId="{4AD7A193-937E-46B3-8BDB-8AA9441620BB}"/>
          </ac:picMkLst>
        </pc:picChg>
      </pc:sldChg>
      <pc:sldChg chg="modSp">
        <pc:chgData name="McKeever, Kai T" userId="e0c7bed2-e319-42f8-9198-fd00a46147d8" providerId="ADAL" clId="{41DC5829-9083-4A98-8378-EC24501C474A}" dt="2022-02-02T00:38:35.727" v="6748"/>
        <pc:sldMkLst>
          <pc:docMk/>
          <pc:sldMk cId="559618807" sldId="279"/>
        </pc:sldMkLst>
        <pc:spChg chg="mod">
          <ac:chgData name="McKeever, Kai T" userId="e0c7bed2-e319-42f8-9198-fd00a46147d8" providerId="ADAL" clId="{41DC5829-9083-4A98-8378-EC24501C474A}" dt="2022-02-02T00:38:35.727" v="6748"/>
          <ac:spMkLst>
            <pc:docMk/>
            <pc:sldMk cId="559618807" sldId="279"/>
            <ac:spMk id="2" creationId="{0020604E-B219-4854-AE11-66291ABCBCDC}"/>
          </ac:spMkLst>
        </pc:spChg>
      </pc:sldChg>
      <pc:sldChg chg="modSp mod">
        <pc:chgData name="McKeever, Kai T" userId="e0c7bed2-e319-42f8-9198-fd00a46147d8" providerId="ADAL" clId="{41DC5829-9083-4A98-8378-EC24501C474A}" dt="2022-02-02T14:55:33.085" v="7416" actId="403"/>
        <pc:sldMkLst>
          <pc:docMk/>
          <pc:sldMk cId="2738794283" sldId="280"/>
        </pc:sldMkLst>
        <pc:spChg chg="mod">
          <ac:chgData name="McKeever, Kai T" userId="e0c7bed2-e319-42f8-9198-fd00a46147d8" providerId="ADAL" clId="{41DC5829-9083-4A98-8378-EC24501C474A}" dt="2022-02-02T00:38:35.727" v="6748"/>
          <ac:spMkLst>
            <pc:docMk/>
            <pc:sldMk cId="2738794283" sldId="280"/>
            <ac:spMk id="2" creationId="{62271D71-1494-447A-AB2C-BF268BCBECBD}"/>
          </ac:spMkLst>
        </pc:spChg>
        <pc:spChg chg="mod">
          <ac:chgData name="McKeever, Kai T" userId="e0c7bed2-e319-42f8-9198-fd00a46147d8" providerId="ADAL" clId="{41DC5829-9083-4A98-8378-EC24501C474A}" dt="2022-01-31T14:52:10.787" v="4170"/>
          <ac:spMkLst>
            <pc:docMk/>
            <pc:sldMk cId="2738794283" sldId="280"/>
            <ac:spMk id="3" creationId="{4C7C6170-44C4-4EA5-BF15-3C5B18EC3ACC}"/>
          </ac:spMkLst>
        </pc:spChg>
        <pc:graphicFrameChg chg="mod modGraphic">
          <ac:chgData name="McKeever, Kai T" userId="e0c7bed2-e319-42f8-9198-fd00a46147d8" providerId="ADAL" clId="{41DC5829-9083-4A98-8378-EC24501C474A}" dt="2022-02-02T14:55:33.085" v="7416" actId="403"/>
          <ac:graphicFrameMkLst>
            <pc:docMk/>
            <pc:sldMk cId="2738794283" sldId="280"/>
            <ac:graphicFrameMk id="4" creationId="{8727DF5A-4267-48CB-88BD-1010F04D8B7C}"/>
          </ac:graphicFrameMkLst>
        </pc:graphicFrameChg>
      </pc:sldChg>
      <pc:sldChg chg="modSp mod">
        <pc:chgData name="McKeever, Kai T" userId="e0c7bed2-e319-42f8-9198-fd00a46147d8" providerId="ADAL" clId="{41DC5829-9083-4A98-8378-EC24501C474A}" dt="2022-02-02T00:38:35.727" v="6748"/>
        <pc:sldMkLst>
          <pc:docMk/>
          <pc:sldMk cId="1616411186" sldId="281"/>
        </pc:sldMkLst>
        <pc:spChg chg="mod">
          <ac:chgData name="McKeever, Kai T" userId="e0c7bed2-e319-42f8-9198-fd00a46147d8" providerId="ADAL" clId="{41DC5829-9083-4A98-8378-EC24501C474A}" dt="2022-02-02T00:38:35.727" v="6748"/>
          <ac:spMkLst>
            <pc:docMk/>
            <pc:sldMk cId="1616411186" sldId="281"/>
            <ac:spMk id="2" creationId="{0020604E-B219-4854-AE11-66291ABCBCDC}"/>
          </ac:spMkLst>
        </pc:spChg>
        <pc:spChg chg="mod">
          <ac:chgData name="McKeever, Kai T" userId="e0c7bed2-e319-42f8-9198-fd00a46147d8" providerId="ADAL" clId="{41DC5829-9083-4A98-8378-EC24501C474A}" dt="2022-02-02T00:38:35.727" v="6748"/>
          <ac:spMkLst>
            <pc:docMk/>
            <pc:sldMk cId="1616411186" sldId="281"/>
            <ac:spMk id="3" creationId="{75C8471C-3161-4A6C-A289-67D6B3C7EECB}"/>
          </ac:spMkLst>
        </pc:spChg>
        <pc:picChg chg="mod">
          <ac:chgData name="McKeever, Kai T" userId="e0c7bed2-e319-42f8-9198-fd00a46147d8" providerId="ADAL" clId="{41DC5829-9083-4A98-8378-EC24501C474A}" dt="2022-01-31T15:21:58.678" v="4185" actId="1076"/>
          <ac:picMkLst>
            <pc:docMk/>
            <pc:sldMk cId="1616411186" sldId="281"/>
            <ac:picMk id="4" creationId="{3B6F937A-200D-4E1B-B1D6-7E4DF6239B52}"/>
          </ac:picMkLst>
        </pc:picChg>
        <pc:picChg chg="mod">
          <ac:chgData name="McKeever, Kai T" userId="e0c7bed2-e319-42f8-9198-fd00a46147d8" providerId="ADAL" clId="{41DC5829-9083-4A98-8378-EC24501C474A}" dt="2022-01-31T15:22:01.163" v="4186" actId="1076"/>
          <ac:picMkLst>
            <pc:docMk/>
            <pc:sldMk cId="1616411186" sldId="281"/>
            <ac:picMk id="6" creationId="{D2EB0B31-5B36-49D6-91A4-E953D1F378D3}"/>
          </ac:picMkLst>
        </pc:picChg>
      </pc:sldChg>
      <pc:sldChg chg="modSp mod">
        <pc:chgData name="McKeever, Kai T" userId="e0c7bed2-e319-42f8-9198-fd00a46147d8" providerId="ADAL" clId="{41DC5829-9083-4A98-8378-EC24501C474A}" dt="2022-01-31T14:52:10.787" v="4170"/>
        <pc:sldMkLst>
          <pc:docMk/>
          <pc:sldMk cId="309915794" sldId="283"/>
        </pc:sldMkLst>
        <pc:spChg chg="mod">
          <ac:chgData name="McKeever, Kai T" userId="e0c7bed2-e319-42f8-9198-fd00a46147d8" providerId="ADAL" clId="{41DC5829-9083-4A98-8378-EC24501C474A}" dt="2022-01-31T14:52:10.787" v="4170"/>
          <ac:spMkLst>
            <pc:docMk/>
            <pc:sldMk cId="309915794" sldId="283"/>
            <ac:spMk id="2" creationId="{1C891FE5-E529-4C34-9973-4280DC558A6D}"/>
          </ac:spMkLst>
        </pc:spChg>
        <pc:spChg chg="mod">
          <ac:chgData name="McKeever, Kai T" userId="e0c7bed2-e319-42f8-9198-fd00a46147d8" providerId="ADAL" clId="{41DC5829-9083-4A98-8378-EC24501C474A}" dt="2022-01-31T14:52:10.787" v="4170"/>
          <ac:spMkLst>
            <pc:docMk/>
            <pc:sldMk cId="309915794" sldId="283"/>
            <ac:spMk id="3" creationId="{9A221150-2C06-4B6B-8247-9DC970B98EB0}"/>
          </ac:spMkLst>
        </pc:spChg>
      </pc:sldChg>
      <pc:sldChg chg="modSp mod">
        <pc:chgData name="McKeever, Kai T" userId="e0c7bed2-e319-42f8-9198-fd00a46147d8" providerId="ADAL" clId="{41DC5829-9083-4A98-8378-EC24501C474A}" dt="2022-02-02T00:38:35.727" v="6748"/>
        <pc:sldMkLst>
          <pc:docMk/>
          <pc:sldMk cId="411136859" sldId="284"/>
        </pc:sldMkLst>
        <pc:spChg chg="mod">
          <ac:chgData name="McKeever, Kai T" userId="e0c7bed2-e319-42f8-9198-fd00a46147d8" providerId="ADAL" clId="{41DC5829-9083-4A98-8378-EC24501C474A}" dt="2022-02-02T00:38:35.727" v="6748"/>
          <ac:spMkLst>
            <pc:docMk/>
            <pc:sldMk cId="411136859" sldId="284"/>
            <ac:spMk id="2" creationId="{17443776-7729-4018-819E-3A9FCD825AEE}"/>
          </ac:spMkLst>
        </pc:spChg>
        <pc:spChg chg="mod">
          <ac:chgData name="McKeever, Kai T" userId="e0c7bed2-e319-42f8-9198-fd00a46147d8" providerId="ADAL" clId="{41DC5829-9083-4A98-8378-EC24501C474A}" dt="2022-02-02T00:38:35.727" v="6748"/>
          <ac:spMkLst>
            <pc:docMk/>
            <pc:sldMk cId="411136859" sldId="284"/>
            <ac:spMk id="3" creationId="{C9E8500E-4267-4258-981B-32CC6919606B}"/>
          </ac:spMkLst>
        </pc:spChg>
      </pc:sldChg>
      <pc:sldChg chg="modSp">
        <pc:chgData name="McKeever, Kai T" userId="e0c7bed2-e319-42f8-9198-fd00a46147d8" providerId="ADAL" clId="{41DC5829-9083-4A98-8378-EC24501C474A}" dt="2022-01-31T14:52:10.787" v="4170"/>
        <pc:sldMkLst>
          <pc:docMk/>
          <pc:sldMk cId="2727824739" sldId="285"/>
        </pc:sldMkLst>
        <pc:spChg chg="mod">
          <ac:chgData name="McKeever, Kai T" userId="e0c7bed2-e319-42f8-9198-fd00a46147d8" providerId="ADAL" clId="{41DC5829-9083-4A98-8378-EC24501C474A}" dt="2022-01-31T14:52:10.787" v="4170"/>
          <ac:spMkLst>
            <pc:docMk/>
            <pc:sldMk cId="2727824739" sldId="285"/>
            <ac:spMk id="2" creationId="{1C891FE5-E529-4C34-9973-4280DC558A6D}"/>
          </ac:spMkLst>
        </pc:spChg>
      </pc:sldChg>
      <pc:sldChg chg="modSp mod">
        <pc:chgData name="McKeever, Kai T" userId="e0c7bed2-e319-42f8-9198-fd00a46147d8" providerId="ADAL" clId="{41DC5829-9083-4A98-8378-EC24501C474A}" dt="2022-02-02T00:38:35.727" v="6748"/>
        <pc:sldMkLst>
          <pc:docMk/>
          <pc:sldMk cId="3507088286" sldId="286"/>
        </pc:sldMkLst>
        <pc:spChg chg="mod">
          <ac:chgData name="McKeever, Kai T" userId="e0c7bed2-e319-42f8-9198-fd00a46147d8" providerId="ADAL" clId="{41DC5829-9083-4A98-8378-EC24501C474A}" dt="2022-02-02T00:38:35.727" v="6748"/>
          <ac:spMkLst>
            <pc:docMk/>
            <pc:sldMk cId="3507088286" sldId="286"/>
            <ac:spMk id="2" creationId="{1C891FE5-E529-4C34-9973-4280DC558A6D}"/>
          </ac:spMkLst>
        </pc:spChg>
        <pc:spChg chg="mod">
          <ac:chgData name="McKeever, Kai T" userId="e0c7bed2-e319-42f8-9198-fd00a46147d8" providerId="ADAL" clId="{41DC5829-9083-4A98-8378-EC24501C474A}" dt="2022-01-31T15:22:31.109" v="4189" actId="14100"/>
          <ac:spMkLst>
            <pc:docMk/>
            <pc:sldMk cId="3507088286" sldId="286"/>
            <ac:spMk id="24" creationId="{293C5922-3403-40F3-87EF-3CCE5A4AFBD2}"/>
          </ac:spMkLst>
        </pc:spChg>
      </pc:sldChg>
      <pc:sldChg chg="modSp">
        <pc:chgData name="McKeever, Kai T" userId="e0c7bed2-e319-42f8-9198-fd00a46147d8" providerId="ADAL" clId="{41DC5829-9083-4A98-8378-EC24501C474A}" dt="2022-01-31T14:52:10.787" v="4170"/>
        <pc:sldMkLst>
          <pc:docMk/>
          <pc:sldMk cId="757886720" sldId="287"/>
        </pc:sldMkLst>
        <pc:spChg chg="mod">
          <ac:chgData name="McKeever, Kai T" userId="e0c7bed2-e319-42f8-9198-fd00a46147d8" providerId="ADAL" clId="{41DC5829-9083-4A98-8378-EC24501C474A}" dt="2022-01-31T14:52:10.787" v="4170"/>
          <ac:spMkLst>
            <pc:docMk/>
            <pc:sldMk cId="757886720" sldId="287"/>
            <ac:spMk id="2" creationId="{1C891FE5-E529-4C34-9973-4280DC558A6D}"/>
          </ac:spMkLst>
        </pc:spChg>
      </pc:sldChg>
      <pc:sldChg chg="modSp">
        <pc:chgData name="McKeever, Kai T" userId="e0c7bed2-e319-42f8-9198-fd00a46147d8" providerId="ADAL" clId="{41DC5829-9083-4A98-8378-EC24501C474A}" dt="2022-02-02T00:38:35.727" v="6748"/>
        <pc:sldMkLst>
          <pc:docMk/>
          <pc:sldMk cId="2455070901" sldId="288"/>
        </pc:sldMkLst>
        <pc:spChg chg="mod">
          <ac:chgData name="McKeever, Kai T" userId="e0c7bed2-e319-42f8-9198-fd00a46147d8" providerId="ADAL" clId="{41DC5829-9083-4A98-8378-EC24501C474A}" dt="2022-02-02T00:38:35.727" v="6748"/>
          <ac:spMkLst>
            <pc:docMk/>
            <pc:sldMk cId="2455070901" sldId="288"/>
            <ac:spMk id="2" creationId="{1C891FE5-E529-4C34-9973-4280DC558A6D}"/>
          </ac:spMkLst>
        </pc:spChg>
      </pc:sldChg>
      <pc:sldChg chg="modSp mod">
        <pc:chgData name="McKeever, Kai T" userId="e0c7bed2-e319-42f8-9198-fd00a46147d8" providerId="ADAL" clId="{41DC5829-9083-4A98-8378-EC24501C474A}" dt="2022-02-02T00:38:35.727" v="6748"/>
        <pc:sldMkLst>
          <pc:docMk/>
          <pc:sldMk cId="948693440" sldId="289"/>
        </pc:sldMkLst>
        <pc:spChg chg="mod">
          <ac:chgData name="McKeever, Kai T" userId="e0c7bed2-e319-42f8-9198-fd00a46147d8" providerId="ADAL" clId="{41DC5829-9083-4A98-8378-EC24501C474A}" dt="2022-02-02T00:38:35.727" v="6748"/>
          <ac:spMkLst>
            <pc:docMk/>
            <pc:sldMk cId="948693440" sldId="289"/>
            <ac:spMk id="2" creationId="{D5449F3D-A273-464D-8DF5-C19CE35F8AF3}"/>
          </ac:spMkLst>
        </pc:spChg>
        <pc:spChg chg="mod">
          <ac:chgData name="McKeever, Kai T" userId="e0c7bed2-e319-42f8-9198-fd00a46147d8" providerId="ADAL" clId="{41DC5829-9083-4A98-8378-EC24501C474A}" dt="2022-02-02T00:38:35.727" v="6748"/>
          <ac:spMkLst>
            <pc:docMk/>
            <pc:sldMk cId="948693440" sldId="289"/>
            <ac:spMk id="3" creationId="{2A4D93DA-18E7-4D48-A02C-8599B61598D6}"/>
          </ac:spMkLst>
        </pc:spChg>
        <pc:picChg chg="mod">
          <ac:chgData name="McKeever, Kai T" userId="e0c7bed2-e319-42f8-9198-fd00a46147d8" providerId="ADAL" clId="{41DC5829-9083-4A98-8378-EC24501C474A}" dt="2022-01-31T15:22:18.133" v="4188" actId="1076"/>
          <ac:picMkLst>
            <pc:docMk/>
            <pc:sldMk cId="948693440" sldId="289"/>
            <ac:picMk id="4" creationId="{990F136D-4A3C-4958-836D-ABB0FECEF129}"/>
          </ac:picMkLst>
        </pc:picChg>
      </pc:sldChg>
      <pc:sldChg chg="modSp mod">
        <pc:chgData name="McKeever, Kai T" userId="e0c7bed2-e319-42f8-9198-fd00a46147d8" providerId="ADAL" clId="{41DC5829-9083-4A98-8378-EC24501C474A}" dt="2022-02-02T00:38:35.727" v="6748"/>
        <pc:sldMkLst>
          <pc:docMk/>
          <pc:sldMk cId="2005291967" sldId="290"/>
        </pc:sldMkLst>
        <pc:spChg chg="mod">
          <ac:chgData name="McKeever, Kai T" userId="e0c7bed2-e319-42f8-9198-fd00a46147d8" providerId="ADAL" clId="{41DC5829-9083-4A98-8378-EC24501C474A}" dt="2022-02-02T00:38:35.727" v="6748"/>
          <ac:spMkLst>
            <pc:docMk/>
            <pc:sldMk cId="2005291967" sldId="290"/>
            <ac:spMk id="2" creationId="{0020604E-B219-4854-AE11-66291ABCBCDC}"/>
          </ac:spMkLst>
        </pc:spChg>
        <pc:spChg chg="mod">
          <ac:chgData name="McKeever, Kai T" userId="e0c7bed2-e319-42f8-9198-fd00a46147d8" providerId="ADAL" clId="{41DC5829-9083-4A98-8378-EC24501C474A}" dt="2022-01-31T14:52:10.787" v="4170"/>
          <ac:spMkLst>
            <pc:docMk/>
            <pc:sldMk cId="2005291967" sldId="290"/>
            <ac:spMk id="3" creationId="{75C8471C-3161-4A6C-A289-67D6B3C7EECB}"/>
          </ac:spMkLst>
        </pc:spChg>
        <pc:picChg chg="mod">
          <ac:chgData name="McKeever, Kai T" userId="e0c7bed2-e319-42f8-9198-fd00a46147d8" providerId="ADAL" clId="{41DC5829-9083-4A98-8378-EC24501C474A}" dt="2022-01-31T15:22:11.721" v="4187" actId="1076"/>
          <ac:picMkLst>
            <pc:docMk/>
            <pc:sldMk cId="2005291967" sldId="290"/>
            <ac:picMk id="7" creationId="{EA2D0369-B839-431A-B999-A7AD6BCA009D}"/>
          </ac:picMkLst>
        </pc:picChg>
      </pc:sldChg>
      <pc:sldChg chg="modSp mod">
        <pc:chgData name="McKeever, Kai T" userId="e0c7bed2-e319-42f8-9198-fd00a46147d8" providerId="ADAL" clId="{41DC5829-9083-4A98-8378-EC24501C474A}" dt="2022-02-02T00:38:35.727" v="6748"/>
        <pc:sldMkLst>
          <pc:docMk/>
          <pc:sldMk cId="1200639592" sldId="291"/>
        </pc:sldMkLst>
        <pc:spChg chg="mod">
          <ac:chgData name="McKeever, Kai T" userId="e0c7bed2-e319-42f8-9198-fd00a46147d8" providerId="ADAL" clId="{41DC5829-9083-4A98-8378-EC24501C474A}" dt="2022-02-02T00:38:35.727" v="6748"/>
          <ac:spMkLst>
            <pc:docMk/>
            <pc:sldMk cId="1200639592" sldId="291"/>
            <ac:spMk id="2" creationId="{466ACC7F-FB9E-4FC9-8C23-C4BB1E380CFB}"/>
          </ac:spMkLst>
        </pc:spChg>
        <pc:spChg chg="mod">
          <ac:chgData name="McKeever, Kai T" userId="e0c7bed2-e319-42f8-9198-fd00a46147d8" providerId="ADAL" clId="{41DC5829-9083-4A98-8378-EC24501C474A}" dt="2022-02-02T00:38:35.727" v="6748"/>
          <ac:spMkLst>
            <pc:docMk/>
            <pc:sldMk cId="1200639592" sldId="291"/>
            <ac:spMk id="3" creationId="{F772B13A-AEE8-4F34-A153-4488148CD2BA}"/>
          </ac:spMkLst>
        </pc:spChg>
      </pc:sldChg>
      <pc:sldChg chg="modSp">
        <pc:chgData name="McKeever, Kai T" userId="e0c7bed2-e319-42f8-9198-fd00a46147d8" providerId="ADAL" clId="{41DC5829-9083-4A98-8378-EC24501C474A}" dt="2022-02-02T00:38:35.727" v="6748"/>
        <pc:sldMkLst>
          <pc:docMk/>
          <pc:sldMk cId="3988244017" sldId="293"/>
        </pc:sldMkLst>
        <pc:spChg chg="mod">
          <ac:chgData name="McKeever, Kai T" userId="e0c7bed2-e319-42f8-9198-fd00a46147d8" providerId="ADAL" clId="{41DC5829-9083-4A98-8378-EC24501C474A}" dt="2022-02-02T00:38:35.727" v="6748"/>
          <ac:spMkLst>
            <pc:docMk/>
            <pc:sldMk cId="3988244017" sldId="293"/>
            <ac:spMk id="2" creationId="{0020604E-B219-4854-AE11-66291ABCBCDC}"/>
          </ac:spMkLst>
        </pc:spChg>
      </pc:sldChg>
      <pc:sldChg chg="addSp delSp modSp new mod ord">
        <pc:chgData name="McKeever, Kai T" userId="e0c7bed2-e319-42f8-9198-fd00a46147d8" providerId="ADAL" clId="{41DC5829-9083-4A98-8378-EC24501C474A}" dt="2022-02-02T00:56:59.500" v="7042" actId="20577"/>
        <pc:sldMkLst>
          <pc:docMk/>
          <pc:sldMk cId="601366903" sldId="294"/>
        </pc:sldMkLst>
        <pc:spChg chg="mod">
          <ac:chgData name="McKeever, Kai T" userId="e0c7bed2-e319-42f8-9198-fd00a46147d8" providerId="ADAL" clId="{41DC5829-9083-4A98-8378-EC24501C474A}" dt="2022-02-02T00:38:35.727" v="6748"/>
          <ac:spMkLst>
            <pc:docMk/>
            <pc:sldMk cId="601366903" sldId="294"/>
            <ac:spMk id="2" creationId="{6443C039-A8E3-45AB-9166-A8F79D7D0849}"/>
          </ac:spMkLst>
        </pc:spChg>
        <pc:spChg chg="add del mod">
          <ac:chgData name="McKeever, Kai T" userId="e0c7bed2-e319-42f8-9198-fd00a46147d8" providerId="ADAL" clId="{41DC5829-9083-4A98-8378-EC24501C474A}" dt="2022-02-02T00:56:59.500" v="7042" actId="20577"/>
          <ac:spMkLst>
            <pc:docMk/>
            <pc:sldMk cId="601366903" sldId="294"/>
            <ac:spMk id="3" creationId="{EEF6D0A2-3B8F-4BF9-AFA8-C49564D6AC35}"/>
          </ac:spMkLst>
        </pc:spChg>
        <pc:picChg chg="add mod">
          <ac:chgData name="McKeever, Kai T" userId="e0c7bed2-e319-42f8-9198-fd00a46147d8" providerId="ADAL" clId="{41DC5829-9083-4A98-8378-EC24501C474A}" dt="2022-01-31T16:52:25.859" v="4432" actId="1076"/>
          <ac:picMkLst>
            <pc:docMk/>
            <pc:sldMk cId="601366903" sldId="294"/>
            <ac:picMk id="4" creationId="{D2021852-8A09-44B6-B4B6-5CDE062DFBBC}"/>
          </ac:picMkLst>
        </pc:picChg>
        <pc:picChg chg="add del mod">
          <ac:chgData name="McKeever, Kai T" userId="e0c7bed2-e319-42f8-9198-fd00a46147d8" providerId="ADAL" clId="{41DC5829-9083-4A98-8378-EC24501C474A}" dt="2022-01-31T16:52:27.441" v="4434"/>
          <ac:picMkLst>
            <pc:docMk/>
            <pc:sldMk cId="601366903" sldId="294"/>
            <ac:picMk id="5" creationId="{8C3710DC-FA16-4DC8-B49A-17198050E565}"/>
          </ac:picMkLst>
        </pc:picChg>
      </pc:sldChg>
      <pc:sldChg chg="new del">
        <pc:chgData name="McKeever, Kai T" userId="e0c7bed2-e319-42f8-9198-fd00a46147d8" providerId="ADAL" clId="{41DC5829-9083-4A98-8378-EC24501C474A}" dt="2022-01-31T16:41:55.730" v="4391" actId="680"/>
        <pc:sldMkLst>
          <pc:docMk/>
          <pc:sldMk cId="3325946362" sldId="294"/>
        </pc:sldMkLst>
      </pc:sldChg>
      <pc:sldChg chg="modSp mod">
        <pc:chgData name="McKeever, Kai T" userId="e0c7bed2-e319-42f8-9198-fd00a46147d8" providerId="ADAL" clId="{41DC5829-9083-4A98-8378-EC24501C474A}" dt="2022-02-02T00:38:35.727" v="6748"/>
        <pc:sldMkLst>
          <pc:docMk/>
          <pc:sldMk cId="3345652213" sldId="295"/>
        </pc:sldMkLst>
        <pc:spChg chg="mod">
          <ac:chgData name="McKeever, Kai T" userId="e0c7bed2-e319-42f8-9198-fd00a46147d8" providerId="ADAL" clId="{41DC5829-9083-4A98-8378-EC24501C474A}" dt="2022-02-02T00:38:35.727" v="6748"/>
          <ac:spMkLst>
            <pc:docMk/>
            <pc:sldMk cId="3345652213" sldId="295"/>
            <ac:spMk id="2" creationId="{17443776-7729-4018-819E-3A9FCD825AEE}"/>
          </ac:spMkLst>
        </pc:spChg>
        <pc:spChg chg="mod">
          <ac:chgData name="McKeever, Kai T" userId="e0c7bed2-e319-42f8-9198-fd00a46147d8" providerId="ADAL" clId="{41DC5829-9083-4A98-8378-EC24501C474A}" dt="2022-02-02T00:38:35.727" v="6748"/>
          <ac:spMkLst>
            <pc:docMk/>
            <pc:sldMk cId="3345652213" sldId="295"/>
            <ac:spMk id="3" creationId="{C9E8500E-4267-4258-981B-32CC6919606B}"/>
          </ac:spMkLst>
        </pc:spChg>
      </pc:sldChg>
      <pc:sldChg chg="modSp">
        <pc:chgData name="McKeever, Kai T" userId="e0c7bed2-e319-42f8-9198-fd00a46147d8" providerId="ADAL" clId="{41DC5829-9083-4A98-8378-EC24501C474A}" dt="2022-02-02T00:38:35.727" v="6748"/>
        <pc:sldMkLst>
          <pc:docMk/>
          <pc:sldMk cId="657249569" sldId="296"/>
        </pc:sldMkLst>
        <pc:spChg chg="mod">
          <ac:chgData name="McKeever, Kai T" userId="e0c7bed2-e319-42f8-9198-fd00a46147d8" providerId="ADAL" clId="{41DC5829-9083-4A98-8378-EC24501C474A}" dt="2022-02-02T00:38:35.727" v="6748"/>
          <ac:spMkLst>
            <pc:docMk/>
            <pc:sldMk cId="657249569" sldId="296"/>
            <ac:spMk id="2" creationId="{0020604E-B219-4854-AE11-66291ABCBCDC}"/>
          </ac:spMkLst>
        </pc:spChg>
      </pc:sldChg>
      <pc:sldChg chg="modSp">
        <pc:chgData name="McKeever, Kai T" userId="e0c7bed2-e319-42f8-9198-fd00a46147d8" providerId="ADAL" clId="{41DC5829-9083-4A98-8378-EC24501C474A}" dt="2022-02-02T00:38:35.727" v="6748"/>
        <pc:sldMkLst>
          <pc:docMk/>
          <pc:sldMk cId="3379766208" sldId="297"/>
        </pc:sldMkLst>
        <pc:spChg chg="mod">
          <ac:chgData name="McKeever, Kai T" userId="e0c7bed2-e319-42f8-9198-fd00a46147d8" providerId="ADAL" clId="{41DC5829-9083-4A98-8378-EC24501C474A}" dt="2022-02-02T00:38:35.727" v="6748"/>
          <ac:spMkLst>
            <pc:docMk/>
            <pc:sldMk cId="3379766208" sldId="297"/>
            <ac:spMk id="2" creationId="{0020604E-B219-4854-AE11-66291ABCBCDC}"/>
          </ac:spMkLst>
        </pc:spChg>
      </pc:sldChg>
      <pc:sldChg chg="modSp">
        <pc:chgData name="McKeever, Kai T" userId="e0c7bed2-e319-42f8-9198-fd00a46147d8" providerId="ADAL" clId="{41DC5829-9083-4A98-8378-EC24501C474A}" dt="2022-02-02T00:38:35.727" v="6748"/>
        <pc:sldMkLst>
          <pc:docMk/>
          <pc:sldMk cId="3082986820" sldId="298"/>
        </pc:sldMkLst>
        <pc:spChg chg="mod">
          <ac:chgData name="McKeever, Kai T" userId="e0c7bed2-e319-42f8-9198-fd00a46147d8" providerId="ADAL" clId="{41DC5829-9083-4A98-8378-EC24501C474A}" dt="2022-02-02T00:38:35.727" v="6748"/>
          <ac:spMkLst>
            <pc:docMk/>
            <pc:sldMk cId="3082986820" sldId="298"/>
            <ac:spMk id="2" creationId="{0020604E-B219-4854-AE11-66291ABCBCDC}"/>
          </ac:spMkLst>
        </pc:spChg>
      </pc:sldChg>
      <pc:sldChg chg="modSp mod">
        <pc:chgData name="McKeever, Kai T" userId="e0c7bed2-e319-42f8-9198-fd00a46147d8" providerId="ADAL" clId="{41DC5829-9083-4A98-8378-EC24501C474A}" dt="2022-02-02T00:38:35.727" v="6748"/>
        <pc:sldMkLst>
          <pc:docMk/>
          <pc:sldMk cId="3916304319" sldId="299"/>
        </pc:sldMkLst>
        <pc:spChg chg="mod">
          <ac:chgData name="McKeever, Kai T" userId="e0c7bed2-e319-42f8-9198-fd00a46147d8" providerId="ADAL" clId="{41DC5829-9083-4A98-8378-EC24501C474A}" dt="2022-02-02T00:38:35.727" v="6748"/>
          <ac:spMkLst>
            <pc:docMk/>
            <pc:sldMk cId="3916304319" sldId="299"/>
            <ac:spMk id="2" creationId="{008EDE96-E5F9-48B7-9DAF-225BA898B7CD}"/>
          </ac:spMkLst>
        </pc:spChg>
        <pc:spChg chg="mod">
          <ac:chgData name="McKeever, Kai T" userId="e0c7bed2-e319-42f8-9198-fd00a46147d8" providerId="ADAL" clId="{41DC5829-9083-4A98-8378-EC24501C474A}" dt="2022-02-02T00:38:35.727" v="6748"/>
          <ac:spMkLst>
            <pc:docMk/>
            <pc:sldMk cId="3916304319" sldId="299"/>
            <ac:spMk id="3" creationId="{B9B7CF2C-2DC1-407C-BF41-85A1A79D2218}"/>
          </ac:spMkLst>
        </pc:spChg>
      </pc:sldChg>
      <pc:sldChg chg="modSp mod">
        <pc:chgData name="McKeever, Kai T" userId="e0c7bed2-e319-42f8-9198-fd00a46147d8" providerId="ADAL" clId="{41DC5829-9083-4A98-8378-EC24501C474A}" dt="2022-02-02T00:38:35.727" v="6748"/>
        <pc:sldMkLst>
          <pc:docMk/>
          <pc:sldMk cId="1665056413" sldId="301"/>
        </pc:sldMkLst>
        <pc:spChg chg="mod">
          <ac:chgData name="McKeever, Kai T" userId="e0c7bed2-e319-42f8-9198-fd00a46147d8" providerId="ADAL" clId="{41DC5829-9083-4A98-8378-EC24501C474A}" dt="2022-02-02T00:38:35.727" v="6748"/>
          <ac:spMkLst>
            <pc:docMk/>
            <pc:sldMk cId="1665056413" sldId="301"/>
            <ac:spMk id="2" creationId="{1C891FE5-E529-4C34-9973-4280DC558A6D}"/>
          </ac:spMkLst>
        </pc:spChg>
        <pc:spChg chg="mod">
          <ac:chgData name="McKeever, Kai T" userId="e0c7bed2-e319-42f8-9198-fd00a46147d8" providerId="ADAL" clId="{41DC5829-9083-4A98-8378-EC24501C474A}" dt="2022-02-02T00:38:35.727" v="6748"/>
          <ac:spMkLst>
            <pc:docMk/>
            <pc:sldMk cId="1665056413" sldId="301"/>
            <ac:spMk id="3" creationId="{9A221150-2C06-4B6B-8247-9DC970B98EB0}"/>
          </ac:spMkLst>
        </pc:spChg>
      </pc:sldChg>
      <pc:sldChg chg="addSp modSp mod">
        <pc:chgData name="McKeever, Kai T" userId="e0c7bed2-e319-42f8-9198-fd00a46147d8" providerId="ADAL" clId="{41DC5829-9083-4A98-8378-EC24501C474A}" dt="2022-02-02T14:50:57.930" v="7362" actId="20577"/>
        <pc:sldMkLst>
          <pc:docMk/>
          <pc:sldMk cId="2418337940" sldId="304"/>
        </pc:sldMkLst>
        <pc:spChg chg="mod">
          <ac:chgData name="McKeever, Kai T" userId="e0c7bed2-e319-42f8-9198-fd00a46147d8" providerId="ADAL" clId="{41DC5829-9083-4A98-8378-EC24501C474A}" dt="2022-02-02T00:38:35.727" v="6748"/>
          <ac:spMkLst>
            <pc:docMk/>
            <pc:sldMk cId="2418337940" sldId="304"/>
            <ac:spMk id="2" creationId="{8CE592E1-6F44-40D1-9052-A2117910924B}"/>
          </ac:spMkLst>
        </pc:spChg>
        <pc:spChg chg="mod">
          <ac:chgData name="McKeever, Kai T" userId="e0c7bed2-e319-42f8-9198-fd00a46147d8" providerId="ADAL" clId="{41DC5829-9083-4A98-8378-EC24501C474A}" dt="2022-02-02T00:38:35.727" v="6748"/>
          <ac:spMkLst>
            <pc:docMk/>
            <pc:sldMk cId="2418337940" sldId="304"/>
            <ac:spMk id="3" creationId="{F68A9D4A-A829-45BB-A5FF-9774E67122A5}"/>
          </ac:spMkLst>
        </pc:spChg>
        <pc:spChg chg="add mod">
          <ac:chgData name="McKeever, Kai T" userId="e0c7bed2-e319-42f8-9198-fd00a46147d8" providerId="ADAL" clId="{41DC5829-9083-4A98-8378-EC24501C474A}" dt="2022-02-02T14:50:57.930" v="7362" actId="20577"/>
          <ac:spMkLst>
            <pc:docMk/>
            <pc:sldMk cId="2418337940" sldId="304"/>
            <ac:spMk id="17" creationId="{5D747EEB-57AF-4370-9FE8-487248EDCE17}"/>
          </ac:spMkLst>
        </pc:spChg>
      </pc:sldChg>
      <pc:sldChg chg="addSp delSp modSp mod">
        <pc:chgData name="McKeever, Kai T" userId="e0c7bed2-e319-42f8-9198-fd00a46147d8" providerId="ADAL" clId="{41DC5829-9083-4A98-8378-EC24501C474A}" dt="2022-02-02T14:51:07.836" v="7365" actId="20577"/>
        <pc:sldMkLst>
          <pc:docMk/>
          <pc:sldMk cId="4036763744" sldId="305"/>
        </pc:sldMkLst>
        <pc:spChg chg="mod">
          <ac:chgData name="McKeever, Kai T" userId="e0c7bed2-e319-42f8-9198-fd00a46147d8" providerId="ADAL" clId="{41DC5829-9083-4A98-8378-EC24501C474A}" dt="2022-02-02T00:38:35.727" v="6748"/>
          <ac:spMkLst>
            <pc:docMk/>
            <pc:sldMk cId="4036763744" sldId="305"/>
            <ac:spMk id="2" creationId="{C7FEDB35-C0B2-4DC7-BF73-21DD11B8BEE9}"/>
          </ac:spMkLst>
        </pc:spChg>
        <pc:spChg chg="add del mod">
          <ac:chgData name="McKeever, Kai T" userId="e0c7bed2-e319-42f8-9198-fd00a46147d8" providerId="ADAL" clId="{41DC5829-9083-4A98-8378-EC24501C474A}" dt="2022-02-01T23:25:36.264" v="4949" actId="478"/>
          <ac:spMkLst>
            <pc:docMk/>
            <pc:sldMk cId="4036763744" sldId="305"/>
            <ac:spMk id="8" creationId="{F9D7E470-B5E2-407A-BD38-6A551D8AD4C3}"/>
          </ac:spMkLst>
        </pc:spChg>
        <pc:spChg chg="add mod">
          <ac:chgData name="McKeever, Kai T" userId="e0c7bed2-e319-42f8-9198-fd00a46147d8" providerId="ADAL" clId="{41DC5829-9083-4A98-8378-EC24501C474A}" dt="2022-02-02T14:51:07.836" v="7365" actId="20577"/>
          <ac:spMkLst>
            <pc:docMk/>
            <pc:sldMk cId="4036763744" sldId="305"/>
            <ac:spMk id="9" creationId="{E0E8DF64-1BB9-4A53-9FDD-7A504F5FD309}"/>
          </ac:spMkLst>
        </pc:spChg>
      </pc:sldChg>
      <pc:sldChg chg="addSp delSp modSp mod setBg delDesignElem">
        <pc:chgData name="McKeever, Kai T" userId="e0c7bed2-e319-42f8-9198-fd00a46147d8" providerId="ADAL" clId="{41DC5829-9083-4A98-8378-EC24501C474A}" dt="2022-02-02T14:51:12.847" v="7368" actId="20577"/>
        <pc:sldMkLst>
          <pc:docMk/>
          <pc:sldMk cId="2667437503" sldId="306"/>
        </pc:sldMkLst>
        <pc:spChg chg="mod">
          <ac:chgData name="McKeever, Kai T" userId="e0c7bed2-e319-42f8-9198-fd00a46147d8" providerId="ADAL" clId="{41DC5829-9083-4A98-8378-EC24501C474A}" dt="2022-02-02T14:51:12.847" v="7368" actId="20577"/>
          <ac:spMkLst>
            <pc:docMk/>
            <pc:sldMk cId="2667437503" sldId="306"/>
            <ac:spMk id="2" creationId="{E2392B48-F996-46DF-9370-557A917FB048}"/>
          </ac:spMkLst>
        </pc:spChg>
        <pc:spChg chg="mod">
          <ac:chgData name="McKeever, Kai T" userId="e0c7bed2-e319-42f8-9198-fd00a46147d8" providerId="ADAL" clId="{41DC5829-9083-4A98-8378-EC24501C474A}" dt="2022-02-02T00:38:35.727" v="6748"/>
          <ac:spMkLst>
            <pc:docMk/>
            <pc:sldMk cId="2667437503" sldId="306"/>
            <ac:spMk id="5" creationId="{2E142576-7A96-45E5-93E1-7DFECDFA5836}"/>
          </ac:spMkLst>
        </pc:spChg>
        <pc:spChg chg="add del">
          <ac:chgData name="McKeever, Kai T" userId="e0c7bed2-e319-42f8-9198-fd00a46147d8" providerId="ADAL" clId="{41DC5829-9083-4A98-8378-EC24501C474A}" dt="2022-02-02T00:38:35.727" v="6748"/>
          <ac:spMkLst>
            <pc:docMk/>
            <pc:sldMk cId="2667437503" sldId="306"/>
            <ac:spMk id="9" creationId="{42A4FC2C-047E-45A5-965D-8E1E3BF09BC6}"/>
          </ac:spMkLst>
        </pc:spChg>
      </pc:sldChg>
      <pc:sldChg chg="addSp delSp modSp mod">
        <pc:chgData name="McKeever, Kai T" userId="e0c7bed2-e319-42f8-9198-fd00a46147d8" providerId="ADAL" clId="{41DC5829-9083-4A98-8378-EC24501C474A}" dt="2022-02-02T14:51:18.119" v="7370"/>
        <pc:sldMkLst>
          <pc:docMk/>
          <pc:sldMk cId="4090587844" sldId="307"/>
        </pc:sldMkLst>
        <pc:spChg chg="mod">
          <ac:chgData name="McKeever, Kai T" userId="e0c7bed2-e319-42f8-9198-fd00a46147d8" providerId="ADAL" clId="{41DC5829-9083-4A98-8378-EC24501C474A}" dt="2022-02-02T00:38:35.727" v="6748"/>
          <ac:spMkLst>
            <pc:docMk/>
            <pc:sldMk cId="4090587844" sldId="307"/>
            <ac:spMk id="2" creationId="{2774EBC4-9ED9-46A5-818E-584DB16E5C30}"/>
          </ac:spMkLst>
        </pc:spChg>
        <pc:spChg chg="mod">
          <ac:chgData name="McKeever, Kai T" userId="e0c7bed2-e319-42f8-9198-fd00a46147d8" providerId="ADAL" clId="{41DC5829-9083-4A98-8378-EC24501C474A}" dt="2022-02-02T00:38:35.727" v="6748"/>
          <ac:spMkLst>
            <pc:docMk/>
            <pc:sldMk cId="4090587844" sldId="307"/>
            <ac:spMk id="3" creationId="{4CF67314-72D6-4C2B-B1A4-29EE8684E16C}"/>
          </ac:spMkLst>
        </pc:spChg>
        <pc:spChg chg="add del mod">
          <ac:chgData name="McKeever, Kai T" userId="e0c7bed2-e319-42f8-9198-fd00a46147d8" providerId="ADAL" clId="{41DC5829-9083-4A98-8378-EC24501C474A}" dt="2022-02-01T23:25:31.561" v="4948" actId="478"/>
          <ac:spMkLst>
            <pc:docMk/>
            <pc:sldMk cId="4090587844" sldId="307"/>
            <ac:spMk id="6" creationId="{BE75A696-8ABC-46EA-B6CF-5EA0A3F1E20E}"/>
          </ac:spMkLst>
        </pc:spChg>
        <pc:spChg chg="add mod">
          <ac:chgData name="McKeever, Kai T" userId="e0c7bed2-e319-42f8-9198-fd00a46147d8" providerId="ADAL" clId="{41DC5829-9083-4A98-8378-EC24501C474A}" dt="2022-02-02T14:51:18.119" v="7370"/>
          <ac:spMkLst>
            <pc:docMk/>
            <pc:sldMk cId="4090587844" sldId="307"/>
            <ac:spMk id="7" creationId="{668F3097-F5B8-4176-93E5-33C46392B1FB}"/>
          </ac:spMkLst>
        </pc:spChg>
      </pc:sldChg>
      <pc:sldChg chg="addSp delSp modSp new mod">
        <pc:chgData name="McKeever, Kai T" userId="e0c7bed2-e319-42f8-9198-fd00a46147d8" providerId="ADAL" clId="{41DC5829-9083-4A98-8378-EC24501C474A}" dt="2022-02-02T14:49:43.686" v="7305" actId="20577"/>
        <pc:sldMkLst>
          <pc:docMk/>
          <pc:sldMk cId="1693976028" sldId="308"/>
        </pc:sldMkLst>
        <pc:spChg chg="mod">
          <ac:chgData name="McKeever, Kai T" userId="e0c7bed2-e319-42f8-9198-fd00a46147d8" providerId="ADAL" clId="{41DC5829-9083-4A98-8378-EC24501C474A}" dt="2022-02-02T00:38:35.727" v="6748"/>
          <ac:spMkLst>
            <pc:docMk/>
            <pc:sldMk cId="1693976028" sldId="308"/>
            <ac:spMk id="2" creationId="{D066D138-2C72-4464-A05B-A98DDAB09BAF}"/>
          </ac:spMkLst>
        </pc:spChg>
        <pc:spChg chg="mod">
          <ac:chgData name="McKeever, Kai T" userId="e0c7bed2-e319-42f8-9198-fd00a46147d8" providerId="ADAL" clId="{41DC5829-9083-4A98-8378-EC24501C474A}" dt="2022-02-02T14:49:43.686" v="7305" actId="20577"/>
          <ac:spMkLst>
            <pc:docMk/>
            <pc:sldMk cId="1693976028" sldId="308"/>
            <ac:spMk id="3" creationId="{781252CD-9E3B-4BA8-B35F-437FBE25FD8D}"/>
          </ac:spMkLst>
        </pc:spChg>
        <pc:spChg chg="add del mod">
          <ac:chgData name="McKeever, Kai T" userId="e0c7bed2-e319-42f8-9198-fd00a46147d8" providerId="ADAL" clId="{41DC5829-9083-4A98-8378-EC24501C474A}" dt="2022-02-01T23:47:18.834" v="5491" actId="478"/>
          <ac:spMkLst>
            <pc:docMk/>
            <pc:sldMk cId="1693976028" sldId="308"/>
            <ac:spMk id="4" creationId="{A2D626A8-100A-4530-A74E-7A9F7E695F3B}"/>
          </ac:spMkLst>
        </pc:spChg>
      </pc:sldChg>
      <pc:sldChg chg="addSp modSp ord modNotesTx">
        <pc:chgData name="McKeever, Kai T" userId="e0c7bed2-e319-42f8-9198-fd00a46147d8" providerId="ADAL" clId="{41DC5829-9083-4A98-8378-EC24501C474A}" dt="2022-02-02T19:10:39.131" v="9161"/>
        <pc:sldMkLst>
          <pc:docMk/>
          <pc:sldMk cId="379029166" sldId="309"/>
        </pc:sldMkLst>
        <pc:spChg chg="mod">
          <ac:chgData name="McKeever, Kai T" userId="e0c7bed2-e319-42f8-9198-fd00a46147d8" providerId="ADAL" clId="{41DC5829-9083-4A98-8378-EC24501C474A}" dt="2022-02-02T00:38:35.727" v="6748"/>
          <ac:spMkLst>
            <pc:docMk/>
            <pc:sldMk cId="379029166" sldId="309"/>
            <ac:spMk id="2" creationId="{5DF6B3C9-E955-42F0-90A2-F78DF727AE3F}"/>
          </ac:spMkLst>
        </pc:spChg>
        <pc:spChg chg="add mod">
          <ac:chgData name="McKeever, Kai T" userId="e0c7bed2-e319-42f8-9198-fd00a46147d8" providerId="ADAL" clId="{41DC5829-9083-4A98-8378-EC24501C474A}" dt="2022-02-01T23:26:07.152" v="4956"/>
          <ac:spMkLst>
            <pc:docMk/>
            <pc:sldMk cId="379029166" sldId="309"/>
            <ac:spMk id="5" creationId="{9E6EC554-E1C7-4B74-991B-0F5292DFD720}"/>
          </ac:spMkLst>
        </pc:spChg>
      </pc:sldChg>
      <pc:sldChg chg="addSp modSp modNotesTx">
        <pc:chgData name="McKeever, Kai T" userId="e0c7bed2-e319-42f8-9198-fd00a46147d8" providerId="ADAL" clId="{41DC5829-9083-4A98-8378-EC24501C474A}" dt="2022-02-02T15:12:46.259" v="8145" actId="20577"/>
        <pc:sldMkLst>
          <pc:docMk/>
          <pc:sldMk cId="3872343678" sldId="310"/>
        </pc:sldMkLst>
        <pc:spChg chg="add mod">
          <ac:chgData name="McKeever, Kai T" userId="e0c7bed2-e319-42f8-9198-fd00a46147d8" providerId="ADAL" clId="{41DC5829-9083-4A98-8378-EC24501C474A}" dt="2022-02-01T23:26:12.963" v="4958"/>
          <ac:spMkLst>
            <pc:docMk/>
            <pc:sldMk cId="3872343678" sldId="310"/>
            <ac:spMk id="14" creationId="{9A3BD691-E91F-4345-BF3F-A6DD2E2A515B}"/>
          </ac:spMkLst>
        </pc:spChg>
      </pc:sldChg>
      <pc:sldChg chg="addSp delSp modSp mod setBg">
        <pc:chgData name="McKeever, Kai T" userId="e0c7bed2-e319-42f8-9198-fd00a46147d8" providerId="ADAL" clId="{41DC5829-9083-4A98-8378-EC24501C474A}" dt="2022-02-02T14:51:56.467" v="7376" actId="20577"/>
        <pc:sldMkLst>
          <pc:docMk/>
          <pc:sldMk cId="2012438021" sldId="311"/>
        </pc:sldMkLst>
        <pc:spChg chg="mod">
          <ac:chgData name="McKeever, Kai T" userId="e0c7bed2-e319-42f8-9198-fd00a46147d8" providerId="ADAL" clId="{41DC5829-9083-4A98-8378-EC24501C474A}" dt="2022-02-01T23:34:08.323" v="5127" actId="14100"/>
          <ac:spMkLst>
            <pc:docMk/>
            <pc:sldMk cId="2012438021" sldId="311"/>
            <ac:spMk id="2" creationId="{7C0E1E7F-ABB9-4A72-81B3-BA43E1888289}"/>
          </ac:spMkLst>
        </pc:spChg>
        <pc:spChg chg="mod">
          <ac:chgData name="McKeever, Kai T" userId="e0c7bed2-e319-42f8-9198-fd00a46147d8" providerId="ADAL" clId="{41DC5829-9083-4A98-8378-EC24501C474A}" dt="2022-02-02T01:01:20.001" v="7151" actId="20577"/>
          <ac:spMkLst>
            <pc:docMk/>
            <pc:sldMk cId="2012438021" sldId="311"/>
            <ac:spMk id="3" creationId="{F54BDA6B-4A52-4941-A259-925CAB3B4FEB}"/>
          </ac:spMkLst>
        </pc:spChg>
        <pc:spChg chg="mod">
          <ac:chgData name="McKeever, Kai T" userId="e0c7bed2-e319-42f8-9198-fd00a46147d8" providerId="ADAL" clId="{41DC5829-9083-4A98-8378-EC24501C474A}" dt="2022-02-02T00:58:07.186" v="7063" actId="20577"/>
          <ac:spMkLst>
            <pc:docMk/>
            <pc:sldMk cId="2012438021" sldId="311"/>
            <ac:spMk id="6" creationId="{1C864508-A4C9-4950-9043-9B68B66AC23A}"/>
          </ac:spMkLst>
        </pc:spChg>
        <pc:spChg chg="mod">
          <ac:chgData name="McKeever, Kai T" userId="e0c7bed2-e319-42f8-9198-fd00a46147d8" providerId="ADAL" clId="{41DC5829-9083-4A98-8378-EC24501C474A}" dt="2022-02-02T00:58:22.544" v="7069" actId="20577"/>
          <ac:spMkLst>
            <pc:docMk/>
            <pc:sldMk cId="2012438021" sldId="311"/>
            <ac:spMk id="7" creationId="{119D2978-B24F-4E65-81A4-1EDC1C28A198}"/>
          </ac:spMkLst>
        </pc:spChg>
        <pc:spChg chg="add del mod">
          <ac:chgData name="McKeever, Kai T" userId="e0c7bed2-e319-42f8-9198-fd00a46147d8" providerId="ADAL" clId="{41DC5829-9083-4A98-8378-EC24501C474A}" dt="2022-02-01T23:25:26.790" v="4947" actId="478"/>
          <ac:spMkLst>
            <pc:docMk/>
            <pc:sldMk cId="2012438021" sldId="311"/>
            <ac:spMk id="7" creationId="{FE99F42C-35EF-4FC7-A29A-2907555BFAE0}"/>
          </ac:spMkLst>
        </pc:spChg>
        <pc:spChg chg="add mod">
          <ac:chgData name="McKeever, Kai T" userId="e0c7bed2-e319-42f8-9198-fd00a46147d8" providerId="ADAL" clId="{41DC5829-9083-4A98-8378-EC24501C474A}" dt="2022-02-02T14:51:56.467" v="7376" actId="20577"/>
          <ac:spMkLst>
            <pc:docMk/>
            <pc:sldMk cId="2012438021" sldId="311"/>
            <ac:spMk id="9" creationId="{94BE72B1-61AF-4F94-B7A0-126AE3F5DF6E}"/>
          </ac:spMkLst>
        </pc:spChg>
        <pc:picChg chg="mod">
          <ac:chgData name="McKeever, Kai T" userId="e0c7bed2-e319-42f8-9198-fd00a46147d8" providerId="ADAL" clId="{41DC5829-9083-4A98-8378-EC24501C474A}" dt="2022-02-02T14:51:45.342" v="7374" actId="1076"/>
          <ac:picMkLst>
            <pc:docMk/>
            <pc:sldMk cId="2012438021" sldId="311"/>
            <ac:picMk id="5" creationId="{EEEA1669-C394-4933-81A1-6836D6D22FA7}"/>
          </ac:picMkLst>
        </pc:picChg>
      </pc:sldChg>
      <pc:sldChg chg="addSp modSp mod">
        <pc:chgData name="McKeever, Kai T" userId="e0c7bed2-e319-42f8-9198-fd00a46147d8" providerId="ADAL" clId="{41DC5829-9083-4A98-8378-EC24501C474A}" dt="2022-02-02T00:38:35.727" v="6748"/>
        <pc:sldMkLst>
          <pc:docMk/>
          <pc:sldMk cId="3552807990" sldId="312"/>
        </pc:sldMkLst>
        <pc:spChg chg="mod">
          <ac:chgData name="McKeever, Kai T" userId="e0c7bed2-e319-42f8-9198-fd00a46147d8" providerId="ADAL" clId="{41DC5829-9083-4A98-8378-EC24501C474A}" dt="2022-02-02T00:38:35.727" v="6748"/>
          <ac:spMkLst>
            <pc:docMk/>
            <pc:sldMk cId="3552807990" sldId="312"/>
            <ac:spMk id="2" creationId="{20D68C39-D2F8-4FD7-B7B5-4A33CA156FD7}"/>
          </ac:spMkLst>
        </pc:spChg>
        <pc:spChg chg="mod">
          <ac:chgData name="McKeever, Kai T" userId="e0c7bed2-e319-42f8-9198-fd00a46147d8" providerId="ADAL" clId="{41DC5829-9083-4A98-8378-EC24501C474A}" dt="2022-02-02T00:38:35.727" v="6748"/>
          <ac:spMkLst>
            <pc:docMk/>
            <pc:sldMk cId="3552807990" sldId="312"/>
            <ac:spMk id="3" creationId="{A73C0DDA-D89F-4D65-92C4-9F585412697C}"/>
          </ac:spMkLst>
        </pc:spChg>
        <pc:spChg chg="add mod">
          <ac:chgData name="McKeever, Kai T" userId="e0c7bed2-e319-42f8-9198-fd00a46147d8" providerId="ADAL" clId="{41DC5829-9083-4A98-8378-EC24501C474A}" dt="2022-02-01T23:26:10.895" v="4957"/>
          <ac:spMkLst>
            <pc:docMk/>
            <pc:sldMk cId="3552807990" sldId="312"/>
            <ac:spMk id="9" creationId="{04EC0A47-1D68-4AE4-BBF1-B5C6E5FC6A08}"/>
          </ac:spMkLst>
        </pc:spChg>
        <pc:picChg chg="mod">
          <ac:chgData name="McKeever, Kai T" userId="e0c7bed2-e319-42f8-9198-fd00a46147d8" providerId="ADAL" clId="{41DC5829-9083-4A98-8378-EC24501C474A}" dt="2022-02-01T23:56:39.863" v="5860" actId="14100"/>
          <ac:picMkLst>
            <pc:docMk/>
            <pc:sldMk cId="3552807990" sldId="312"/>
            <ac:picMk id="7" creationId="{3D0B6C7F-CC9D-49AE-929C-112153612C49}"/>
          </ac:picMkLst>
        </pc:picChg>
      </pc:sldChg>
      <pc:sldChg chg="modSp mod ord">
        <pc:chgData name="McKeever, Kai T" userId="e0c7bed2-e319-42f8-9198-fd00a46147d8" providerId="ADAL" clId="{41DC5829-9083-4A98-8378-EC24501C474A}" dt="2022-02-02T00:54:43.292" v="6928" actId="20577"/>
        <pc:sldMkLst>
          <pc:docMk/>
          <pc:sldMk cId="1306135918" sldId="313"/>
        </pc:sldMkLst>
        <pc:spChg chg="mod">
          <ac:chgData name="McKeever, Kai T" userId="e0c7bed2-e319-42f8-9198-fd00a46147d8" providerId="ADAL" clId="{41DC5829-9083-4A98-8378-EC24501C474A}" dt="2022-02-02T00:54:43.292" v="6928" actId="20577"/>
          <ac:spMkLst>
            <pc:docMk/>
            <pc:sldMk cId="1306135918" sldId="313"/>
            <ac:spMk id="2" creationId="{F27A4F09-1F23-4465-BD76-A9A15EECF58E}"/>
          </ac:spMkLst>
        </pc:spChg>
        <pc:spChg chg="mod">
          <ac:chgData name="McKeever, Kai T" userId="e0c7bed2-e319-42f8-9198-fd00a46147d8" providerId="ADAL" clId="{41DC5829-9083-4A98-8378-EC24501C474A}" dt="2022-02-02T00:54:00.617" v="6850" actId="12"/>
          <ac:spMkLst>
            <pc:docMk/>
            <pc:sldMk cId="1306135918" sldId="313"/>
            <ac:spMk id="3" creationId="{736A2D07-3A04-4C76-9781-5607233D97B8}"/>
          </ac:spMkLst>
        </pc:spChg>
      </pc:sldChg>
      <pc:sldChg chg="addSp modSp new mod ord setBg modNotesTx">
        <pc:chgData name="McKeever, Kai T" userId="e0c7bed2-e319-42f8-9198-fd00a46147d8" providerId="ADAL" clId="{41DC5829-9083-4A98-8378-EC24501C474A}" dt="2022-02-02T14:53:41.669" v="7398" actId="207"/>
        <pc:sldMkLst>
          <pc:docMk/>
          <pc:sldMk cId="4291795640" sldId="314"/>
        </pc:sldMkLst>
        <pc:spChg chg="mod">
          <ac:chgData name="McKeever, Kai T" userId="e0c7bed2-e319-42f8-9198-fd00a46147d8" providerId="ADAL" clId="{41DC5829-9083-4A98-8378-EC24501C474A}" dt="2022-02-02T00:38:35.727" v="6748"/>
          <ac:spMkLst>
            <pc:docMk/>
            <pc:sldMk cId="4291795640" sldId="314"/>
            <ac:spMk id="2" creationId="{76627594-F0F2-4FAA-8546-A6332B943ACD}"/>
          </ac:spMkLst>
        </pc:spChg>
        <pc:spChg chg="mod">
          <ac:chgData name="McKeever, Kai T" userId="e0c7bed2-e319-42f8-9198-fd00a46147d8" providerId="ADAL" clId="{41DC5829-9083-4A98-8378-EC24501C474A}" dt="2022-02-02T00:38:35.727" v="6748"/>
          <ac:spMkLst>
            <pc:docMk/>
            <pc:sldMk cId="4291795640" sldId="314"/>
            <ac:spMk id="3" creationId="{492149B0-4E4B-4E89-9B4F-15A7757DFAA1}"/>
          </ac:spMkLst>
        </pc:spChg>
        <pc:spChg chg="add mod">
          <ac:chgData name="McKeever, Kai T" userId="e0c7bed2-e319-42f8-9198-fd00a46147d8" providerId="ADAL" clId="{41DC5829-9083-4A98-8378-EC24501C474A}" dt="2022-02-02T14:53:41.669" v="7398" actId="207"/>
          <ac:spMkLst>
            <pc:docMk/>
            <pc:sldMk cId="4291795640" sldId="314"/>
            <ac:spMk id="4" creationId="{AED87D64-6258-4B59-86EB-B80A6680CFE3}"/>
          </ac:spMkLst>
        </pc:spChg>
      </pc:sldChg>
      <pc:sldChg chg="addSp modSp new mod">
        <pc:chgData name="McKeever, Kai T" userId="e0c7bed2-e319-42f8-9198-fd00a46147d8" providerId="ADAL" clId="{41DC5829-9083-4A98-8378-EC24501C474A}" dt="2022-02-02T19:13:32.811" v="9218" actId="20577"/>
        <pc:sldMkLst>
          <pc:docMk/>
          <pc:sldMk cId="4101074841" sldId="315"/>
        </pc:sldMkLst>
        <pc:spChg chg="mod">
          <ac:chgData name="McKeever, Kai T" userId="e0c7bed2-e319-42f8-9198-fd00a46147d8" providerId="ADAL" clId="{41DC5829-9083-4A98-8378-EC24501C474A}" dt="2022-02-02T00:38:35.727" v="6748"/>
          <ac:spMkLst>
            <pc:docMk/>
            <pc:sldMk cId="4101074841" sldId="315"/>
            <ac:spMk id="2" creationId="{0DC1BCEA-656E-42E0-8763-6C202AD6D789}"/>
          </ac:spMkLst>
        </pc:spChg>
        <pc:spChg chg="mod">
          <ac:chgData name="McKeever, Kai T" userId="e0c7bed2-e319-42f8-9198-fd00a46147d8" providerId="ADAL" clId="{41DC5829-9083-4A98-8378-EC24501C474A}" dt="2022-02-02T19:13:32.811" v="9218" actId="20577"/>
          <ac:spMkLst>
            <pc:docMk/>
            <pc:sldMk cId="4101074841" sldId="315"/>
            <ac:spMk id="3" creationId="{2CA3BB41-64D8-4BE5-B08B-11C4E7685DF6}"/>
          </ac:spMkLst>
        </pc:spChg>
        <pc:spChg chg="add mod">
          <ac:chgData name="McKeever, Kai T" userId="e0c7bed2-e319-42f8-9198-fd00a46147d8" providerId="ADAL" clId="{41DC5829-9083-4A98-8378-EC24501C474A}" dt="2022-02-02T14:53:51.077" v="7399"/>
          <ac:spMkLst>
            <pc:docMk/>
            <pc:sldMk cId="4101074841" sldId="315"/>
            <ac:spMk id="4" creationId="{34E73F14-CFB2-458A-BAFF-FBDB032EA817}"/>
          </ac:spMkLst>
        </pc:spChg>
      </pc:sldChg>
      <pc:sldChg chg="delSp modSp add del mod ord">
        <pc:chgData name="McKeever, Kai T" userId="e0c7bed2-e319-42f8-9198-fd00a46147d8" providerId="ADAL" clId="{41DC5829-9083-4A98-8378-EC24501C474A}" dt="2022-02-02T00:13:39.334" v="6249" actId="47"/>
        <pc:sldMkLst>
          <pc:docMk/>
          <pc:sldMk cId="1825832186" sldId="316"/>
        </pc:sldMkLst>
        <pc:spChg chg="mod">
          <ac:chgData name="McKeever, Kai T" userId="e0c7bed2-e319-42f8-9198-fd00a46147d8" providerId="ADAL" clId="{41DC5829-9083-4A98-8378-EC24501C474A}" dt="2022-02-02T00:11:50.894" v="6135" actId="20577"/>
          <ac:spMkLst>
            <pc:docMk/>
            <pc:sldMk cId="1825832186" sldId="316"/>
            <ac:spMk id="2" creationId="{6C4A0D35-80D4-4E44-AE4F-8E32E3F8603F}"/>
          </ac:spMkLst>
        </pc:spChg>
        <pc:spChg chg="mod">
          <ac:chgData name="McKeever, Kai T" userId="e0c7bed2-e319-42f8-9198-fd00a46147d8" providerId="ADAL" clId="{41DC5829-9083-4A98-8378-EC24501C474A}" dt="2022-02-02T00:13:07.680" v="6246" actId="14100"/>
          <ac:spMkLst>
            <pc:docMk/>
            <pc:sldMk cId="1825832186" sldId="316"/>
            <ac:spMk id="3" creationId="{2AC61DD1-1064-4530-89C9-11669006B79A}"/>
          </ac:spMkLst>
        </pc:spChg>
        <pc:spChg chg="del mod">
          <ac:chgData name="McKeever, Kai T" userId="e0c7bed2-e319-42f8-9198-fd00a46147d8" providerId="ADAL" clId="{41DC5829-9083-4A98-8378-EC24501C474A}" dt="2022-02-02T00:12:52.148" v="6245"/>
          <ac:spMkLst>
            <pc:docMk/>
            <pc:sldMk cId="1825832186" sldId="316"/>
            <ac:spMk id="4" creationId="{26653C40-61D7-401E-9581-DEBF1ED5079D}"/>
          </ac:spMkLst>
        </pc:spChg>
      </pc:sldChg>
      <pc:sldChg chg="addSp delSp modSp add mod">
        <pc:chgData name="McKeever, Kai T" userId="e0c7bed2-e319-42f8-9198-fd00a46147d8" providerId="ADAL" clId="{41DC5829-9083-4A98-8378-EC24501C474A}" dt="2022-02-02T15:18:25.418" v="8259"/>
        <pc:sldMkLst>
          <pc:docMk/>
          <pc:sldMk cId="2620523234" sldId="317"/>
        </pc:sldMkLst>
        <pc:spChg chg="mod">
          <ac:chgData name="McKeever, Kai T" userId="e0c7bed2-e319-42f8-9198-fd00a46147d8" providerId="ADAL" clId="{41DC5829-9083-4A98-8378-EC24501C474A}" dt="2022-02-02T15:15:57.237" v="8226" actId="313"/>
          <ac:spMkLst>
            <pc:docMk/>
            <pc:sldMk cId="2620523234" sldId="317"/>
            <ac:spMk id="3" creationId="{E56668A1-CBF6-4B81-849F-0011CB640D97}"/>
          </ac:spMkLst>
        </pc:spChg>
        <pc:spChg chg="add del">
          <ac:chgData name="McKeever, Kai T" userId="e0c7bed2-e319-42f8-9198-fd00a46147d8" providerId="ADAL" clId="{41DC5829-9083-4A98-8378-EC24501C474A}" dt="2022-02-02T15:10:13.513" v="8089"/>
          <ac:spMkLst>
            <pc:docMk/>
            <pc:sldMk cId="2620523234" sldId="317"/>
            <ac:spMk id="5" creationId="{2A2109CC-3F06-4810-A7AF-2E6D0BBAE5B9}"/>
          </ac:spMkLst>
        </pc:spChg>
        <pc:spChg chg="add mod">
          <ac:chgData name="McKeever, Kai T" userId="e0c7bed2-e319-42f8-9198-fd00a46147d8" providerId="ADAL" clId="{41DC5829-9083-4A98-8378-EC24501C474A}" dt="2022-02-02T15:18:25.418" v="8259"/>
          <ac:spMkLst>
            <pc:docMk/>
            <pc:sldMk cId="2620523234" sldId="317"/>
            <ac:spMk id="8" creationId="{865CC8D1-FA31-4102-8592-6987832F54E6}"/>
          </ac:spMkLst>
        </pc:spChg>
        <pc:picChg chg="add mod">
          <ac:chgData name="McKeever, Kai T" userId="e0c7bed2-e319-42f8-9198-fd00a46147d8" providerId="ADAL" clId="{41DC5829-9083-4A98-8378-EC24501C474A}" dt="2022-02-02T15:17:38.820" v="8230" actId="1076"/>
          <ac:picMkLst>
            <pc:docMk/>
            <pc:sldMk cId="2620523234" sldId="317"/>
            <ac:picMk id="7" creationId="{E5CF21B1-3792-46BE-8627-25AB1D8C1DEE}"/>
          </ac:picMkLst>
        </pc:picChg>
      </pc:sldChg>
      <pc:sldChg chg="addSp delSp modSp add mod ord modClrScheme chgLayout modNotesTx">
        <pc:chgData name="McKeever, Kai T" userId="e0c7bed2-e319-42f8-9198-fd00a46147d8" providerId="ADAL" clId="{41DC5829-9083-4A98-8378-EC24501C474A}" dt="2022-02-02T19:15:09.768" v="9221" actId="20577"/>
        <pc:sldMkLst>
          <pc:docMk/>
          <pc:sldMk cId="3317679214" sldId="318"/>
        </pc:sldMkLst>
        <pc:spChg chg="mod ord">
          <ac:chgData name="McKeever, Kai T" userId="e0c7bed2-e319-42f8-9198-fd00a46147d8" providerId="ADAL" clId="{41DC5829-9083-4A98-8378-EC24501C474A}" dt="2022-02-02T18:01:03.513" v="8319" actId="700"/>
          <ac:spMkLst>
            <pc:docMk/>
            <pc:sldMk cId="3317679214" sldId="318"/>
            <ac:spMk id="2" creationId="{1863A4C2-C310-40DC-9378-ED9EE61B888C}"/>
          </ac:spMkLst>
        </pc:spChg>
        <pc:spChg chg="del">
          <ac:chgData name="McKeever, Kai T" userId="e0c7bed2-e319-42f8-9198-fd00a46147d8" providerId="ADAL" clId="{41DC5829-9083-4A98-8378-EC24501C474A}" dt="2022-02-02T18:01:00.711" v="8318" actId="478"/>
          <ac:spMkLst>
            <pc:docMk/>
            <pc:sldMk cId="3317679214" sldId="318"/>
            <ac:spMk id="3" creationId="{21A7858A-2D95-43B3-BADA-6C971749B0F0}"/>
          </ac:spMkLst>
        </pc:spChg>
        <pc:spChg chg="del">
          <ac:chgData name="McKeever, Kai T" userId="e0c7bed2-e319-42f8-9198-fd00a46147d8" providerId="ADAL" clId="{41DC5829-9083-4A98-8378-EC24501C474A}" dt="2022-02-02T18:00:59.247" v="8317" actId="478"/>
          <ac:spMkLst>
            <pc:docMk/>
            <pc:sldMk cId="3317679214" sldId="318"/>
            <ac:spMk id="4" creationId="{AB6CE930-A3BE-49E5-9C0C-4ECD2AB27152}"/>
          </ac:spMkLst>
        </pc:spChg>
        <pc:spChg chg="del">
          <ac:chgData name="McKeever, Kai T" userId="e0c7bed2-e319-42f8-9198-fd00a46147d8" providerId="ADAL" clId="{41DC5829-9083-4A98-8378-EC24501C474A}" dt="2022-02-02T18:00:55.618" v="8316" actId="478"/>
          <ac:spMkLst>
            <pc:docMk/>
            <pc:sldMk cId="3317679214" sldId="318"/>
            <ac:spMk id="6" creationId="{0C711934-E648-46DB-B11F-EA727CC6DF59}"/>
          </ac:spMkLst>
        </pc:spChg>
        <pc:spChg chg="del">
          <ac:chgData name="McKeever, Kai T" userId="e0c7bed2-e319-42f8-9198-fd00a46147d8" providerId="ADAL" clId="{41DC5829-9083-4A98-8378-EC24501C474A}" dt="2022-02-02T18:00:55.618" v="8316" actId="478"/>
          <ac:spMkLst>
            <pc:docMk/>
            <pc:sldMk cId="3317679214" sldId="318"/>
            <ac:spMk id="7" creationId="{FFD34147-560F-4B57-ACE1-BB3B99E60D52}"/>
          </ac:spMkLst>
        </pc:spChg>
        <pc:spChg chg="add del mod">
          <ac:chgData name="McKeever, Kai T" userId="e0c7bed2-e319-42f8-9198-fd00a46147d8" providerId="ADAL" clId="{41DC5829-9083-4A98-8378-EC24501C474A}" dt="2022-02-02T18:01:03.513" v="8319" actId="700"/>
          <ac:spMkLst>
            <pc:docMk/>
            <pc:sldMk cId="3317679214" sldId="318"/>
            <ac:spMk id="9" creationId="{D482B088-C07B-4C65-A941-33DA714496A3}"/>
          </ac:spMkLst>
        </pc:spChg>
        <pc:spChg chg="add del mod">
          <ac:chgData name="McKeever, Kai T" userId="e0c7bed2-e319-42f8-9198-fd00a46147d8" providerId="ADAL" clId="{41DC5829-9083-4A98-8378-EC24501C474A}" dt="2022-02-02T18:01:03.513" v="8319" actId="700"/>
          <ac:spMkLst>
            <pc:docMk/>
            <pc:sldMk cId="3317679214" sldId="318"/>
            <ac:spMk id="11" creationId="{6A4585EF-A16D-48AF-8DDE-E77F52B076F9}"/>
          </ac:spMkLst>
        </pc:spChg>
        <pc:spChg chg="add del mod">
          <ac:chgData name="McKeever, Kai T" userId="e0c7bed2-e319-42f8-9198-fd00a46147d8" providerId="ADAL" clId="{41DC5829-9083-4A98-8378-EC24501C474A}" dt="2022-02-02T18:01:03.513" v="8319" actId="700"/>
          <ac:spMkLst>
            <pc:docMk/>
            <pc:sldMk cId="3317679214" sldId="318"/>
            <ac:spMk id="13" creationId="{E34EEADD-6AEB-4E86-B638-505DA0FE0D57}"/>
          </ac:spMkLst>
        </pc:spChg>
        <pc:spChg chg="add del mod ord">
          <ac:chgData name="McKeever, Kai T" userId="e0c7bed2-e319-42f8-9198-fd00a46147d8" providerId="ADAL" clId="{41DC5829-9083-4A98-8378-EC24501C474A}" dt="2022-02-02T18:01:03.513" v="8319" actId="700"/>
          <ac:spMkLst>
            <pc:docMk/>
            <pc:sldMk cId="3317679214" sldId="318"/>
            <ac:spMk id="15" creationId="{8BE4B911-78B3-44C3-8A8D-5DAFD44E0FBC}"/>
          </ac:spMkLst>
        </pc:spChg>
        <pc:spChg chg="add mod ord">
          <ac:chgData name="McKeever, Kai T" userId="e0c7bed2-e319-42f8-9198-fd00a46147d8" providerId="ADAL" clId="{41DC5829-9083-4A98-8378-EC24501C474A}" dt="2022-02-02T19:15:09.768" v="9221" actId="20577"/>
          <ac:spMkLst>
            <pc:docMk/>
            <pc:sldMk cId="3317679214" sldId="318"/>
            <ac:spMk id="16" creationId="{38B23CFA-CFA1-4963-9C90-62FABF854E47}"/>
          </ac:spMkLst>
        </pc:spChg>
      </pc:sldChg>
      <pc:sldChg chg="modSp add del mod">
        <pc:chgData name="McKeever, Kai T" userId="e0c7bed2-e319-42f8-9198-fd00a46147d8" providerId="ADAL" clId="{41DC5829-9083-4A98-8378-EC24501C474A}" dt="2022-02-02T19:07:10.607" v="9160" actId="47"/>
        <pc:sldMkLst>
          <pc:docMk/>
          <pc:sldMk cId="1530376945" sldId="319"/>
        </pc:sldMkLst>
        <pc:spChg chg="mod">
          <ac:chgData name="McKeever, Kai T" userId="e0c7bed2-e319-42f8-9198-fd00a46147d8" providerId="ADAL" clId="{41DC5829-9083-4A98-8378-EC24501C474A}" dt="2022-02-02T19:07:06.033" v="9159" actId="20577"/>
          <ac:spMkLst>
            <pc:docMk/>
            <pc:sldMk cId="1530376945" sldId="319"/>
            <ac:spMk id="2" creationId="{6C83E9CC-2AD1-43B8-842C-F6FAA2FCFA76}"/>
          </ac:spMkLst>
        </pc:spChg>
        <pc:spChg chg="mod">
          <ac:chgData name="McKeever, Kai T" userId="e0c7bed2-e319-42f8-9198-fd00a46147d8" providerId="ADAL" clId="{41DC5829-9083-4A98-8378-EC24501C474A}" dt="2022-02-02T18:32:10.769" v="9044" actId="20577"/>
          <ac:spMkLst>
            <pc:docMk/>
            <pc:sldMk cId="1530376945" sldId="319"/>
            <ac:spMk id="3" creationId="{09069A5E-5EE9-4C59-B0B5-9AE173453CD9}"/>
          </ac:spMkLst>
        </pc:spChg>
      </pc:sldChg>
      <pc:sldMasterChg chg="addSp delSp modSp mod setBg modSldLayout">
        <pc:chgData name="McKeever, Kai T" userId="e0c7bed2-e319-42f8-9198-fd00a46147d8" providerId="ADAL" clId="{41DC5829-9083-4A98-8378-EC24501C474A}" dt="2022-02-02T00:51:10.540" v="6766" actId="207"/>
        <pc:sldMasterMkLst>
          <pc:docMk/>
          <pc:sldMasterMk cId="2460954070" sldId="2147483660"/>
        </pc:sldMasterMkLst>
        <pc:spChg chg="mod">
          <ac:chgData name="McKeever, Kai T" userId="e0c7bed2-e319-42f8-9198-fd00a46147d8" providerId="ADAL" clId="{41DC5829-9083-4A98-8378-EC24501C474A}" dt="2022-02-02T00:51:08.204" v="6765" actId="207"/>
          <ac:spMkLst>
            <pc:docMk/>
            <pc:sldMasterMk cId="2460954070" sldId="2147483660"/>
            <ac:spMk id="2" creationId="{00000000-0000-0000-0000-000000000000}"/>
          </ac:spMkLst>
        </pc:spChg>
        <pc:spChg chg="mod">
          <ac:chgData name="McKeever, Kai T" userId="e0c7bed2-e319-42f8-9198-fd00a46147d8" providerId="ADAL" clId="{41DC5829-9083-4A98-8378-EC24501C474A}" dt="2022-02-02T00:51:10.540" v="6766" actId="207"/>
          <ac:spMkLst>
            <pc:docMk/>
            <pc:sldMasterMk cId="2460954070" sldId="2147483660"/>
            <ac:spMk id="3" creationId="{00000000-0000-0000-0000-000000000000}"/>
          </ac:spMkLst>
        </pc:spChg>
        <pc:spChg chg="mod">
          <ac:chgData name="McKeever, Kai T" userId="e0c7bed2-e319-42f8-9198-fd00a46147d8" providerId="ADAL" clId="{41DC5829-9083-4A98-8378-EC24501C474A}" dt="2022-02-01T23:11:40.860" v="4888" actId="1076"/>
          <ac:spMkLst>
            <pc:docMk/>
            <pc:sldMasterMk cId="2460954070" sldId="2147483660"/>
            <ac:spMk id="5" creationId="{00000000-0000-0000-0000-000000000000}"/>
          </ac:spMkLst>
        </pc:spChg>
        <pc:spChg chg="add del mod">
          <ac:chgData name="McKeever, Kai T" userId="e0c7bed2-e319-42f8-9198-fd00a46147d8" providerId="ADAL" clId="{41DC5829-9083-4A98-8378-EC24501C474A}" dt="2022-02-01T23:14:31.336" v="4903" actId="478"/>
          <ac:spMkLst>
            <pc:docMk/>
            <pc:sldMasterMk cId="2460954070" sldId="2147483660"/>
            <ac:spMk id="8" creationId="{8B5CB582-93A7-4C04-ADB0-3016FC203A46}"/>
          </ac:spMkLst>
        </pc:spChg>
        <pc:picChg chg="del">
          <ac:chgData name="McKeever, Kai T" userId="e0c7bed2-e319-42f8-9198-fd00a46147d8" providerId="ADAL" clId="{41DC5829-9083-4A98-8378-EC24501C474A}" dt="2022-02-02T00:42:48.035" v="6751" actId="478"/>
          <ac:picMkLst>
            <pc:docMk/>
            <pc:sldMasterMk cId="2460954070" sldId="2147483660"/>
            <ac:picMk id="7" creationId="{2EBDDC93-F00A-4A88-A7A0-067971A18D5A}"/>
          </ac:picMkLst>
        </pc:picChg>
        <pc:sldLayoutChg chg="setBg">
          <pc:chgData name="McKeever, Kai T" userId="e0c7bed2-e319-42f8-9198-fd00a46147d8" providerId="ADAL" clId="{41DC5829-9083-4A98-8378-EC24501C474A}" dt="2022-02-02T00:48:09.950" v="6757"/>
          <pc:sldLayoutMkLst>
            <pc:docMk/>
            <pc:sldMasterMk cId="2460954070" sldId="2147483660"/>
            <pc:sldLayoutMk cId="2385387890" sldId="2147483661"/>
          </pc:sldLayoutMkLst>
        </pc:sldLayoutChg>
        <pc:sldLayoutChg chg="addSp delSp modSp mod setBg">
          <pc:chgData name="McKeever, Kai T" userId="e0c7bed2-e319-42f8-9198-fd00a46147d8" providerId="ADAL" clId="{41DC5829-9083-4A98-8378-EC24501C474A}" dt="2022-02-02T00:50:56.550" v="6764" actId="207"/>
          <pc:sldLayoutMkLst>
            <pc:docMk/>
            <pc:sldMasterMk cId="2460954070" sldId="2147483660"/>
            <pc:sldLayoutMk cId="949138452" sldId="2147483662"/>
          </pc:sldLayoutMkLst>
          <pc:spChg chg="mod">
            <ac:chgData name="McKeever, Kai T" userId="e0c7bed2-e319-42f8-9198-fd00a46147d8" providerId="ADAL" clId="{41DC5829-9083-4A98-8378-EC24501C474A}" dt="2022-02-02T00:50:56.550" v="6764" actId="207"/>
            <ac:spMkLst>
              <pc:docMk/>
              <pc:sldMasterMk cId="2460954070" sldId="2147483660"/>
              <pc:sldLayoutMk cId="949138452" sldId="2147483662"/>
              <ac:spMk id="2" creationId="{00000000-0000-0000-0000-000000000000}"/>
            </ac:spMkLst>
          </pc:spChg>
          <pc:spChg chg="add del">
            <ac:chgData name="McKeever, Kai T" userId="e0c7bed2-e319-42f8-9198-fd00a46147d8" providerId="ADAL" clId="{41DC5829-9083-4A98-8378-EC24501C474A}" dt="2022-02-01T23:09:34.506" v="4865" actId="11529"/>
            <ac:spMkLst>
              <pc:docMk/>
              <pc:sldMasterMk cId="2460954070" sldId="2147483660"/>
              <pc:sldLayoutMk cId="949138452" sldId="2147483662"/>
              <ac:spMk id="7" creationId="{89ABA16A-E2AC-46A6-808B-CCA639CC6F01}"/>
            </ac:spMkLst>
          </pc:spChg>
          <pc:spChg chg="add del mod">
            <ac:chgData name="McKeever, Kai T" userId="e0c7bed2-e319-42f8-9198-fd00a46147d8" providerId="ADAL" clId="{41DC5829-9083-4A98-8378-EC24501C474A}" dt="2022-02-01T23:09:40.484" v="4866" actId="478"/>
            <ac:spMkLst>
              <pc:docMk/>
              <pc:sldMasterMk cId="2460954070" sldId="2147483660"/>
              <pc:sldLayoutMk cId="949138452" sldId="2147483662"/>
              <ac:spMk id="8" creationId="{B42EEEFF-762F-46CE-9996-F86E2E942A99}"/>
            </ac:spMkLst>
          </pc:spChg>
          <pc:spChg chg="add del">
            <ac:chgData name="McKeever, Kai T" userId="e0c7bed2-e319-42f8-9198-fd00a46147d8" providerId="ADAL" clId="{41DC5829-9083-4A98-8378-EC24501C474A}" dt="2022-02-01T23:10:08.585" v="4867" actId="11529"/>
            <ac:spMkLst>
              <pc:docMk/>
              <pc:sldMasterMk cId="2460954070" sldId="2147483660"/>
              <pc:sldLayoutMk cId="949138452" sldId="2147483662"/>
              <ac:spMk id="9" creationId="{5A67C869-DE66-4821-B473-EE1631B6AB4F}"/>
            </ac:spMkLst>
          </pc:spChg>
          <pc:spChg chg="add del mod">
            <ac:chgData name="McKeever, Kai T" userId="e0c7bed2-e319-42f8-9198-fd00a46147d8" providerId="ADAL" clId="{41DC5829-9083-4A98-8378-EC24501C474A}" dt="2022-02-01T23:11:14.094" v="4874" actId="478"/>
            <ac:spMkLst>
              <pc:docMk/>
              <pc:sldMasterMk cId="2460954070" sldId="2147483660"/>
              <pc:sldLayoutMk cId="949138452" sldId="2147483662"/>
              <ac:spMk id="10" creationId="{BB2746C9-6DA5-42C0-BAA7-60FB6B1F44B5}"/>
            </ac:spMkLst>
          </pc:spChg>
          <pc:spChg chg="add del">
            <ac:chgData name="McKeever, Kai T" userId="e0c7bed2-e319-42f8-9198-fd00a46147d8" providerId="ADAL" clId="{41DC5829-9083-4A98-8378-EC24501C474A}" dt="2022-02-01T23:19:07.346" v="4910" actId="11529"/>
            <ac:spMkLst>
              <pc:docMk/>
              <pc:sldMasterMk cId="2460954070" sldId="2147483660"/>
              <pc:sldLayoutMk cId="949138452" sldId="2147483662"/>
              <ac:spMk id="11" creationId="{C2111CBE-3393-4CAA-8D36-22C7E19D3337}"/>
            </ac:spMkLst>
          </pc:spChg>
          <pc:spChg chg="add del mod">
            <ac:chgData name="McKeever, Kai T" userId="e0c7bed2-e319-42f8-9198-fd00a46147d8" providerId="ADAL" clId="{41DC5829-9083-4A98-8378-EC24501C474A}" dt="2022-02-01T23:19:55.667" v="4922" actId="478"/>
            <ac:spMkLst>
              <pc:docMk/>
              <pc:sldMasterMk cId="2460954070" sldId="2147483660"/>
              <pc:sldLayoutMk cId="949138452" sldId="2147483662"/>
              <ac:spMk id="12" creationId="{093CDCB1-0383-47E8-8C27-5BECF9D8D57D}"/>
            </ac:spMkLst>
          </pc:spChg>
        </pc:sldLayoutChg>
        <pc:sldLayoutChg chg="modSp mod setBg">
          <pc:chgData name="McKeever, Kai T" userId="e0c7bed2-e319-42f8-9198-fd00a46147d8" providerId="ADAL" clId="{41DC5829-9083-4A98-8378-EC24501C474A}" dt="2022-02-02T00:48:09.950" v="6757"/>
          <pc:sldLayoutMkLst>
            <pc:docMk/>
            <pc:sldMasterMk cId="2460954070" sldId="2147483660"/>
            <pc:sldLayoutMk cId="2591524520" sldId="2147483663"/>
          </pc:sldLayoutMkLst>
          <pc:spChg chg="mod">
            <ac:chgData name="McKeever, Kai T" userId="e0c7bed2-e319-42f8-9198-fd00a46147d8" providerId="ADAL" clId="{41DC5829-9083-4A98-8378-EC24501C474A}" dt="2022-02-01T23:57:25.150" v="5861" actId="1076"/>
            <ac:spMkLst>
              <pc:docMk/>
              <pc:sldMasterMk cId="2460954070" sldId="2147483660"/>
              <pc:sldLayoutMk cId="2591524520" sldId="2147483663"/>
              <ac:spMk id="2" creationId="{00000000-0000-0000-0000-000000000000}"/>
            </ac:spMkLst>
          </pc:spChg>
          <pc:spChg chg="mod">
            <ac:chgData name="McKeever, Kai T" userId="e0c7bed2-e319-42f8-9198-fd00a46147d8" providerId="ADAL" clId="{41DC5829-9083-4A98-8378-EC24501C474A}" dt="2022-02-01T23:57:29.407" v="5862" actId="1076"/>
            <ac:spMkLst>
              <pc:docMk/>
              <pc:sldMasterMk cId="2460954070" sldId="2147483660"/>
              <pc:sldLayoutMk cId="2591524520" sldId="2147483663"/>
              <ac:spMk id="3" creationId="{00000000-0000-0000-0000-000000000000}"/>
            </ac:spMkLst>
          </pc:spChg>
        </pc:sldLayoutChg>
        <pc:sldLayoutChg chg="addSp delSp modSp mod setBg">
          <pc:chgData name="McKeever, Kai T" userId="e0c7bed2-e319-42f8-9198-fd00a46147d8" providerId="ADAL" clId="{41DC5829-9083-4A98-8378-EC24501C474A}" dt="2022-02-02T00:48:09.950" v="6757"/>
          <pc:sldLayoutMkLst>
            <pc:docMk/>
            <pc:sldMasterMk cId="2460954070" sldId="2147483660"/>
            <pc:sldLayoutMk cId="1203092039" sldId="2147483664"/>
          </pc:sldLayoutMkLst>
          <pc:spChg chg="mod">
            <ac:chgData name="McKeever, Kai T" userId="e0c7bed2-e319-42f8-9198-fd00a46147d8" providerId="ADAL" clId="{41DC5829-9083-4A98-8378-EC24501C474A}" dt="2022-02-01T23:24:09.899" v="4939" actId="14100"/>
            <ac:spMkLst>
              <pc:docMk/>
              <pc:sldMasterMk cId="2460954070" sldId="2147483660"/>
              <pc:sldLayoutMk cId="1203092039" sldId="2147483664"/>
              <ac:spMk id="2" creationId="{00000000-0000-0000-0000-000000000000}"/>
            </ac:spMkLst>
          </pc:spChg>
          <pc:spChg chg="add del mod">
            <ac:chgData name="McKeever, Kai T" userId="e0c7bed2-e319-42f8-9198-fd00a46147d8" providerId="ADAL" clId="{41DC5829-9083-4A98-8378-EC24501C474A}" dt="2022-02-01T23:21:08.600" v="4926" actId="478"/>
            <ac:spMkLst>
              <pc:docMk/>
              <pc:sldMasterMk cId="2460954070" sldId="2147483660"/>
              <pc:sldLayoutMk cId="1203092039" sldId="2147483664"/>
              <ac:spMk id="8" creationId="{1E0B9169-9B0B-44D6-8D78-15392C4B6465}"/>
            </ac:spMkLst>
          </pc:spChg>
        </pc:sldLayoutChg>
        <pc:sldLayoutChg chg="modSp mod setBg">
          <pc:chgData name="McKeever, Kai T" userId="e0c7bed2-e319-42f8-9198-fd00a46147d8" providerId="ADAL" clId="{41DC5829-9083-4A98-8378-EC24501C474A}" dt="2022-02-02T00:48:09.950" v="6757"/>
          <pc:sldLayoutMkLst>
            <pc:docMk/>
            <pc:sldMasterMk cId="2460954070" sldId="2147483660"/>
            <pc:sldLayoutMk cId="3733172339" sldId="2147483665"/>
          </pc:sldLayoutMkLst>
          <pc:spChg chg="mod">
            <ac:chgData name="McKeever, Kai T" userId="e0c7bed2-e319-42f8-9198-fd00a46147d8" providerId="ADAL" clId="{41DC5829-9083-4A98-8378-EC24501C474A}" dt="2022-02-01T23:24:26.419" v="4940" actId="14100"/>
            <ac:spMkLst>
              <pc:docMk/>
              <pc:sldMasterMk cId="2460954070" sldId="2147483660"/>
              <pc:sldLayoutMk cId="3733172339" sldId="2147483665"/>
              <ac:spMk id="2" creationId="{00000000-0000-0000-0000-000000000000}"/>
            </ac:spMkLst>
          </pc:spChg>
        </pc:sldLayoutChg>
        <pc:sldLayoutChg chg="modSp mod setBg">
          <pc:chgData name="McKeever, Kai T" userId="e0c7bed2-e319-42f8-9198-fd00a46147d8" providerId="ADAL" clId="{41DC5829-9083-4A98-8378-EC24501C474A}" dt="2022-02-02T00:48:09.950" v="6757"/>
          <pc:sldLayoutMkLst>
            <pc:docMk/>
            <pc:sldMasterMk cId="2460954070" sldId="2147483660"/>
            <pc:sldLayoutMk cId="3210312558" sldId="2147483666"/>
          </pc:sldLayoutMkLst>
          <pc:spChg chg="mod">
            <ac:chgData name="McKeever, Kai T" userId="e0c7bed2-e319-42f8-9198-fd00a46147d8" providerId="ADAL" clId="{41DC5829-9083-4A98-8378-EC24501C474A}" dt="2022-02-01T23:24:33.617" v="4941" actId="14100"/>
            <ac:spMkLst>
              <pc:docMk/>
              <pc:sldMasterMk cId="2460954070" sldId="2147483660"/>
              <pc:sldLayoutMk cId="3210312558" sldId="2147483666"/>
              <ac:spMk id="2" creationId="{00000000-0000-0000-0000-000000000000}"/>
            </ac:spMkLst>
          </pc:spChg>
        </pc:sldLayoutChg>
        <pc:sldLayoutChg chg="setBg">
          <pc:chgData name="McKeever, Kai T" userId="e0c7bed2-e319-42f8-9198-fd00a46147d8" providerId="ADAL" clId="{41DC5829-9083-4A98-8378-EC24501C474A}" dt="2022-02-02T00:48:09.950" v="6757"/>
          <pc:sldLayoutMkLst>
            <pc:docMk/>
            <pc:sldMasterMk cId="2460954070" sldId="2147483660"/>
            <pc:sldLayoutMk cId="3146388984" sldId="2147483667"/>
          </pc:sldLayoutMkLst>
        </pc:sldLayoutChg>
        <pc:sldLayoutChg chg="setBg">
          <pc:chgData name="McKeever, Kai T" userId="e0c7bed2-e319-42f8-9198-fd00a46147d8" providerId="ADAL" clId="{41DC5829-9083-4A98-8378-EC24501C474A}" dt="2022-02-02T00:48:09.950" v="6757"/>
          <pc:sldLayoutMkLst>
            <pc:docMk/>
            <pc:sldMasterMk cId="2460954070" sldId="2147483660"/>
            <pc:sldLayoutMk cId="3171841454" sldId="2147483668"/>
          </pc:sldLayoutMkLst>
        </pc:sldLayoutChg>
        <pc:sldLayoutChg chg="setBg">
          <pc:chgData name="McKeever, Kai T" userId="e0c7bed2-e319-42f8-9198-fd00a46147d8" providerId="ADAL" clId="{41DC5829-9083-4A98-8378-EC24501C474A}" dt="2022-02-02T00:48:09.950" v="6757"/>
          <pc:sldLayoutMkLst>
            <pc:docMk/>
            <pc:sldMasterMk cId="2460954070" sldId="2147483660"/>
            <pc:sldLayoutMk cId="1718958274" sldId="2147483669"/>
          </pc:sldLayoutMkLst>
        </pc:sldLayoutChg>
        <pc:sldLayoutChg chg="setBg">
          <pc:chgData name="McKeever, Kai T" userId="e0c7bed2-e319-42f8-9198-fd00a46147d8" providerId="ADAL" clId="{41DC5829-9083-4A98-8378-EC24501C474A}" dt="2022-02-02T00:48:09.950" v="6757"/>
          <pc:sldLayoutMkLst>
            <pc:docMk/>
            <pc:sldMasterMk cId="2460954070" sldId="2147483660"/>
            <pc:sldLayoutMk cId="2202905451" sldId="2147483670"/>
          </pc:sldLayoutMkLst>
        </pc:sldLayoutChg>
        <pc:sldLayoutChg chg="setBg">
          <pc:chgData name="McKeever, Kai T" userId="e0c7bed2-e319-42f8-9198-fd00a46147d8" providerId="ADAL" clId="{41DC5829-9083-4A98-8378-EC24501C474A}" dt="2022-02-02T00:48:09.950" v="6757"/>
          <pc:sldLayoutMkLst>
            <pc:docMk/>
            <pc:sldMasterMk cId="2460954070" sldId="2147483660"/>
            <pc:sldLayoutMk cId="3479445657" sldId="2147483671"/>
          </pc:sldLayoutMkLst>
        </pc:sldLayoutChg>
      </pc:sldMasterChg>
      <pc:sldMasterChg chg="addSp">
        <pc:chgData name="McKeever, Kai T" userId="e0c7bed2-e319-42f8-9198-fd00a46147d8" providerId="ADAL" clId="{41DC5829-9083-4A98-8378-EC24501C474A}" dt="2022-02-02T00:38:09.946" v="6724"/>
        <pc:sldMasterMkLst>
          <pc:docMk/>
          <pc:sldMasterMk cId="541107400" sldId="2147483672"/>
        </pc:sldMasterMkLst>
        <pc:picChg chg="add">
          <ac:chgData name="McKeever, Kai T" userId="e0c7bed2-e319-42f8-9198-fd00a46147d8" providerId="ADAL" clId="{41DC5829-9083-4A98-8378-EC24501C474A}" dt="2022-02-02T00:38:09.946" v="6724"/>
          <ac:picMkLst>
            <pc:docMk/>
            <pc:sldMasterMk cId="541107400" sldId="2147483672"/>
            <ac:picMk id="2" creationId="{AAFDCA9C-F658-4C7F-B9A6-A84D0601F8BF}"/>
          </ac:picMkLst>
        </pc:picChg>
      </pc:sldMasterChg>
      <pc:sldMasterChg chg="addSp modSp mod modSldLayout">
        <pc:chgData name="McKeever, Kai T" userId="e0c7bed2-e319-42f8-9198-fd00a46147d8" providerId="ADAL" clId="{41DC5829-9083-4A98-8378-EC24501C474A}" dt="2022-01-31T16:10:04.782" v="4190" actId="1076"/>
        <pc:sldMasterMkLst>
          <pc:docMk/>
          <pc:sldMasterMk cId="2460954070" sldId="2147483672"/>
        </pc:sldMasterMkLst>
        <pc:picChg chg="add mod">
          <ac:chgData name="McKeever, Kai T" userId="e0c7bed2-e319-42f8-9198-fd00a46147d8" providerId="ADAL" clId="{41DC5829-9083-4A98-8378-EC24501C474A}" dt="2022-01-31T16:10:04.782" v="4190" actId="1076"/>
          <ac:picMkLst>
            <pc:docMk/>
            <pc:sldMasterMk cId="2460954070" sldId="2147483672"/>
            <ac:picMk id="7" creationId="{2EBDDC93-F00A-4A88-A7A0-067971A18D5A}"/>
          </ac:picMkLst>
        </pc:picChg>
        <pc:sldLayoutChg chg="addSp delSp modSp mod">
          <pc:chgData name="McKeever, Kai T" userId="e0c7bed2-e319-42f8-9198-fd00a46147d8" providerId="ADAL" clId="{41DC5829-9083-4A98-8378-EC24501C474A}" dt="2022-01-31T15:05:38.043" v="4181" actId="21"/>
          <pc:sldLayoutMkLst>
            <pc:docMk/>
            <pc:sldMasterMk cId="2460954070" sldId="2147483660"/>
            <pc:sldLayoutMk cId="2385387890" sldId="2147483661"/>
          </pc:sldLayoutMkLst>
          <pc:picChg chg="add del mod">
            <ac:chgData name="McKeever, Kai T" userId="e0c7bed2-e319-42f8-9198-fd00a46147d8" providerId="ADAL" clId="{41DC5829-9083-4A98-8378-EC24501C474A}" dt="2022-01-31T15:05:38.043" v="4181" actId="21"/>
            <ac:picMkLst>
              <pc:docMk/>
              <pc:sldMasterMk cId="2460954070" sldId="2147483660"/>
              <pc:sldLayoutMk cId="2385387890" sldId="2147483661"/>
              <ac:picMk id="8" creationId="{569E17BA-2B75-43D5-94F4-36601C4DBB8F}"/>
            </ac:picMkLst>
          </pc:picChg>
        </pc:sldLayoutChg>
      </pc:sldMasterChg>
    </pc:docChg>
  </pc:docChgLst>
  <pc:docChgLst>
    <pc:chgData name="Baddam, Seema" userId="S::sbaddam8@gatech.edu::4e9c68b8-7428-4d2c-a51e-a1a53134f6ac" providerId="AD" clId="Web-{1451CF87-9EF2-429C-BB5A-163372303AAF}"/>
    <pc:docChg chg="addSld delSld modSld sldOrd">
      <pc:chgData name="Baddam, Seema" userId="S::sbaddam8@gatech.edu::4e9c68b8-7428-4d2c-a51e-a1a53134f6ac" providerId="AD" clId="Web-{1451CF87-9EF2-429C-BB5A-163372303AAF}" dt="2022-01-27T22:59:34.657" v="214" actId="20577"/>
      <pc:docMkLst>
        <pc:docMk/>
      </pc:docMkLst>
      <pc:sldChg chg="ord">
        <pc:chgData name="Baddam, Seema" userId="S::sbaddam8@gatech.edu::4e9c68b8-7428-4d2c-a51e-a1a53134f6ac" providerId="AD" clId="Web-{1451CF87-9EF2-429C-BB5A-163372303AAF}" dt="2022-01-27T22:25:03.425" v="13"/>
        <pc:sldMkLst>
          <pc:docMk/>
          <pc:sldMk cId="2901482341" sldId="257"/>
        </pc:sldMkLst>
      </pc:sldChg>
      <pc:sldChg chg="modNotes">
        <pc:chgData name="Baddam, Seema" userId="S::sbaddam8@gatech.edu::4e9c68b8-7428-4d2c-a51e-a1a53134f6ac" providerId="AD" clId="Web-{1451CF87-9EF2-429C-BB5A-163372303AAF}" dt="2022-01-27T22:52:28.848" v="171"/>
        <pc:sldMkLst>
          <pc:docMk/>
          <pc:sldMk cId="3564116883" sldId="260"/>
        </pc:sldMkLst>
      </pc:sldChg>
      <pc:sldChg chg="modSp new modNotes">
        <pc:chgData name="Baddam, Seema" userId="S::sbaddam8@gatech.edu::4e9c68b8-7428-4d2c-a51e-a1a53134f6ac" providerId="AD" clId="Web-{1451CF87-9EF2-429C-BB5A-163372303AAF}" dt="2022-01-27T22:52:24.988" v="167"/>
        <pc:sldMkLst>
          <pc:docMk/>
          <pc:sldMk cId="559618807" sldId="279"/>
        </pc:sldMkLst>
        <pc:spChg chg="mod">
          <ac:chgData name="Baddam, Seema" userId="S::sbaddam8@gatech.edu::4e9c68b8-7428-4d2c-a51e-a1a53134f6ac" providerId="AD" clId="Web-{1451CF87-9EF2-429C-BB5A-163372303AAF}" dt="2022-01-27T22:24:56.752" v="12" actId="20577"/>
          <ac:spMkLst>
            <pc:docMk/>
            <pc:sldMk cId="559618807" sldId="279"/>
            <ac:spMk id="2" creationId="{0020604E-B219-4854-AE11-66291ABCBCDC}"/>
          </ac:spMkLst>
        </pc:spChg>
        <pc:spChg chg="mod">
          <ac:chgData name="Baddam, Seema" userId="S::sbaddam8@gatech.edu::4e9c68b8-7428-4d2c-a51e-a1a53134f6ac" providerId="AD" clId="Web-{1451CF87-9EF2-429C-BB5A-163372303AAF}" dt="2022-01-27T22:50:29.422" v="162" actId="20577"/>
          <ac:spMkLst>
            <pc:docMk/>
            <pc:sldMk cId="559618807" sldId="279"/>
            <ac:spMk id="3" creationId="{75C8471C-3161-4A6C-A289-67D6B3C7EECB}"/>
          </ac:spMkLst>
        </pc:spChg>
      </pc:sldChg>
      <pc:sldChg chg="modSp new">
        <pc:chgData name="Baddam, Seema" userId="S::sbaddam8@gatech.edu::4e9c68b8-7428-4d2c-a51e-a1a53134f6ac" providerId="AD" clId="Web-{1451CF87-9EF2-429C-BB5A-163372303AAF}" dt="2022-01-27T22:59:34.657" v="214" actId="20577"/>
        <pc:sldMkLst>
          <pc:docMk/>
          <pc:sldMk cId="2738794283" sldId="280"/>
        </pc:sldMkLst>
        <pc:spChg chg="mod">
          <ac:chgData name="Baddam, Seema" userId="S::sbaddam8@gatech.edu::4e9c68b8-7428-4d2c-a51e-a1a53134f6ac" providerId="AD" clId="Web-{1451CF87-9EF2-429C-BB5A-163372303AAF}" dt="2022-01-27T22:26:15.958" v="34" actId="20577"/>
          <ac:spMkLst>
            <pc:docMk/>
            <pc:sldMk cId="2738794283" sldId="280"/>
            <ac:spMk id="2" creationId="{62271D71-1494-447A-AB2C-BF268BCBECBD}"/>
          </ac:spMkLst>
        </pc:spChg>
        <pc:spChg chg="mod">
          <ac:chgData name="Baddam, Seema" userId="S::sbaddam8@gatech.edu::4e9c68b8-7428-4d2c-a51e-a1a53134f6ac" providerId="AD" clId="Web-{1451CF87-9EF2-429C-BB5A-163372303AAF}" dt="2022-01-27T22:59:34.657" v="214" actId="20577"/>
          <ac:spMkLst>
            <pc:docMk/>
            <pc:sldMk cId="2738794283" sldId="280"/>
            <ac:spMk id="3" creationId="{4C7C6170-44C4-4EA5-BF15-3C5B18EC3ACC}"/>
          </ac:spMkLst>
        </pc:spChg>
      </pc:sldChg>
      <pc:sldChg chg="add del replId">
        <pc:chgData name="Baddam, Seema" userId="S::sbaddam8@gatech.edu::4e9c68b8-7428-4d2c-a51e-a1a53134f6ac" providerId="AD" clId="Web-{1451CF87-9EF2-429C-BB5A-163372303AAF}" dt="2022-01-27T22:26:01.770" v="15"/>
        <pc:sldMkLst>
          <pc:docMk/>
          <pc:sldMk cId="4000041249" sldId="280"/>
        </pc:sldMkLst>
      </pc:sldChg>
      <pc:sldChg chg="modNotes">
        <pc:chgData name="Baddam, Seema" userId="S::sbaddam8@gatech.edu::4e9c68b8-7428-4d2c-a51e-a1a53134f6ac" providerId="AD" clId="Web-{1451CF87-9EF2-429C-BB5A-163372303AAF}" dt="2022-01-27T22:53:01.895" v="173"/>
        <pc:sldMkLst>
          <pc:docMk/>
          <pc:sldMk cId="1616411186" sldId="281"/>
        </pc:sldMkLst>
      </pc:sldChg>
      <pc:sldChg chg="modSp new">
        <pc:chgData name="Baddam, Seema" userId="S::sbaddam8@gatech.edu::4e9c68b8-7428-4d2c-a51e-a1a53134f6ac" providerId="AD" clId="Web-{1451CF87-9EF2-429C-BB5A-163372303AAF}" dt="2022-01-27T22:40:12.154" v="144" actId="20577"/>
        <pc:sldMkLst>
          <pc:docMk/>
          <pc:sldMk cId="3856727579" sldId="282"/>
        </pc:sldMkLst>
        <pc:spChg chg="mod">
          <ac:chgData name="Baddam, Seema" userId="S::sbaddam8@gatech.edu::4e9c68b8-7428-4d2c-a51e-a1a53134f6ac" providerId="AD" clId="Web-{1451CF87-9EF2-429C-BB5A-163372303AAF}" dt="2022-01-27T22:40:12.154" v="144" actId="20577"/>
          <ac:spMkLst>
            <pc:docMk/>
            <pc:sldMk cId="3856727579" sldId="282"/>
            <ac:spMk id="2" creationId="{1C891FE5-E529-4C34-9973-4280DC558A6D}"/>
          </ac:spMkLst>
        </pc:spChg>
      </pc:sldChg>
      <pc:sldChg chg="modSp add replId">
        <pc:chgData name="Baddam, Seema" userId="S::sbaddam8@gatech.edu::4e9c68b8-7428-4d2c-a51e-a1a53134f6ac" providerId="AD" clId="Web-{1451CF87-9EF2-429C-BB5A-163372303AAF}" dt="2022-01-27T22:44:55.506" v="154" actId="20577"/>
        <pc:sldMkLst>
          <pc:docMk/>
          <pc:sldMk cId="309915794" sldId="283"/>
        </pc:sldMkLst>
        <pc:spChg chg="mod">
          <ac:chgData name="Baddam, Seema" userId="S::sbaddam8@gatech.edu::4e9c68b8-7428-4d2c-a51e-a1a53134f6ac" providerId="AD" clId="Web-{1451CF87-9EF2-429C-BB5A-163372303AAF}" dt="2022-01-27T22:44:55.506" v="154" actId="20577"/>
          <ac:spMkLst>
            <pc:docMk/>
            <pc:sldMk cId="309915794" sldId="283"/>
            <ac:spMk id="2" creationId="{1C891FE5-E529-4C34-9973-4280DC558A6D}"/>
          </ac:spMkLst>
        </pc:spChg>
      </pc:sldChg>
      <pc:sldChg chg="modSp new">
        <pc:chgData name="Baddam, Seema" userId="S::sbaddam8@gatech.edu::4e9c68b8-7428-4d2c-a51e-a1a53134f6ac" providerId="AD" clId="Web-{1451CF87-9EF2-429C-BB5A-163372303AAF}" dt="2022-01-27T22:57:25.044" v="201" actId="20577"/>
        <pc:sldMkLst>
          <pc:docMk/>
          <pc:sldMk cId="411136859" sldId="284"/>
        </pc:sldMkLst>
        <pc:spChg chg="mod">
          <ac:chgData name="Baddam, Seema" userId="S::sbaddam8@gatech.edu::4e9c68b8-7428-4d2c-a51e-a1a53134f6ac" providerId="AD" clId="Web-{1451CF87-9EF2-429C-BB5A-163372303AAF}" dt="2022-01-27T22:57:25.044" v="201" actId="20577"/>
          <ac:spMkLst>
            <pc:docMk/>
            <pc:sldMk cId="411136859" sldId="284"/>
            <ac:spMk id="2" creationId="{17443776-7729-4018-819E-3A9FCD825AEE}"/>
          </ac:spMkLst>
        </pc:spChg>
        <pc:spChg chg="mod">
          <ac:chgData name="Baddam, Seema" userId="S::sbaddam8@gatech.edu::4e9c68b8-7428-4d2c-a51e-a1a53134f6ac" providerId="AD" clId="Web-{1451CF87-9EF2-429C-BB5A-163372303AAF}" dt="2022-01-27T22:49:28.045" v="159" actId="20577"/>
          <ac:spMkLst>
            <pc:docMk/>
            <pc:sldMk cId="411136859" sldId="284"/>
            <ac:spMk id="3" creationId="{C9E8500E-4267-4258-981B-32CC6919606B}"/>
          </ac:spMkLst>
        </pc:spChg>
      </pc:sldChg>
      <pc:sldChg chg="modSp new del">
        <pc:chgData name="Baddam, Seema" userId="S::sbaddam8@gatech.edu::4e9c68b8-7428-4d2c-a51e-a1a53134f6ac" providerId="AD" clId="Web-{1451CF87-9EF2-429C-BB5A-163372303AAF}" dt="2022-01-27T22:57:17.153" v="187"/>
        <pc:sldMkLst>
          <pc:docMk/>
          <pc:sldMk cId="2458925661" sldId="286"/>
        </pc:sldMkLst>
        <pc:spChg chg="mod">
          <ac:chgData name="Baddam, Seema" userId="S::sbaddam8@gatech.edu::4e9c68b8-7428-4d2c-a51e-a1a53134f6ac" providerId="AD" clId="Web-{1451CF87-9EF2-429C-BB5A-163372303AAF}" dt="2022-01-27T22:56:11.526" v="186" actId="20577"/>
          <ac:spMkLst>
            <pc:docMk/>
            <pc:sldMk cId="2458925661" sldId="286"/>
            <ac:spMk id="2" creationId="{C219A14C-C620-4E44-AC9A-66CB5050C90D}"/>
          </ac:spMkLst>
        </pc:spChg>
      </pc:sldChg>
    </pc:docChg>
  </pc:docChgLst>
  <pc:docChgLst>
    <pc:chgData name="Baddam, Seema" userId="S::sbaddam8@gatech.edu::4e9c68b8-7428-4d2c-a51e-a1a53134f6ac" providerId="AD" clId="Web-{ABA3A177-6869-45E1-8122-15AB8B611A1D}"/>
    <pc:docChg chg="addSld delSld modSld">
      <pc:chgData name="Baddam, Seema" userId="S::sbaddam8@gatech.edu::4e9c68b8-7428-4d2c-a51e-a1a53134f6ac" providerId="AD" clId="Web-{ABA3A177-6869-45E1-8122-15AB8B611A1D}" dt="2022-02-01T15:18:45.511" v="444"/>
      <pc:docMkLst>
        <pc:docMk/>
      </pc:docMkLst>
      <pc:sldChg chg="modSp">
        <pc:chgData name="Baddam, Seema" userId="S::sbaddam8@gatech.edu::4e9c68b8-7428-4d2c-a51e-a1a53134f6ac" providerId="AD" clId="Web-{ABA3A177-6869-45E1-8122-15AB8B611A1D}" dt="2022-02-01T14:43:28.233" v="123" actId="20577"/>
        <pc:sldMkLst>
          <pc:docMk/>
          <pc:sldMk cId="316292334" sldId="259"/>
        </pc:sldMkLst>
        <pc:spChg chg="mod">
          <ac:chgData name="Baddam, Seema" userId="S::sbaddam8@gatech.edu::4e9c68b8-7428-4d2c-a51e-a1a53134f6ac" providerId="AD" clId="Web-{ABA3A177-6869-45E1-8122-15AB8B611A1D}" dt="2022-02-01T14:43:28.233" v="123" actId="20577"/>
          <ac:spMkLst>
            <pc:docMk/>
            <pc:sldMk cId="316292334" sldId="259"/>
            <ac:spMk id="3" creationId="{69582DDC-0E92-4969-A970-CC06F26E4D91}"/>
          </ac:spMkLst>
        </pc:spChg>
      </pc:sldChg>
      <pc:sldChg chg="addSp delSp modSp">
        <pc:chgData name="Baddam, Seema" userId="S::sbaddam8@gatech.edu::4e9c68b8-7428-4d2c-a51e-a1a53134f6ac" providerId="AD" clId="Web-{ABA3A177-6869-45E1-8122-15AB8B611A1D}" dt="2022-02-01T15:18:45.511" v="444"/>
        <pc:sldMkLst>
          <pc:docMk/>
          <pc:sldMk cId="1616411186" sldId="281"/>
        </pc:sldMkLst>
        <pc:spChg chg="mod">
          <ac:chgData name="Baddam, Seema" userId="S::sbaddam8@gatech.edu::4e9c68b8-7428-4d2c-a51e-a1a53134f6ac" providerId="AD" clId="Web-{ABA3A177-6869-45E1-8122-15AB8B611A1D}" dt="2022-02-01T15:04:45.306" v="233" actId="20577"/>
          <ac:spMkLst>
            <pc:docMk/>
            <pc:sldMk cId="1616411186" sldId="281"/>
            <ac:spMk id="3" creationId="{75C8471C-3161-4A6C-A289-67D6B3C7EECB}"/>
          </ac:spMkLst>
        </pc:spChg>
        <pc:graphicFrameChg chg="add del modGraphic">
          <ac:chgData name="Baddam, Seema" userId="S::sbaddam8@gatech.edu::4e9c68b8-7428-4d2c-a51e-a1a53134f6ac" providerId="AD" clId="Web-{ABA3A177-6869-45E1-8122-15AB8B611A1D}" dt="2022-02-01T15:15:26.710" v="273"/>
          <ac:graphicFrameMkLst>
            <pc:docMk/>
            <pc:sldMk cId="1616411186" sldId="281"/>
            <ac:graphicFrameMk id="5" creationId="{7735C596-384F-4871-A54D-06E9F7087D83}"/>
          </ac:graphicFrameMkLst>
        </pc:graphicFrameChg>
        <pc:graphicFrameChg chg="add del mod modGraphic">
          <ac:chgData name="Baddam, Seema" userId="S::sbaddam8@gatech.edu::4e9c68b8-7428-4d2c-a51e-a1a53134f6ac" providerId="AD" clId="Web-{ABA3A177-6869-45E1-8122-15AB8B611A1D}" dt="2022-02-01T15:18:45.511" v="444"/>
          <ac:graphicFrameMkLst>
            <pc:docMk/>
            <pc:sldMk cId="1616411186" sldId="281"/>
            <ac:graphicFrameMk id="6" creationId="{34FDF99C-85D7-4885-94E2-E23161F56135}"/>
          </ac:graphicFrameMkLst>
        </pc:graphicFrameChg>
        <pc:picChg chg="del">
          <ac:chgData name="Baddam, Seema" userId="S::sbaddam8@gatech.edu::4e9c68b8-7428-4d2c-a51e-a1a53134f6ac" providerId="AD" clId="Web-{ABA3A177-6869-45E1-8122-15AB8B611A1D}" dt="2022-02-01T15:16:37.071" v="277"/>
          <ac:picMkLst>
            <pc:docMk/>
            <pc:sldMk cId="1616411186" sldId="281"/>
            <ac:picMk id="4" creationId="{3B6F937A-200D-4E1B-B1D6-7E4DF6239B52}"/>
          </ac:picMkLst>
        </pc:picChg>
      </pc:sldChg>
      <pc:sldChg chg="modSp">
        <pc:chgData name="Baddam, Seema" userId="S::sbaddam8@gatech.edu::4e9c68b8-7428-4d2c-a51e-a1a53134f6ac" providerId="AD" clId="Web-{ABA3A177-6869-45E1-8122-15AB8B611A1D}" dt="2022-02-01T14:34:22.972" v="102" actId="20577"/>
        <pc:sldMkLst>
          <pc:docMk/>
          <pc:sldMk cId="3988244017" sldId="293"/>
        </pc:sldMkLst>
        <pc:spChg chg="mod">
          <ac:chgData name="Baddam, Seema" userId="S::sbaddam8@gatech.edu::4e9c68b8-7428-4d2c-a51e-a1a53134f6ac" providerId="AD" clId="Web-{ABA3A177-6869-45E1-8122-15AB8B611A1D}" dt="2022-02-01T14:34:03.549" v="99" actId="20577"/>
          <ac:spMkLst>
            <pc:docMk/>
            <pc:sldMk cId="3988244017" sldId="293"/>
            <ac:spMk id="2" creationId="{0020604E-B219-4854-AE11-66291ABCBCDC}"/>
          </ac:spMkLst>
        </pc:spChg>
        <pc:spChg chg="mod">
          <ac:chgData name="Baddam, Seema" userId="S::sbaddam8@gatech.edu::4e9c68b8-7428-4d2c-a51e-a1a53134f6ac" providerId="AD" clId="Web-{ABA3A177-6869-45E1-8122-15AB8B611A1D}" dt="2022-02-01T14:34:22.972" v="102" actId="20577"/>
          <ac:spMkLst>
            <pc:docMk/>
            <pc:sldMk cId="3988244017" sldId="293"/>
            <ac:spMk id="3" creationId="{75C8471C-3161-4A6C-A289-67D6B3C7EECB}"/>
          </ac:spMkLst>
        </pc:spChg>
      </pc:sldChg>
      <pc:sldChg chg="modSp">
        <pc:chgData name="Baddam, Seema" userId="S::sbaddam8@gatech.edu::4e9c68b8-7428-4d2c-a51e-a1a53134f6ac" providerId="AD" clId="Web-{ABA3A177-6869-45E1-8122-15AB8B611A1D}" dt="2022-02-01T15:05:26.416" v="265" actId="20577"/>
        <pc:sldMkLst>
          <pc:docMk/>
          <pc:sldMk cId="3345652213" sldId="295"/>
        </pc:sldMkLst>
        <pc:spChg chg="mod">
          <ac:chgData name="Baddam, Seema" userId="S::sbaddam8@gatech.edu::4e9c68b8-7428-4d2c-a51e-a1a53134f6ac" providerId="AD" clId="Web-{ABA3A177-6869-45E1-8122-15AB8B611A1D}" dt="2022-02-01T15:05:26.416" v="265" actId="20577"/>
          <ac:spMkLst>
            <pc:docMk/>
            <pc:sldMk cId="3345652213" sldId="295"/>
            <ac:spMk id="2" creationId="{17443776-7729-4018-819E-3A9FCD825AEE}"/>
          </ac:spMkLst>
        </pc:spChg>
        <pc:spChg chg="mod">
          <ac:chgData name="Baddam, Seema" userId="S::sbaddam8@gatech.edu::4e9c68b8-7428-4d2c-a51e-a1a53134f6ac" providerId="AD" clId="Web-{ABA3A177-6869-45E1-8122-15AB8B611A1D}" dt="2022-02-01T15:04:48.384" v="235" actId="20577"/>
          <ac:spMkLst>
            <pc:docMk/>
            <pc:sldMk cId="3345652213" sldId="295"/>
            <ac:spMk id="3" creationId="{C9E8500E-4267-4258-981B-32CC6919606B}"/>
          </ac:spMkLst>
        </pc:spChg>
      </pc:sldChg>
      <pc:sldChg chg="modSp">
        <pc:chgData name="Baddam, Seema" userId="S::sbaddam8@gatech.edu::4e9c68b8-7428-4d2c-a51e-a1a53134f6ac" providerId="AD" clId="Web-{ABA3A177-6869-45E1-8122-15AB8B611A1D}" dt="2022-02-01T14:33:14.064" v="84" actId="20577"/>
        <pc:sldMkLst>
          <pc:docMk/>
          <pc:sldMk cId="3379766208" sldId="297"/>
        </pc:sldMkLst>
        <pc:spChg chg="mod">
          <ac:chgData name="Baddam, Seema" userId="S::sbaddam8@gatech.edu::4e9c68b8-7428-4d2c-a51e-a1a53134f6ac" providerId="AD" clId="Web-{ABA3A177-6869-45E1-8122-15AB8B611A1D}" dt="2022-02-01T14:33:14.064" v="84" actId="20577"/>
          <ac:spMkLst>
            <pc:docMk/>
            <pc:sldMk cId="3379766208" sldId="297"/>
            <ac:spMk id="3" creationId="{75C8471C-3161-4A6C-A289-67D6B3C7EECB}"/>
          </ac:spMkLst>
        </pc:spChg>
      </pc:sldChg>
      <pc:sldChg chg="modSp add replId">
        <pc:chgData name="Baddam, Seema" userId="S::sbaddam8@gatech.edu::4e9c68b8-7428-4d2c-a51e-a1a53134f6ac" providerId="AD" clId="Web-{ABA3A177-6869-45E1-8122-15AB8B611A1D}" dt="2022-02-01T14:35:05.660" v="104" actId="20577"/>
        <pc:sldMkLst>
          <pc:docMk/>
          <pc:sldMk cId="3082986820" sldId="298"/>
        </pc:sldMkLst>
        <pc:spChg chg="mod">
          <ac:chgData name="Baddam, Seema" userId="S::sbaddam8@gatech.edu::4e9c68b8-7428-4d2c-a51e-a1a53134f6ac" providerId="AD" clId="Web-{ABA3A177-6869-45E1-8122-15AB8B611A1D}" dt="2022-02-01T14:35:05.660" v="104" actId="20577"/>
          <ac:spMkLst>
            <pc:docMk/>
            <pc:sldMk cId="3082986820" sldId="298"/>
            <ac:spMk id="2" creationId="{0020604E-B219-4854-AE11-66291ABCBCDC}"/>
          </ac:spMkLst>
        </pc:spChg>
      </pc:sldChg>
      <pc:sldChg chg="add del replId">
        <pc:chgData name="Baddam, Seema" userId="S::sbaddam8@gatech.edu::4e9c68b8-7428-4d2c-a51e-a1a53134f6ac" providerId="AD" clId="Web-{ABA3A177-6869-45E1-8122-15AB8B611A1D}" dt="2022-02-01T14:34:08.612" v="100"/>
        <pc:sldMkLst>
          <pc:docMk/>
          <pc:sldMk cId="3416029584" sldId="298"/>
        </pc:sldMkLst>
      </pc:sldChg>
      <pc:sldChg chg="modSp new mod modShow">
        <pc:chgData name="Baddam, Seema" userId="S::sbaddam8@gatech.edu::4e9c68b8-7428-4d2c-a51e-a1a53134f6ac" providerId="AD" clId="Web-{ABA3A177-6869-45E1-8122-15AB8B611A1D}" dt="2022-02-01T14:53:50.964" v="196"/>
        <pc:sldMkLst>
          <pc:docMk/>
          <pc:sldMk cId="3916304319" sldId="299"/>
        </pc:sldMkLst>
        <pc:spChg chg="mod">
          <ac:chgData name="Baddam, Seema" userId="S::sbaddam8@gatech.edu::4e9c68b8-7428-4d2c-a51e-a1a53134f6ac" providerId="AD" clId="Web-{ABA3A177-6869-45E1-8122-15AB8B611A1D}" dt="2022-02-01T14:42:37.138" v="115" actId="20577"/>
          <ac:spMkLst>
            <pc:docMk/>
            <pc:sldMk cId="3916304319" sldId="299"/>
            <ac:spMk id="2" creationId="{008EDE96-E5F9-48B7-9DAF-225BA898B7CD}"/>
          </ac:spMkLst>
        </pc:spChg>
        <pc:spChg chg="mod">
          <ac:chgData name="Baddam, Seema" userId="S::sbaddam8@gatech.edu::4e9c68b8-7428-4d2c-a51e-a1a53134f6ac" providerId="AD" clId="Web-{ABA3A177-6869-45E1-8122-15AB8B611A1D}" dt="2022-02-01T14:53:48.761" v="195" actId="20577"/>
          <ac:spMkLst>
            <pc:docMk/>
            <pc:sldMk cId="3916304319" sldId="299"/>
            <ac:spMk id="3" creationId="{B9B7CF2C-2DC1-407C-BF41-85A1A79D2218}"/>
          </ac:spMkLst>
        </pc:spChg>
      </pc:sldChg>
      <pc:sldChg chg="modSp new">
        <pc:chgData name="Baddam, Seema" userId="S::sbaddam8@gatech.edu::4e9c68b8-7428-4d2c-a51e-a1a53134f6ac" providerId="AD" clId="Web-{ABA3A177-6869-45E1-8122-15AB8B611A1D}" dt="2022-02-01T14:59:14.846" v="200" actId="20577"/>
        <pc:sldMkLst>
          <pc:docMk/>
          <pc:sldMk cId="1256830655" sldId="300"/>
        </pc:sldMkLst>
        <pc:spChg chg="mod">
          <ac:chgData name="Baddam, Seema" userId="S::sbaddam8@gatech.edu::4e9c68b8-7428-4d2c-a51e-a1a53134f6ac" providerId="AD" clId="Web-{ABA3A177-6869-45E1-8122-15AB8B611A1D}" dt="2022-02-01T14:59:14.846" v="200" actId="20577"/>
          <ac:spMkLst>
            <pc:docMk/>
            <pc:sldMk cId="1256830655" sldId="300"/>
            <ac:spMk id="2" creationId="{A08C980B-3225-4E1E-BC1B-FB3060FF46AA}"/>
          </ac:spMkLst>
        </pc:spChg>
      </pc:sldChg>
      <pc:sldChg chg="new del">
        <pc:chgData name="Baddam, Seema" userId="S::sbaddam8@gatech.edu::4e9c68b8-7428-4d2c-a51e-a1a53134f6ac" providerId="AD" clId="Web-{ABA3A177-6869-45E1-8122-15AB8B611A1D}" dt="2022-02-01T15:05:58.198" v="269"/>
        <pc:sldMkLst>
          <pc:docMk/>
          <pc:sldMk cId="498704778" sldId="301"/>
        </pc:sldMkLst>
      </pc:sldChg>
      <pc:sldChg chg="new del">
        <pc:chgData name="Baddam, Seema" userId="S::sbaddam8@gatech.edu::4e9c68b8-7428-4d2c-a51e-a1a53134f6ac" providerId="AD" clId="Web-{ABA3A177-6869-45E1-8122-15AB8B611A1D}" dt="2022-02-01T15:05:55.604" v="268"/>
        <pc:sldMkLst>
          <pc:docMk/>
          <pc:sldMk cId="1376642524" sldId="302"/>
        </pc:sldMkLst>
      </pc:sldChg>
    </pc:docChg>
  </pc:docChgLst>
  <pc:docChgLst>
    <pc:chgData name="Baddam, Seema" userId="S::sbaddam8@gatech.edu::4e9c68b8-7428-4d2c-a51e-a1a53134f6ac" providerId="AD" clId="Web-{22F2AE0F-90C7-4E72-B82D-71450C46C52A}"/>
    <pc:docChg chg="modSld">
      <pc:chgData name="Baddam, Seema" userId="S::sbaddam8@gatech.edu::4e9c68b8-7428-4d2c-a51e-a1a53134f6ac" providerId="AD" clId="Web-{22F2AE0F-90C7-4E72-B82D-71450C46C52A}" dt="2022-01-31T23:25:46.452" v="1" actId="20577"/>
      <pc:docMkLst>
        <pc:docMk/>
      </pc:docMkLst>
      <pc:sldChg chg="modSp">
        <pc:chgData name="Baddam, Seema" userId="S::sbaddam8@gatech.edu::4e9c68b8-7428-4d2c-a51e-a1a53134f6ac" providerId="AD" clId="Web-{22F2AE0F-90C7-4E72-B82D-71450C46C52A}" dt="2022-01-31T23:25:46.452" v="1" actId="20577"/>
        <pc:sldMkLst>
          <pc:docMk/>
          <pc:sldMk cId="411136859" sldId="284"/>
        </pc:sldMkLst>
        <pc:spChg chg="mod">
          <ac:chgData name="Baddam, Seema" userId="S::sbaddam8@gatech.edu::4e9c68b8-7428-4d2c-a51e-a1a53134f6ac" providerId="AD" clId="Web-{22F2AE0F-90C7-4E72-B82D-71450C46C52A}" dt="2022-01-31T23:25:46.452" v="1" actId="20577"/>
          <ac:spMkLst>
            <pc:docMk/>
            <pc:sldMk cId="411136859" sldId="284"/>
            <ac:spMk id="2" creationId="{17443776-7729-4018-819E-3A9FCD825AEE}"/>
          </ac:spMkLst>
        </pc:spChg>
      </pc:sldChg>
    </pc:docChg>
  </pc:docChgLst>
  <pc:docChgLst>
    <pc:chgData name="Baddam, Seema" userId="S::sbaddam8@gatech.edu::4e9c68b8-7428-4d2c-a51e-a1a53134f6ac" providerId="AD" clId="Web-{5E6C8274-3910-4CEE-AF61-25BB257845F1}"/>
    <pc:docChg chg="modSld">
      <pc:chgData name="Baddam, Seema" userId="S::sbaddam8@gatech.edu::4e9c68b8-7428-4d2c-a51e-a1a53134f6ac" providerId="AD" clId="Web-{5E6C8274-3910-4CEE-AF61-25BB257845F1}" dt="2022-02-01T15:22:59.088" v="0" actId="1076"/>
      <pc:docMkLst>
        <pc:docMk/>
      </pc:docMkLst>
      <pc:sldChg chg="modSp">
        <pc:chgData name="Baddam, Seema" userId="S::sbaddam8@gatech.edu::4e9c68b8-7428-4d2c-a51e-a1a53134f6ac" providerId="AD" clId="Web-{5E6C8274-3910-4CEE-AF61-25BB257845F1}" dt="2022-02-01T15:22:59.088" v="0" actId="1076"/>
        <pc:sldMkLst>
          <pc:docMk/>
          <pc:sldMk cId="1616411186" sldId="281"/>
        </pc:sldMkLst>
        <pc:graphicFrameChg chg="mod">
          <ac:chgData name="Baddam, Seema" userId="S::sbaddam8@gatech.edu::4e9c68b8-7428-4d2c-a51e-a1a53134f6ac" providerId="AD" clId="Web-{5E6C8274-3910-4CEE-AF61-25BB257845F1}" dt="2022-02-01T15:22:59.088" v="0" actId="1076"/>
          <ac:graphicFrameMkLst>
            <pc:docMk/>
            <pc:sldMk cId="1616411186" sldId="281"/>
            <ac:graphicFrameMk id="6" creationId="{34FDF99C-85D7-4885-94E2-E23161F56135}"/>
          </ac:graphicFrameMkLst>
        </pc:graphicFrameChg>
      </pc:sldChg>
    </pc:docChg>
  </pc:docChgLst>
  <pc:docChgLst>
    <pc:chgData name="Baddam, Seema" userId="S::sbaddam8@gatech.edu::4e9c68b8-7428-4d2c-a51e-a1a53134f6ac" providerId="AD" clId="Web-{48ACA9FD-A715-4B7F-9C76-7176699D51A3}"/>
    <pc:docChg chg="addSld delSld modSld">
      <pc:chgData name="Baddam, Seema" userId="S::sbaddam8@gatech.edu::4e9c68b8-7428-4d2c-a51e-a1a53134f6ac" providerId="AD" clId="Web-{48ACA9FD-A715-4B7F-9C76-7176699D51A3}" dt="2022-02-01T04:23:45.539" v="11"/>
      <pc:docMkLst>
        <pc:docMk/>
      </pc:docMkLst>
      <pc:sldChg chg="delSp modSp">
        <pc:chgData name="Baddam, Seema" userId="S::sbaddam8@gatech.edu::4e9c68b8-7428-4d2c-a51e-a1a53134f6ac" providerId="AD" clId="Web-{48ACA9FD-A715-4B7F-9C76-7176699D51A3}" dt="2022-02-01T04:23:45.539" v="11"/>
        <pc:sldMkLst>
          <pc:docMk/>
          <pc:sldMk cId="1616411186" sldId="281"/>
        </pc:sldMkLst>
        <pc:spChg chg="mod">
          <ac:chgData name="Baddam, Seema" userId="S::sbaddam8@gatech.edu::4e9c68b8-7428-4d2c-a51e-a1a53134f6ac" providerId="AD" clId="Web-{48ACA9FD-A715-4B7F-9C76-7176699D51A3}" dt="2022-02-01T04:23:44.101" v="10" actId="20577"/>
          <ac:spMkLst>
            <pc:docMk/>
            <pc:sldMk cId="1616411186" sldId="281"/>
            <ac:spMk id="3" creationId="{75C8471C-3161-4A6C-A289-67D6B3C7EECB}"/>
          </ac:spMkLst>
        </pc:spChg>
        <pc:picChg chg="del">
          <ac:chgData name="Baddam, Seema" userId="S::sbaddam8@gatech.edu::4e9c68b8-7428-4d2c-a51e-a1a53134f6ac" providerId="AD" clId="Web-{48ACA9FD-A715-4B7F-9C76-7176699D51A3}" dt="2022-02-01T04:23:45.539" v="11"/>
          <ac:picMkLst>
            <pc:docMk/>
            <pc:sldMk cId="1616411186" sldId="281"/>
            <ac:picMk id="6" creationId="{D2EB0B31-5B36-49D6-91A4-E953D1F378D3}"/>
          </ac:picMkLst>
        </pc:picChg>
      </pc:sldChg>
      <pc:sldChg chg="add replId">
        <pc:chgData name="Baddam, Seema" userId="S::sbaddam8@gatech.edu::4e9c68b8-7428-4d2c-a51e-a1a53134f6ac" providerId="AD" clId="Web-{48ACA9FD-A715-4B7F-9C76-7176699D51A3}" dt="2022-02-01T04:23:04.882" v="4"/>
        <pc:sldMkLst>
          <pc:docMk/>
          <pc:sldMk cId="657249569" sldId="296"/>
        </pc:sldMkLst>
      </pc:sldChg>
      <pc:sldChg chg="new del">
        <pc:chgData name="Baddam, Seema" userId="S::sbaddam8@gatech.edu::4e9c68b8-7428-4d2c-a51e-a1a53134f6ac" providerId="AD" clId="Web-{48ACA9FD-A715-4B7F-9C76-7176699D51A3}" dt="2022-02-01T04:23:02.007" v="3"/>
        <pc:sldMkLst>
          <pc:docMk/>
          <pc:sldMk cId="2893073355" sldId="296"/>
        </pc:sldMkLst>
      </pc:sldChg>
      <pc:sldChg chg="new del">
        <pc:chgData name="Baddam, Seema" userId="S::sbaddam8@gatech.edu::4e9c68b8-7428-4d2c-a51e-a1a53134f6ac" providerId="AD" clId="Web-{48ACA9FD-A715-4B7F-9C76-7176699D51A3}" dt="2022-02-01T04:22:49.834" v="1"/>
        <pc:sldMkLst>
          <pc:docMk/>
          <pc:sldMk cId="3631715352" sldId="296"/>
        </pc:sldMkLst>
      </pc:sldChg>
    </pc:docChg>
  </pc:docChgLst>
  <pc:docChgLst>
    <pc:chgData name="Huang, Richard" userId="S::rhuang320@gatech.edu::e04664da-28bc-421f-9bc6-043f3537a105" providerId="AD" clId="Web-{6ED3B7B5-F941-4DB0-9D52-1836267FF2AA}"/>
    <pc:docChg chg="addSld delSld modSld">
      <pc:chgData name="Huang, Richard" userId="S::rhuang320@gatech.edu::e04664da-28bc-421f-9bc6-043f3537a105" providerId="AD" clId="Web-{6ED3B7B5-F941-4DB0-9D52-1836267FF2AA}" dt="2022-01-27T22:50:04.639" v="56" actId="20577"/>
      <pc:docMkLst>
        <pc:docMk/>
      </pc:docMkLst>
      <pc:sldChg chg="modSp add replId">
        <pc:chgData name="Huang, Richard" userId="S::rhuang320@gatech.edu::e04664da-28bc-421f-9bc6-043f3537a105" providerId="AD" clId="Web-{6ED3B7B5-F941-4DB0-9D52-1836267FF2AA}" dt="2022-01-27T22:27:29.419" v="36" actId="20577"/>
        <pc:sldMkLst>
          <pc:docMk/>
          <pc:sldMk cId="1616411186" sldId="281"/>
        </pc:sldMkLst>
        <pc:spChg chg="mod">
          <ac:chgData name="Huang, Richard" userId="S::rhuang320@gatech.edu::e04664da-28bc-421f-9bc6-043f3537a105" providerId="AD" clId="Web-{6ED3B7B5-F941-4DB0-9D52-1836267FF2AA}" dt="2022-01-27T22:27:08.841" v="1" actId="20577"/>
          <ac:spMkLst>
            <pc:docMk/>
            <pc:sldMk cId="1616411186" sldId="281"/>
            <ac:spMk id="2" creationId="{0020604E-B219-4854-AE11-66291ABCBCDC}"/>
          </ac:spMkLst>
        </pc:spChg>
        <pc:spChg chg="mod">
          <ac:chgData name="Huang, Richard" userId="S::rhuang320@gatech.edu::e04664da-28bc-421f-9bc6-043f3537a105" providerId="AD" clId="Web-{6ED3B7B5-F941-4DB0-9D52-1836267FF2AA}" dt="2022-01-27T22:27:29.419" v="36" actId="20577"/>
          <ac:spMkLst>
            <pc:docMk/>
            <pc:sldMk cId="1616411186" sldId="281"/>
            <ac:spMk id="3" creationId="{75C8471C-3161-4A6C-A289-67D6B3C7EECB}"/>
          </ac:spMkLst>
        </pc:spChg>
      </pc:sldChg>
      <pc:sldChg chg="del">
        <pc:chgData name="Huang, Richard" userId="S::rhuang320@gatech.edu::e04664da-28bc-421f-9bc6-043f3537a105" providerId="AD" clId="Web-{6ED3B7B5-F941-4DB0-9D52-1836267FF2AA}" dt="2022-01-27T22:48:41.512" v="37"/>
        <pc:sldMkLst>
          <pc:docMk/>
          <pc:sldMk cId="3856727579" sldId="282"/>
        </pc:sldMkLst>
      </pc:sldChg>
      <pc:sldChg chg="modSp add replId">
        <pc:chgData name="Huang, Richard" userId="S::rhuang320@gatech.edu::e04664da-28bc-421f-9bc6-043f3537a105" providerId="AD" clId="Web-{6ED3B7B5-F941-4DB0-9D52-1836267FF2AA}" dt="2022-01-27T22:50:04.639" v="56" actId="20577"/>
        <pc:sldMkLst>
          <pc:docMk/>
          <pc:sldMk cId="2727824739" sldId="285"/>
        </pc:sldMkLst>
        <pc:spChg chg="mod">
          <ac:chgData name="Huang, Richard" userId="S::rhuang320@gatech.edu::e04664da-28bc-421f-9bc6-043f3537a105" providerId="AD" clId="Web-{6ED3B7B5-F941-4DB0-9D52-1836267FF2AA}" dt="2022-01-27T22:50:04.639" v="56" actId="20577"/>
          <ac:spMkLst>
            <pc:docMk/>
            <pc:sldMk cId="2727824739" sldId="285"/>
            <ac:spMk id="2" creationId="{1C891FE5-E529-4C34-9973-4280DC558A6D}"/>
          </ac:spMkLst>
        </pc:spChg>
      </pc:sldChg>
    </pc:docChg>
  </pc:docChgLst>
  <pc:docChgLst>
    <pc:chgData name="Huang, Richard" userId="S::rhuang320@gatech.edu::e04664da-28bc-421f-9bc6-043f3537a105" providerId="AD" clId="Web-{A52EDDFB-531B-4237-AEA2-0A37378B00DB}"/>
    <pc:docChg chg="modSld">
      <pc:chgData name="Huang, Richard" userId="S::rhuang320@gatech.edu::e04664da-28bc-421f-9bc6-043f3537a105" providerId="AD" clId="Web-{A52EDDFB-531B-4237-AEA2-0A37378B00DB}" dt="2022-02-01T15:28:52.527" v="23"/>
      <pc:docMkLst>
        <pc:docMk/>
      </pc:docMkLst>
      <pc:sldChg chg="addSp delSp modSp">
        <pc:chgData name="Huang, Richard" userId="S::rhuang320@gatech.edu::e04664da-28bc-421f-9bc6-043f3537a105" providerId="AD" clId="Web-{A52EDDFB-531B-4237-AEA2-0A37378B00DB}" dt="2022-02-01T15:28:52.527" v="23"/>
        <pc:sldMkLst>
          <pc:docMk/>
          <pc:sldMk cId="309915794" sldId="283"/>
        </pc:sldMkLst>
        <pc:picChg chg="add mod ord">
          <ac:chgData name="Huang, Richard" userId="S::rhuang320@gatech.edu::e04664da-28bc-421f-9bc6-043f3537a105" providerId="AD" clId="Web-{A52EDDFB-531B-4237-AEA2-0A37378B00DB}" dt="2022-02-01T15:28:35.184" v="19" actId="1076"/>
          <ac:picMkLst>
            <pc:docMk/>
            <pc:sldMk cId="309915794" sldId="283"/>
            <ac:picMk id="4" creationId="{4B309526-C50B-41D9-A133-07DCAB463583}"/>
          </ac:picMkLst>
        </pc:picChg>
        <pc:picChg chg="del">
          <ac:chgData name="Huang, Richard" userId="S::rhuang320@gatech.edu::e04664da-28bc-421f-9bc6-043f3537a105" providerId="AD" clId="Web-{A52EDDFB-531B-4237-AEA2-0A37378B00DB}" dt="2022-02-01T15:27:59.669" v="7"/>
          <ac:picMkLst>
            <pc:docMk/>
            <pc:sldMk cId="309915794" sldId="283"/>
            <ac:picMk id="5" creationId="{D4FA465A-C2E3-4B1F-BCC9-F0E3436BCF8B}"/>
          </ac:picMkLst>
        </pc:picChg>
        <pc:inkChg chg="add">
          <ac:chgData name="Huang, Richard" userId="S::rhuang320@gatech.edu::e04664da-28bc-421f-9bc6-043f3537a105" providerId="AD" clId="Web-{A52EDDFB-531B-4237-AEA2-0A37378B00DB}" dt="2022-02-01T15:28:43.809" v="20"/>
          <ac:inkMkLst>
            <pc:docMk/>
            <pc:sldMk cId="309915794" sldId="283"/>
            <ac:inkMk id="6" creationId="{FC4AA8B3-512C-478C-B330-88443658F94E}"/>
          </ac:inkMkLst>
        </pc:inkChg>
        <pc:inkChg chg="del">
          <ac:chgData name="Huang, Richard" userId="S::rhuang320@gatech.edu::e04664da-28bc-421f-9bc6-043f3537a105" providerId="AD" clId="Web-{A52EDDFB-531B-4237-AEA2-0A37378B00DB}" dt="2022-02-01T15:28:03.872" v="8"/>
          <ac:inkMkLst>
            <pc:docMk/>
            <pc:sldMk cId="309915794" sldId="283"/>
            <ac:inkMk id="7" creationId="{721E874D-B5E6-4E11-A536-1619EB4A410E}"/>
          </ac:inkMkLst>
        </pc:inkChg>
        <pc:inkChg chg="add del">
          <ac:chgData name="Huang, Richard" userId="S::rhuang320@gatech.edu::e04664da-28bc-421f-9bc6-043f3537a105" providerId="AD" clId="Web-{A52EDDFB-531B-4237-AEA2-0A37378B00DB}" dt="2022-02-01T15:28:50.105" v="22"/>
          <ac:inkMkLst>
            <pc:docMk/>
            <pc:sldMk cId="309915794" sldId="283"/>
            <ac:inkMk id="8" creationId="{629CCD03-4495-4F3E-85EF-65EA89AC27E5}"/>
          </ac:inkMkLst>
        </pc:inkChg>
        <pc:inkChg chg="add">
          <ac:chgData name="Huang, Richard" userId="S::rhuang320@gatech.edu::e04664da-28bc-421f-9bc6-043f3537a105" providerId="AD" clId="Web-{A52EDDFB-531B-4237-AEA2-0A37378B00DB}" dt="2022-02-01T15:28:52.527" v="23"/>
          <ac:inkMkLst>
            <pc:docMk/>
            <pc:sldMk cId="309915794" sldId="283"/>
            <ac:inkMk id="9" creationId="{3EBF407B-3123-41D1-90D6-73A5A4C4F5A5}"/>
          </ac:inkMkLst>
        </pc:inkChg>
        <pc:inkChg chg="del">
          <ac:chgData name="Huang, Richard" userId="S::rhuang320@gatech.edu::e04664da-28bc-421f-9bc6-043f3537a105" providerId="AD" clId="Web-{A52EDDFB-531B-4237-AEA2-0A37378B00DB}" dt="2022-02-01T15:28:05.669" v="12"/>
          <ac:inkMkLst>
            <pc:docMk/>
            <pc:sldMk cId="309915794" sldId="283"/>
            <ac:inkMk id="15" creationId="{58576021-F193-4770-BF93-E6BF53723B7E}"/>
          </ac:inkMkLst>
        </pc:inkChg>
        <pc:inkChg chg="del">
          <ac:chgData name="Huang, Richard" userId="S::rhuang320@gatech.edu::e04664da-28bc-421f-9bc6-043f3537a105" providerId="AD" clId="Web-{A52EDDFB-531B-4237-AEA2-0A37378B00DB}" dt="2022-02-01T15:28:05.669" v="11"/>
          <ac:inkMkLst>
            <pc:docMk/>
            <pc:sldMk cId="309915794" sldId="283"/>
            <ac:inkMk id="17" creationId="{5DF60914-2FBE-4A28-BA7D-B59A335725BD}"/>
          </ac:inkMkLst>
        </pc:inkChg>
        <pc:inkChg chg="del">
          <ac:chgData name="Huang, Richard" userId="S::rhuang320@gatech.edu::e04664da-28bc-421f-9bc6-043f3537a105" providerId="AD" clId="Web-{A52EDDFB-531B-4237-AEA2-0A37378B00DB}" dt="2022-02-01T15:28:04.544" v="9"/>
          <ac:inkMkLst>
            <pc:docMk/>
            <pc:sldMk cId="309915794" sldId="283"/>
            <ac:inkMk id="18" creationId="{E5A6D01F-AB60-4CF2-8497-4C24CB7B8102}"/>
          </ac:inkMkLst>
        </pc:inkChg>
        <pc:inkChg chg="del">
          <ac:chgData name="Huang, Richard" userId="S::rhuang320@gatech.edu::e04664da-28bc-421f-9bc6-043f3537a105" providerId="AD" clId="Web-{A52EDDFB-531B-4237-AEA2-0A37378B00DB}" dt="2022-02-01T15:28:05.653" v="10"/>
          <ac:inkMkLst>
            <pc:docMk/>
            <pc:sldMk cId="309915794" sldId="283"/>
            <ac:inkMk id="19" creationId="{190510BB-FF22-4D22-8745-4D58D757468C}"/>
          </ac:inkMkLst>
        </pc:inkChg>
      </pc:sldChg>
      <pc:sldChg chg="modSp">
        <pc:chgData name="Huang, Richard" userId="S::rhuang320@gatech.edu::e04664da-28bc-421f-9bc6-043f3537a105" providerId="AD" clId="Web-{A52EDDFB-531B-4237-AEA2-0A37378B00DB}" dt="2022-02-01T15:27:19.889" v="6" actId="1076"/>
        <pc:sldMkLst>
          <pc:docMk/>
          <pc:sldMk cId="2005291967" sldId="290"/>
        </pc:sldMkLst>
        <pc:spChg chg="mod">
          <ac:chgData name="Huang, Richard" userId="S::rhuang320@gatech.edu::e04664da-28bc-421f-9bc6-043f3537a105" providerId="AD" clId="Web-{A52EDDFB-531B-4237-AEA2-0A37378B00DB}" dt="2022-02-01T15:27:05.514" v="4" actId="20577"/>
          <ac:spMkLst>
            <pc:docMk/>
            <pc:sldMk cId="2005291967" sldId="290"/>
            <ac:spMk id="3" creationId="{75C8471C-3161-4A6C-A289-67D6B3C7EECB}"/>
          </ac:spMkLst>
        </pc:spChg>
        <pc:picChg chg="mod">
          <ac:chgData name="Huang, Richard" userId="S::rhuang320@gatech.edu::e04664da-28bc-421f-9bc6-043f3537a105" providerId="AD" clId="Web-{A52EDDFB-531B-4237-AEA2-0A37378B00DB}" dt="2022-02-01T15:27:13.498" v="5" actId="14100"/>
          <ac:picMkLst>
            <pc:docMk/>
            <pc:sldMk cId="2005291967" sldId="290"/>
            <ac:picMk id="4" creationId="{5C14A3F1-F01A-4A5A-B340-ADC338A5A64D}"/>
          </ac:picMkLst>
        </pc:picChg>
        <pc:picChg chg="mod modCrop">
          <ac:chgData name="Huang, Richard" userId="S::rhuang320@gatech.edu::e04664da-28bc-421f-9bc6-043f3537a105" providerId="AD" clId="Web-{A52EDDFB-531B-4237-AEA2-0A37378B00DB}" dt="2022-02-01T15:27:19.889" v="6" actId="1076"/>
          <ac:picMkLst>
            <pc:docMk/>
            <pc:sldMk cId="2005291967" sldId="290"/>
            <ac:picMk id="7" creationId="{EA2D0369-B839-431A-B999-A7AD6BCA009D}"/>
          </ac:picMkLst>
        </pc:picChg>
      </pc:sldChg>
    </pc:docChg>
  </pc:docChgLst>
  <pc:docChgLst>
    <pc:chgData name="Malik, Ananya" userId="S::amalik88@gatech.edu::922719a0-5261-42c2-a148-bef09c63b8bc" providerId="AD" clId="Web-{64C0632D-3D1A-4532-8E3A-142AB7F298DE}"/>
    <pc:docChg chg="addSld delSld modSld sldOrd">
      <pc:chgData name="Malik, Ananya" userId="S::amalik88@gatech.edu::922719a0-5261-42c2-a148-bef09c63b8bc" providerId="AD" clId="Web-{64C0632D-3D1A-4532-8E3A-142AB7F298DE}" dt="2022-02-02T17:49:49.204" v="56"/>
      <pc:docMkLst>
        <pc:docMk/>
      </pc:docMkLst>
      <pc:sldChg chg="ord">
        <pc:chgData name="Malik, Ananya" userId="S::amalik88@gatech.edu::922719a0-5261-42c2-a148-bef09c63b8bc" providerId="AD" clId="Web-{64C0632D-3D1A-4532-8E3A-142AB7F298DE}" dt="2022-02-02T17:48:51.981" v="0"/>
        <pc:sldMkLst>
          <pc:docMk/>
          <pc:sldMk cId="379029166" sldId="309"/>
        </pc:sldMkLst>
      </pc:sldChg>
      <pc:sldChg chg="ord">
        <pc:chgData name="Malik, Ananya" userId="S::amalik88@gatech.edu::922719a0-5261-42c2-a148-bef09c63b8bc" providerId="AD" clId="Web-{64C0632D-3D1A-4532-8E3A-142AB7F298DE}" dt="2022-02-02T17:49:39.578" v="55"/>
        <pc:sldMkLst>
          <pc:docMk/>
          <pc:sldMk cId="3872343678" sldId="310"/>
        </pc:sldMkLst>
      </pc:sldChg>
      <pc:sldChg chg="ord">
        <pc:chgData name="Malik, Ananya" userId="S::amalik88@gatech.edu::922719a0-5261-42c2-a148-bef09c63b8bc" providerId="AD" clId="Web-{64C0632D-3D1A-4532-8E3A-142AB7F298DE}" dt="2022-02-02T17:49:38.328" v="54"/>
        <pc:sldMkLst>
          <pc:docMk/>
          <pc:sldMk cId="3552807990" sldId="312"/>
        </pc:sldMkLst>
      </pc:sldChg>
      <pc:sldChg chg="modSp new del">
        <pc:chgData name="Malik, Ananya" userId="S::amalik88@gatech.edu::922719a0-5261-42c2-a148-bef09c63b8bc" providerId="AD" clId="Web-{64C0632D-3D1A-4532-8E3A-142AB7F298DE}" dt="2022-02-02T17:49:49.204" v="56"/>
        <pc:sldMkLst>
          <pc:docMk/>
          <pc:sldMk cId="254034509" sldId="318"/>
        </pc:sldMkLst>
        <pc:spChg chg="mod">
          <ac:chgData name="Malik, Ananya" userId="S::amalik88@gatech.edu::922719a0-5261-42c2-a148-bef09c63b8bc" providerId="AD" clId="Web-{64C0632D-3D1A-4532-8E3A-142AB7F298DE}" dt="2022-02-02T17:49:37.250" v="53" actId="20577"/>
          <ac:spMkLst>
            <pc:docMk/>
            <pc:sldMk cId="254034509" sldId="318"/>
            <ac:spMk id="2" creationId="{D9D42D74-FA27-4E76-99C0-B783CBD7FB3F}"/>
          </ac:spMkLst>
        </pc:spChg>
      </pc:sldChg>
    </pc:docChg>
  </pc:docChgLst>
  <pc:docChgLst>
    <pc:chgData name="Baddam, Seema" userId="S::sbaddam8@gatech.edu::4e9c68b8-7428-4d2c-a51e-a1a53134f6ac" providerId="AD" clId="Web-{63AF4832-4BC6-4E8C-A4D9-8C9A6DF76A8F}"/>
    <pc:docChg chg="modSld">
      <pc:chgData name="Baddam, Seema" userId="S::sbaddam8@gatech.edu::4e9c68b8-7428-4d2c-a51e-a1a53134f6ac" providerId="AD" clId="Web-{63AF4832-4BC6-4E8C-A4D9-8C9A6DF76A8F}" dt="2022-02-02T19:15:28.635" v="10" actId="20577"/>
      <pc:docMkLst>
        <pc:docMk/>
      </pc:docMkLst>
      <pc:sldChg chg="modSp">
        <pc:chgData name="Baddam, Seema" userId="S::sbaddam8@gatech.edu::4e9c68b8-7428-4d2c-a51e-a1a53134f6ac" providerId="AD" clId="Web-{63AF4832-4BC6-4E8C-A4D9-8C9A6DF76A8F}" dt="2022-02-02T19:15:28.635" v="10" actId="20577"/>
        <pc:sldMkLst>
          <pc:docMk/>
          <pc:sldMk cId="657249569" sldId="296"/>
        </pc:sldMkLst>
        <pc:spChg chg="mod">
          <ac:chgData name="Baddam, Seema" userId="S::sbaddam8@gatech.edu::4e9c68b8-7428-4d2c-a51e-a1a53134f6ac" providerId="AD" clId="Web-{63AF4832-4BC6-4E8C-A4D9-8C9A6DF76A8F}" dt="2022-02-02T19:15:28.635" v="10" actId="20577"/>
          <ac:spMkLst>
            <pc:docMk/>
            <pc:sldMk cId="657249569" sldId="296"/>
            <ac:spMk id="3" creationId="{75C8471C-3161-4A6C-A289-67D6B3C7EECB}"/>
          </ac:spMkLst>
        </pc:spChg>
      </pc:sldChg>
    </pc:docChg>
  </pc:docChgLst>
  <pc:docChgLst>
    <pc:chgData name="Baddam, Seema" userId="S::sbaddam8@gatech.edu::4e9c68b8-7428-4d2c-a51e-a1a53134f6ac" providerId="AD" clId="Web-{BA961708-77BC-4011-8231-C89A7762D284}"/>
    <pc:docChg chg="modSld">
      <pc:chgData name="Baddam, Seema" userId="S::sbaddam8@gatech.edu::4e9c68b8-7428-4d2c-a51e-a1a53134f6ac" providerId="AD" clId="Web-{BA961708-77BC-4011-8231-C89A7762D284}" dt="2022-01-31T22:56:17.772" v="12" actId="20577"/>
      <pc:docMkLst>
        <pc:docMk/>
      </pc:docMkLst>
      <pc:sldChg chg="modSp">
        <pc:chgData name="Baddam, Seema" userId="S::sbaddam8@gatech.edu::4e9c68b8-7428-4d2c-a51e-a1a53134f6ac" providerId="AD" clId="Web-{BA961708-77BC-4011-8231-C89A7762D284}" dt="2022-01-31T22:56:17.772" v="12" actId="20577"/>
        <pc:sldMkLst>
          <pc:docMk/>
          <pc:sldMk cId="592340746" sldId="270"/>
        </pc:sldMkLst>
        <pc:spChg chg="mod">
          <ac:chgData name="Baddam, Seema" userId="S::sbaddam8@gatech.edu::4e9c68b8-7428-4d2c-a51e-a1a53134f6ac" providerId="AD" clId="Web-{BA961708-77BC-4011-8231-C89A7762D284}" dt="2022-01-31T22:56:17.772" v="12" actId="20577"/>
          <ac:spMkLst>
            <pc:docMk/>
            <pc:sldMk cId="592340746" sldId="270"/>
            <ac:spMk id="3" creationId="{0CE9E2BC-0EDA-45D9-9F00-F1E045004C0E}"/>
          </ac:spMkLst>
        </pc:spChg>
      </pc:sldChg>
      <pc:sldChg chg="modSp">
        <pc:chgData name="Baddam, Seema" userId="S::sbaddam8@gatech.edu::4e9c68b8-7428-4d2c-a51e-a1a53134f6ac" providerId="AD" clId="Web-{BA961708-77BC-4011-8231-C89A7762D284}" dt="2022-01-31T22:42:58.783" v="8" actId="1076"/>
        <pc:sldMkLst>
          <pc:docMk/>
          <pc:sldMk cId="948693440" sldId="289"/>
        </pc:sldMkLst>
        <pc:spChg chg="mod">
          <ac:chgData name="Baddam, Seema" userId="S::sbaddam8@gatech.edu::4e9c68b8-7428-4d2c-a51e-a1a53134f6ac" providerId="AD" clId="Web-{BA961708-77BC-4011-8231-C89A7762D284}" dt="2022-01-31T22:42:58.783" v="8" actId="1076"/>
          <ac:spMkLst>
            <pc:docMk/>
            <pc:sldMk cId="948693440" sldId="289"/>
            <ac:spMk id="6" creationId="{BB9841E4-EFB4-499A-BBAC-28B78B9B0BF1}"/>
          </ac:spMkLst>
        </pc:spChg>
      </pc:sldChg>
    </pc:docChg>
  </pc:docChgLst>
  <pc:docChgLst>
    <pc:chgData name="Huang, Richard" userId="S::rhuang320@gatech.edu::e04664da-28bc-421f-9bc6-043f3537a105" providerId="AD" clId="Web-{5937B206-4C1C-48BC-AAEC-9EA8632B6DF1}"/>
    <pc:docChg chg="modSld">
      <pc:chgData name="Huang, Richard" userId="S::rhuang320@gatech.edu::e04664da-28bc-421f-9bc6-043f3537a105" providerId="AD" clId="Web-{5937B206-4C1C-48BC-AAEC-9EA8632B6DF1}" dt="2022-01-26T21:24:28.068" v="14" actId="20577"/>
      <pc:docMkLst>
        <pc:docMk/>
      </pc:docMkLst>
      <pc:sldChg chg="modSp">
        <pc:chgData name="Huang, Richard" userId="S::rhuang320@gatech.edu::e04664da-28bc-421f-9bc6-043f3537a105" providerId="AD" clId="Web-{5937B206-4C1C-48BC-AAEC-9EA8632B6DF1}" dt="2022-01-26T21:24:28.068" v="14" actId="20577"/>
        <pc:sldMkLst>
          <pc:docMk/>
          <pc:sldMk cId="109857222" sldId="256"/>
        </pc:sldMkLst>
        <pc:spChg chg="mod">
          <ac:chgData name="Huang, Richard" userId="S::rhuang320@gatech.edu::e04664da-28bc-421f-9bc6-043f3537a105" providerId="AD" clId="Web-{5937B206-4C1C-48BC-AAEC-9EA8632B6DF1}" dt="2022-01-26T21:24:28.068" v="14" actId="20577"/>
          <ac:spMkLst>
            <pc:docMk/>
            <pc:sldMk cId="109857222" sldId="256"/>
            <ac:spMk id="3" creationId="{00000000-0000-0000-0000-000000000000}"/>
          </ac:spMkLst>
        </pc:spChg>
      </pc:sldChg>
    </pc:docChg>
  </pc:docChgLst>
  <pc:docChgLst>
    <pc:chgData name="Malik, Ananya" userId="S::amalik88@gatech.edu::922719a0-5261-42c2-a148-bef09c63b8bc" providerId="AD" clId="Web-{33386B19-DF6B-49B5-99CD-CC0585E9E113}"/>
    <pc:docChg chg="addSld modSld sldOrd">
      <pc:chgData name="Malik, Ananya" userId="S::amalik88@gatech.edu::922719a0-5261-42c2-a148-bef09c63b8bc" providerId="AD" clId="Web-{33386B19-DF6B-49B5-99CD-CC0585E9E113}" dt="2022-01-27T17:52:48.046" v="1947" actId="20577"/>
      <pc:docMkLst>
        <pc:docMk/>
      </pc:docMkLst>
      <pc:sldChg chg="modSp ord">
        <pc:chgData name="Malik, Ananya" userId="S::amalik88@gatech.edu::922719a0-5261-42c2-a148-bef09c63b8bc" providerId="AD" clId="Web-{33386B19-DF6B-49B5-99CD-CC0585E9E113}" dt="2022-01-27T17:46:54.115" v="1427"/>
        <pc:sldMkLst>
          <pc:docMk/>
          <pc:sldMk cId="1390434226" sldId="262"/>
        </pc:sldMkLst>
        <pc:spChg chg="mod">
          <ac:chgData name="Malik, Ananya" userId="S::amalik88@gatech.edu::922719a0-5261-42c2-a148-bef09c63b8bc" providerId="AD" clId="Web-{33386B19-DF6B-49B5-99CD-CC0585E9E113}" dt="2022-01-27T17:46:49.349" v="1426" actId="20577"/>
          <ac:spMkLst>
            <pc:docMk/>
            <pc:sldMk cId="1390434226" sldId="262"/>
            <ac:spMk id="3" creationId="{D855BEDE-7EAE-46E9-8186-22DD484B5A4B}"/>
          </ac:spMkLst>
        </pc:spChg>
      </pc:sldChg>
      <pc:sldChg chg="modSp">
        <pc:chgData name="Malik, Ananya" userId="S::amalik88@gatech.edu::922719a0-5261-42c2-a148-bef09c63b8bc" providerId="AD" clId="Web-{33386B19-DF6B-49B5-99CD-CC0585E9E113}" dt="2022-01-27T17:28:16.772" v="720" actId="20577"/>
        <pc:sldMkLst>
          <pc:docMk/>
          <pc:sldMk cId="1232578132" sldId="265"/>
        </pc:sldMkLst>
        <pc:spChg chg="mod">
          <ac:chgData name="Malik, Ananya" userId="S::amalik88@gatech.edu::922719a0-5261-42c2-a148-bef09c63b8bc" providerId="AD" clId="Web-{33386B19-DF6B-49B5-99CD-CC0585E9E113}" dt="2022-01-27T17:28:16.772" v="720" actId="20577"/>
          <ac:spMkLst>
            <pc:docMk/>
            <pc:sldMk cId="1232578132" sldId="265"/>
            <ac:spMk id="3" creationId="{9549BE29-C692-475B-96E9-DCCAAA08423E}"/>
          </ac:spMkLst>
        </pc:spChg>
      </pc:sldChg>
      <pc:sldChg chg="addSp delSp modSp">
        <pc:chgData name="Malik, Ananya" userId="S::amalik88@gatech.edu::922719a0-5261-42c2-a148-bef09c63b8bc" providerId="AD" clId="Web-{33386B19-DF6B-49B5-99CD-CC0585E9E113}" dt="2022-01-27T17:52:48.046" v="1947" actId="20577"/>
        <pc:sldMkLst>
          <pc:docMk/>
          <pc:sldMk cId="2776436158" sldId="271"/>
        </pc:sldMkLst>
        <pc:spChg chg="mod">
          <ac:chgData name="Malik, Ananya" userId="S::amalik88@gatech.edu::922719a0-5261-42c2-a148-bef09c63b8bc" providerId="AD" clId="Web-{33386B19-DF6B-49B5-99CD-CC0585E9E113}" dt="2022-01-27T17:15:46.064" v="14" actId="20577"/>
          <ac:spMkLst>
            <pc:docMk/>
            <pc:sldMk cId="2776436158" sldId="271"/>
            <ac:spMk id="3" creationId="{BD2AE732-1B89-4FB4-8A89-79DF9A720E43}"/>
          </ac:spMkLst>
        </pc:spChg>
        <pc:spChg chg="add del">
          <ac:chgData name="Malik, Ananya" userId="S::amalik88@gatech.edu::922719a0-5261-42c2-a148-bef09c63b8bc" providerId="AD" clId="Web-{33386B19-DF6B-49B5-99CD-CC0585E9E113}" dt="2022-01-27T17:15:09.109" v="1"/>
          <ac:spMkLst>
            <pc:docMk/>
            <pc:sldMk cId="2776436158" sldId="271"/>
            <ac:spMk id="5" creationId="{D0D0F790-E054-4F7A-B2DE-0DE81EAA04B7}"/>
          </ac:spMkLst>
        </pc:spChg>
        <pc:spChg chg="add del mod">
          <ac:chgData name="Malik, Ananya" userId="S::amalik88@gatech.edu::922719a0-5261-42c2-a148-bef09c63b8bc" providerId="AD" clId="Web-{33386B19-DF6B-49B5-99CD-CC0585E9E113}" dt="2022-01-27T17:47:31.303" v="1433"/>
          <ac:spMkLst>
            <pc:docMk/>
            <pc:sldMk cId="2776436158" sldId="271"/>
            <ac:spMk id="6" creationId="{069B6357-D9E2-44D5-98D9-E11D36D68E57}"/>
          </ac:spMkLst>
        </pc:spChg>
        <pc:spChg chg="add mod">
          <ac:chgData name="Malik, Ananya" userId="S::amalik88@gatech.edu::922719a0-5261-42c2-a148-bef09c63b8bc" providerId="AD" clId="Web-{33386B19-DF6B-49B5-99CD-CC0585E9E113}" dt="2022-01-27T17:52:48.046" v="1947" actId="20577"/>
          <ac:spMkLst>
            <pc:docMk/>
            <pc:sldMk cId="2776436158" sldId="271"/>
            <ac:spMk id="7" creationId="{A2CC8997-FB14-419A-8732-CBAD323B905F}"/>
          </ac:spMkLst>
        </pc:spChg>
        <pc:picChg chg="del mod">
          <ac:chgData name="Malik, Ananya" userId="S::amalik88@gatech.edu::922719a0-5261-42c2-a148-bef09c63b8bc" providerId="AD" clId="Web-{33386B19-DF6B-49B5-99CD-CC0585E9E113}" dt="2022-01-27T17:15:53.798" v="17"/>
          <ac:picMkLst>
            <pc:docMk/>
            <pc:sldMk cId="2776436158" sldId="271"/>
            <ac:picMk id="4" creationId="{23DDD08D-C9FD-480A-B5B2-C9BEE5DCE0D0}"/>
          </ac:picMkLst>
        </pc:picChg>
      </pc:sldChg>
      <pc:sldChg chg="addSp delSp modSp add mod ord replId modClrScheme chgLayout">
        <pc:chgData name="Malik, Ananya" userId="S::amalik88@gatech.edu::922719a0-5261-42c2-a148-bef09c63b8bc" providerId="AD" clId="Web-{33386B19-DF6B-49B5-99CD-CC0585E9E113}" dt="2022-01-27T17:52:35.483" v="1942" actId="14100"/>
        <pc:sldMkLst>
          <pc:docMk/>
          <pc:sldMk cId="3368551377" sldId="275"/>
        </pc:sldMkLst>
        <pc:spChg chg="mod ord">
          <ac:chgData name="Malik, Ananya" userId="S::amalik88@gatech.edu::922719a0-5261-42c2-a148-bef09c63b8bc" providerId="AD" clId="Web-{33386B19-DF6B-49B5-99CD-CC0585E9E113}" dt="2022-01-27T17:52:08.498" v="1933"/>
          <ac:spMkLst>
            <pc:docMk/>
            <pc:sldMk cId="3368551377" sldId="275"/>
            <ac:spMk id="2" creationId="{A3278A3B-D61D-45CD-934C-FF5E21719614}"/>
          </ac:spMkLst>
        </pc:spChg>
        <pc:spChg chg="mod ord">
          <ac:chgData name="Malik, Ananya" userId="S::amalik88@gatech.edu::922719a0-5261-42c2-a148-bef09c63b8bc" providerId="AD" clId="Web-{33386B19-DF6B-49B5-99CD-CC0585E9E113}" dt="2022-01-27T17:52:08.498" v="1933"/>
          <ac:spMkLst>
            <pc:docMk/>
            <pc:sldMk cId="3368551377" sldId="275"/>
            <ac:spMk id="4" creationId="{3251F1F6-1C61-440B-B833-D0C36A2F028B}"/>
          </ac:spMkLst>
        </pc:spChg>
        <pc:spChg chg="mod ord">
          <ac:chgData name="Malik, Ananya" userId="S::amalik88@gatech.edu::922719a0-5261-42c2-a148-bef09c63b8bc" providerId="AD" clId="Web-{33386B19-DF6B-49B5-99CD-CC0585E9E113}" dt="2022-01-27T17:52:30.874" v="1939" actId="20577"/>
          <ac:spMkLst>
            <pc:docMk/>
            <pc:sldMk cId="3368551377" sldId="275"/>
            <ac:spMk id="5" creationId="{A1C97125-13DE-44F2-8F8E-528CF1EDB31A}"/>
          </ac:spMkLst>
        </pc:spChg>
        <pc:picChg chg="add mod">
          <ac:chgData name="Malik, Ananya" userId="S::amalik88@gatech.edu::922719a0-5261-42c2-a148-bef09c63b8bc" providerId="AD" clId="Web-{33386B19-DF6B-49B5-99CD-CC0585E9E113}" dt="2022-01-27T17:52:35.483" v="1942" actId="14100"/>
          <ac:picMkLst>
            <pc:docMk/>
            <pc:sldMk cId="3368551377" sldId="275"/>
            <ac:picMk id="3" creationId="{B31FE5A0-4416-411E-AA8B-C8ADCD8F507A}"/>
          </ac:picMkLst>
        </pc:picChg>
        <pc:picChg chg="del">
          <ac:chgData name="Malik, Ananya" userId="S::amalik88@gatech.edu::922719a0-5261-42c2-a148-bef09c63b8bc" providerId="AD" clId="Web-{33386B19-DF6B-49B5-99CD-CC0585E9E113}" dt="2022-01-27T17:15:25.516" v="7"/>
          <ac:picMkLst>
            <pc:docMk/>
            <pc:sldMk cId="3368551377" sldId="275"/>
            <ac:picMk id="6" creationId="{CD0C0E4D-5DA4-4C3D-9F4C-A1156C5331B1}"/>
          </ac:picMkLst>
        </pc:picChg>
        <pc:picChg chg="del">
          <ac:chgData name="Malik, Ananya" userId="S::amalik88@gatech.edu::922719a0-5261-42c2-a148-bef09c63b8bc" providerId="AD" clId="Web-{33386B19-DF6B-49B5-99CD-CC0585E9E113}" dt="2022-01-27T17:15:41.954" v="13"/>
          <ac:picMkLst>
            <pc:docMk/>
            <pc:sldMk cId="3368551377" sldId="275"/>
            <ac:picMk id="7" creationId="{2E8F42D1-2498-4665-9FA2-6C7F967ECCCF}"/>
          </ac:picMkLst>
        </pc:picChg>
      </pc:sldChg>
    </pc:docChg>
  </pc:docChgLst>
  <pc:docChgLst>
    <pc:chgData name="Huang, Richard" userId="S::rhuang320@gatech.edu::e04664da-28bc-421f-9bc6-043f3537a105" providerId="AD" clId="Web-{44A255E3-A3D9-44A3-A50C-0CF4F1999530}"/>
    <pc:docChg chg="modSld">
      <pc:chgData name="Huang, Richard" userId="S::rhuang320@gatech.edu::e04664da-28bc-421f-9bc6-043f3537a105" providerId="AD" clId="Web-{44A255E3-A3D9-44A3-A50C-0CF4F1999530}" dt="2022-01-26T21:45:36.819" v="29" actId="20577"/>
      <pc:docMkLst>
        <pc:docMk/>
      </pc:docMkLst>
      <pc:sldChg chg="modSp">
        <pc:chgData name="Huang, Richard" userId="S::rhuang320@gatech.edu::e04664da-28bc-421f-9bc6-043f3537a105" providerId="AD" clId="Web-{44A255E3-A3D9-44A3-A50C-0CF4F1999530}" dt="2022-01-26T21:45:36.819" v="29" actId="20577"/>
        <pc:sldMkLst>
          <pc:docMk/>
          <pc:sldMk cId="22047171" sldId="267"/>
        </pc:sldMkLst>
        <pc:spChg chg="mod">
          <ac:chgData name="Huang, Richard" userId="S::rhuang320@gatech.edu::e04664da-28bc-421f-9bc6-043f3537a105" providerId="AD" clId="Web-{44A255E3-A3D9-44A3-A50C-0CF4F1999530}" dt="2022-01-26T21:45:36.819" v="29" actId="20577"/>
          <ac:spMkLst>
            <pc:docMk/>
            <pc:sldMk cId="22047171" sldId="267"/>
            <ac:spMk id="3" creationId="{09069A5E-5EE9-4C59-B0B5-9AE173453CD9}"/>
          </ac:spMkLst>
        </pc:spChg>
      </pc:sldChg>
    </pc:docChg>
  </pc:docChgLst>
  <pc:docChgLst>
    <pc:chgData name="Baddam, Seema" userId="S::sbaddam8@gatech.edu::4e9c68b8-7428-4d2c-a51e-a1a53134f6ac" providerId="AD" clId="Web-{FA5CCBFC-B39A-4F8B-AC4B-0C2A5676D1D8}"/>
    <pc:docChg chg="addSld modSld sldOrd">
      <pc:chgData name="Baddam, Seema" userId="S::sbaddam8@gatech.edu::4e9c68b8-7428-4d2c-a51e-a1a53134f6ac" providerId="AD" clId="Web-{FA5CCBFC-B39A-4F8B-AC4B-0C2A5676D1D8}" dt="2022-01-28T19:51:30.446" v="435" actId="20577"/>
      <pc:docMkLst>
        <pc:docMk/>
      </pc:docMkLst>
      <pc:sldChg chg="modSp ord">
        <pc:chgData name="Baddam, Seema" userId="S::sbaddam8@gatech.edu::4e9c68b8-7428-4d2c-a51e-a1a53134f6ac" providerId="AD" clId="Web-{FA5CCBFC-B39A-4F8B-AC4B-0C2A5676D1D8}" dt="2022-01-28T19:51:30.446" v="435" actId="20577"/>
        <pc:sldMkLst>
          <pc:docMk/>
          <pc:sldMk cId="3564116883" sldId="260"/>
        </pc:sldMkLst>
        <pc:spChg chg="mod">
          <ac:chgData name="Baddam, Seema" userId="S::sbaddam8@gatech.edu::4e9c68b8-7428-4d2c-a51e-a1a53134f6ac" providerId="AD" clId="Web-{FA5CCBFC-B39A-4F8B-AC4B-0C2A5676D1D8}" dt="2022-01-28T19:51:30.446" v="435" actId="20577"/>
          <ac:spMkLst>
            <pc:docMk/>
            <pc:sldMk cId="3564116883" sldId="260"/>
            <ac:spMk id="2" creationId="{6C4A0D35-80D4-4E44-AE4F-8E32E3F8603F}"/>
          </ac:spMkLst>
        </pc:spChg>
        <pc:spChg chg="mod">
          <ac:chgData name="Baddam, Seema" userId="S::sbaddam8@gatech.edu::4e9c68b8-7428-4d2c-a51e-a1a53134f6ac" providerId="AD" clId="Web-{FA5CCBFC-B39A-4F8B-AC4B-0C2A5676D1D8}" dt="2022-01-28T14:56:36.256" v="349" actId="20577"/>
          <ac:spMkLst>
            <pc:docMk/>
            <pc:sldMk cId="3564116883" sldId="260"/>
            <ac:spMk id="3" creationId="{2AC61DD1-1064-4530-89C9-11669006B79A}"/>
          </ac:spMkLst>
        </pc:spChg>
      </pc:sldChg>
      <pc:sldChg chg="modSp">
        <pc:chgData name="Baddam, Seema" userId="S::sbaddam8@gatech.edu::4e9c68b8-7428-4d2c-a51e-a1a53134f6ac" providerId="AD" clId="Web-{FA5CCBFC-B39A-4F8B-AC4B-0C2A5676D1D8}" dt="2022-01-28T15:02:13.030" v="433" actId="1076"/>
        <pc:sldMkLst>
          <pc:docMk/>
          <pc:sldMk cId="559618807" sldId="279"/>
        </pc:sldMkLst>
        <pc:spChg chg="mod">
          <ac:chgData name="Baddam, Seema" userId="S::sbaddam8@gatech.edu::4e9c68b8-7428-4d2c-a51e-a1a53134f6ac" providerId="AD" clId="Web-{FA5CCBFC-B39A-4F8B-AC4B-0C2A5676D1D8}" dt="2022-01-28T15:02:13.030" v="433" actId="1076"/>
          <ac:spMkLst>
            <pc:docMk/>
            <pc:sldMk cId="559618807" sldId="279"/>
            <ac:spMk id="3" creationId="{75C8471C-3161-4A6C-A289-67D6B3C7EECB}"/>
          </ac:spMkLst>
        </pc:spChg>
      </pc:sldChg>
      <pc:sldChg chg="addSp delSp modSp">
        <pc:chgData name="Baddam, Seema" userId="S::sbaddam8@gatech.edu::4e9c68b8-7428-4d2c-a51e-a1a53134f6ac" providerId="AD" clId="Web-{FA5CCBFC-B39A-4F8B-AC4B-0C2A5676D1D8}" dt="2022-01-28T14:05:00.671" v="104" actId="1076"/>
        <pc:sldMkLst>
          <pc:docMk/>
          <pc:sldMk cId="1616411186" sldId="281"/>
        </pc:sldMkLst>
        <pc:spChg chg="mod">
          <ac:chgData name="Baddam, Seema" userId="S::sbaddam8@gatech.edu::4e9c68b8-7428-4d2c-a51e-a1a53134f6ac" providerId="AD" clId="Web-{FA5CCBFC-B39A-4F8B-AC4B-0C2A5676D1D8}" dt="2022-01-28T14:04:58.890" v="103" actId="20577"/>
          <ac:spMkLst>
            <pc:docMk/>
            <pc:sldMk cId="1616411186" sldId="281"/>
            <ac:spMk id="3" creationId="{75C8471C-3161-4A6C-A289-67D6B3C7EECB}"/>
          </ac:spMkLst>
        </pc:spChg>
        <pc:picChg chg="mod">
          <ac:chgData name="Baddam, Seema" userId="S::sbaddam8@gatech.edu::4e9c68b8-7428-4d2c-a51e-a1a53134f6ac" providerId="AD" clId="Web-{FA5CCBFC-B39A-4F8B-AC4B-0C2A5676D1D8}" dt="2022-01-28T14:01:08.041" v="58" actId="14100"/>
          <ac:picMkLst>
            <pc:docMk/>
            <pc:sldMk cId="1616411186" sldId="281"/>
            <ac:picMk id="4" creationId="{3B6F937A-200D-4E1B-B1D6-7E4DF6239B52}"/>
          </ac:picMkLst>
        </pc:picChg>
        <pc:picChg chg="add del mod">
          <ac:chgData name="Baddam, Seema" userId="S::sbaddam8@gatech.edu::4e9c68b8-7428-4d2c-a51e-a1a53134f6ac" providerId="AD" clId="Web-{FA5CCBFC-B39A-4F8B-AC4B-0C2A5676D1D8}" dt="2022-01-28T14:02:17.043" v="72"/>
          <ac:picMkLst>
            <pc:docMk/>
            <pc:sldMk cId="1616411186" sldId="281"/>
            <ac:picMk id="5" creationId="{47506054-3523-47C6-B015-D8967067B4CE}"/>
          </ac:picMkLst>
        </pc:picChg>
        <pc:picChg chg="add mod">
          <ac:chgData name="Baddam, Seema" userId="S::sbaddam8@gatech.edu::4e9c68b8-7428-4d2c-a51e-a1a53134f6ac" providerId="AD" clId="Web-{FA5CCBFC-B39A-4F8B-AC4B-0C2A5676D1D8}" dt="2022-01-28T14:03:06.153" v="93" actId="14100"/>
          <ac:picMkLst>
            <pc:docMk/>
            <pc:sldMk cId="1616411186" sldId="281"/>
            <ac:picMk id="6" creationId="{D2EB0B31-5B36-49D6-91A4-E953D1F378D3}"/>
          </ac:picMkLst>
        </pc:picChg>
        <pc:picChg chg="add mod">
          <ac:chgData name="Baddam, Seema" userId="S::sbaddam8@gatech.edu::4e9c68b8-7428-4d2c-a51e-a1a53134f6ac" providerId="AD" clId="Web-{FA5CCBFC-B39A-4F8B-AC4B-0C2A5676D1D8}" dt="2022-01-28T14:05:00.671" v="104" actId="1076"/>
          <ac:picMkLst>
            <pc:docMk/>
            <pc:sldMk cId="1616411186" sldId="281"/>
            <ac:picMk id="7" creationId="{EA2D0369-B839-431A-B999-A7AD6BCA009D}"/>
          </ac:picMkLst>
        </pc:picChg>
      </pc:sldChg>
      <pc:sldChg chg="addSp modSp ord modNotes">
        <pc:chgData name="Baddam, Seema" userId="S::sbaddam8@gatech.edu::4e9c68b8-7428-4d2c-a51e-a1a53134f6ac" providerId="AD" clId="Web-{FA5CCBFC-B39A-4F8B-AC4B-0C2A5676D1D8}" dt="2022-01-28T14:52:36.375" v="324" actId="14100"/>
        <pc:sldMkLst>
          <pc:docMk/>
          <pc:sldMk cId="948693440" sldId="289"/>
        </pc:sldMkLst>
        <pc:spChg chg="mod">
          <ac:chgData name="Baddam, Seema" userId="S::sbaddam8@gatech.edu::4e9c68b8-7428-4d2c-a51e-a1a53134f6ac" providerId="AD" clId="Web-{FA5CCBFC-B39A-4F8B-AC4B-0C2A5676D1D8}" dt="2022-01-28T14:52:25.266" v="320" actId="20577"/>
          <ac:spMkLst>
            <pc:docMk/>
            <pc:sldMk cId="948693440" sldId="289"/>
            <ac:spMk id="3" creationId="{2A4D93DA-18E7-4D48-A02C-8599B61598D6}"/>
          </ac:spMkLst>
        </pc:spChg>
        <pc:picChg chg="add mod">
          <ac:chgData name="Baddam, Seema" userId="S::sbaddam8@gatech.edu::4e9c68b8-7428-4d2c-a51e-a1a53134f6ac" providerId="AD" clId="Web-{FA5CCBFC-B39A-4F8B-AC4B-0C2A5676D1D8}" dt="2022-01-28T14:52:36.375" v="324" actId="14100"/>
          <ac:picMkLst>
            <pc:docMk/>
            <pc:sldMk cId="948693440" sldId="289"/>
            <ac:picMk id="4" creationId="{990F136D-4A3C-4958-836D-ABB0FECEF129}"/>
          </ac:picMkLst>
        </pc:picChg>
      </pc:sldChg>
      <pc:sldChg chg="delSp modSp add replId">
        <pc:chgData name="Baddam, Seema" userId="S::sbaddam8@gatech.edu::4e9c68b8-7428-4d2c-a51e-a1a53134f6ac" providerId="AD" clId="Web-{FA5CCBFC-B39A-4F8B-AC4B-0C2A5676D1D8}" dt="2022-01-28T14:10:12.100" v="233" actId="20577"/>
        <pc:sldMkLst>
          <pc:docMk/>
          <pc:sldMk cId="2005291967" sldId="290"/>
        </pc:sldMkLst>
        <pc:spChg chg="mod">
          <ac:chgData name="Baddam, Seema" userId="S::sbaddam8@gatech.edu::4e9c68b8-7428-4d2c-a51e-a1a53134f6ac" providerId="AD" clId="Web-{FA5CCBFC-B39A-4F8B-AC4B-0C2A5676D1D8}" dt="2022-01-28T14:10:12.100" v="233" actId="20577"/>
          <ac:spMkLst>
            <pc:docMk/>
            <pc:sldMk cId="2005291967" sldId="290"/>
            <ac:spMk id="3" creationId="{75C8471C-3161-4A6C-A289-67D6B3C7EECB}"/>
          </ac:spMkLst>
        </pc:spChg>
        <pc:picChg chg="del">
          <ac:chgData name="Baddam, Seema" userId="S::sbaddam8@gatech.edu::4e9c68b8-7428-4d2c-a51e-a1a53134f6ac" providerId="AD" clId="Web-{FA5CCBFC-B39A-4F8B-AC4B-0C2A5676D1D8}" dt="2022-01-28T14:07:09.940" v="137"/>
          <ac:picMkLst>
            <pc:docMk/>
            <pc:sldMk cId="2005291967" sldId="290"/>
            <ac:picMk id="4" creationId="{3B6F937A-200D-4E1B-B1D6-7E4DF6239B52}"/>
          </ac:picMkLst>
        </pc:picChg>
        <pc:picChg chg="del">
          <ac:chgData name="Baddam, Seema" userId="S::sbaddam8@gatech.edu::4e9c68b8-7428-4d2c-a51e-a1a53134f6ac" providerId="AD" clId="Web-{FA5CCBFC-B39A-4F8B-AC4B-0C2A5676D1D8}" dt="2022-01-28T14:07:08.971" v="136"/>
          <ac:picMkLst>
            <pc:docMk/>
            <pc:sldMk cId="2005291967" sldId="290"/>
            <ac:picMk id="6" creationId="{D2EB0B31-5B36-49D6-91A4-E953D1F378D3}"/>
          </ac:picMkLst>
        </pc:picChg>
        <pc:picChg chg="mod">
          <ac:chgData name="Baddam, Seema" userId="S::sbaddam8@gatech.edu::4e9c68b8-7428-4d2c-a51e-a1a53134f6ac" providerId="AD" clId="Web-{FA5CCBFC-B39A-4F8B-AC4B-0C2A5676D1D8}" dt="2022-01-28T14:07:26.065" v="141" actId="1076"/>
          <ac:picMkLst>
            <pc:docMk/>
            <pc:sldMk cId="2005291967" sldId="290"/>
            <ac:picMk id="7" creationId="{EA2D0369-B839-431A-B999-A7AD6BCA009D}"/>
          </ac:picMkLst>
        </pc:picChg>
      </pc:sldChg>
      <pc:sldChg chg="modSp new ord">
        <pc:chgData name="Baddam, Seema" userId="S::sbaddam8@gatech.edu::4e9c68b8-7428-4d2c-a51e-a1a53134f6ac" providerId="AD" clId="Web-{FA5CCBFC-B39A-4F8B-AC4B-0C2A5676D1D8}" dt="2022-01-28T14:59:30.089" v="397" actId="20577"/>
        <pc:sldMkLst>
          <pc:docMk/>
          <pc:sldMk cId="1200639592" sldId="291"/>
        </pc:sldMkLst>
        <pc:spChg chg="mod">
          <ac:chgData name="Baddam, Seema" userId="S::sbaddam8@gatech.edu::4e9c68b8-7428-4d2c-a51e-a1a53134f6ac" providerId="AD" clId="Web-{FA5CCBFC-B39A-4F8B-AC4B-0C2A5676D1D8}" dt="2022-01-28T14:59:17.620" v="393" actId="20577"/>
          <ac:spMkLst>
            <pc:docMk/>
            <pc:sldMk cId="1200639592" sldId="291"/>
            <ac:spMk id="2" creationId="{466ACC7F-FB9E-4FC9-8C23-C4BB1E380CFB}"/>
          </ac:spMkLst>
        </pc:spChg>
        <pc:spChg chg="mod">
          <ac:chgData name="Baddam, Seema" userId="S::sbaddam8@gatech.edu::4e9c68b8-7428-4d2c-a51e-a1a53134f6ac" providerId="AD" clId="Web-{FA5CCBFC-B39A-4F8B-AC4B-0C2A5676D1D8}" dt="2022-01-28T14:59:30.089" v="397" actId="20577"/>
          <ac:spMkLst>
            <pc:docMk/>
            <pc:sldMk cId="1200639592" sldId="291"/>
            <ac:spMk id="3" creationId="{F772B13A-AEE8-4F34-A153-4488148CD2BA}"/>
          </ac:spMkLst>
        </pc:spChg>
      </pc:sldChg>
    </pc:docChg>
  </pc:docChgLst>
  <pc:docChgLst>
    <pc:chgData name="Malik, Ananya" userId="S::amalik88@gatech.edu::922719a0-5261-42c2-a148-bef09c63b8bc" providerId="AD" clId="Web-{E2DE1F96-5387-4851-A721-CA21EBB718A8}"/>
    <pc:docChg chg="addSld modSld">
      <pc:chgData name="Malik, Ananya" userId="S::amalik88@gatech.edu::922719a0-5261-42c2-a148-bef09c63b8bc" providerId="AD" clId="Web-{E2DE1F96-5387-4851-A721-CA21EBB718A8}" dt="2022-01-27T17:13:32.775" v="1336"/>
      <pc:docMkLst>
        <pc:docMk/>
      </pc:docMkLst>
      <pc:sldChg chg="modSp">
        <pc:chgData name="Malik, Ananya" userId="S::amalik88@gatech.edu::922719a0-5261-42c2-a148-bef09c63b8bc" providerId="AD" clId="Web-{E2DE1F96-5387-4851-A721-CA21EBB718A8}" dt="2022-01-27T16:43:02.954" v="102" actId="20577"/>
        <pc:sldMkLst>
          <pc:docMk/>
          <pc:sldMk cId="176153938" sldId="261"/>
        </pc:sldMkLst>
        <pc:spChg chg="mod">
          <ac:chgData name="Malik, Ananya" userId="S::amalik88@gatech.edu::922719a0-5261-42c2-a148-bef09c63b8bc" providerId="AD" clId="Web-{E2DE1F96-5387-4851-A721-CA21EBB718A8}" dt="2022-01-27T16:43:02.954" v="102" actId="20577"/>
          <ac:spMkLst>
            <pc:docMk/>
            <pc:sldMk cId="176153938" sldId="261"/>
            <ac:spMk id="3" creationId="{1EE7CECD-4538-4D86-A7BC-2FD0D0D7C315}"/>
          </ac:spMkLst>
        </pc:spChg>
      </pc:sldChg>
      <pc:sldChg chg="modSp">
        <pc:chgData name="Malik, Ananya" userId="S::amalik88@gatech.edu::922719a0-5261-42c2-a148-bef09c63b8bc" providerId="AD" clId="Web-{E2DE1F96-5387-4851-A721-CA21EBB718A8}" dt="2022-01-27T16:44:13.846" v="130" actId="20577"/>
        <pc:sldMkLst>
          <pc:docMk/>
          <pc:sldMk cId="1390434226" sldId="262"/>
        </pc:sldMkLst>
        <pc:spChg chg="mod">
          <ac:chgData name="Malik, Ananya" userId="S::amalik88@gatech.edu::922719a0-5261-42c2-a148-bef09c63b8bc" providerId="AD" clId="Web-{E2DE1F96-5387-4851-A721-CA21EBB718A8}" dt="2022-01-27T16:44:13.846" v="130" actId="20577"/>
          <ac:spMkLst>
            <pc:docMk/>
            <pc:sldMk cId="1390434226" sldId="262"/>
            <ac:spMk id="3" creationId="{D855BEDE-7EAE-46E9-8186-22DD484B5A4B}"/>
          </ac:spMkLst>
        </pc:spChg>
      </pc:sldChg>
      <pc:sldChg chg="addSp delSp modSp new mod setBg">
        <pc:chgData name="Malik, Ananya" userId="S::amalik88@gatech.edu::922719a0-5261-42c2-a148-bef09c63b8bc" providerId="AD" clId="Web-{E2DE1F96-5387-4851-A721-CA21EBB718A8}" dt="2022-01-27T17:13:32.775" v="1336"/>
        <pc:sldMkLst>
          <pc:docMk/>
          <pc:sldMk cId="2776436158" sldId="271"/>
        </pc:sldMkLst>
        <pc:spChg chg="mod">
          <ac:chgData name="Malik, Ananya" userId="S::amalik88@gatech.edu::922719a0-5261-42c2-a148-bef09c63b8bc" providerId="AD" clId="Web-{E2DE1F96-5387-4851-A721-CA21EBB718A8}" dt="2022-01-27T17:13:32.775" v="1336"/>
          <ac:spMkLst>
            <pc:docMk/>
            <pc:sldMk cId="2776436158" sldId="271"/>
            <ac:spMk id="2" creationId="{A3278A3B-D61D-45CD-934C-FF5E21719614}"/>
          </ac:spMkLst>
        </pc:spChg>
        <pc:spChg chg="mod">
          <ac:chgData name="Malik, Ananya" userId="S::amalik88@gatech.edu::922719a0-5261-42c2-a148-bef09c63b8bc" providerId="AD" clId="Web-{E2DE1F96-5387-4851-A721-CA21EBB718A8}" dt="2022-01-27T17:13:32.775" v="1336"/>
          <ac:spMkLst>
            <pc:docMk/>
            <pc:sldMk cId="2776436158" sldId="271"/>
            <ac:spMk id="3" creationId="{BD2AE732-1B89-4FB4-8A89-79DF9A720E43}"/>
          </ac:spMkLst>
        </pc:spChg>
        <pc:spChg chg="add del">
          <ac:chgData name="Malik, Ananya" userId="S::amalik88@gatech.edu::922719a0-5261-42c2-a148-bef09c63b8bc" providerId="AD" clId="Web-{E2DE1F96-5387-4851-A721-CA21EBB718A8}" dt="2022-01-27T17:13:31.228" v="1335"/>
          <ac:spMkLst>
            <pc:docMk/>
            <pc:sldMk cId="2776436158" sldId="271"/>
            <ac:spMk id="5" creationId="{D2E1A936-51AA-4745-9F41-CFF399AEA051}"/>
          </ac:spMkLst>
        </pc:spChg>
        <pc:spChg chg="add del">
          <ac:chgData name="Malik, Ananya" userId="S::amalik88@gatech.edu::922719a0-5261-42c2-a148-bef09c63b8bc" providerId="AD" clId="Web-{E2DE1F96-5387-4851-A721-CA21EBB718A8}" dt="2022-01-27T17:13:21.618" v="1332"/>
          <ac:spMkLst>
            <pc:docMk/>
            <pc:sldMk cId="2776436158" sldId="271"/>
            <ac:spMk id="6" creationId="{5E39A796-BE83-48B1-B33F-35C4A32AAB57}"/>
          </ac:spMkLst>
        </pc:spChg>
        <pc:spChg chg="add del">
          <ac:chgData name="Malik, Ananya" userId="S::amalik88@gatech.edu::922719a0-5261-42c2-a148-bef09c63b8bc" providerId="AD" clId="Web-{E2DE1F96-5387-4851-A721-CA21EBB718A8}" dt="2022-01-27T17:13:21.618" v="1332"/>
          <ac:spMkLst>
            <pc:docMk/>
            <pc:sldMk cId="2776436158" sldId="271"/>
            <ac:spMk id="7" creationId="{72F84B47-E267-4194-8194-831DB7B5547F}"/>
          </ac:spMkLst>
        </pc:spChg>
        <pc:spChg chg="add del">
          <ac:chgData name="Malik, Ananya" userId="S::amalik88@gatech.edu::922719a0-5261-42c2-a148-bef09c63b8bc" providerId="AD" clId="Web-{E2DE1F96-5387-4851-A721-CA21EBB718A8}" dt="2022-01-27T17:13:32.775" v="1336"/>
          <ac:spMkLst>
            <pc:docMk/>
            <pc:sldMk cId="2776436158" sldId="271"/>
            <ac:spMk id="8" creationId="{2B566528-1B12-4246-9431-5C2D7D081168}"/>
          </ac:spMkLst>
        </pc:spChg>
        <pc:spChg chg="add del">
          <ac:chgData name="Malik, Ananya" userId="S::amalik88@gatech.edu::922719a0-5261-42c2-a148-bef09c63b8bc" providerId="AD" clId="Web-{E2DE1F96-5387-4851-A721-CA21EBB718A8}" dt="2022-01-27T17:13:17.602" v="1330"/>
          <ac:spMkLst>
            <pc:docMk/>
            <pc:sldMk cId="2776436158" sldId="271"/>
            <ac:spMk id="9" creationId="{DD38EE57-B708-47C9-A4A4-E25F09FAB029}"/>
          </ac:spMkLst>
        </pc:spChg>
        <pc:grpChg chg="add del">
          <ac:chgData name="Malik, Ananya" userId="S::amalik88@gatech.edu::922719a0-5261-42c2-a148-bef09c63b8bc" providerId="AD" clId="Web-{E2DE1F96-5387-4851-A721-CA21EBB718A8}" dt="2022-01-27T17:13:32.775" v="1336"/>
          <ac:grpSpMkLst>
            <pc:docMk/>
            <pc:sldMk cId="2776436158" sldId="271"/>
            <ac:grpSpMk id="10" creationId="{828A5161-06F1-46CF-8AD7-844680A59E13}"/>
          </ac:grpSpMkLst>
        </pc:grpChg>
        <pc:grpChg chg="add del">
          <ac:chgData name="Malik, Ananya" userId="S::amalik88@gatech.edu::922719a0-5261-42c2-a148-bef09c63b8bc" providerId="AD" clId="Web-{E2DE1F96-5387-4851-A721-CA21EBB718A8}" dt="2022-01-27T17:13:17.602" v="1330"/>
          <ac:grpSpMkLst>
            <pc:docMk/>
            <pc:sldMk cId="2776436158" sldId="271"/>
            <ac:grpSpMk id="11" creationId="{57A28182-58A5-4DBB-8F64-BD944BCA8154}"/>
          </ac:grpSpMkLst>
        </pc:grpChg>
        <pc:grpChg chg="add del">
          <ac:chgData name="Malik, Ananya" userId="S::amalik88@gatech.edu::922719a0-5261-42c2-a148-bef09c63b8bc" providerId="AD" clId="Web-{E2DE1F96-5387-4851-A721-CA21EBB718A8}" dt="2022-01-27T17:13:32.775" v="1336"/>
          <ac:grpSpMkLst>
            <pc:docMk/>
            <pc:sldMk cId="2776436158" sldId="271"/>
            <ac:grpSpMk id="15" creationId="{5995D10D-E9C9-47DB-AE7E-801FEF38F5C9}"/>
          </ac:grpSpMkLst>
        </pc:grpChg>
        <pc:picChg chg="add mod">
          <ac:chgData name="Malik, Ananya" userId="S::amalik88@gatech.edu::922719a0-5261-42c2-a148-bef09c63b8bc" providerId="AD" clId="Web-{E2DE1F96-5387-4851-A721-CA21EBB718A8}" dt="2022-01-27T17:13:32.775" v="1336"/>
          <ac:picMkLst>
            <pc:docMk/>
            <pc:sldMk cId="2776436158" sldId="271"/>
            <ac:picMk id="4" creationId="{23DDD08D-C9FD-480A-B5B2-C9BEE5DCE0D0}"/>
          </ac:picMkLst>
        </pc:picChg>
      </pc:sldChg>
      <pc:sldChg chg="addSp modSp">
        <pc:chgData name="Malik, Ananya" userId="S::amalik88@gatech.edu::922719a0-5261-42c2-a148-bef09c63b8bc" providerId="AD" clId="Web-{E2DE1F96-5387-4851-A721-CA21EBB718A8}" dt="2022-01-27T16:58:18.044" v="244" actId="14100"/>
        <pc:sldMkLst>
          <pc:docMk/>
          <pc:sldMk cId="1826377076" sldId="272"/>
        </pc:sldMkLst>
        <pc:picChg chg="add mod">
          <ac:chgData name="Malik, Ananya" userId="S::amalik88@gatech.edu::922719a0-5261-42c2-a148-bef09c63b8bc" providerId="AD" clId="Web-{E2DE1F96-5387-4851-A721-CA21EBB718A8}" dt="2022-01-27T16:58:18.044" v="244" actId="14100"/>
          <ac:picMkLst>
            <pc:docMk/>
            <pc:sldMk cId="1826377076" sldId="272"/>
            <ac:picMk id="6" creationId="{CD0C0E4D-5DA4-4C3D-9F4C-A1156C5331B1}"/>
          </ac:picMkLst>
        </pc:picChg>
      </pc:sldChg>
    </pc:docChg>
  </pc:docChgLst>
  <pc:docChgLst>
    <pc:chgData name="Baddam, Seema" userId="S::sbaddam8@gatech.edu::4e9c68b8-7428-4d2c-a51e-a1a53134f6ac" providerId="AD" clId="Web-{35BB2BE9-4357-4692-BC4A-6E0014D62A45}"/>
    <pc:docChg chg="modSld">
      <pc:chgData name="Baddam, Seema" userId="S::sbaddam8@gatech.edu::4e9c68b8-7428-4d2c-a51e-a1a53134f6ac" providerId="AD" clId="Web-{35BB2BE9-4357-4692-BC4A-6E0014D62A45}" dt="2022-02-01T15:28:15.200" v="3" actId="20577"/>
      <pc:docMkLst>
        <pc:docMk/>
      </pc:docMkLst>
      <pc:sldChg chg="modSp">
        <pc:chgData name="Baddam, Seema" userId="S::sbaddam8@gatech.edu::4e9c68b8-7428-4d2c-a51e-a1a53134f6ac" providerId="AD" clId="Web-{35BB2BE9-4357-4692-BC4A-6E0014D62A45}" dt="2022-02-01T15:28:15.200" v="3" actId="20577"/>
        <pc:sldMkLst>
          <pc:docMk/>
          <pc:sldMk cId="657249569" sldId="296"/>
        </pc:sldMkLst>
        <pc:spChg chg="mod">
          <ac:chgData name="Baddam, Seema" userId="S::sbaddam8@gatech.edu::4e9c68b8-7428-4d2c-a51e-a1a53134f6ac" providerId="AD" clId="Web-{35BB2BE9-4357-4692-BC4A-6E0014D62A45}" dt="2022-02-01T15:28:15.200" v="3" actId="20577"/>
          <ac:spMkLst>
            <pc:docMk/>
            <pc:sldMk cId="657249569" sldId="296"/>
            <ac:spMk id="3" creationId="{75C8471C-3161-4A6C-A289-67D6B3C7EECB}"/>
          </ac:spMkLst>
        </pc:spChg>
      </pc:sldChg>
    </pc:docChg>
  </pc:docChgLst>
  <pc:docChgLst>
    <pc:chgData name="Malik, Ananya" userId="S::amalik88@gatech.edu::922719a0-5261-42c2-a148-bef09c63b8bc" providerId="AD" clId="Web-{4F0DF4F2-630C-4A92-804B-65D32483A08C}"/>
    <pc:docChg chg="modSld">
      <pc:chgData name="Malik, Ananya" userId="S::amalik88@gatech.edu::922719a0-5261-42c2-a148-bef09c63b8bc" providerId="AD" clId="Web-{4F0DF4F2-630C-4A92-804B-65D32483A08C}" dt="2022-01-26T21:37:51.968" v="4" actId="20577"/>
      <pc:docMkLst>
        <pc:docMk/>
      </pc:docMkLst>
      <pc:sldChg chg="modSp">
        <pc:chgData name="Malik, Ananya" userId="S::amalik88@gatech.edu::922719a0-5261-42c2-a148-bef09c63b8bc" providerId="AD" clId="Web-{4F0DF4F2-630C-4A92-804B-65D32483A08C}" dt="2022-01-26T21:37:51.968" v="4" actId="20577"/>
        <pc:sldMkLst>
          <pc:docMk/>
          <pc:sldMk cId="316292334" sldId="259"/>
        </pc:sldMkLst>
        <pc:spChg chg="mod">
          <ac:chgData name="Malik, Ananya" userId="S::amalik88@gatech.edu::922719a0-5261-42c2-a148-bef09c63b8bc" providerId="AD" clId="Web-{4F0DF4F2-630C-4A92-804B-65D32483A08C}" dt="2022-01-26T21:37:51.968" v="4" actId="20577"/>
          <ac:spMkLst>
            <pc:docMk/>
            <pc:sldMk cId="316292334" sldId="259"/>
            <ac:spMk id="3" creationId="{69582DDC-0E92-4969-A970-CC06F26E4D91}"/>
          </ac:spMkLst>
        </pc:spChg>
      </pc:sldChg>
    </pc:docChg>
  </pc:docChgLst>
  <pc:docChgLst>
    <pc:chgData name="Huang, Richard" userId="S::rhuang320@gatech.edu::e04664da-28bc-421f-9bc6-043f3537a105" providerId="AD" clId="Web-{D27013B1-8A64-4434-90BE-AF8B335FDD35}"/>
    <pc:docChg chg="addSld delSld modSld">
      <pc:chgData name="Huang, Richard" userId="S::rhuang320@gatech.edu::e04664da-28bc-421f-9bc6-043f3537a105" providerId="AD" clId="Web-{D27013B1-8A64-4434-90BE-AF8B335FDD35}" dt="2022-01-28T04:45:26.548" v="462" actId="1076"/>
      <pc:docMkLst>
        <pc:docMk/>
      </pc:docMkLst>
      <pc:sldChg chg="addSp delSp modSp">
        <pc:chgData name="Huang, Richard" userId="S::rhuang320@gatech.edu::e04664da-28bc-421f-9bc6-043f3537a105" providerId="AD" clId="Web-{D27013B1-8A64-4434-90BE-AF8B335FDD35}" dt="2022-01-28T04:08:19.306" v="256" actId="20577"/>
        <pc:sldMkLst>
          <pc:docMk/>
          <pc:sldMk cId="309915794" sldId="283"/>
        </pc:sldMkLst>
        <pc:spChg chg="mod">
          <ac:chgData name="Huang, Richard" userId="S::rhuang320@gatech.edu::e04664da-28bc-421f-9bc6-043f3537a105" providerId="AD" clId="Web-{D27013B1-8A64-4434-90BE-AF8B335FDD35}" dt="2022-01-28T03:35:50.835" v="66" actId="1076"/>
          <ac:spMkLst>
            <pc:docMk/>
            <pc:sldMk cId="309915794" sldId="283"/>
            <ac:spMk id="2" creationId="{1C891FE5-E529-4C34-9973-4280DC558A6D}"/>
          </ac:spMkLst>
        </pc:spChg>
        <pc:spChg chg="mod">
          <ac:chgData name="Huang, Richard" userId="S::rhuang320@gatech.edu::e04664da-28bc-421f-9bc6-043f3537a105" providerId="AD" clId="Web-{D27013B1-8A64-4434-90BE-AF8B335FDD35}" dt="2022-01-28T04:08:19.306" v="256" actId="20577"/>
          <ac:spMkLst>
            <pc:docMk/>
            <pc:sldMk cId="309915794" sldId="283"/>
            <ac:spMk id="3" creationId="{9A221150-2C06-4B6B-8247-9DC970B98EB0}"/>
          </ac:spMkLst>
        </pc:spChg>
        <pc:spChg chg="add del mod">
          <ac:chgData name="Huang, Richard" userId="S::rhuang320@gatech.edu::e04664da-28bc-421f-9bc6-043f3537a105" providerId="AD" clId="Web-{D27013B1-8A64-4434-90BE-AF8B335FDD35}" dt="2022-01-28T03:27:29.690" v="32"/>
          <ac:spMkLst>
            <pc:docMk/>
            <pc:sldMk cId="309915794" sldId="283"/>
            <ac:spMk id="4" creationId="{F690F779-61DF-4D41-874B-6D5A514AB33B}"/>
          </ac:spMkLst>
        </pc:spChg>
        <pc:spChg chg="add del">
          <ac:chgData name="Huang, Richard" userId="S::rhuang320@gatech.edu::e04664da-28bc-421f-9bc6-043f3537a105" providerId="AD" clId="Web-{D27013B1-8A64-4434-90BE-AF8B335FDD35}" dt="2022-01-28T03:26:04.296" v="14"/>
          <ac:spMkLst>
            <pc:docMk/>
            <pc:sldMk cId="309915794" sldId="283"/>
            <ac:spMk id="5" creationId="{26AF4B92-3EE3-4F63-AF70-4D82E25EF408}"/>
          </ac:spMkLst>
        </pc:spChg>
        <pc:spChg chg="add mod">
          <ac:chgData name="Huang, Richard" userId="S::rhuang320@gatech.edu::e04664da-28bc-421f-9bc6-043f3537a105" providerId="AD" clId="Web-{D27013B1-8A64-4434-90BE-AF8B335FDD35}" dt="2022-01-28T03:28:13.644" v="44" actId="14100"/>
          <ac:spMkLst>
            <pc:docMk/>
            <pc:sldMk cId="309915794" sldId="283"/>
            <ac:spMk id="6" creationId="{496C22D6-0615-4877-BA5A-57D1795E756D}"/>
          </ac:spMkLst>
        </pc:spChg>
        <pc:spChg chg="add mod">
          <ac:chgData name="Huang, Richard" userId="S::rhuang320@gatech.edu::e04664da-28bc-421f-9bc6-043f3537a105" providerId="AD" clId="Web-{D27013B1-8A64-4434-90BE-AF8B335FDD35}" dt="2022-01-28T03:33:30.549" v="46"/>
          <ac:spMkLst>
            <pc:docMk/>
            <pc:sldMk cId="309915794" sldId="283"/>
            <ac:spMk id="7" creationId="{23526037-6F1A-4736-B34E-9A47F8FD45A1}"/>
          </ac:spMkLst>
        </pc:spChg>
        <pc:spChg chg="add mod">
          <ac:chgData name="Huang, Richard" userId="S::rhuang320@gatech.edu::e04664da-28bc-421f-9bc6-043f3537a105" providerId="AD" clId="Web-{D27013B1-8A64-4434-90BE-AF8B335FDD35}" dt="2022-01-28T03:42:55.912" v="125" actId="20577"/>
          <ac:spMkLst>
            <pc:docMk/>
            <pc:sldMk cId="309915794" sldId="283"/>
            <ac:spMk id="8" creationId="{CD6E5352-9F5D-42D5-8BA9-F53455F2A9D9}"/>
          </ac:spMkLst>
        </pc:spChg>
        <pc:spChg chg="add del">
          <ac:chgData name="Huang, Richard" userId="S::rhuang320@gatech.edu::e04664da-28bc-421f-9bc6-043f3537a105" providerId="AD" clId="Web-{D27013B1-8A64-4434-90BE-AF8B335FDD35}" dt="2022-01-28T03:36:37.727" v="72"/>
          <ac:spMkLst>
            <pc:docMk/>
            <pc:sldMk cId="309915794" sldId="283"/>
            <ac:spMk id="9" creationId="{4F4C03C5-8C30-4755-B28E-38164D3D04D9}"/>
          </ac:spMkLst>
        </pc:spChg>
        <pc:spChg chg="add mod">
          <ac:chgData name="Huang, Richard" userId="S::rhuang320@gatech.edu::e04664da-28bc-421f-9bc6-043f3537a105" providerId="AD" clId="Web-{D27013B1-8A64-4434-90BE-AF8B335FDD35}" dt="2022-01-28T03:35:38.663" v="64" actId="20577"/>
          <ac:spMkLst>
            <pc:docMk/>
            <pc:sldMk cId="309915794" sldId="283"/>
            <ac:spMk id="10" creationId="{D250B166-851E-4C62-B467-E74921B0F016}"/>
          </ac:spMkLst>
        </pc:spChg>
        <pc:grpChg chg="add del mod">
          <ac:chgData name="Huang, Richard" userId="S::rhuang320@gatech.edu::e04664da-28bc-421f-9bc6-043f3537a105" providerId="AD" clId="Web-{D27013B1-8A64-4434-90BE-AF8B335FDD35}" dt="2022-01-28T03:50:11.805" v="127"/>
          <ac:grpSpMkLst>
            <pc:docMk/>
            <pc:sldMk cId="309915794" sldId="283"/>
            <ac:grpSpMk id="11" creationId="{F647A822-C14C-45BF-AEE5-2F1A731B54F5}"/>
          </ac:grpSpMkLst>
        </pc:grpChg>
      </pc:sldChg>
      <pc:sldChg chg="addSp delSp modSp">
        <pc:chgData name="Huang, Richard" userId="S::rhuang320@gatech.edu::e04664da-28bc-421f-9bc6-043f3537a105" providerId="AD" clId="Web-{D27013B1-8A64-4434-90BE-AF8B335FDD35}" dt="2022-01-28T04:19:15.156" v="373" actId="1076"/>
        <pc:sldMkLst>
          <pc:docMk/>
          <pc:sldMk cId="2727824739" sldId="285"/>
        </pc:sldMkLst>
        <pc:spChg chg="mod">
          <ac:chgData name="Huang, Richard" userId="S::rhuang320@gatech.edu::e04664da-28bc-421f-9bc6-043f3537a105" providerId="AD" clId="Web-{D27013B1-8A64-4434-90BE-AF8B335FDD35}" dt="2022-01-28T04:09:26.886" v="276" actId="20577"/>
          <ac:spMkLst>
            <pc:docMk/>
            <pc:sldMk cId="2727824739" sldId="285"/>
            <ac:spMk id="2" creationId="{1C891FE5-E529-4C34-9973-4280DC558A6D}"/>
          </ac:spMkLst>
        </pc:spChg>
        <pc:spChg chg="del">
          <ac:chgData name="Huang, Richard" userId="S::rhuang320@gatech.edu::e04664da-28bc-421f-9bc6-043f3537a105" providerId="AD" clId="Web-{D27013B1-8A64-4434-90BE-AF8B335FDD35}" dt="2022-01-28T04:09:30.308" v="277"/>
          <ac:spMkLst>
            <pc:docMk/>
            <pc:sldMk cId="2727824739" sldId="285"/>
            <ac:spMk id="3" creationId="{9A221150-2C06-4B6B-8247-9DC970B98EB0}"/>
          </ac:spMkLst>
        </pc:spChg>
        <pc:spChg chg="add del mod">
          <ac:chgData name="Huang, Richard" userId="S::rhuang320@gatech.edu::e04664da-28bc-421f-9bc6-043f3537a105" providerId="AD" clId="Web-{D27013B1-8A64-4434-90BE-AF8B335FDD35}" dt="2022-01-28T04:19:10.374" v="372"/>
          <ac:spMkLst>
            <pc:docMk/>
            <pc:sldMk cId="2727824739" sldId="285"/>
            <ac:spMk id="6" creationId="{9EBC6ABA-3F70-4AED-A4B9-19CC5C868CB2}"/>
          </ac:spMkLst>
        </pc:spChg>
        <pc:picChg chg="add mod">
          <ac:chgData name="Huang, Richard" userId="S::rhuang320@gatech.edu::e04664da-28bc-421f-9bc6-043f3537a105" providerId="AD" clId="Web-{D27013B1-8A64-4434-90BE-AF8B335FDD35}" dt="2022-01-28T04:19:15.156" v="373" actId="1076"/>
          <ac:picMkLst>
            <pc:docMk/>
            <pc:sldMk cId="2727824739" sldId="285"/>
            <ac:picMk id="4" creationId="{34A0AD2D-6A40-4AD2-8D10-487B8D7B2ED7}"/>
          </ac:picMkLst>
        </pc:picChg>
        <pc:picChg chg="add mod">
          <ac:chgData name="Huang, Richard" userId="S::rhuang320@gatech.edu::e04664da-28bc-421f-9bc6-043f3537a105" providerId="AD" clId="Web-{D27013B1-8A64-4434-90BE-AF8B335FDD35}" dt="2022-01-28T04:10:35.451" v="287" actId="1076"/>
          <ac:picMkLst>
            <pc:docMk/>
            <pc:sldMk cId="2727824739" sldId="285"/>
            <ac:picMk id="5" creationId="{C9E6131F-9586-455A-A37C-EAEBC68B79BD}"/>
          </ac:picMkLst>
        </pc:picChg>
      </pc:sldChg>
      <pc:sldChg chg="addSp delSp modSp add replId">
        <pc:chgData name="Huang, Richard" userId="S::rhuang320@gatech.edu::e04664da-28bc-421f-9bc6-043f3537a105" providerId="AD" clId="Web-{D27013B1-8A64-4434-90BE-AF8B335FDD35}" dt="2022-01-28T04:28:23.790" v="388" actId="1076"/>
        <pc:sldMkLst>
          <pc:docMk/>
          <pc:sldMk cId="3507088286" sldId="286"/>
        </pc:sldMkLst>
        <pc:spChg chg="mod">
          <ac:chgData name="Huang, Richard" userId="S::rhuang320@gatech.edu::e04664da-28bc-421f-9bc6-043f3537a105" providerId="AD" clId="Web-{D27013B1-8A64-4434-90BE-AF8B335FDD35}" dt="2022-01-28T03:59:50.309" v="208" actId="20577"/>
          <ac:spMkLst>
            <pc:docMk/>
            <pc:sldMk cId="3507088286" sldId="286"/>
            <ac:spMk id="2" creationId="{1C891FE5-E529-4C34-9973-4280DC558A6D}"/>
          </ac:spMkLst>
        </pc:spChg>
        <pc:spChg chg="add del mod">
          <ac:chgData name="Huang, Richard" userId="S::rhuang320@gatech.edu::e04664da-28bc-421f-9bc6-043f3537a105" providerId="AD" clId="Web-{D27013B1-8A64-4434-90BE-AF8B335FDD35}" dt="2022-01-28T03:58:02.336" v="189"/>
          <ac:spMkLst>
            <pc:docMk/>
            <pc:sldMk cId="3507088286" sldId="286"/>
            <ac:spMk id="3" creationId="{9A221150-2C06-4B6B-8247-9DC970B98EB0}"/>
          </ac:spMkLst>
        </pc:spChg>
        <pc:spChg chg="add del mod">
          <ac:chgData name="Huang, Richard" userId="S::rhuang320@gatech.edu::e04664da-28bc-421f-9bc6-043f3537a105" providerId="AD" clId="Web-{D27013B1-8A64-4434-90BE-AF8B335FDD35}" dt="2022-01-28T03:58:02.336" v="189"/>
          <ac:spMkLst>
            <pc:docMk/>
            <pc:sldMk cId="3507088286" sldId="286"/>
            <ac:spMk id="9" creationId="{A4B6EB7F-B408-41EE-BF29-5AEB2FBD3A2E}"/>
          </ac:spMkLst>
        </pc:spChg>
        <pc:spChg chg="add">
          <ac:chgData name="Huang, Richard" userId="S::rhuang320@gatech.edu::e04664da-28bc-421f-9bc6-043f3537a105" providerId="AD" clId="Web-{D27013B1-8A64-4434-90BE-AF8B335FDD35}" dt="2022-01-28T03:57:29.101" v="182"/>
          <ac:spMkLst>
            <pc:docMk/>
            <pc:sldMk cId="3507088286" sldId="286"/>
            <ac:spMk id="18" creationId="{7CC98E1A-9B3A-4CB6-84F9-2120AFB74D50}"/>
          </ac:spMkLst>
        </pc:spChg>
        <pc:spChg chg="add">
          <ac:chgData name="Huang, Richard" userId="S::rhuang320@gatech.edu::e04664da-28bc-421f-9bc6-043f3537a105" providerId="AD" clId="Web-{D27013B1-8A64-4434-90BE-AF8B335FDD35}" dt="2022-01-28T03:57:29.101" v="182"/>
          <ac:spMkLst>
            <pc:docMk/>
            <pc:sldMk cId="3507088286" sldId="286"/>
            <ac:spMk id="19" creationId="{92F3D973-0AD0-4EFB-AA53-88E97BC1455E}"/>
          </ac:spMkLst>
        </pc:spChg>
        <pc:spChg chg="add">
          <ac:chgData name="Huang, Richard" userId="S::rhuang320@gatech.edu::e04664da-28bc-421f-9bc6-043f3537a105" providerId="AD" clId="Web-{D27013B1-8A64-4434-90BE-AF8B335FDD35}" dt="2022-01-28T03:57:29.101" v="182"/>
          <ac:spMkLst>
            <pc:docMk/>
            <pc:sldMk cId="3507088286" sldId="286"/>
            <ac:spMk id="20" creationId="{5FD185AA-8812-426D-B8E3-26E66070E05D}"/>
          </ac:spMkLst>
        </pc:spChg>
        <pc:spChg chg="add">
          <ac:chgData name="Huang, Richard" userId="S::rhuang320@gatech.edu::e04664da-28bc-421f-9bc6-043f3537a105" providerId="AD" clId="Web-{D27013B1-8A64-4434-90BE-AF8B335FDD35}" dt="2022-01-28T03:57:29.101" v="182"/>
          <ac:spMkLst>
            <pc:docMk/>
            <pc:sldMk cId="3507088286" sldId="286"/>
            <ac:spMk id="21" creationId="{FE7B0037-D562-4025-B832-EE548AD7E7C5}"/>
          </ac:spMkLst>
        </pc:spChg>
        <pc:spChg chg="add">
          <ac:chgData name="Huang, Richard" userId="S::rhuang320@gatech.edu::e04664da-28bc-421f-9bc6-043f3537a105" providerId="AD" clId="Web-{D27013B1-8A64-4434-90BE-AF8B335FDD35}" dt="2022-01-28T03:57:29.101" v="182"/>
          <ac:spMkLst>
            <pc:docMk/>
            <pc:sldMk cId="3507088286" sldId="286"/>
            <ac:spMk id="22" creationId="{2C70DDE7-D303-481B-850E-0070B3A154DD}"/>
          </ac:spMkLst>
        </pc:spChg>
        <pc:spChg chg="add">
          <ac:chgData name="Huang, Richard" userId="S::rhuang320@gatech.edu::e04664da-28bc-421f-9bc6-043f3537a105" providerId="AD" clId="Web-{D27013B1-8A64-4434-90BE-AF8B335FDD35}" dt="2022-01-28T03:57:29.101" v="182"/>
          <ac:spMkLst>
            <pc:docMk/>
            <pc:sldMk cId="3507088286" sldId="286"/>
            <ac:spMk id="23" creationId="{EDF05F3D-284A-4BAC-B220-D6CEBE0F5B11}"/>
          </ac:spMkLst>
        </pc:spChg>
        <pc:spChg chg="add mod">
          <ac:chgData name="Huang, Richard" userId="S::rhuang320@gatech.edu::e04664da-28bc-421f-9bc6-043f3537a105" providerId="AD" clId="Web-{D27013B1-8A64-4434-90BE-AF8B335FDD35}" dt="2022-01-28T03:58:35.744" v="196" actId="14100"/>
          <ac:spMkLst>
            <pc:docMk/>
            <pc:sldMk cId="3507088286" sldId="286"/>
            <ac:spMk id="24" creationId="{293C5922-3403-40F3-87EF-3CCE5A4AFBD2}"/>
          </ac:spMkLst>
        </pc:spChg>
        <pc:spChg chg="add">
          <ac:chgData name="Huang, Richard" userId="S::rhuang320@gatech.edu::e04664da-28bc-421f-9bc6-043f3537a105" providerId="AD" clId="Web-{D27013B1-8A64-4434-90BE-AF8B335FDD35}" dt="2022-01-28T03:57:29.101" v="182"/>
          <ac:spMkLst>
            <pc:docMk/>
            <pc:sldMk cId="3507088286" sldId="286"/>
            <ac:spMk id="25" creationId="{74CE8ACC-7686-4326-9AFC-9E3674E23B28}"/>
          </ac:spMkLst>
        </pc:spChg>
        <pc:spChg chg="add">
          <ac:chgData name="Huang, Richard" userId="S::rhuang320@gatech.edu::e04664da-28bc-421f-9bc6-043f3537a105" providerId="AD" clId="Web-{D27013B1-8A64-4434-90BE-AF8B335FDD35}" dt="2022-01-28T03:57:29.101" v="182"/>
          <ac:spMkLst>
            <pc:docMk/>
            <pc:sldMk cId="3507088286" sldId="286"/>
            <ac:spMk id="26" creationId="{BF8432D0-3261-43F2-9C0B-55BE8F034550}"/>
          </ac:spMkLst>
        </pc:spChg>
        <pc:spChg chg="add">
          <ac:chgData name="Huang, Richard" userId="S::rhuang320@gatech.edu::e04664da-28bc-421f-9bc6-043f3537a105" providerId="AD" clId="Web-{D27013B1-8A64-4434-90BE-AF8B335FDD35}" dt="2022-01-28T03:57:29.101" v="182"/>
          <ac:spMkLst>
            <pc:docMk/>
            <pc:sldMk cId="3507088286" sldId="286"/>
            <ac:spMk id="27" creationId="{073EE087-2A62-4A7F-9C37-C5BA2DD26E58}"/>
          </ac:spMkLst>
        </pc:spChg>
        <pc:grpChg chg="del">
          <ac:chgData name="Huang, Richard" userId="S::rhuang320@gatech.edu::e04664da-28bc-421f-9bc6-043f3537a105" providerId="AD" clId="Web-{D27013B1-8A64-4434-90BE-AF8B335FDD35}" dt="2022-01-28T03:40:58.533" v="111"/>
          <ac:grpSpMkLst>
            <pc:docMk/>
            <pc:sldMk cId="3507088286" sldId="286"/>
            <ac:grpSpMk id="11" creationId="{F647A822-C14C-45BF-AEE5-2F1A731B54F5}"/>
          </ac:grpSpMkLst>
        </pc:grpChg>
        <pc:grpChg chg="add mod">
          <ac:chgData name="Huang, Richard" userId="S::rhuang320@gatech.edu::e04664da-28bc-421f-9bc6-043f3537a105" providerId="AD" clId="Web-{D27013B1-8A64-4434-90BE-AF8B335FDD35}" dt="2022-01-28T04:28:23.790" v="388" actId="1076"/>
          <ac:grpSpMkLst>
            <pc:docMk/>
            <pc:sldMk cId="3507088286" sldId="286"/>
            <ac:grpSpMk id="12" creationId="{B77BEA8D-5887-457D-BC1D-F8DA36770777}"/>
          </ac:grpSpMkLst>
        </pc:grpChg>
        <pc:grpChg chg="add">
          <ac:chgData name="Huang, Richard" userId="S::rhuang320@gatech.edu::e04664da-28bc-421f-9bc6-043f3537a105" providerId="AD" clId="Web-{D27013B1-8A64-4434-90BE-AF8B335FDD35}" dt="2022-01-28T03:57:29.101" v="182"/>
          <ac:grpSpMkLst>
            <pc:docMk/>
            <pc:sldMk cId="3507088286" sldId="286"/>
            <ac:grpSpMk id="13" creationId="{26344A41-EDC8-4545-BFD5-C39DDBDB8C4E}"/>
          </ac:grpSpMkLst>
        </pc:grpChg>
        <pc:grpChg chg="add">
          <ac:chgData name="Huang, Richard" userId="S::rhuang320@gatech.edu::e04664da-28bc-421f-9bc6-043f3537a105" providerId="AD" clId="Web-{D27013B1-8A64-4434-90BE-AF8B335FDD35}" dt="2022-01-28T03:57:29.101" v="182"/>
          <ac:grpSpMkLst>
            <pc:docMk/>
            <pc:sldMk cId="3507088286" sldId="286"/>
            <ac:grpSpMk id="14" creationId="{573D263B-3B9F-4B15-9E1D-2B37D5B5A8AF}"/>
          </ac:grpSpMkLst>
        </pc:grpChg>
        <pc:grpChg chg="add">
          <ac:chgData name="Huang, Richard" userId="S::rhuang320@gatech.edu::e04664da-28bc-421f-9bc6-043f3537a105" providerId="AD" clId="Web-{D27013B1-8A64-4434-90BE-AF8B335FDD35}" dt="2022-01-28T03:57:29.101" v="182"/>
          <ac:grpSpMkLst>
            <pc:docMk/>
            <pc:sldMk cId="3507088286" sldId="286"/>
            <ac:grpSpMk id="15" creationId="{C871B136-A3FF-4991-9A18-AF2BDCB09496}"/>
          </ac:grpSpMkLst>
        </pc:grpChg>
        <pc:grpChg chg="add">
          <ac:chgData name="Huang, Richard" userId="S::rhuang320@gatech.edu::e04664da-28bc-421f-9bc6-043f3537a105" providerId="AD" clId="Web-{D27013B1-8A64-4434-90BE-AF8B335FDD35}" dt="2022-01-28T03:57:29.101" v="182"/>
          <ac:grpSpMkLst>
            <pc:docMk/>
            <pc:sldMk cId="3507088286" sldId="286"/>
            <ac:grpSpMk id="16" creationId="{3D240914-3E97-4C86-B4A0-358B17580FEE}"/>
          </ac:grpSpMkLst>
        </pc:grpChg>
        <pc:grpChg chg="add">
          <ac:chgData name="Huang, Richard" userId="S::rhuang320@gatech.edu::e04664da-28bc-421f-9bc6-043f3537a105" providerId="AD" clId="Web-{D27013B1-8A64-4434-90BE-AF8B335FDD35}" dt="2022-01-28T03:57:29.101" v="182"/>
          <ac:grpSpMkLst>
            <pc:docMk/>
            <pc:sldMk cId="3507088286" sldId="286"/>
            <ac:grpSpMk id="17" creationId="{5AB0A540-98B8-49F6-8EAD-661320CEB264}"/>
          </ac:grpSpMkLst>
        </pc:grpChg>
        <pc:picChg chg="add mod">
          <ac:chgData name="Huang, Richard" userId="S::rhuang320@gatech.edu::e04664da-28bc-421f-9bc6-043f3537a105" providerId="AD" clId="Web-{D27013B1-8A64-4434-90BE-AF8B335FDD35}" dt="2022-01-28T03:58:43.447" v="198" actId="1076"/>
          <ac:picMkLst>
            <pc:docMk/>
            <pc:sldMk cId="3507088286" sldId="286"/>
            <ac:picMk id="4" creationId="{4C2CB1A1-F115-4491-B33E-67AD56DEBAA6}"/>
          </ac:picMkLst>
        </pc:picChg>
      </pc:sldChg>
      <pc:sldChg chg="addSp delSp modSp add replId">
        <pc:chgData name="Huang, Richard" userId="S::rhuang320@gatech.edu::e04664da-28bc-421f-9bc6-043f3537a105" providerId="AD" clId="Web-{D27013B1-8A64-4434-90BE-AF8B335FDD35}" dt="2022-01-28T04:19:30.156" v="380" actId="20577"/>
        <pc:sldMkLst>
          <pc:docMk/>
          <pc:sldMk cId="757886720" sldId="287"/>
        </pc:sldMkLst>
        <pc:spChg chg="mod">
          <ac:chgData name="Huang, Richard" userId="S::rhuang320@gatech.edu::e04664da-28bc-421f-9bc6-043f3537a105" providerId="AD" clId="Web-{D27013B1-8A64-4434-90BE-AF8B335FDD35}" dt="2022-01-28T04:19:30.156" v="380" actId="20577"/>
          <ac:spMkLst>
            <pc:docMk/>
            <pc:sldMk cId="757886720" sldId="287"/>
            <ac:spMk id="6" creationId="{9EBC6ABA-3F70-4AED-A4B9-19CC5C868CB2}"/>
          </ac:spMkLst>
        </pc:spChg>
        <pc:picChg chg="add mod">
          <ac:chgData name="Huang, Richard" userId="S::rhuang320@gatech.edu::e04664da-28bc-421f-9bc6-043f3537a105" providerId="AD" clId="Web-{D27013B1-8A64-4434-90BE-AF8B335FDD35}" dt="2022-01-28T04:19:20.031" v="374" actId="1076"/>
          <ac:picMkLst>
            <pc:docMk/>
            <pc:sldMk cId="757886720" sldId="287"/>
            <ac:picMk id="3" creationId="{1EA7492C-C3F5-41FE-89C4-280B20C99F48}"/>
          </ac:picMkLst>
        </pc:picChg>
        <pc:picChg chg="del">
          <ac:chgData name="Huang, Richard" userId="S::rhuang320@gatech.edu::e04664da-28bc-421f-9bc6-043f3537a105" providerId="AD" clId="Web-{D27013B1-8A64-4434-90BE-AF8B335FDD35}" dt="2022-01-28T04:18:09.638" v="361"/>
          <ac:picMkLst>
            <pc:docMk/>
            <pc:sldMk cId="757886720" sldId="287"/>
            <ac:picMk id="4" creationId="{34A0AD2D-6A40-4AD2-8D10-487B8D7B2ED7}"/>
          </ac:picMkLst>
        </pc:picChg>
        <pc:picChg chg="del">
          <ac:chgData name="Huang, Richard" userId="S::rhuang320@gatech.edu::e04664da-28bc-421f-9bc6-043f3537a105" providerId="AD" clId="Web-{D27013B1-8A64-4434-90BE-AF8B335FDD35}" dt="2022-01-28T04:18:10.857" v="362"/>
          <ac:picMkLst>
            <pc:docMk/>
            <pc:sldMk cId="757886720" sldId="287"/>
            <ac:picMk id="5" creationId="{C9E6131F-9586-455A-A37C-EAEBC68B79BD}"/>
          </ac:picMkLst>
        </pc:picChg>
        <pc:picChg chg="add mod">
          <ac:chgData name="Huang, Richard" userId="S::rhuang320@gatech.edu::e04664da-28bc-421f-9bc6-043f3537a105" providerId="AD" clId="Web-{D27013B1-8A64-4434-90BE-AF8B335FDD35}" dt="2022-01-28T04:19:22.562" v="375" actId="1076"/>
          <ac:picMkLst>
            <pc:docMk/>
            <pc:sldMk cId="757886720" sldId="287"/>
            <ac:picMk id="7" creationId="{830D1E7A-E2B2-40BE-AAFC-D0372B7C68D8}"/>
          </ac:picMkLst>
        </pc:picChg>
      </pc:sldChg>
      <pc:sldChg chg="addSp delSp modSp add del replId">
        <pc:chgData name="Huang, Richard" userId="S::rhuang320@gatech.edu::e04664da-28bc-421f-9bc6-043f3537a105" providerId="AD" clId="Web-{D27013B1-8A64-4434-90BE-AF8B335FDD35}" dt="2022-01-28T03:59:36.886" v="200"/>
        <pc:sldMkLst>
          <pc:docMk/>
          <pc:sldMk cId="1150009306" sldId="287"/>
        </pc:sldMkLst>
        <pc:spChg chg="del">
          <ac:chgData name="Huang, Richard" userId="S::rhuang320@gatech.edu::e04664da-28bc-421f-9bc6-043f3537a105" providerId="AD" clId="Web-{D27013B1-8A64-4434-90BE-AF8B335FDD35}" dt="2022-01-28T03:50:38.978" v="133"/>
          <ac:spMkLst>
            <pc:docMk/>
            <pc:sldMk cId="1150009306" sldId="287"/>
            <ac:spMk id="3" creationId="{9A221150-2C06-4B6B-8247-9DC970B98EB0}"/>
          </ac:spMkLst>
        </pc:spChg>
        <pc:spChg chg="add del mod">
          <ac:chgData name="Huang, Richard" userId="S::rhuang320@gatech.edu::e04664da-28bc-421f-9bc6-043f3537a105" providerId="AD" clId="Web-{D27013B1-8A64-4434-90BE-AF8B335FDD35}" dt="2022-01-28T03:52:35.107" v="148"/>
          <ac:spMkLst>
            <pc:docMk/>
            <pc:sldMk cId="1150009306" sldId="287"/>
            <ac:spMk id="5" creationId="{30F4B84E-2DA8-4D49-8C52-C974ED114274}"/>
          </ac:spMkLst>
        </pc:spChg>
        <pc:spChg chg="mod topLvl">
          <ac:chgData name="Huang, Richard" userId="S::rhuang320@gatech.edu::e04664da-28bc-421f-9bc6-043f3537a105" providerId="AD" clId="Web-{D27013B1-8A64-4434-90BE-AF8B335FDD35}" dt="2022-01-28T03:55:06.049" v="172"/>
          <ac:spMkLst>
            <pc:docMk/>
            <pc:sldMk cId="1150009306" sldId="287"/>
            <ac:spMk id="6" creationId="{496C22D6-0615-4877-BA5A-57D1795E756D}"/>
          </ac:spMkLst>
        </pc:spChg>
        <pc:spChg chg="mod topLvl">
          <ac:chgData name="Huang, Richard" userId="S::rhuang320@gatech.edu::e04664da-28bc-421f-9bc6-043f3537a105" providerId="AD" clId="Web-{D27013B1-8A64-4434-90BE-AF8B335FDD35}" dt="2022-01-28T03:55:06.065" v="173"/>
          <ac:spMkLst>
            <pc:docMk/>
            <pc:sldMk cId="1150009306" sldId="287"/>
            <ac:spMk id="7" creationId="{23526037-6F1A-4736-B34E-9A47F8FD45A1}"/>
          </ac:spMkLst>
        </pc:spChg>
        <pc:spChg chg="mod topLvl">
          <ac:chgData name="Huang, Richard" userId="S::rhuang320@gatech.edu::e04664da-28bc-421f-9bc6-043f3537a105" providerId="AD" clId="Web-{D27013B1-8A64-4434-90BE-AF8B335FDD35}" dt="2022-01-28T03:56:57.709" v="178" actId="20577"/>
          <ac:spMkLst>
            <pc:docMk/>
            <pc:sldMk cId="1150009306" sldId="287"/>
            <ac:spMk id="8" creationId="{CD6E5352-9F5D-42D5-8BA9-F53455F2A9D9}"/>
          </ac:spMkLst>
        </pc:spChg>
        <pc:spChg chg="mod topLvl">
          <ac:chgData name="Huang, Richard" userId="S::rhuang320@gatech.edu::e04664da-28bc-421f-9bc6-043f3537a105" providerId="AD" clId="Web-{D27013B1-8A64-4434-90BE-AF8B335FDD35}" dt="2022-01-28T03:56:59.381" v="179" actId="20577"/>
          <ac:spMkLst>
            <pc:docMk/>
            <pc:sldMk cId="1150009306" sldId="287"/>
            <ac:spMk id="10" creationId="{D250B166-851E-4C62-B467-E74921B0F016}"/>
          </ac:spMkLst>
        </pc:spChg>
        <pc:spChg chg="add mod">
          <ac:chgData name="Huang, Richard" userId="S::rhuang320@gatech.edu::e04664da-28bc-421f-9bc6-043f3537a105" providerId="AD" clId="Web-{D27013B1-8A64-4434-90BE-AF8B335FDD35}" dt="2022-01-28T03:55:11.362" v="174"/>
          <ac:spMkLst>
            <pc:docMk/>
            <pc:sldMk cId="1150009306" sldId="287"/>
            <ac:spMk id="12" creationId="{B1D80AA2-4F2C-4002-826F-7E4DCDDCF0B5}"/>
          </ac:spMkLst>
        </pc:spChg>
        <pc:spChg chg="add mod">
          <ac:chgData name="Huang, Richard" userId="S::rhuang320@gatech.edu::e04664da-28bc-421f-9bc6-043f3537a105" providerId="AD" clId="Web-{D27013B1-8A64-4434-90BE-AF8B335FDD35}" dt="2022-01-28T03:55:11.378" v="175"/>
          <ac:spMkLst>
            <pc:docMk/>
            <pc:sldMk cId="1150009306" sldId="287"/>
            <ac:spMk id="13" creationId="{7672EAD7-699C-421D-9416-4BCD552F8B1F}"/>
          </ac:spMkLst>
        </pc:spChg>
        <pc:spChg chg="add mod">
          <ac:chgData name="Huang, Richard" userId="S::rhuang320@gatech.edu::e04664da-28bc-421f-9bc6-043f3537a105" providerId="AD" clId="Web-{D27013B1-8A64-4434-90BE-AF8B335FDD35}" dt="2022-01-28T03:52:32.841" v="146" actId="1076"/>
          <ac:spMkLst>
            <pc:docMk/>
            <pc:sldMk cId="1150009306" sldId="287"/>
            <ac:spMk id="14" creationId="{922BB1D3-812D-4DF9-B29A-738219FF397D}"/>
          </ac:spMkLst>
        </pc:spChg>
        <pc:spChg chg="add mod">
          <ac:chgData name="Huang, Richard" userId="S::rhuang320@gatech.edu::e04664da-28bc-421f-9bc6-043f3537a105" providerId="AD" clId="Web-{D27013B1-8A64-4434-90BE-AF8B335FDD35}" dt="2022-01-28T03:52:32.841" v="147" actId="1076"/>
          <ac:spMkLst>
            <pc:docMk/>
            <pc:sldMk cId="1150009306" sldId="287"/>
            <ac:spMk id="15" creationId="{8B5109E8-0DF6-4ACF-BCC5-DB3AAFB8E31B}"/>
          </ac:spMkLst>
        </pc:spChg>
        <pc:spChg chg="add mod">
          <ac:chgData name="Huang, Richard" userId="S::rhuang320@gatech.edu::e04664da-28bc-421f-9bc6-043f3537a105" providerId="AD" clId="Web-{D27013B1-8A64-4434-90BE-AF8B335FDD35}" dt="2022-01-28T03:56:34.943" v="176"/>
          <ac:spMkLst>
            <pc:docMk/>
            <pc:sldMk cId="1150009306" sldId="287"/>
            <ac:spMk id="16" creationId="{1A4786A4-9C17-427F-91A0-BDDF871BA799}"/>
          </ac:spMkLst>
        </pc:spChg>
        <pc:spChg chg="add mod">
          <ac:chgData name="Huang, Richard" userId="S::rhuang320@gatech.edu::e04664da-28bc-421f-9bc6-043f3537a105" providerId="AD" clId="Web-{D27013B1-8A64-4434-90BE-AF8B335FDD35}" dt="2022-01-28T03:56:40.146" v="177"/>
          <ac:spMkLst>
            <pc:docMk/>
            <pc:sldMk cId="1150009306" sldId="287"/>
            <ac:spMk id="17" creationId="{75272A45-F37E-4F5B-BEA3-0291C11D7E11}"/>
          </ac:spMkLst>
        </pc:spChg>
        <pc:grpChg chg="add mod">
          <ac:chgData name="Huang, Richard" userId="S::rhuang320@gatech.edu::e04664da-28bc-421f-9bc6-043f3537a105" providerId="AD" clId="Web-{D27013B1-8A64-4434-90BE-AF8B335FDD35}" dt="2022-01-28T03:53:48.812" v="166" actId="1076"/>
          <ac:grpSpMkLst>
            <pc:docMk/>
            <pc:sldMk cId="1150009306" sldId="287"/>
            <ac:grpSpMk id="9" creationId="{E184A157-A2C7-4318-AA6B-23F543A7B4AD}"/>
          </ac:grpSpMkLst>
        </pc:grpChg>
        <pc:grpChg chg="del">
          <ac:chgData name="Huang, Richard" userId="S::rhuang320@gatech.edu::e04664da-28bc-421f-9bc6-043f3537a105" providerId="AD" clId="Web-{D27013B1-8A64-4434-90BE-AF8B335FDD35}" dt="2022-01-28T03:51:07.338" v="135"/>
          <ac:grpSpMkLst>
            <pc:docMk/>
            <pc:sldMk cId="1150009306" sldId="287"/>
            <ac:grpSpMk id="11" creationId="{F647A822-C14C-45BF-AEE5-2F1A731B54F5}"/>
          </ac:grpSpMkLst>
        </pc:grpChg>
        <pc:grpChg chg="add mod">
          <ac:chgData name="Huang, Richard" userId="S::rhuang320@gatech.edu::e04664da-28bc-421f-9bc6-043f3537a105" providerId="AD" clId="Web-{D27013B1-8A64-4434-90BE-AF8B335FDD35}" dt="2022-01-28T03:53:54.031" v="167" actId="1076"/>
          <ac:grpSpMkLst>
            <pc:docMk/>
            <pc:sldMk cId="1150009306" sldId="287"/>
            <ac:grpSpMk id="18" creationId="{DE87F4AF-2277-4269-8B95-EAC39D300B99}"/>
          </ac:grpSpMkLst>
        </pc:grpChg>
        <pc:grpChg chg="add mod">
          <ac:chgData name="Huang, Richard" userId="S::rhuang320@gatech.edu::e04664da-28bc-421f-9bc6-043f3537a105" providerId="AD" clId="Web-{D27013B1-8A64-4434-90BE-AF8B335FDD35}" dt="2022-01-28T03:53:57.922" v="168" actId="1076"/>
          <ac:grpSpMkLst>
            <pc:docMk/>
            <pc:sldMk cId="1150009306" sldId="287"/>
            <ac:grpSpMk id="19" creationId="{B32AD4A7-3D80-40BD-8DE2-47452D70E6C4}"/>
          </ac:grpSpMkLst>
        </pc:grpChg>
        <pc:grpChg chg="add mod">
          <ac:chgData name="Huang, Richard" userId="S::rhuang320@gatech.edu::e04664da-28bc-421f-9bc6-043f3537a105" providerId="AD" clId="Web-{D27013B1-8A64-4434-90BE-AF8B335FDD35}" dt="2022-01-28T03:54:00.782" v="169" actId="1076"/>
          <ac:grpSpMkLst>
            <pc:docMk/>
            <pc:sldMk cId="1150009306" sldId="287"/>
            <ac:grpSpMk id="20" creationId="{AEA86DF2-86E7-4EDE-AE9A-AE2D5C5F1C4A}"/>
          </ac:grpSpMkLst>
        </pc:grpChg>
        <pc:grpChg chg="add mod">
          <ac:chgData name="Huang, Richard" userId="S::rhuang320@gatech.edu::e04664da-28bc-421f-9bc6-043f3537a105" providerId="AD" clId="Web-{D27013B1-8A64-4434-90BE-AF8B335FDD35}" dt="2022-01-28T03:54:14.188" v="171" actId="1076"/>
          <ac:grpSpMkLst>
            <pc:docMk/>
            <pc:sldMk cId="1150009306" sldId="287"/>
            <ac:grpSpMk id="21" creationId="{33341909-77F2-490E-B8DC-01D92F213F5A}"/>
          </ac:grpSpMkLst>
        </pc:grpChg>
        <pc:grpChg chg="add del">
          <ac:chgData name="Huang, Richard" userId="S::rhuang320@gatech.edu::e04664da-28bc-421f-9bc6-043f3537a105" providerId="AD" clId="Web-{D27013B1-8A64-4434-90BE-AF8B335FDD35}" dt="2022-01-28T03:59:31.792" v="199"/>
          <ac:grpSpMkLst>
            <pc:docMk/>
            <pc:sldMk cId="1150009306" sldId="287"/>
            <ac:grpSpMk id="22" creationId="{AD31B8CD-2F10-4082-B6BF-E83ADDA818D6}"/>
          </ac:grpSpMkLst>
        </pc:grpChg>
      </pc:sldChg>
      <pc:sldChg chg="addSp delSp modSp add replId">
        <pc:chgData name="Huang, Richard" userId="S::rhuang320@gatech.edu::e04664da-28bc-421f-9bc6-043f3537a105" providerId="AD" clId="Web-{D27013B1-8A64-4434-90BE-AF8B335FDD35}" dt="2022-01-28T04:45:26.548" v="462" actId="1076"/>
        <pc:sldMkLst>
          <pc:docMk/>
          <pc:sldMk cId="2455070901" sldId="288"/>
        </pc:sldMkLst>
        <pc:spChg chg="mod">
          <ac:chgData name="Huang, Richard" userId="S::rhuang320@gatech.edu::e04664da-28bc-421f-9bc6-043f3537a105" providerId="AD" clId="Web-{D27013B1-8A64-4434-90BE-AF8B335FDD35}" dt="2022-01-28T04:27:56.492" v="383" actId="20577"/>
          <ac:spMkLst>
            <pc:docMk/>
            <pc:sldMk cId="2455070901" sldId="288"/>
            <ac:spMk id="2" creationId="{1C891FE5-E529-4C34-9973-4280DC558A6D}"/>
          </ac:spMkLst>
        </pc:spChg>
        <pc:spChg chg="add mod">
          <ac:chgData name="Huang, Richard" userId="S::rhuang320@gatech.edu::e04664da-28bc-421f-9bc6-043f3537a105" providerId="AD" clId="Web-{D27013B1-8A64-4434-90BE-AF8B335FDD35}" dt="2022-01-28T04:44:45.124" v="457" actId="20577"/>
          <ac:spMkLst>
            <pc:docMk/>
            <pc:sldMk cId="2455070901" sldId="288"/>
            <ac:spMk id="4" creationId="{B2EF8413-8B98-430A-A0CE-C6EB60DE57C2}"/>
          </ac:spMkLst>
        </pc:spChg>
        <pc:spChg chg="del">
          <ac:chgData name="Huang, Richard" userId="S::rhuang320@gatech.edu::e04664da-28bc-421f-9bc6-043f3537a105" providerId="AD" clId="Web-{D27013B1-8A64-4434-90BE-AF8B335FDD35}" dt="2022-01-28T04:28:11.649" v="386"/>
          <ac:spMkLst>
            <pc:docMk/>
            <pc:sldMk cId="2455070901" sldId="288"/>
            <ac:spMk id="6" creationId="{9EBC6ABA-3F70-4AED-A4B9-19CC5C868CB2}"/>
          </ac:spMkLst>
        </pc:spChg>
        <pc:picChg chg="del">
          <ac:chgData name="Huang, Richard" userId="S::rhuang320@gatech.edu::e04664da-28bc-421f-9bc6-043f3537a105" providerId="AD" clId="Web-{D27013B1-8A64-4434-90BE-AF8B335FDD35}" dt="2022-01-28T04:28:01.133" v="385"/>
          <ac:picMkLst>
            <pc:docMk/>
            <pc:sldMk cId="2455070901" sldId="288"/>
            <ac:picMk id="3" creationId="{1EA7492C-C3F5-41FE-89C4-280B20C99F48}"/>
          </ac:picMkLst>
        </pc:picChg>
        <pc:picChg chg="add mod">
          <ac:chgData name="Huang, Richard" userId="S::rhuang320@gatech.edu::e04664da-28bc-421f-9bc6-043f3537a105" providerId="AD" clId="Web-{D27013B1-8A64-4434-90BE-AF8B335FDD35}" dt="2022-01-28T04:45:26.548" v="462" actId="1076"/>
          <ac:picMkLst>
            <pc:docMk/>
            <pc:sldMk cId="2455070901" sldId="288"/>
            <ac:picMk id="5" creationId="{6272C120-E944-4544-B829-8E5BE62E92F2}"/>
          </ac:picMkLst>
        </pc:picChg>
        <pc:picChg chg="del">
          <ac:chgData name="Huang, Richard" userId="S::rhuang320@gatech.edu::e04664da-28bc-421f-9bc6-043f3537a105" providerId="AD" clId="Web-{D27013B1-8A64-4434-90BE-AF8B335FDD35}" dt="2022-01-28T04:28:01.133" v="384"/>
          <ac:picMkLst>
            <pc:docMk/>
            <pc:sldMk cId="2455070901" sldId="288"/>
            <ac:picMk id="7" creationId="{830D1E7A-E2B2-40BE-AAFC-D0372B7C68D8}"/>
          </ac:picMkLst>
        </pc:picChg>
      </pc:sldChg>
    </pc:docChg>
  </pc:docChgLst>
  <pc:docChgLst>
    <pc:chgData name="Baddam, Seema" userId="S::sbaddam8@gatech.edu::4e9c68b8-7428-4d2c-a51e-a1a53134f6ac" providerId="AD" clId="Web-{F5763694-D3C0-413E-97F2-8F09CC10D25F}"/>
    <pc:docChg chg="addSld modSld">
      <pc:chgData name="Baddam, Seema" userId="S::sbaddam8@gatech.edu::4e9c68b8-7428-4d2c-a51e-a1a53134f6ac" providerId="AD" clId="Web-{F5763694-D3C0-413E-97F2-8F09CC10D25F}" dt="2022-01-28T13:54:05.247" v="246" actId="20577"/>
      <pc:docMkLst>
        <pc:docMk/>
      </pc:docMkLst>
      <pc:sldChg chg="modSp">
        <pc:chgData name="Baddam, Seema" userId="S::sbaddam8@gatech.edu::4e9c68b8-7428-4d2c-a51e-a1a53134f6ac" providerId="AD" clId="Web-{F5763694-D3C0-413E-97F2-8F09CC10D25F}" dt="2022-01-28T13:41:41.557" v="130" actId="20577"/>
        <pc:sldMkLst>
          <pc:docMk/>
          <pc:sldMk cId="559618807" sldId="279"/>
        </pc:sldMkLst>
        <pc:spChg chg="mod">
          <ac:chgData name="Baddam, Seema" userId="S::sbaddam8@gatech.edu::4e9c68b8-7428-4d2c-a51e-a1a53134f6ac" providerId="AD" clId="Web-{F5763694-D3C0-413E-97F2-8F09CC10D25F}" dt="2022-01-28T13:41:41.557" v="130" actId="20577"/>
          <ac:spMkLst>
            <pc:docMk/>
            <pc:sldMk cId="559618807" sldId="279"/>
            <ac:spMk id="3" creationId="{75C8471C-3161-4A6C-A289-67D6B3C7EECB}"/>
          </ac:spMkLst>
        </pc:spChg>
      </pc:sldChg>
      <pc:sldChg chg="addSp modSp">
        <pc:chgData name="Baddam, Seema" userId="S::sbaddam8@gatech.edu::4e9c68b8-7428-4d2c-a51e-a1a53134f6ac" providerId="AD" clId="Web-{F5763694-D3C0-413E-97F2-8F09CC10D25F}" dt="2022-01-28T13:54:05.247" v="246" actId="20577"/>
        <pc:sldMkLst>
          <pc:docMk/>
          <pc:sldMk cId="1616411186" sldId="281"/>
        </pc:sldMkLst>
        <pc:spChg chg="mod">
          <ac:chgData name="Baddam, Seema" userId="S::sbaddam8@gatech.edu::4e9c68b8-7428-4d2c-a51e-a1a53134f6ac" providerId="AD" clId="Web-{F5763694-D3C0-413E-97F2-8F09CC10D25F}" dt="2022-01-28T13:48:31.833" v="182" actId="20577"/>
          <ac:spMkLst>
            <pc:docMk/>
            <pc:sldMk cId="1616411186" sldId="281"/>
            <ac:spMk id="2" creationId="{0020604E-B219-4854-AE11-66291ABCBCDC}"/>
          </ac:spMkLst>
        </pc:spChg>
        <pc:spChg chg="mod">
          <ac:chgData name="Baddam, Seema" userId="S::sbaddam8@gatech.edu::4e9c68b8-7428-4d2c-a51e-a1a53134f6ac" providerId="AD" clId="Web-{F5763694-D3C0-413E-97F2-8F09CC10D25F}" dt="2022-01-28T13:54:05.247" v="246" actId="20577"/>
          <ac:spMkLst>
            <pc:docMk/>
            <pc:sldMk cId="1616411186" sldId="281"/>
            <ac:spMk id="3" creationId="{75C8471C-3161-4A6C-A289-67D6B3C7EECB}"/>
          </ac:spMkLst>
        </pc:spChg>
        <pc:picChg chg="add mod">
          <ac:chgData name="Baddam, Seema" userId="S::sbaddam8@gatech.edu::4e9c68b8-7428-4d2c-a51e-a1a53134f6ac" providerId="AD" clId="Web-{F5763694-D3C0-413E-97F2-8F09CC10D25F}" dt="2022-01-28T13:51:57.291" v="220" actId="1076"/>
          <ac:picMkLst>
            <pc:docMk/>
            <pc:sldMk cId="1616411186" sldId="281"/>
            <ac:picMk id="4" creationId="{3B6F937A-200D-4E1B-B1D6-7E4DF6239B52}"/>
          </ac:picMkLst>
        </pc:picChg>
      </pc:sldChg>
      <pc:sldChg chg="modSp">
        <pc:chgData name="Baddam, Seema" userId="S::sbaddam8@gatech.edu::4e9c68b8-7428-4d2c-a51e-a1a53134f6ac" providerId="AD" clId="Web-{F5763694-D3C0-413E-97F2-8F09CC10D25F}" dt="2022-01-28T13:28:15.083" v="40" actId="20577"/>
        <pc:sldMkLst>
          <pc:docMk/>
          <pc:sldMk cId="411136859" sldId="284"/>
        </pc:sldMkLst>
        <pc:spChg chg="mod">
          <ac:chgData name="Baddam, Seema" userId="S::sbaddam8@gatech.edu::4e9c68b8-7428-4d2c-a51e-a1a53134f6ac" providerId="AD" clId="Web-{F5763694-D3C0-413E-97F2-8F09CC10D25F}" dt="2022-01-28T13:28:15.083" v="40" actId="20577"/>
          <ac:spMkLst>
            <pc:docMk/>
            <pc:sldMk cId="411136859" sldId="284"/>
            <ac:spMk id="3" creationId="{C9E8500E-4267-4258-981B-32CC6919606B}"/>
          </ac:spMkLst>
        </pc:spChg>
      </pc:sldChg>
      <pc:sldChg chg="modSp new">
        <pc:chgData name="Baddam, Seema" userId="S::sbaddam8@gatech.edu::4e9c68b8-7428-4d2c-a51e-a1a53134f6ac" providerId="AD" clId="Web-{F5763694-D3C0-413E-97F2-8F09CC10D25F}" dt="2022-01-28T13:45:19.750" v="147" actId="20577"/>
        <pc:sldMkLst>
          <pc:docMk/>
          <pc:sldMk cId="948693440" sldId="289"/>
        </pc:sldMkLst>
        <pc:spChg chg="mod">
          <ac:chgData name="Baddam, Seema" userId="S::sbaddam8@gatech.edu::4e9c68b8-7428-4d2c-a51e-a1a53134f6ac" providerId="AD" clId="Web-{F5763694-D3C0-413E-97F2-8F09CC10D25F}" dt="2022-01-28T13:44:20.123" v="139" actId="20577"/>
          <ac:spMkLst>
            <pc:docMk/>
            <pc:sldMk cId="948693440" sldId="289"/>
            <ac:spMk id="2" creationId="{D5449F3D-A273-464D-8DF5-C19CE35F8AF3}"/>
          </ac:spMkLst>
        </pc:spChg>
        <pc:spChg chg="mod">
          <ac:chgData name="Baddam, Seema" userId="S::sbaddam8@gatech.edu::4e9c68b8-7428-4d2c-a51e-a1a53134f6ac" providerId="AD" clId="Web-{F5763694-D3C0-413E-97F2-8F09CC10D25F}" dt="2022-01-28T13:45:19.750" v="147" actId="20577"/>
          <ac:spMkLst>
            <pc:docMk/>
            <pc:sldMk cId="948693440" sldId="289"/>
            <ac:spMk id="3" creationId="{2A4D93DA-18E7-4D48-A02C-8599B61598D6}"/>
          </ac:spMkLst>
        </pc:spChg>
      </pc:sldChg>
    </pc:docChg>
  </pc:docChgLst>
  <pc:docChgLst>
    <pc:chgData name="Baddam, Seema" userId="S::sbaddam8@gatech.edu::4e9c68b8-7428-4d2c-a51e-a1a53134f6ac" providerId="AD" clId="Web-{561E8CAC-C188-435D-8DCD-3E28219BF42D}"/>
    <pc:docChg chg="modSld">
      <pc:chgData name="Baddam, Seema" userId="S::sbaddam8@gatech.edu::4e9c68b8-7428-4d2c-a51e-a1a53134f6ac" providerId="AD" clId="Web-{561E8CAC-C188-435D-8DCD-3E28219BF42D}" dt="2022-01-31T22:38:40.555" v="28" actId="1076"/>
      <pc:docMkLst>
        <pc:docMk/>
      </pc:docMkLst>
      <pc:sldChg chg="modSp">
        <pc:chgData name="Baddam, Seema" userId="S::sbaddam8@gatech.edu::4e9c68b8-7428-4d2c-a51e-a1a53134f6ac" providerId="AD" clId="Web-{561E8CAC-C188-435D-8DCD-3E28219BF42D}" dt="2022-01-31T22:31:30.323" v="1" actId="20577"/>
        <pc:sldMkLst>
          <pc:docMk/>
          <pc:sldMk cId="2901482341" sldId="257"/>
        </pc:sldMkLst>
        <pc:spChg chg="mod">
          <ac:chgData name="Baddam, Seema" userId="S::sbaddam8@gatech.edu::4e9c68b8-7428-4d2c-a51e-a1a53134f6ac" providerId="AD" clId="Web-{561E8CAC-C188-435D-8DCD-3E28219BF42D}" dt="2022-01-31T22:31:30.323" v="1" actId="20577"/>
          <ac:spMkLst>
            <pc:docMk/>
            <pc:sldMk cId="2901482341" sldId="257"/>
            <ac:spMk id="3" creationId="{866479BE-8E84-4F4B-86AF-2724DD98C638}"/>
          </ac:spMkLst>
        </pc:spChg>
      </pc:sldChg>
      <pc:sldChg chg="addSp modSp">
        <pc:chgData name="Baddam, Seema" userId="S::sbaddam8@gatech.edu::4e9c68b8-7428-4d2c-a51e-a1a53134f6ac" providerId="AD" clId="Web-{561E8CAC-C188-435D-8DCD-3E28219BF42D}" dt="2022-01-31T22:38:40.555" v="28" actId="1076"/>
        <pc:sldMkLst>
          <pc:docMk/>
          <pc:sldMk cId="948693440" sldId="289"/>
        </pc:sldMkLst>
        <pc:spChg chg="add mod">
          <ac:chgData name="Baddam, Seema" userId="S::sbaddam8@gatech.edu::4e9c68b8-7428-4d2c-a51e-a1a53134f6ac" providerId="AD" clId="Web-{561E8CAC-C188-435D-8DCD-3E28219BF42D}" dt="2022-01-31T22:38:40.555" v="28" actId="1076"/>
          <ac:spMkLst>
            <pc:docMk/>
            <pc:sldMk cId="948693440" sldId="289"/>
            <ac:spMk id="6" creationId="{BB9841E4-EFB4-499A-BBAC-28B78B9B0BF1}"/>
          </ac:spMkLst>
        </pc:spChg>
        <pc:cxnChg chg="add mod">
          <ac:chgData name="Baddam, Seema" userId="S::sbaddam8@gatech.edu::4e9c68b8-7428-4d2c-a51e-a1a53134f6ac" providerId="AD" clId="Web-{561E8CAC-C188-435D-8DCD-3E28219BF42D}" dt="2022-01-31T22:37:25.162" v="8"/>
          <ac:cxnSpMkLst>
            <pc:docMk/>
            <pc:sldMk cId="948693440" sldId="289"/>
            <ac:cxnSpMk id="5" creationId="{966FB1E5-1070-4D35-9FD9-9FB32EE0AF79}"/>
          </ac:cxnSpMkLst>
        </pc:cxnChg>
      </pc:sldChg>
    </pc:docChg>
  </pc:docChgLst>
  <pc:docChgLst>
    <pc:chgData name="Baddam, Seema" userId="S::sbaddam8@gatech.edu::4e9c68b8-7428-4d2c-a51e-a1a53134f6ac" providerId="AD" clId="Web-{98D2431F-14FD-41A3-AA87-2568759E6C91}"/>
    <pc:docChg chg="modSld sldOrd">
      <pc:chgData name="Baddam, Seema" userId="S::sbaddam8@gatech.edu::4e9c68b8-7428-4d2c-a51e-a1a53134f6ac" providerId="AD" clId="Web-{98D2431F-14FD-41A3-AA87-2568759E6C91}" dt="2022-02-01T22:34:01.285" v="118"/>
      <pc:docMkLst>
        <pc:docMk/>
      </pc:docMkLst>
      <pc:sldChg chg="addSp modSp">
        <pc:chgData name="Baddam, Seema" userId="S::sbaddam8@gatech.edu::4e9c68b8-7428-4d2c-a51e-a1a53134f6ac" providerId="AD" clId="Web-{98D2431F-14FD-41A3-AA87-2568759E6C91}" dt="2022-02-01T22:26:44.585" v="115" actId="1076"/>
        <pc:sldMkLst>
          <pc:docMk/>
          <pc:sldMk cId="3564116883" sldId="260"/>
        </pc:sldMkLst>
        <pc:spChg chg="add mod">
          <ac:chgData name="Baddam, Seema" userId="S::sbaddam8@gatech.edu::4e9c68b8-7428-4d2c-a51e-a1a53134f6ac" providerId="AD" clId="Web-{98D2431F-14FD-41A3-AA87-2568759E6C91}" dt="2022-02-01T22:26:44.585" v="115" actId="1076"/>
          <ac:spMkLst>
            <pc:docMk/>
            <pc:sldMk cId="3564116883" sldId="260"/>
            <ac:spMk id="4" creationId="{26653C40-61D7-401E-9581-DEBF1ED5079D}"/>
          </ac:spMkLst>
        </pc:spChg>
      </pc:sldChg>
      <pc:sldChg chg="mod ord modShow">
        <pc:chgData name="Baddam, Seema" userId="S::sbaddam8@gatech.edu::4e9c68b8-7428-4d2c-a51e-a1a53134f6ac" providerId="AD" clId="Web-{98D2431F-14FD-41A3-AA87-2568759E6C91}" dt="2022-02-01T22:12:42.546" v="8"/>
        <pc:sldMkLst>
          <pc:docMk/>
          <pc:sldMk cId="2738794283" sldId="280"/>
        </pc:sldMkLst>
      </pc:sldChg>
      <pc:sldChg chg="modSp">
        <pc:chgData name="Baddam, Seema" userId="S::sbaddam8@gatech.edu::4e9c68b8-7428-4d2c-a51e-a1a53134f6ac" providerId="AD" clId="Web-{98D2431F-14FD-41A3-AA87-2568759E6C91}" dt="2022-02-01T21:52:39.435" v="4" actId="20577"/>
        <pc:sldMkLst>
          <pc:docMk/>
          <pc:sldMk cId="657249569" sldId="296"/>
        </pc:sldMkLst>
        <pc:spChg chg="mod">
          <ac:chgData name="Baddam, Seema" userId="S::sbaddam8@gatech.edu::4e9c68b8-7428-4d2c-a51e-a1a53134f6ac" providerId="AD" clId="Web-{98D2431F-14FD-41A3-AA87-2568759E6C91}" dt="2022-02-01T21:52:39.435" v="4" actId="20577"/>
          <ac:spMkLst>
            <pc:docMk/>
            <pc:sldMk cId="657249569" sldId="296"/>
            <ac:spMk id="3" creationId="{75C8471C-3161-4A6C-A289-67D6B3C7EECB}"/>
          </ac:spMkLst>
        </pc:spChg>
      </pc:sldChg>
      <pc:sldChg chg="ord">
        <pc:chgData name="Baddam, Seema" userId="S::sbaddam8@gatech.edu::4e9c68b8-7428-4d2c-a51e-a1a53134f6ac" providerId="AD" clId="Web-{98D2431F-14FD-41A3-AA87-2568759E6C91}" dt="2022-02-01T22:29:05.339" v="117"/>
        <pc:sldMkLst>
          <pc:docMk/>
          <pc:sldMk cId="1256830655" sldId="300"/>
        </pc:sldMkLst>
      </pc:sldChg>
      <pc:sldChg chg="modSp">
        <pc:chgData name="Baddam, Seema" userId="S::sbaddam8@gatech.edu::4e9c68b8-7428-4d2c-a51e-a1a53134f6ac" providerId="AD" clId="Web-{98D2431F-14FD-41A3-AA87-2568759E6C91}" dt="2022-02-01T21:48:42.725" v="1"/>
        <pc:sldMkLst>
          <pc:docMk/>
          <pc:sldMk cId="209284869" sldId="302"/>
        </pc:sldMkLst>
        <pc:graphicFrameChg chg="mod modGraphic">
          <ac:chgData name="Baddam, Seema" userId="S::sbaddam8@gatech.edu::4e9c68b8-7428-4d2c-a51e-a1a53134f6ac" providerId="AD" clId="Web-{98D2431F-14FD-41A3-AA87-2568759E6C91}" dt="2022-02-01T21:48:42.725" v="1"/>
          <ac:graphicFrameMkLst>
            <pc:docMk/>
            <pc:sldMk cId="209284869" sldId="302"/>
            <ac:graphicFrameMk id="10" creationId="{F57E1238-BF9C-9E49-98EE-4B01D717DC45}"/>
          </ac:graphicFrameMkLst>
        </pc:graphicFrameChg>
      </pc:sldChg>
      <pc:sldChg chg="delSp">
        <pc:chgData name="Baddam, Seema" userId="S::sbaddam8@gatech.edu::4e9c68b8-7428-4d2c-a51e-a1a53134f6ac" providerId="AD" clId="Web-{98D2431F-14FD-41A3-AA87-2568759E6C91}" dt="2022-02-01T22:34:01.285" v="118"/>
        <pc:sldMkLst>
          <pc:docMk/>
          <pc:sldMk cId="3526813960" sldId="303"/>
        </pc:sldMkLst>
        <pc:spChg chg="del">
          <ac:chgData name="Baddam, Seema" userId="S::sbaddam8@gatech.edu::4e9c68b8-7428-4d2c-a51e-a1a53134f6ac" providerId="AD" clId="Web-{98D2431F-14FD-41A3-AA87-2568759E6C91}" dt="2022-02-01T22:34:01.285" v="118"/>
          <ac:spMkLst>
            <pc:docMk/>
            <pc:sldMk cId="3526813960" sldId="303"/>
            <ac:spMk id="3" creationId="{11C01969-7431-F14A-9307-B755D4DB1CC3}"/>
          </ac:spMkLst>
        </pc:spChg>
      </pc:sldChg>
    </pc:docChg>
  </pc:docChgLst>
  <pc:docChgLst>
    <pc:chgData name="Huang, Richard" userId="S::rhuang320@gatech.edu::e04664da-28bc-421f-9bc6-043f3537a105" providerId="AD" clId="Web-{6D96A2C0-DC24-4094-A67E-6CF3F37BB602}"/>
    <pc:docChg chg="modSld">
      <pc:chgData name="Huang, Richard" userId="S::rhuang320@gatech.edu::e04664da-28bc-421f-9bc6-043f3537a105" providerId="AD" clId="Web-{6D96A2C0-DC24-4094-A67E-6CF3F37BB602}" dt="2022-02-01T05:05:58.585" v="118"/>
      <pc:docMkLst>
        <pc:docMk/>
      </pc:docMkLst>
      <pc:sldChg chg="modNotes">
        <pc:chgData name="Huang, Richard" userId="S::rhuang320@gatech.edu::e04664da-28bc-421f-9bc6-043f3537a105" providerId="AD" clId="Web-{6D96A2C0-DC24-4094-A67E-6CF3F37BB602}" dt="2022-02-01T04:56:24.446" v="3"/>
        <pc:sldMkLst>
          <pc:docMk/>
          <pc:sldMk cId="1616411186" sldId="281"/>
        </pc:sldMkLst>
      </pc:sldChg>
      <pc:sldChg chg="modNotes">
        <pc:chgData name="Huang, Richard" userId="S::rhuang320@gatech.edu::e04664da-28bc-421f-9bc6-043f3537a105" providerId="AD" clId="Web-{6D96A2C0-DC24-4094-A67E-6CF3F37BB602}" dt="2022-02-01T05:05:58.585" v="118"/>
        <pc:sldMkLst>
          <pc:docMk/>
          <pc:sldMk cId="2727824739" sldId="285"/>
        </pc:sldMkLst>
      </pc:sldChg>
      <pc:sldChg chg="modNotes">
        <pc:chgData name="Huang, Richard" userId="S::rhuang320@gatech.edu::e04664da-28bc-421f-9bc6-043f3537a105" providerId="AD" clId="Web-{6D96A2C0-DC24-4094-A67E-6CF3F37BB602}" dt="2022-02-01T05:02:58.175" v="86"/>
        <pc:sldMkLst>
          <pc:docMk/>
          <pc:sldMk cId="948693440" sldId="289"/>
        </pc:sldMkLst>
      </pc:sldChg>
      <pc:sldChg chg="modSp modNotes">
        <pc:chgData name="Huang, Richard" userId="S::rhuang320@gatech.edu::e04664da-28bc-421f-9bc6-043f3537a105" providerId="AD" clId="Web-{6D96A2C0-DC24-4094-A67E-6CF3F37BB602}" dt="2022-02-01T05:03:10.128" v="90"/>
        <pc:sldMkLst>
          <pc:docMk/>
          <pc:sldMk cId="3345652213" sldId="295"/>
        </pc:sldMkLst>
        <pc:spChg chg="mod">
          <ac:chgData name="Huang, Richard" userId="S::rhuang320@gatech.edu::e04664da-28bc-421f-9bc6-043f3537a105" providerId="AD" clId="Web-{6D96A2C0-DC24-4094-A67E-6CF3F37BB602}" dt="2022-02-01T04:59:28.184" v="7" actId="20577"/>
          <ac:spMkLst>
            <pc:docMk/>
            <pc:sldMk cId="3345652213" sldId="295"/>
            <ac:spMk id="3" creationId="{C9E8500E-4267-4258-981B-32CC6919606B}"/>
          </ac:spMkLst>
        </pc:spChg>
      </pc:sldChg>
    </pc:docChg>
  </pc:docChgLst>
  <pc:docChgLst>
    <pc:chgData name="Baddam, Seema" userId="4e9c68b8-7428-4d2c-a51e-a1a53134f6ac" providerId="ADAL" clId="{E7A89934-44CC-AF41-9EB4-0E854478A3E2}"/>
    <pc:docChg chg="undo custSel addSld delSld modSld sldOrd modMainMaster">
      <pc:chgData name="Baddam, Seema" userId="4e9c68b8-7428-4d2c-a51e-a1a53134f6ac" providerId="ADAL" clId="{E7A89934-44CC-AF41-9EB4-0E854478A3E2}" dt="2022-02-02T01:09:57.428" v="1962" actId="207"/>
      <pc:docMkLst>
        <pc:docMk/>
      </pc:docMkLst>
      <pc:sldChg chg="setBg">
        <pc:chgData name="Baddam, Seema" userId="4e9c68b8-7428-4d2c-a51e-a1a53134f6ac" providerId="ADAL" clId="{E7A89934-44CC-AF41-9EB4-0E854478A3E2}" dt="2022-02-02T00:48:40.673" v="1906"/>
        <pc:sldMkLst>
          <pc:docMk/>
          <pc:sldMk cId="109857222" sldId="256"/>
        </pc:sldMkLst>
      </pc:sldChg>
      <pc:sldChg chg="modNotesTx">
        <pc:chgData name="Baddam, Seema" userId="4e9c68b8-7428-4d2c-a51e-a1a53134f6ac" providerId="ADAL" clId="{E7A89934-44CC-AF41-9EB4-0E854478A3E2}" dt="2022-02-01T15:50:25.056" v="22" actId="20577"/>
        <pc:sldMkLst>
          <pc:docMk/>
          <pc:sldMk cId="3564116883" sldId="260"/>
        </pc:sldMkLst>
      </pc:sldChg>
      <pc:sldChg chg="modNotesTx">
        <pc:chgData name="Baddam, Seema" userId="4e9c68b8-7428-4d2c-a51e-a1a53134f6ac" providerId="ADAL" clId="{E7A89934-44CC-AF41-9EB4-0E854478A3E2}" dt="2022-02-01T15:50:30.826" v="23" actId="20577"/>
        <pc:sldMkLst>
          <pc:docMk/>
          <pc:sldMk cId="559618807" sldId="279"/>
        </pc:sldMkLst>
      </pc:sldChg>
      <pc:sldChg chg="modSp mod">
        <pc:chgData name="Baddam, Seema" userId="4e9c68b8-7428-4d2c-a51e-a1a53134f6ac" providerId="ADAL" clId="{E7A89934-44CC-AF41-9EB4-0E854478A3E2}" dt="2022-02-01T16:15:26.830" v="74" actId="14100"/>
        <pc:sldMkLst>
          <pc:docMk/>
          <pc:sldMk cId="1616411186" sldId="281"/>
        </pc:sldMkLst>
        <pc:spChg chg="mod">
          <ac:chgData name="Baddam, Seema" userId="4e9c68b8-7428-4d2c-a51e-a1a53134f6ac" providerId="ADAL" clId="{E7A89934-44CC-AF41-9EB4-0E854478A3E2}" dt="2022-02-01T16:15:22.468" v="73" actId="20577"/>
          <ac:spMkLst>
            <pc:docMk/>
            <pc:sldMk cId="1616411186" sldId="281"/>
            <ac:spMk id="3" creationId="{75C8471C-3161-4A6C-A289-67D6B3C7EECB}"/>
          </ac:spMkLst>
        </pc:spChg>
        <pc:graphicFrameChg chg="mod modGraphic">
          <ac:chgData name="Baddam, Seema" userId="4e9c68b8-7428-4d2c-a51e-a1a53134f6ac" providerId="ADAL" clId="{E7A89934-44CC-AF41-9EB4-0E854478A3E2}" dt="2022-02-01T16:15:26.830" v="74" actId="14100"/>
          <ac:graphicFrameMkLst>
            <pc:docMk/>
            <pc:sldMk cId="1616411186" sldId="281"/>
            <ac:graphicFrameMk id="6" creationId="{34FDF99C-85D7-4885-94E2-E23161F56135}"/>
          </ac:graphicFrameMkLst>
        </pc:graphicFrameChg>
      </pc:sldChg>
      <pc:sldChg chg="modSp mod">
        <pc:chgData name="Baddam, Seema" userId="4e9c68b8-7428-4d2c-a51e-a1a53134f6ac" providerId="ADAL" clId="{E7A89934-44CC-AF41-9EB4-0E854478A3E2}" dt="2022-02-02T00:54:49.767" v="1924" actId="207"/>
        <pc:sldMkLst>
          <pc:docMk/>
          <pc:sldMk cId="3507088286" sldId="286"/>
        </pc:sldMkLst>
        <pc:spChg chg="mod">
          <ac:chgData name="Baddam, Seema" userId="4e9c68b8-7428-4d2c-a51e-a1a53134f6ac" providerId="ADAL" clId="{E7A89934-44CC-AF41-9EB4-0E854478A3E2}" dt="2022-02-02T00:54:49.767" v="1924" actId="207"/>
          <ac:spMkLst>
            <pc:docMk/>
            <pc:sldMk cId="3507088286" sldId="286"/>
            <ac:spMk id="33" creationId="{398E9452-29E2-4CEB-A4FA-F22132BEE078}"/>
          </ac:spMkLst>
        </pc:spChg>
        <pc:spChg chg="mod">
          <ac:chgData name="Baddam, Seema" userId="4e9c68b8-7428-4d2c-a51e-a1a53134f6ac" providerId="ADAL" clId="{E7A89934-44CC-AF41-9EB4-0E854478A3E2}" dt="2022-02-02T00:54:20.840" v="1920" actId="207"/>
          <ac:spMkLst>
            <pc:docMk/>
            <pc:sldMk cId="3507088286" sldId="286"/>
            <ac:spMk id="35" creationId="{39900658-99DD-403A-BAC2-A3DD43D36A64}"/>
          </ac:spMkLst>
        </pc:spChg>
      </pc:sldChg>
      <pc:sldChg chg="modSp mod">
        <pc:chgData name="Baddam, Seema" userId="4e9c68b8-7428-4d2c-a51e-a1a53134f6ac" providerId="ADAL" clId="{E7A89934-44CC-AF41-9EB4-0E854478A3E2}" dt="2022-02-02T00:55:06.168" v="1925" actId="207"/>
        <pc:sldMkLst>
          <pc:docMk/>
          <pc:sldMk cId="2455070901" sldId="288"/>
        </pc:sldMkLst>
        <pc:spChg chg="mod">
          <ac:chgData name="Baddam, Seema" userId="4e9c68b8-7428-4d2c-a51e-a1a53134f6ac" providerId="ADAL" clId="{E7A89934-44CC-AF41-9EB4-0E854478A3E2}" dt="2022-02-02T00:55:06.168" v="1925" actId="207"/>
          <ac:spMkLst>
            <pc:docMk/>
            <pc:sldMk cId="2455070901" sldId="288"/>
            <ac:spMk id="4" creationId="{B2EF8413-8B98-430A-A0CE-C6EB60DE57C2}"/>
          </ac:spMkLst>
        </pc:spChg>
      </pc:sldChg>
      <pc:sldChg chg="delSp modSp mod modNotesTx">
        <pc:chgData name="Baddam, Seema" userId="4e9c68b8-7428-4d2c-a51e-a1a53134f6ac" providerId="ADAL" clId="{E7A89934-44CC-AF41-9EB4-0E854478A3E2}" dt="2022-02-02T00:31:37.426" v="1892" actId="20577"/>
        <pc:sldMkLst>
          <pc:docMk/>
          <pc:sldMk cId="948693440" sldId="289"/>
        </pc:sldMkLst>
        <pc:spChg chg="mod">
          <ac:chgData name="Baddam, Seema" userId="4e9c68b8-7428-4d2c-a51e-a1a53134f6ac" providerId="ADAL" clId="{E7A89934-44CC-AF41-9EB4-0E854478A3E2}" dt="2022-02-02T00:31:37.426" v="1892" actId="20577"/>
          <ac:spMkLst>
            <pc:docMk/>
            <pc:sldMk cId="948693440" sldId="289"/>
            <ac:spMk id="3" creationId="{2A4D93DA-18E7-4D48-A02C-8599B61598D6}"/>
          </ac:spMkLst>
        </pc:spChg>
        <pc:spChg chg="del mod">
          <ac:chgData name="Baddam, Seema" userId="4e9c68b8-7428-4d2c-a51e-a1a53134f6ac" providerId="ADAL" clId="{E7A89934-44CC-AF41-9EB4-0E854478A3E2}" dt="2022-02-01T15:53:37.877" v="30" actId="478"/>
          <ac:spMkLst>
            <pc:docMk/>
            <pc:sldMk cId="948693440" sldId="289"/>
            <ac:spMk id="6" creationId="{BB9841E4-EFB4-499A-BBAC-28B78B9B0BF1}"/>
          </ac:spMkLst>
        </pc:spChg>
        <pc:picChg chg="del">
          <ac:chgData name="Baddam, Seema" userId="4e9c68b8-7428-4d2c-a51e-a1a53134f6ac" providerId="ADAL" clId="{E7A89934-44CC-AF41-9EB4-0E854478A3E2}" dt="2022-02-01T16:06:17.983" v="32" actId="478"/>
          <ac:picMkLst>
            <pc:docMk/>
            <pc:sldMk cId="948693440" sldId="289"/>
            <ac:picMk id="4" creationId="{990F136D-4A3C-4958-836D-ABB0FECEF129}"/>
          </ac:picMkLst>
        </pc:picChg>
        <pc:cxnChg chg="del">
          <ac:chgData name="Baddam, Seema" userId="4e9c68b8-7428-4d2c-a51e-a1a53134f6ac" providerId="ADAL" clId="{E7A89934-44CC-AF41-9EB4-0E854478A3E2}" dt="2022-02-01T15:53:40.346" v="31" actId="478"/>
          <ac:cxnSpMkLst>
            <pc:docMk/>
            <pc:sldMk cId="948693440" sldId="289"/>
            <ac:cxnSpMk id="5" creationId="{966FB1E5-1070-4D35-9FD9-9FB32EE0AF79}"/>
          </ac:cxnSpMkLst>
        </pc:cxnChg>
      </pc:sldChg>
      <pc:sldChg chg="modSp mod modNotesTx">
        <pc:chgData name="Baddam, Seema" userId="4e9c68b8-7428-4d2c-a51e-a1a53134f6ac" providerId="ADAL" clId="{E7A89934-44CC-AF41-9EB4-0E854478A3E2}" dt="2022-02-02T01:04:16.789" v="1957" actId="20577"/>
        <pc:sldMkLst>
          <pc:docMk/>
          <pc:sldMk cId="2005291967" sldId="290"/>
        </pc:sldMkLst>
        <pc:spChg chg="mod">
          <ac:chgData name="Baddam, Seema" userId="4e9c68b8-7428-4d2c-a51e-a1a53134f6ac" providerId="ADAL" clId="{E7A89934-44CC-AF41-9EB4-0E854478A3E2}" dt="2022-02-02T01:04:16.789" v="1957" actId="20577"/>
          <ac:spMkLst>
            <pc:docMk/>
            <pc:sldMk cId="2005291967" sldId="290"/>
            <ac:spMk id="3" creationId="{75C8471C-3161-4A6C-A289-67D6B3C7EECB}"/>
          </ac:spMkLst>
        </pc:spChg>
      </pc:sldChg>
      <pc:sldChg chg="addSp delSp modSp mod modNotesTx">
        <pc:chgData name="Baddam, Seema" userId="4e9c68b8-7428-4d2c-a51e-a1a53134f6ac" providerId="ADAL" clId="{E7A89934-44CC-AF41-9EB4-0E854478A3E2}" dt="2022-02-02T00:59:21.452" v="1945" actId="1076"/>
        <pc:sldMkLst>
          <pc:docMk/>
          <pc:sldMk cId="3988244017" sldId="293"/>
        </pc:sldMkLst>
        <pc:spChg chg="add del">
          <ac:chgData name="Baddam, Seema" userId="4e9c68b8-7428-4d2c-a51e-a1a53134f6ac" providerId="ADAL" clId="{E7A89934-44CC-AF41-9EB4-0E854478A3E2}" dt="2022-02-02T00:58:39.792" v="1935" actId="478"/>
          <ac:spMkLst>
            <pc:docMk/>
            <pc:sldMk cId="3988244017" sldId="293"/>
            <ac:spMk id="3" creationId="{75C8471C-3161-4A6C-A289-67D6B3C7EECB}"/>
          </ac:spMkLst>
        </pc:spChg>
        <pc:spChg chg="add mod">
          <ac:chgData name="Baddam, Seema" userId="4e9c68b8-7428-4d2c-a51e-a1a53134f6ac" providerId="ADAL" clId="{E7A89934-44CC-AF41-9EB4-0E854478A3E2}" dt="2022-02-02T00:59:21.452" v="1945" actId="1076"/>
          <ac:spMkLst>
            <pc:docMk/>
            <pc:sldMk cId="3988244017" sldId="293"/>
            <ac:spMk id="4" creationId="{17B52A1B-5422-DE42-A930-C947535BA7DE}"/>
          </ac:spMkLst>
        </pc:spChg>
        <pc:spChg chg="add del mod">
          <ac:chgData name="Baddam, Seema" userId="4e9c68b8-7428-4d2c-a51e-a1a53134f6ac" providerId="ADAL" clId="{E7A89934-44CC-AF41-9EB4-0E854478A3E2}" dt="2022-02-02T00:58:37.873" v="1934" actId="478"/>
          <ac:spMkLst>
            <pc:docMk/>
            <pc:sldMk cId="3988244017" sldId="293"/>
            <ac:spMk id="7" creationId="{F429C1C4-865D-C943-84A7-A48552B3903D}"/>
          </ac:spMkLst>
        </pc:spChg>
        <pc:spChg chg="add del mod">
          <ac:chgData name="Baddam, Seema" userId="4e9c68b8-7428-4d2c-a51e-a1a53134f6ac" providerId="ADAL" clId="{E7A89934-44CC-AF41-9EB4-0E854478A3E2}" dt="2022-02-02T00:58:42.501" v="1936" actId="478"/>
          <ac:spMkLst>
            <pc:docMk/>
            <pc:sldMk cId="3988244017" sldId="293"/>
            <ac:spMk id="9" creationId="{4EC50AC8-3AA8-DB44-AF39-8A9E5FB8807C}"/>
          </ac:spMkLst>
        </pc:spChg>
        <pc:spChg chg="add mod">
          <ac:chgData name="Baddam, Seema" userId="4e9c68b8-7428-4d2c-a51e-a1a53134f6ac" providerId="ADAL" clId="{E7A89934-44CC-AF41-9EB4-0E854478A3E2}" dt="2022-02-02T00:59:15.518" v="1944" actId="1076"/>
          <ac:spMkLst>
            <pc:docMk/>
            <pc:sldMk cId="3988244017" sldId="293"/>
            <ac:spMk id="10" creationId="{53EC2B40-B304-784B-A006-A4ABF5FF1BE4}"/>
          </ac:spMkLst>
        </pc:spChg>
      </pc:sldChg>
      <pc:sldChg chg="modSp mod">
        <pc:chgData name="Baddam, Seema" userId="4e9c68b8-7428-4d2c-a51e-a1a53134f6ac" providerId="ADAL" clId="{E7A89934-44CC-AF41-9EB4-0E854478A3E2}" dt="2022-02-02T00:17:07.430" v="1616" actId="20577"/>
        <pc:sldMkLst>
          <pc:docMk/>
          <pc:sldMk cId="3345652213" sldId="295"/>
        </pc:sldMkLst>
        <pc:spChg chg="mod">
          <ac:chgData name="Baddam, Seema" userId="4e9c68b8-7428-4d2c-a51e-a1a53134f6ac" providerId="ADAL" clId="{E7A89934-44CC-AF41-9EB4-0E854478A3E2}" dt="2022-02-02T00:17:07.430" v="1616" actId="20577"/>
          <ac:spMkLst>
            <pc:docMk/>
            <pc:sldMk cId="3345652213" sldId="295"/>
            <ac:spMk id="2" creationId="{17443776-7729-4018-819E-3A9FCD825AEE}"/>
          </ac:spMkLst>
        </pc:spChg>
        <pc:spChg chg="mod">
          <ac:chgData name="Baddam, Seema" userId="4e9c68b8-7428-4d2c-a51e-a1a53134f6ac" providerId="ADAL" clId="{E7A89934-44CC-AF41-9EB4-0E854478A3E2}" dt="2022-02-02T00:16:47.082" v="1606" actId="20577"/>
          <ac:spMkLst>
            <pc:docMk/>
            <pc:sldMk cId="3345652213" sldId="295"/>
            <ac:spMk id="3" creationId="{C9E8500E-4267-4258-981B-32CC6919606B}"/>
          </ac:spMkLst>
        </pc:spChg>
      </pc:sldChg>
      <pc:sldChg chg="modSp mod modNotesTx">
        <pc:chgData name="Baddam, Seema" userId="4e9c68b8-7428-4d2c-a51e-a1a53134f6ac" providerId="ADAL" clId="{E7A89934-44CC-AF41-9EB4-0E854478A3E2}" dt="2022-02-01T15:50:47.968" v="27" actId="20577"/>
        <pc:sldMkLst>
          <pc:docMk/>
          <pc:sldMk cId="657249569" sldId="296"/>
        </pc:sldMkLst>
        <pc:spChg chg="mod">
          <ac:chgData name="Baddam, Seema" userId="4e9c68b8-7428-4d2c-a51e-a1a53134f6ac" providerId="ADAL" clId="{E7A89934-44CC-AF41-9EB4-0E854478A3E2}" dt="2022-02-01T15:33:30.432" v="17" actId="5793"/>
          <ac:spMkLst>
            <pc:docMk/>
            <pc:sldMk cId="657249569" sldId="296"/>
            <ac:spMk id="3" creationId="{75C8471C-3161-4A6C-A289-67D6B3C7EECB}"/>
          </ac:spMkLst>
        </pc:spChg>
        <pc:picChg chg="mod">
          <ac:chgData name="Baddam, Seema" userId="4e9c68b8-7428-4d2c-a51e-a1a53134f6ac" providerId="ADAL" clId="{E7A89934-44CC-AF41-9EB4-0E854478A3E2}" dt="2022-02-01T15:33:37.624" v="20" actId="1076"/>
          <ac:picMkLst>
            <pc:docMk/>
            <pc:sldMk cId="657249569" sldId="296"/>
            <ac:picMk id="6" creationId="{D2EB0B31-5B36-49D6-91A4-E953D1F378D3}"/>
          </ac:picMkLst>
        </pc:picChg>
      </pc:sldChg>
      <pc:sldChg chg="modSp mod modNotesTx">
        <pc:chgData name="Baddam, Seema" userId="4e9c68b8-7428-4d2c-a51e-a1a53134f6ac" providerId="ADAL" clId="{E7A89934-44CC-AF41-9EB4-0E854478A3E2}" dt="2022-02-02T00:52:14.287" v="1907" actId="207"/>
        <pc:sldMkLst>
          <pc:docMk/>
          <pc:sldMk cId="3379766208" sldId="297"/>
        </pc:sldMkLst>
        <pc:spChg chg="mod">
          <ac:chgData name="Baddam, Seema" userId="4e9c68b8-7428-4d2c-a51e-a1a53134f6ac" providerId="ADAL" clId="{E7A89934-44CC-AF41-9EB4-0E854478A3E2}" dt="2022-02-02T00:52:14.287" v="1907" actId="207"/>
          <ac:spMkLst>
            <pc:docMk/>
            <pc:sldMk cId="3379766208" sldId="297"/>
            <ac:spMk id="3" creationId="{75C8471C-3161-4A6C-A289-67D6B3C7EECB}"/>
          </ac:spMkLst>
        </pc:spChg>
      </pc:sldChg>
      <pc:sldChg chg="modSp del mod modNotesTx">
        <pc:chgData name="Baddam, Seema" userId="4e9c68b8-7428-4d2c-a51e-a1a53134f6ac" providerId="ADAL" clId="{E7A89934-44CC-AF41-9EB4-0E854478A3E2}" dt="2022-02-02T00:59:49.558" v="1948" actId="2696"/>
        <pc:sldMkLst>
          <pc:docMk/>
          <pc:sldMk cId="3082986820" sldId="298"/>
        </pc:sldMkLst>
        <pc:spChg chg="mod">
          <ac:chgData name="Baddam, Seema" userId="4e9c68b8-7428-4d2c-a51e-a1a53134f6ac" providerId="ADAL" clId="{E7A89934-44CC-AF41-9EB4-0E854478A3E2}" dt="2022-02-02T00:52:25.925" v="1908" actId="207"/>
          <ac:spMkLst>
            <pc:docMk/>
            <pc:sldMk cId="3082986820" sldId="298"/>
            <ac:spMk id="2" creationId="{0020604E-B219-4854-AE11-66291ABCBCDC}"/>
          </ac:spMkLst>
        </pc:spChg>
        <pc:spChg chg="mod">
          <ac:chgData name="Baddam, Seema" userId="4e9c68b8-7428-4d2c-a51e-a1a53134f6ac" providerId="ADAL" clId="{E7A89934-44CC-AF41-9EB4-0E854478A3E2}" dt="2022-02-02T00:52:31.619" v="1909" actId="207"/>
          <ac:spMkLst>
            <pc:docMk/>
            <pc:sldMk cId="3082986820" sldId="298"/>
            <ac:spMk id="3" creationId="{75C8471C-3161-4A6C-A289-67D6B3C7EECB}"/>
          </ac:spMkLst>
        </pc:spChg>
      </pc:sldChg>
      <pc:sldChg chg="modSp mod modShow">
        <pc:chgData name="Baddam, Seema" userId="4e9c68b8-7428-4d2c-a51e-a1a53134f6ac" providerId="ADAL" clId="{E7A89934-44CC-AF41-9EB4-0E854478A3E2}" dt="2022-02-01T23:42:43.856" v="1546" actId="20577"/>
        <pc:sldMkLst>
          <pc:docMk/>
          <pc:sldMk cId="3916304319" sldId="299"/>
        </pc:sldMkLst>
        <pc:spChg chg="mod">
          <ac:chgData name="Baddam, Seema" userId="4e9c68b8-7428-4d2c-a51e-a1a53134f6ac" providerId="ADAL" clId="{E7A89934-44CC-AF41-9EB4-0E854478A3E2}" dt="2022-02-01T23:42:43.856" v="1546" actId="20577"/>
          <ac:spMkLst>
            <pc:docMk/>
            <pc:sldMk cId="3916304319" sldId="299"/>
            <ac:spMk id="3" creationId="{B9B7CF2C-2DC1-407C-BF41-85A1A79D2218}"/>
          </ac:spMkLst>
        </pc:spChg>
      </pc:sldChg>
      <pc:sldChg chg="modSp del mod ord">
        <pc:chgData name="Baddam, Seema" userId="4e9c68b8-7428-4d2c-a51e-a1a53134f6ac" providerId="ADAL" clId="{E7A89934-44CC-AF41-9EB4-0E854478A3E2}" dt="2022-02-02T00:15:31.320" v="1562" actId="2696"/>
        <pc:sldMkLst>
          <pc:docMk/>
          <pc:sldMk cId="1256830655" sldId="300"/>
        </pc:sldMkLst>
        <pc:spChg chg="mod">
          <ac:chgData name="Baddam, Seema" userId="4e9c68b8-7428-4d2c-a51e-a1a53134f6ac" providerId="ADAL" clId="{E7A89934-44CC-AF41-9EB4-0E854478A3E2}" dt="2022-02-01T23:30:04.482" v="1468" actId="20577"/>
          <ac:spMkLst>
            <pc:docMk/>
            <pc:sldMk cId="1256830655" sldId="300"/>
            <ac:spMk id="3" creationId="{B93F9AC0-63A9-48AA-B9C8-4E017AE0BE2E}"/>
          </ac:spMkLst>
        </pc:spChg>
      </pc:sldChg>
      <pc:sldChg chg="addSp delSp modSp new mod">
        <pc:chgData name="Baddam, Seema" userId="4e9c68b8-7428-4d2c-a51e-a1a53134f6ac" providerId="ADAL" clId="{E7A89934-44CC-AF41-9EB4-0E854478A3E2}" dt="2022-02-01T22:55:47.692" v="1095" actId="255"/>
        <pc:sldMkLst>
          <pc:docMk/>
          <pc:sldMk cId="209284869" sldId="302"/>
        </pc:sldMkLst>
        <pc:spChg chg="add del">
          <ac:chgData name="Baddam, Seema" userId="4e9c68b8-7428-4d2c-a51e-a1a53134f6ac" providerId="ADAL" clId="{E7A89934-44CC-AF41-9EB4-0E854478A3E2}" dt="2022-02-01T19:17:43.245" v="456" actId="478"/>
          <ac:spMkLst>
            <pc:docMk/>
            <pc:sldMk cId="209284869" sldId="302"/>
            <ac:spMk id="2" creationId="{8F17DDD6-C5EE-7D4E-8608-8163E486AB0A}"/>
          </ac:spMkLst>
        </pc:spChg>
        <pc:spChg chg="add del">
          <ac:chgData name="Baddam, Seema" userId="4e9c68b8-7428-4d2c-a51e-a1a53134f6ac" providerId="ADAL" clId="{E7A89934-44CC-AF41-9EB4-0E854478A3E2}" dt="2022-02-01T19:03:09.739" v="113" actId="3680"/>
          <ac:spMkLst>
            <pc:docMk/>
            <pc:sldMk cId="209284869" sldId="302"/>
            <ac:spMk id="3" creationId="{5276DBDA-F257-7A44-927A-2946E1A204F5}"/>
          </ac:spMkLst>
        </pc:spChg>
        <pc:spChg chg="add del mod">
          <ac:chgData name="Baddam, Seema" userId="4e9c68b8-7428-4d2c-a51e-a1a53134f6ac" providerId="ADAL" clId="{E7A89934-44CC-AF41-9EB4-0E854478A3E2}" dt="2022-02-01T19:08:43.871" v="288" actId="478"/>
          <ac:spMkLst>
            <pc:docMk/>
            <pc:sldMk cId="209284869" sldId="302"/>
            <ac:spMk id="9" creationId="{2A154749-79CD-AD4A-A926-F95E3248F26C}"/>
          </ac:spMkLst>
        </pc:spChg>
        <pc:spChg chg="add mod">
          <ac:chgData name="Baddam, Seema" userId="4e9c68b8-7428-4d2c-a51e-a1a53134f6ac" providerId="ADAL" clId="{E7A89934-44CC-AF41-9EB4-0E854478A3E2}" dt="2022-02-01T19:55:19.821" v="974" actId="255"/>
          <ac:spMkLst>
            <pc:docMk/>
            <pc:sldMk cId="209284869" sldId="302"/>
            <ac:spMk id="11" creationId="{BF97AA41-F135-0D4D-AA08-437F08342BD1}"/>
          </ac:spMkLst>
        </pc:spChg>
        <pc:graphicFrameChg chg="add del mod ord modGraphic">
          <ac:chgData name="Baddam, Seema" userId="4e9c68b8-7428-4d2c-a51e-a1a53134f6ac" providerId="ADAL" clId="{E7A89934-44CC-AF41-9EB4-0E854478A3E2}" dt="2022-02-01T19:02:42.734" v="110" actId="3680"/>
          <ac:graphicFrameMkLst>
            <pc:docMk/>
            <pc:sldMk cId="209284869" sldId="302"/>
            <ac:graphicFrameMk id="4" creationId="{7BE3605C-346D-AB4C-9CD8-581F1DA3C896}"/>
          </ac:graphicFrameMkLst>
        </pc:graphicFrameChg>
        <pc:graphicFrameChg chg="add del mod ord modGraphic">
          <ac:chgData name="Baddam, Seema" userId="4e9c68b8-7428-4d2c-a51e-a1a53134f6ac" providerId="ADAL" clId="{E7A89934-44CC-AF41-9EB4-0E854478A3E2}" dt="2022-02-01T19:02:59.319" v="112" actId="3680"/>
          <ac:graphicFrameMkLst>
            <pc:docMk/>
            <pc:sldMk cId="209284869" sldId="302"/>
            <ac:graphicFrameMk id="5" creationId="{2AFD38F6-E17A-D740-84DD-76E80B504531}"/>
          </ac:graphicFrameMkLst>
        </pc:graphicFrameChg>
        <pc:graphicFrameChg chg="add del mod ord modGraphic">
          <ac:chgData name="Baddam, Seema" userId="4e9c68b8-7428-4d2c-a51e-a1a53134f6ac" providerId="ADAL" clId="{E7A89934-44CC-AF41-9EB4-0E854478A3E2}" dt="2022-02-01T19:08:38.036" v="287" actId="478"/>
          <ac:graphicFrameMkLst>
            <pc:docMk/>
            <pc:sldMk cId="209284869" sldId="302"/>
            <ac:graphicFrameMk id="6" creationId="{8394245E-952F-5847-822F-4172434EE7FA}"/>
          </ac:graphicFrameMkLst>
        </pc:graphicFrameChg>
        <pc:graphicFrameChg chg="add mod modGraphic">
          <ac:chgData name="Baddam, Seema" userId="4e9c68b8-7428-4d2c-a51e-a1a53134f6ac" providerId="ADAL" clId="{E7A89934-44CC-AF41-9EB4-0E854478A3E2}" dt="2022-02-01T20:10:24.319" v="1063" actId="20577"/>
          <ac:graphicFrameMkLst>
            <pc:docMk/>
            <pc:sldMk cId="209284869" sldId="302"/>
            <ac:graphicFrameMk id="7" creationId="{772518E4-FA44-324E-AD0A-6528DAE59BB9}"/>
          </ac:graphicFrameMkLst>
        </pc:graphicFrameChg>
        <pc:graphicFrameChg chg="add mod modGraphic">
          <ac:chgData name="Baddam, Seema" userId="4e9c68b8-7428-4d2c-a51e-a1a53134f6ac" providerId="ADAL" clId="{E7A89934-44CC-AF41-9EB4-0E854478A3E2}" dt="2022-02-01T20:10:40.453" v="1079" actId="14734"/>
          <ac:graphicFrameMkLst>
            <pc:docMk/>
            <pc:sldMk cId="209284869" sldId="302"/>
            <ac:graphicFrameMk id="10" creationId="{F57E1238-BF9C-9E49-98EE-4B01D717DC45}"/>
          </ac:graphicFrameMkLst>
        </pc:graphicFrameChg>
        <pc:graphicFrameChg chg="add del mod modGraphic">
          <ac:chgData name="Baddam, Seema" userId="4e9c68b8-7428-4d2c-a51e-a1a53134f6ac" providerId="ADAL" clId="{E7A89934-44CC-AF41-9EB4-0E854478A3E2}" dt="2022-02-01T19:54:44.401" v="968" actId="478"/>
          <ac:graphicFrameMkLst>
            <pc:docMk/>
            <pc:sldMk cId="209284869" sldId="302"/>
            <ac:graphicFrameMk id="12" creationId="{33ADC824-2D4C-8040-8FD1-33A9EF645B7B}"/>
          </ac:graphicFrameMkLst>
        </pc:graphicFrameChg>
        <pc:graphicFrameChg chg="add mod modGraphic">
          <ac:chgData name="Baddam, Seema" userId="4e9c68b8-7428-4d2c-a51e-a1a53134f6ac" providerId="ADAL" clId="{E7A89934-44CC-AF41-9EB4-0E854478A3E2}" dt="2022-02-01T22:55:47.692" v="1095" actId="255"/>
          <ac:graphicFrameMkLst>
            <pc:docMk/>
            <pc:sldMk cId="209284869" sldId="302"/>
            <ac:graphicFrameMk id="13" creationId="{C0BDAAC3-A0D1-F74E-9CF9-E3D80DF34FC5}"/>
          </ac:graphicFrameMkLst>
        </pc:graphicFrameChg>
      </pc:sldChg>
      <pc:sldChg chg="add del">
        <pc:chgData name="Baddam, Seema" userId="4e9c68b8-7428-4d2c-a51e-a1a53134f6ac" providerId="ADAL" clId="{E7A89934-44CC-AF41-9EB4-0E854478A3E2}" dt="2022-02-01T19:32:23.545" v="840" actId="2696"/>
        <pc:sldMkLst>
          <pc:docMk/>
          <pc:sldMk cId="166748078" sldId="303"/>
        </pc:sldMkLst>
      </pc:sldChg>
      <pc:sldChg chg="addSp delSp modSp new mod">
        <pc:chgData name="Baddam, Seema" userId="4e9c68b8-7428-4d2c-a51e-a1a53134f6ac" providerId="ADAL" clId="{E7A89934-44CC-AF41-9EB4-0E854478A3E2}" dt="2022-02-02T01:09:57.428" v="1962" actId="207"/>
        <pc:sldMkLst>
          <pc:docMk/>
          <pc:sldMk cId="3526813960" sldId="303"/>
        </pc:sldMkLst>
        <pc:spChg chg="del">
          <ac:chgData name="Baddam, Seema" userId="4e9c68b8-7428-4d2c-a51e-a1a53134f6ac" providerId="ADAL" clId="{E7A89934-44CC-AF41-9EB4-0E854478A3E2}" dt="2022-02-01T23:44:25.948" v="1547" actId="478"/>
          <ac:spMkLst>
            <pc:docMk/>
            <pc:sldMk cId="3526813960" sldId="303"/>
            <ac:spMk id="2" creationId="{79C78177-9F75-3F41-855F-FB88A1B3A266}"/>
          </ac:spMkLst>
        </pc:spChg>
        <pc:spChg chg="add mod">
          <ac:chgData name="Baddam, Seema" userId="4e9c68b8-7428-4d2c-a51e-a1a53134f6ac" providerId="ADAL" clId="{E7A89934-44CC-AF41-9EB4-0E854478A3E2}" dt="2022-02-02T01:09:41.965" v="1960" actId="207"/>
          <ac:spMkLst>
            <pc:docMk/>
            <pc:sldMk cId="3526813960" sldId="303"/>
            <ac:spMk id="4" creationId="{B1430578-7A71-7D46-A3C0-A17086F0B6CF}"/>
          </ac:spMkLst>
        </pc:spChg>
        <pc:spChg chg="add mod">
          <ac:chgData name="Baddam, Seema" userId="4e9c68b8-7428-4d2c-a51e-a1a53134f6ac" providerId="ADAL" clId="{E7A89934-44CC-AF41-9EB4-0E854478A3E2}" dt="2022-02-02T01:09:54.891" v="1961" actId="207"/>
          <ac:spMkLst>
            <pc:docMk/>
            <pc:sldMk cId="3526813960" sldId="303"/>
            <ac:spMk id="5" creationId="{86E55324-B42D-7C46-9A82-4CF5116819F9}"/>
          </ac:spMkLst>
        </pc:spChg>
        <pc:spChg chg="add mod">
          <ac:chgData name="Baddam, Seema" userId="4e9c68b8-7428-4d2c-a51e-a1a53134f6ac" providerId="ADAL" clId="{E7A89934-44CC-AF41-9EB4-0E854478A3E2}" dt="2022-02-01T23:44:48.805" v="1550" actId="1076"/>
          <ac:spMkLst>
            <pc:docMk/>
            <pc:sldMk cId="3526813960" sldId="303"/>
            <ac:spMk id="6" creationId="{A8024AFB-8254-0645-9F45-9F610DB70656}"/>
          </ac:spMkLst>
        </pc:spChg>
        <pc:spChg chg="add mod">
          <ac:chgData name="Baddam, Seema" userId="4e9c68b8-7428-4d2c-a51e-a1a53134f6ac" providerId="ADAL" clId="{E7A89934-44CC-AF41-9EB4-0E854478A3E2}" dt="2022-02-01T23:44:53.750" v="1551" actId="1076"/>
          <ac:spMkLst>
            <pc:docMk/>
            <pc:sldMk cId="3526813960" sldId="303"/>
            <ac:spMk id="7" creationId="{3C1D69F4-6C76-8A43-8626-41415561DE3B}"/>
          </ac:spMkLst>
        </pc:spChg>
        <pc:spChg chg="add mod">
          <ac:chgData name="Baddam, Seema" userId="4e9c68b8-7428-4d2c-a51e-a1a53134f6ac" providerId="ADAL" clId="{E7A89934-44CC-AF41-9EB4-0E854478A3E2}" dt="2022-02-01T23:45:25.768" v="1555" actId="1076"/>
          <ac:spMkLst>
            <pc:docMk/>
            <pc:sldMk cId="3526813960" sldId="303"/>
            <ac:spMk id="8" creationId="{9DE6817E-01CA-1243-9BD4-A0B73EA9E3E6}"/>
          </ac:spMkLst>
        </pc:spChg>
        <pc:spChg chg="add mod">
          <ac:chgData name="Baddam, Seema" userId="4e9c68b8-7428-4d2c-a51e-a1a53134f6ac" providerId="ADAL" clId="{E7A89934-44CC-AF41-9EB4-0E854478A3E2}" dt="2022-02-02T01:09:57.428" v="1962" actId="207"/>
          <ac:spMkLst>
            <pc:docMk/>
            <pc:sldMk cId="3526813960" sldId="303"/>
            <ac:spMk id="11" creationId="{A9DAE9C9-54C6-004A-8762-D81EA2D18F74}"/>
          </ac:spMkLst>
        </pc:spChg>
        <pc:spChg chg="add mod">
          <ac:chgData name="Baddam, Seema" userId="4e9c68b8-7428-4d2c-a51e-a1a53134f6ac" providerId="ADAL" clId="{E7A89934-44CC-AF41-9EB4-0E854478A3E2}" dt="2022-02-02T01:09:57.428" v="1962" actId="207"/>
          <ac:spMkLst>
            <pc:docMk/>
            <pc:sldMk cId="3526813960" sldId="303"/>
            <ac:spMk id="12" creationId="{98639FB8-60AB-984D-88D1-CA524D74AD2F}"/>
          </ac:spMkLst>
        </pc:spChg>
        <pc:spChg chg="add mod">
          <ac:chgData name="Baddam, Seema" userId="4e9c68b8-7428-4d2c-a51e-a1a53134f6ac" providerId="ADAL" clId="{E7A89934-44CC-AF41-9EB4-0E854478A3E2}" dt="2022-02-01T23:45:46.486" v="1559" actId="1076"/>
          <ac:spMkLst>
            <pc:docMk/>
            <pc:sldMk cId="3526813960" sldId="303"/>
            <ac:spMk id="13" creationId="{A1B943F4-0207-A34E-A3D9-D1A1E5005914}"/>
          </ac:spMkLst>
        </pc:spChg>
        <pc:spChg chg="add del mod">
          <ac:chgData name="Baddam, Seema" userId="4e9c68b8-7428-4d2c-a51e-a1a53134f6ac" providerId="ADAL" clId="{E7A89934-44CC-AF41-9EB4-0E854478A3E2}" dt="2022-02-01T23:23:26.244" v="1259" actId="478"/>
          <ac:spMkLst>
            <pc:docMk/>
            <pc:sldMk cId="3526813960" sldId="303"/>
            <ac:spMk id="14" creationId="{94DA1E54-A515-904B-AE27-0EE641D61454}"/>
          </ac:spMkLst>
        </pc:spChg>
        <pc:spChg chg="add mod">
          <ac:chgData name="Baddam, Seema" userId="4e9c68b8-7428-4d2c-a51e-a1a53134f6ac" providerId="ADAL" clId="{E7A89934-44CC-AF41-9EB4-0E854478A3E2}" dt="2022-02-02T00:53:45.571" v="1918" actId="207"/>
          <ac:spMkLst>
            <pc:docMk/>
            <pc:sldMk cId="3526813960" sldId="303"/>
            <ac:spMk id="17" creationId="{0EA4129C-B787-174D-A31F-1FAC778B6F99}"/>
          </ac:spMkLst>
        </pc:spChg>
        <pc:spChg chg="add mod">
          <ac:chgData name="Baddam, Seema" userId="4e9c68b8-7428-4d2c-a51e-a1a53134f6ac" providerId="ADAL" clId="{E7A89934-44CC-AF41-9EB4-0E854478A3E2}" dt="2022-02-01T23:45:50.979" v="1560" actId="1076"/>
          <ac:spMkLst>
            <pc:docMk/>
            <pc:sldMk cId="3526813960" sldId="303"/>
            <ac:spMk id="18" creationId="{8EF87FDB-2241-5242-A912-E0AAA5A66B8B}"/>
          </ac:spMkLst>
        </pc:spChg>
        <pc:spChg chg="add mod">
          <ac:chgData name="Baddam, Seema" userId="4e9c68b8-7428-4d2c-a51e-a1a53134f6ac" providerId="ADAL" clId="{E7A89934-44CC-AF41-9EB4-0E854478A3E2}" dt="2022-02-01T23:25:09.983" v="1303"/>
          <ac:spMkLst>
            <pc:docMk/>
            <pc:sldMk cId="3526813960" sldId="303"/>
            <ac:spMk id="19" creationId="{6C125962-BEF5-F54C-B0BF-946F3CCCB571}"/>
          </ac:spMkLst>
        </pc:spChg>
        <pc:spChg chg="add mod">
          <ac:chgData name="Baddam, Seema" userId="4e9c68b8-7428-4d2c-a51e-a1a53134f6ac" providerId="ADAL" clId="{E7A89934-44CC-AF41-9EB4-0E854478A3E2}" dt="2022-02-02T00:53:48.700" v="1919" actId="207"/>
          <ac:spMkLst>
            <pc:docMk/>
            <pc:sldMk cId="3526813960" sldId="303"/>
            <ac:spMk id="20" creationId="{948D1A9B-8BF0-534B-89B5-5EA2BA8119D7}"/>
          </ac:spMkLst>
        </pc:spChg>
        <pc:grpChg chg="mod">
          <ac:chgData name="Baddam, Seema" userId="4e9c68b8-7428-4d2c-a51e-a1a53134f6ac" providerId="ADAL" clId="{E7A89934-44CC-AF41-9EB4-0E854478A3E2}" dt="2022-02-02T01:09:57.428" v="1962" actId="207"/>
          <ac:grpSpMkLst>
            <pc:docMk/>
            <pc:sldMk cId="3526813960" sldId="303"/>
            <ac:grpSpMk id="16" creationId="{699D207B-9D0F-4BB8-BCD9-D21F588D086D}"/>
          </ac:grpSpMkLst>
        </pc:grpChg>
        <pc:picChg chg="add mod">
          <ac:chgData name="Baddam, Seema" userId="4e9c68b8-7428-4d2c-a51e-a1a53134f6ac" providerId="ADAL" clId="{E7A89934-44CC-AF41-9EB4-0E854478A3E2}" dt="2022-02-01T23:44:58.413" v="1552" actId="1076"/>
          <ac:picMkLst>
            <pc:docMk/>
            <pc:sldMk cId="3526813960" sldId="303"/>
            <ac:picMk id="10" creationId="{21A31866-E23B-DD4E-987E-B20E2C8E5A97}"/>
          </ac:picMkLst>
        </pc:picChg>
        <pc:picChg chg="add del mod">
          <ac:chgData name="Baddam, Seema" userId="4e9c68b8-7428-4d2c-a51e-a1a53134f6ac" providerId="ADAL" clId="{E7A89934-44CC-AF41-9EB4-0E854478A3E2}" dt="2022-02-01T23:23:45.405" v="1262" actId="478"/>
          <ac:picMkLst>
            <pc:docMk/>
            <pc:sldMk cId="3526813960" sldId="303"/>
            <ac:picMk id="16" creationId="{C68A59C5-27DC-864B-AD2D-536B133437A4}"/>
          </ac:picMkLst>
        </pc:picChg>
      </pc:sldChg>
      <pc:sldChg chg="modSp mod">
        <pc:chgData name="Baddam, Seema" userId="4e9c68b8-7428-4d2c-a51e-a1a53134f6ac" providerId="ADAL" clId="{E7A89934-44CC-AF41-9EB4-0E854478A3E2}" dt="2022-02-02T00:55:30.904" v="1927" actId="207"/>
        <pc:sldMkLst>
          <pc:docMk/>
          <pc:sldMk cId="2012438021" sldId="311"/>
        </pc:sldMkLst>
        <pc:spChg chg="mod">
          <ac:chgData name="Baddam, Seema" userId="4e9c68b8-7428-4d2c-a51e-a1a53134f6ac" providerId="ADAL" clId="{E7A89934-44CC-AF41-9EB4-0E854478A3E2}" dt="2022-02-02T00:55:30.904" v="1927" actId="207"/>
          <ac:spMkLst>
            <pc:docMk/>
            <pc:sldMk cId="2012438021" sldId="311"/>
            <ac:spMk id="2" creationId="{7C0E1E7F-ABB9-4A72-81B3-BA43E1888289}"/>
          </ac:spMkLst>
        </pc:spChg>
      </pc:sldChg>
      <pc:sldChg chg="modSp add mod">
        <pc:chgData name="Baddam, Seema" userId="4e9c68b8-7428-4d2c-a51e-a1a53134f6ac" providerId="ADAL" clId="{E7A89934-44CC-AF41-9EB4-0E854478A3E2}" dt="2022-02-02T01:00:04.659" v="1950" actId="207"/>
        <pc:sldMkLst>
          <pc:docMk/>
          <pc:sldMk cId="1010797069" sldId="316"/>
        </pc:sldMkLst>
        <pc:spChg chg="mod">
          <ac:chgData name="Baddam, Seema" userId="4e9c68b8-7428-4d2c-a51e-a1a53134f6ac" providerId="ADAL" clId="{E7A89934-44CC-AF41-9EB4-0E854478A3E2}" dt="2022-02-02T00:59:43.661" v="1947"/>
          <ac:spMkLst>
            <pc:docMk/>
            <pc:sldMk cId="1010797069" sldId="316"/>
            <ac:spMk id="2" creationId="{0020604E-B219-4854-AE11-66291ABCBCDC}"/>
          </ac:spMkLst>
        </pc:spChg>
        <pc:spChg chg="mod">
          <ac:chgData name="Baddam, Seema" userId="4e9c68b8-7428-4d2c-a51e-a1a53134f6ac" providerId="ADAL" clId="{E7A89934-44CC-AF41-9EB4-0E854478A3E2}" dt="2022-02-02T00:59:58.845" v="1949" actId="207"/>
          <ac:spMkLst>
            <pc:docMk/>
            <pc:sldMk cId="1010797069" sldId="316"/>
            <ac:spMk id="4" creationId="{17B52A1B-5422-DE42-A930-C947535BA7DE}"/>
          </ac:spMkLst>
        </pc:spChg>
        <pc:spChg chg="mod">
          <ac:chgData name="Baddam, Seema" userId="4e9c68b8-7428-4d2c-a51e-a1a53134f6ac" providerId="ADAL" clId="{E7A89934-44CC-AF41-9EB4-0E854478A3E2}" dt="2022-02-02T01:00:04.659" v="1950" actId="207"/>
          <ac:spMkLst>
            <pc:docMk/>
            <pc:sldMk cId="1010797069" sldId="316"/>
            <ac:spMk id="10" creationId="{53EC2B40-B304-784B-A006-A4ABF5FF1BE4}"/>
          </ac:spMkLst>
        </pc:spChg>
      </pc:sldChg>
      <pc:sldMasterChg chg="modSldLayout">
        <pc:chgData name="Baddam, Seema" userId="4e9c68b8-7428-4d2c-a51e-a1a53134f6ac" providerId="ADAL" clId="{E7A89934-44CC-AF41-9EB4-0E854478A3E2}" dt="2022-02-02T00:42:40.154" v="1902" actId="767"/>
        <pc:sldMasterMkLst>
          <pc:docMk/>
          <pc:sldMasterMk cId="2460954070" sldId="2147483660"/>
        </pc:sldMasterMkLst>
        <pc:sldLayoutChg chg="addSp delSp modSp mod">
          <pc:chgData name="Baddam, Seema" userId="4e9c68b8-7428-4d2c-a51e-a1a53134f6ac" providerId="ADAL" clId="{E7A89934-44CC-AF41-9EB4-0E854478A3E2}" dt="2022-02-02T00:42:40.154" v="1902" actId="767"/>
          <pc:sldLayoutMkLst>
            <pc:docMk/>
            <pc:sldMasterMk cId="2460954070" sldId="2147483660"/>
            <pc:sldLayoutMk cId="2385387890" sldId="2147483661"/>
          </pc:sldLayoutMkLst>
          <pc:spChg chg="add del">
            <ac:chgData name="Baddam, Seema" userId="4e9c68b8-7428-4d2c-a51e-a1a53134f6ac" providerId="ADAL" clId="{E7A89934-44CC-AF41-9EB4-0E854478A3E2}" dt="2022-02-02T00:42:37.485" v="1900" actId="478"/>
            <ac:spMkLst>
              <pc:docMk/>
              <pc:sldMasterMk cId="2460954070" sldId="2147483660"/>
              <pc:sldLayoutMk cId="2385387890" sldId="2147483661"/>
              <ac:spMk id="6" creationId="{00000000-0000-0000-0000-000000000000}"/>
            </ac:spMkLst>
          </pc:spChg>
          <pc:spChg chg="add del mod">
            <ac:chgData name="Baddam, Seema" userId="4e9c68b8-7428-4d2c-a51e-a1a53134f6ac" providerId="ADAL" clId="{E7A89934-44CC-AF41-9EB4-0E854478A3E2}" dt="2022-02-02T00:42:40.154" v="1902" actId="767"/>
            <ac:spMkLst>
              <pc:docMk/>
              <pc:sldMasterMk cId="2460954070" sldId="2147483660"/>
              <pc:sldLayoutMk cId="2385387890" sldId="2147483661"/>
              <ac:spMk id="7" creationId="{2D536A93-AB00-D74D-95ED-E257FA36E67C}"/>
            </ac:spMkLst>
          </pc:spChg>
        </pc:sldLayoutChg>
      </pc:sldMasterChg>
    </pc:docChg>
  </pc:docChgLst>
  <pc:docChgLst>
    <pc:chgData name="Huang, Richard" userId="S::rhuang320@gatech.edu::e04664da-28bc-421f-9bc6-043f3537a105" providerId="AD" clId="Web-{E7D650F4-5B13-48C0-B2BE-DC4AF12B7890}"/>
    <pc:docChg chg="sldOrd">
      <pc:chgData name="Huang, Richard" userId="S::rhuang320@gatech.edu::e04664da-28bc-421f-9bc6-043f3537a105" providerId="AD" clId="Web-{E7D650F4-5B13-48C0-B2BE-DC4AF12B7890}" dt="2022-01-27T16:02:41.271" v="0"/>
      <pc:docMkLst>
        <pc:docMk/>
      </pc:docMkLst>
      <pc:sldChg chg="ord">
        <pc:chgData name="Huang, Richard" userId="S::rhuang320@gatech.edu::e04664da-28bc-421f-9bc6-043f3537a105" providerId="AD" clId="Web-{E7D650F4-5B13-48C0-B2BE-DC4AF12B7890}" dt="2022-01-27T16:02:41.271" v="0"/>
        <pc:sldMkLst>
          <pc:docMk/>
          <pc:sldMk cId="2114809452" sldId="268"/>
        </pc:sldMkLst>
      </pc:sldChg>
    </pc:docChg>
  </pc:docChgLst>
  <pc:docChgLst>
    <pc:chgData name="Baddam, Seema" userId="S::sbaddam8@gatech.edu::4e9c68b8-7428-4d2c-a51e-a1a53134f6ac" providerId="AD" clId="Web-{86FBD89A-4E32-4067-AAD7-C672E5F96AB7}"/>
    <pc:docChg chg="modSld">
      <pc:chgData name="Baddam, Seema" userId="S::sbaddam8@gatech.edu::4e9c68b8-7428-4d2c-a51e-a1a53134f6ac" providerId="AD" clId="Web-{86FBD89A-4E32-4067-AAD7-C672E5F96AB7}" dt="2022-01-26T21:49:45.322" v="162" actId="20577"/>
      <pc:docMkLst>
        <pc:docMk/>
      </pc:docMkLst>
      <pc:sldChg chg="modSp">
        <pc:chgData name="Baddam, Seema" userId="S::sbaddam8@gatech.edu::4e9c68b8-7428-4d2c-a51e-a1a53134f6ac" providerId="AD" clId="Web-{86FBD89A-4E32-4067-AAD7-C672E5F96AB7}" dt="2022-01-26T21:27:44.385" v="6" actId="20577"/>
        <pc:sldMkLst>
          <pc:docMk/>
          <pc:sldMk cId="109857222" sldId="256"/>
        </pc:sldMkLst>
        <pc:spChg chg="mod">
          <ac:chgData name="Baddam, Seema" userId="S::sbaddam8@gatech.edu::4e9c68b8-7428-4d2c-a51e-a1a53134f6ac" providerId="AD" clId="Web-{86FBD89A-4E32-4067-AAD7-C672E5F96AB7}" dt="2022-01-26T21:27:44.385" v="6" actId="20577"/>
          <ac:spMkLst>
            <pc:docMk/>
            <pc:sldMk cId="109857222" sldId="256"/>
            <ac:spMk id="2" creationId="{00000000-0000-0000-0000-000000000000}"/>
          </ac:spMkLst>
        </pc:spChg>
      </pc:sldChg>
      <pc:sldChg chg="modSp">
        <pc:chgData name="Baddam, Seema" userId="S::sbaddam8@gatech.edu::4e9c68b8-7428-4d2c-a51e-a1a53134f6ac" providerId="AD" clId="Web-{86FBD89A-4E32-4067-AAD7-C672E5F96AB7}" dt="2022-01-26T21:49:45.322" v="162" actId="20577"/>
        <pc:sldMkLst>
          <pc:docMk/>
          <pc:sldMk cId="316292334" sldId="259"/>
        </pc:sldMkLst>
        <pc:spChg chg="mod">
          <ac:chgData name="Baddam, Seema" userId="S::sbaddam8@gatech.edu::4e9c68b8-7428-4d2c-a51e-a1a53134f6ac" providerId="AD" clId="Web-{86FBD89A-4E32-4067-AAD7-C672E5F96AB7}" dt="2022-01-26T21:49:45.322" v="162" actId="20577"/>
          <ac:spMkLst>
            <pc:docMk/>
            <pc:sldMk cId="316292334" sldId="259"/>
            <ac:spMk id="3" creationId="{69582DDC-0E92-4969-A970-CC06F26E4D91}"/>
          </ac:spMkLst>
        </pc:spChg>
      </pc:sldChg>
    </pc:docChg>
  </pc:docChgLst>
  <pc:docChgLst>
    <pc:chgData name="Malik, Ananya" userId="S::amalik88@gatech.edu::922719a0-5261-42c2-a148-bef09c63b8bc" providerId="AD" clId="Web-{C676C416-5470-47E1-BAE0-42591803F30F}"/>
    <pc:docChg chg="modSld">
      <pc:chgData name="Malik, Ananya" userId="S::amalik88@gatech.edu::922719a0-5261-42c2-a148-bef09c63b8bc" providerId="AD" clId="Web-{C676C416-5470-47E1-BAE0-42591803F30F}" dt="2022-02-02T01:00:18.083" v="52" actId="20577"/>
      <pc:docMkLst>
        <pc:docMk/>
      </pc:docMkLst>
      <pc:sldChg chg="addSp modSp">
        <pc:chgData name="Malik, Ananya" userId="S::amalik88@gatech.edu::922719a0-5261-42c2-a148-bef09c63b8bc" providerId="AD" clId="Web-{C676C416-5470-47E1-BAE0-42591803F30F}" dt="2022-02-02T01:00:18.083" v="52" actId="20577"/>
        <pc:sldMkLst>
          <pc:docMk/>
          <pc:sldMk cId="2012438021" sldId="311"/>
        </pc:sldMkLst>
        <pc:spChg chg="add mod">
          <ac:chgData name="Malik, Ananya" userId="S::amalik88@gatech.edu::922719a0-5261-42c2-a148-bef09c63b8bc" providerId="AD" clId="Web-{C676C416-5470-47E1-BAE0-42591803F30F}" dt="2022-02-02T01:00:18.083" v="52" actId="20577"/>
          <ac:spMkLst>
            <pc:docMk/>
            <pc:sldMk cId="2012438021" sldId="311"/>
            <ac:spMk id="3" creationId="{F54BDA6B-4A52-4941-A259-925CAB3B4FE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C9E5D1-5DDA-4A1E-AE4A-AFEC076BCF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F84CF82-176C-485B-B235-6D736B28D5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05BC94-D354-4FF0-B7C5-C859BA2E9A58}" type="datetimeFigureOut">
              <a:rPr lang="en-US" smtClean="0"/>
              <a:t>2/2/2022</a:t>
            </a:fld>
            <a:endParaRPr lang="en-US"/>
          </a:p>
        </p:txBody>
      </p:sp>
      <p:sp>
        <p:nvSpPr>
          <p:cNvPr id="4" name="Footer Placeholder 3">
            <a:extLst>
              <a:ext uri="{FF2B5EF4-FFF2-40B4-BE49-F238E27FC236}">
                <a16:creationId xmlns:a16="http://schemas.microsoft.com/office/drawing/2014/main" id="{6AA7CF3B-A265-45D0-B62B-FDC1CA8602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6923FE8-5FFA-472A-AB6E-FA8112B48D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772D03-F9D6-4F55-BA7A-3F62C867EF58}" type="slidenum">
              <a:rPr lang="en-US" smtClean="0"/>
              <a:t>‹#›</a:t>
            </a:fld>
            <a:endParaRPr lang="en-US"/>
          </a:p>
        </p:txBody>
      </p:sp>
    </p:spTree>
    <p:extLst>
      <p:ext uri="{BB962C8B-B14F-4D97-AF65-F5344CB8AC3E}">
        <p14:creationId xmlns:p14="http://schemas.microsoft.com/office/powerpoint/2010/main" val="71321532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1T15:29:15.870"/>
    </inkml:context>
    <inkml:brush xml:id="br0">
      <inkml:brushProperty name="width" value="0.1" units="cm"/>
      <inkml:brushProperty name="height" value="0.1" units="cm"/>
      <inkml:brushProperty name="color" value="#E71224"/>
    </inkml:brush>
  </inkml:definitions>
  <inkml:trace contextRef="#ctx0" brushRef="#br0">17489 12303 1343 0 0,'3'2'16096'0'0,"2"10"-15744"0"0,-2 10-288 0 0,1 12-64 0 0,-2 13 0 0 0,-1 8 0 0 0,1 5 0 0 0,1-3 0 0 0,2-5 0 0 0,-2-7 0 0 0,4-9 0 0 0,-1-5 0 0 0,3-9 96 0 0,-1-5 0 0 0,2-4-32 0 0,2-6 192 0 0,2-4-192 0 0,3-2-64 0 0,1-1 96 0 0,0-1-32 0 0,2 0 32 0 0,-1 0 0 0 0,1 1 32 0 0,-1-1-32 0 0,3 1 0 0 0,6 0 0 0 0,1 3 0 0 0,15 1 0 0 0,16 0-32 0 0,8-4-64 0 0,12-2 0 0 0,6 0 64 0 0,5-1 0 0 0,-6 1 32 0 0,-8 1 32 0 0,0 0 64 0 0,4 1 32 0 0,7 0-32 0 0,2 0 0 0 0,-6 0-128 0 0,-11 0 0 0 0,-8 0 32 0 0,-10 3-32 0 0,-11 2-64 0 0,-1-2 96 0 0,-4 1 0 0 0,2 2 0 0 0,-2-1-32 0 0,-6 0-64 0 0,-4-2 64 0 0,0 0 0 0 0,-4-2-64 0 0,-1 0 128 0 0,-2-5 224 0 0,-5-2-416 0 0,-2-7 64 0 0,-4-2 0 0 0,1-2 0 0 0,-3-3 0 0 0,-3 1 0 0 0,-2-1 0 0 0,1 4 0 0 0,1 0 0 0 0,-3-2 0 0 0,4-9 0 0 0,-1-6 0 0 0,2-7 0 0 0,0 1 0 0 0,-1 2 0 0 0,-3 6 0 0 0,2 4 0 0 0,0 0 0 0 0,2 2 0 0 0,0 2 0 0 0,-3 1 0 0 0,0 2 0 0 0,1 0 0 0 0,0 1 0 0 0,-2 0 0 0 0,3 1 0 0 0,0-2 0 0 0,1 5-832 0 0,0 4 832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2T00:54:12.792"/>
    </inkml:context>
    <inkml:brush xml:id="br0">
      <inkml:brushProperty name="width" value="0.1" units="cm"/>
      <inkml:brushProperty name="height" value="0.1" units="cm"/>
      <inkml:brushProperty name="color" value="#33CCFF"/>
    </inkml:brush>
  </inkml:definitions>
  <inkml:trace contextRef="#ctx0" brushRef="#br0">10911 13772 9759 0 0,'-3'0'1056'0'0,"-4"-3"-1056"0"0,0-3 864 0 0,-2-2 128 0 0,0-1 64 0 0,2-2 3456 0 0,2 3-1824 0 0,2 6-2528 0 0,5 3 0 0 0,4 5-64 0 0,4 9 96 0 0,3 6-96 0 0,3 1-96 0 0,3 8 96 0 0,2 3-32 0 0,0 0-64 0 0,2 4-96 0 0,3 0-32 0 0,-3 1 32 0 0,-3-4 32 0 0,-5-5 0 0 0,-1-5 64 0 0,-4-3 0 0 0,-1-6 0 0 0,-1 1 0 0 0,0-2-64 0 0,-1-2 64 0 0,1 1 0 0 0,2-2 384 0 0,5 0-224 0 0,5-2-32 0 0,3-3-64 0 0,0-2 0 0 0,-2 1 0 0 0,-1 0 0 0 0,-1-1 32 0 0,2-2 0 0 0,3 0 0 0 0,2-1-96 0 0,12 2 64 0 0,19 3 32 0 0,19 1-96 0 0,16 3 0 0 0,10 1 64 0 0,4-1-64 0 0,-10-1 0 0 0,-13-4 0 0 0,-12-1 0 0 0,-10-5 128 0 0,-7-2-32 0 0,-7-1 0 0 0,-3 1 0 0 0,-3 0 64 0 0,0 2 0 0 0,-5 0 0 0 0,-2 0 0 0 0,-2 1-64 0 0,-3 0 0 0 0,-4-3 0 0 0,-1 0 96 0 0,-4 2-128 0 0,-2 2 0 0 0,-3 1 32 0 0,1-1 32 0 0,-1 1 192 0 0,0-1-320 0 0,0-1 0 0 0,-1 4 0 0 0,-2-1 0 0 0,1 1 0 0 0,0-1-64 0 0,-1-4 64 0 0,0-1 0 0 0,-3-7 0 0 0,-2-7 0 0 0,-2-3 0 0 0,-3-2 0 0 0,2 0 0 0 0,0-2 0 0 0,-1 0 0 0 0,-1 2 0 0 0,3-2 0 0 0,-1 0 0 0 0,0-1 0 0 0,2-3 0 0 0,2-4 0 0 0,1-1 0 0 0,1 0 0 0 0,1-3 0 0 0,0 2 0 0 0,0 3 0 0 0,-2 4 0 0 0,1 4 0 0 0,-2 3 0 0 0,1 1 0 0 0,-1 2 0 0 0,-2 0 64 0 0,1 0-64 0 0,-4 6-5152 0 0,-2 5 5152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4A663-177E-4007-BE48-3DF08D32E977}" type="datetimeFigureOut">
              <a:rPr lang="en-US" smtClean="0"/>
              <a:t>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BDD96-C168-4C15-B1D3-1C43A7022CAC}" type="slidenum">
              <a:rPr lang="en-US" smtClean="0"/>
              <a:t>‹#›</a:t>
            </a:fld>
            <a:endParaRPr lang="en-US"/>
          </a:p>
        </p:txBody>
      </p:sp>
    </p:spTree>
    <p:extLst>
      <p:ext uri="{BB962C8B-B14F-4D97-AF65-F5344CB8AC3E}">
        <p14:creationId xmlns:p14="http://schemas.microsoft.com/office/powerpoint/2010/main" val="2854636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0BDD96-C168-4C15-B1D3-1C43A7022CAC}" type="slidenum">
              <a:rPr lang="en-US" smtClean="0"/>
              <a:t>4</a:t>
            </a:fld>
            <a:endParaRPr lang="en-US"/>
          </a:p>
        </p:txBody>
      </p:sp>
    </p:spTree>
    <p:extLst>
      <p:ext uri="{BB962C8B-B14F-4D97-AF65-F5344CB8AC3E}">
        <p14:creationId xmlns:p14="http://schemas.microsoft.com/office/powerpoint/2010/main" val="1645099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0BDD96-C168-4C15-B1D3-1C43A7022CAC}" type="slidenum">
              <a:rPr lang="en-US" smtClean="0"/>
              <a:t>17</a:t>
            </a:fld>
            <a:endParaRPr lang="en-US"/>
          </a:p>
        </p:txBody>
      </p:sp>
    </p:spTree>
    <p:extLst>
      <p:ext uri="{BB962C8B-B14F-4D97-AF65-F5344CB8AC3E}">
        <p14:creationId xmlns:p14="http://schemas.microsoft.com/office/powerpoint/2010/main" val="3262442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Improvement of 3-4% over the BOW model.</a:t>
            </a:r>
          </a:p>
        </p:txBody>
      </p:sp>
      <p:sp>
        <p:nvSpPr>
          <p:cNvPr id="4" name="Slide Number Placeholder 3"/>
          <p:cNvSpPr>
            <a:spLocks noGrp="1"/>
          </p:cNvSpPr>
          <p:nvPr>
            <p:ph type="sldNum" sz="quarter" idx="5"/>
          </p:nvPr>
        </p:nvSpPr>
        <p:spPr/>
        <p:txBody>
          <a:bodyPr/>
          <a:lstStyle/>
          <a:p>
            <a:fld id="{970BDD96-C168-4C15-B1D3-1C43A7022CAC}" type="slidenum">
              <a:rPr lang="en-US" smtClean="0"/>
              <a:t>19</a:t>
            </a:fld>
            <a:endParaRPr lang="en-US"/>
          </a:p>
        </p:txBody>
      </p:sp>
    </p:spTree>
    <p:extLst>
      <p:ext uri="{BB962C8B-B14F-4D97-AF65-F5344CB8AC3E}">
        <p14:creationId xmlns:p14="http://schemas.microsoft.com/office/powerpoint/2010/main" val="13430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1. Aspiring Wikipedia editors become admins through public elections</a:t>
            </a:r>
            <a:endParaRPr lang="en-US"/>
          </a:p>
          <a:p>
            <a:endParaRPr lang="en-US" b="1"/>
          </a:p>
          <a:p>
            <a:r>
              <a:rPr lang="en-US" b="1"/>
              <a:t>Editors who will eventually become admins are more polite than non-admins</a:t>
            </a:r>
            <a:r>
              <a:rPr lang="en-US"/>
              <a:t>.</a:t>
            </a:r>
            <a:endParaRPr lang="en-US">
              <a:cs typeface="Calibri"/>
            </a:endParaRPr>
          </a:p>
          <a:p>
            <a:endParaRPr lang="en-US">
              <a:cs typeface="Calibri"/>
            </a:endParaRPr>
          </a:p>
          <a:p>
            <a:r>
              <a:rPr lang="en-US" b="1">
                <a:cs typeface="Calibri"/>
              </a:rPr>
              <a:t>We might wonder if every user who wants to become admin are more polite? NO</a:t>
            </a:r>
            <a:r>
              <a:rPr lang="en-US">
                <a:cs typeface="Calibri"/>
              </a:rPr>
              <a:t> -&gt; Introduce Eventual status: Failed</a:t>
            </a:r>
            <a:endParaRPr lang="en-US"/>
          </a:p>
          <a:p>
            <a:r>
              <a:rPr lang="en-US"/>
              <a:t>These users are also significantly less polite than their successful counterparts, indicating</a:t>
            </a:r>
            <a:r>
              <a:rPr lang="en-US" b="1"/>
              <a:t> that politeness indeed correlates with a positive social outcome here</a:t>
            </a:r>
            <a:r>
              <a:rPr lang="en-US"/>
              <a:t>.</a:t>
            </a:r>
            <a:endParaRPr lang="en-US">
              <a:cs typeface="Calibri"/>
            </a:endParaRPr>
          </a:p>
          <a:p>
            <a:endParaRPr lang="en-US"/>
          </a:p>
          <a:p>
            <a:endParaRPr lang="en-US"/>
          </a:p>
          <a:p>
            <a:r>
              <a:rPr lang="en-US"/>
              <a:t>2. Successful and failed candidates before and after elections. Editors that will eventually succeed (diamond marker) are significantly more polite than those that will fail (circle markers). Following the elections, successful editors become less polite while unsuccessful editors become more polite.</a:t>
            </a:r>
            <a:endParaRPr lang="en-US">
              <a:cs typeface="Calibri"/>
            </a:endParaRPr>
          </a:p>
        </p:txBody>
      </p:sp>
      <p:sp>
        <p:nvSpPr>
          <p:cNvPr id="4" name="Slide Number Placeholder 3"/>
          <p:cNvSpPr>
            <a:spLocks noGrp="1"/>
          </p:cNvSpPr>
          <p:nvPr>
            <p:ph type="sldNum" sz="quarter" idx="5"/>
          </p:nvPr>
        </p:nvSpPr>
        <p:spPr/>
        <p:txBody>
          <a:bodyPr/>
          <a:lstStyle/>
          <a:p>
            <a:fld id="{970BDD96-C168-4C15-B1D3-1C43A7022CAC}" type="slidenum">
              <a:rPr lang="en-US" smtClean="0"/>
              <a:t>20</a:t>
            </a:fld>
            <a:endParaRPr lang="en-US"/>
          </a:p>
        </p:txBody>
      </p:sp>
    </p:spTree>
    <p:extLst>
      <p:ext uri="{BB962C8B-B14F-4D97-AF65-F5344CB8AC3E}">
        <p14:creationId xmlns:p14="http://schemas.microsoft.com/office/powerpoint/2010/main" val="1306624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Plot popularity of programing languages?</a:t>
            </a:r>
          </a:p>
        </p:txBody>
      </p:sp>
      <p:sp>
        <p:nvSpPr>
          <p:cNvPr id="4" name="Slide Number Placeholder 3"/>
          <p:cNvSpPr>
            <a:spLocks noGrp="1"/>
          </p:cNvSpPr>
          <p:nvPr>
            <p:ph type="sldNum" sz="quarter" idx="5"/>
          </p:nvPr>
        </p:nvSpPr>
        <p:spPr/>
        <p:txBody>
          <a:bodyPr/>
          <a:lstStyle/>
          <a:p>
            <a:fld id="{970BDD96-C168-4C15-B1D3-1C43A7022CAC}" type="slidenum">
              <a:rPr lang="en-US" smtClean="0"/>
              <a:t>22</a:t>
            </a:fld>
            <a:endParaRPr lang="en-US"/>
          </a:p>
        </p:txBody>
      </p:sp>
    </p:spTree>
    <p:extLst>
      <p:ext uri="{BB962C8B-B14F-4D97-AF65-F5344CB8AC3E}">
        <p14:creationId xmlns:p14="http://schemas.microsoft.com/office/powerpoint/2010/main" val="3993139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Cross cultural criticism to elaborate</a:t>
            </a:r>
          </a:p>
          <a:p>
            <a:endParaRPr lang="en-US">
              <a:cs typeface="Calibri"/>
            </a:endParaRPr>
          </a:p>
        </p:txBody>
      </p:sp>
      <p:sp>
        <p:nvSpPr>
          <p:cNvPr id="4" name="Slide Number Placeholder 3"/>
          <p:cNvSpPr>
            <a:spLocks noGrp="1"/>
          </p:cNvSpPr>
          <p:nvPr>
            <p:ph type="sldNum" sz="quarter" idx="5"/>
          </p:nvPr>
        </p:nvSpPr>
        <p:spPr/>
        <p:txBody>
          <a:bodyPr/>
          <a:lstStyle/>
          <a:p>
            <a:fld id="{970BDD96-C168-4C15-B1D3-1C43A7022CAC}" type="slidenum">
              <a:rPr lang="en-US" smtClean="0"/>
              <a:t>24</a:t>
            </a:fld>
            <a:endParaRPr lang="en-US"/>
          </a:p>
        </p:txBody>
      </p:sp>
    </p:spTree>
    <p:extLst>
      <p:ext uri="{BB962C8B-B14F-4D97-AF65-F5344CB8AC3E}">
        <p14:creationId xmlns:p14="http://schemas.microsoft.com/office/powerpoint/2010/main" val="4204264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0BDD96-C168-4C15-B1D3-1C43A7022CAC}" type="slidenum">
              <a:rPr lang="en-US" smtClean="0"/>
              <a:t>35</a:t>
            </a:fld>
            <a:endParaRPr lang="en-US"/>
          </a:p>
        </p:txBody>
      </p:sp>
    </p:spTree>
    <p:extLst>
      <p:ext uri="{BB962C8B-B14F-4D97-AF65-F5344CB8AC3E}">
        <p14:creationId xmlns:p14="http://schemas.microsoft.com/office/powerpoint/2010/main" val="1704169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Ananya ends here</a:t>
            </a:r>
          </a:p>
          <a:p>
            <a:endParaRPr lang="en-US"/>
          </a:p>
        </p:txBody>
      </p:sp>
      <p:sp>
        <p:nvSpPr>
          <p:cNvPr id="4" name="Slide Number Placeholder 3"/>
          <p:cNvSpPr>
            <a:spLocks noGrp="1"/>
          </p:cNvSpPr>
          <p:nvPr>
            <p:ph type="sldNum" sz="quarter" idx="5"/>
          </p:nvPr>
        </p:nvSpPr>
        <p:spPr/>
        <p:txBody>
          <a:bodyPr/>
          <a:lstStyle/>
          <a:p>
            <a:fld id="{970BDD96-C168-4C15-B1D3-1C43A7022CAC}" type="slidenum">
              <a:rPr lang="en-US" smtClean="0"/>
              <a:t>36</a:t>
            </a:fld>
            <a:endParaRPr lang="en-US"/>
          </a:p>
        </p:txBody>
      </p:sp>
    </p:spTree>
    <p:extLst>
      <p:ext uri="{BB962C8B-B14F-4D97-AF65-F5344CB8AC3E}">
        <p14:creationId xmlns:p14="http://schemas.microsoft.com/office/powerpoint/2010/main" val="3155420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Kai starts here</a:t>
            </a:r>
          </a:p>
        </p:txBody>
      </p:sp>
      <p:sp>
        <p:nvSpPr>
          <p:cNvPr id="4" name="Slide Number Placeholder 3"/>
          <p:cNvSpPr>
            <a:spLocks noGrp="1"/>
          </p:cNvSpPr>
          <p:nvPr>
            <p:ph type="sldNum" sz="quarter" idx="5"/>
          </p:nvPr>
        </p:nvSpPr>
        <p:spPr/>
        <p:txBody>
          <a:bodyPr/>
          <a:lstStyle/>
          <a:p>
            <a:fld id="{970BDD96-C168-4C15-B1D3-1C43A7022CAC}" type="slidenum">
              <a:rPr lang="en-US" smtClean="0"/>
              <a:t>37</a:t>
            </a:fld>
            <a:endParaRPr lang="en-US"/>
          </a:p>
        </p:txBody>
      </p:sp>
    </p:spTree>
    <p:extLst>
      <p:ext uri="{BB962C8B-B14F-4D97-AF65-F5344CB8AC3E}">
        <p14:creationId xmlns:p14="http://schemas.microsoft.com/office/powerpoint/2010/main" val="3904787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0BDD96-C168-4C15-B1D3-1C43A7022CAC}" type="slidenum">
              <a:rPr lang="en-US" smtClean="0"/>
              <a:t>39</a:t>
            </a:fld>
            <a:endParaRPr lang="en-US"/>
          </a:p>
        </p:txBody>
      </p:sp>
    </p:spTree>
    <p:extLst>
      <p:ext uri="{BB962C8B-B14F-4D97-AF65-F5344CB8AC3E}">
        <p14:creationId xmlns:p14="http://schemas.microsoft.com/office/powerpoint/2010/main" val="3423184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0BDD96-C168-4C15-B1D3-1C43A7022CAC}" type="slidenum">
              <a:rPr lang="en-US" smtClean="0"/>
              <a:t>40</a:t>
            </a:fld>
            <a:endParaRPr lang="en-US"/>
          </a:p>
        </p:txBody>
      </p:sp>
    </p:spTree>
    <p:extLst>
      <p:ext uri="{BB962C8B-B14F-4D97-AF65-F5344CB8AC3E}">
        <p14:creationId xmlns:p14="http://schemas.microsoft.com/office/powerpoint/2010/main" val="2116791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70BDD96-C168-4C15-B1D3-1C43A7022CAC}" type="slidenum">
              <a:rPr lang="en-US" smtClean="0"/>
              <a:t>7</a:t>
            </a:fld>
            <a:endParaRPr lang="en-US"/>
          </a:p>
        </p:txBody>
      </p:sp>
    </p:spTree>
    <p:extLst>
      <p:ext uri="{BB962C8B-B14F-4D97-AF65-F5344CB8AC3E}">
        <p14:creationId xmlns:p14="http://schemas.microsoft.com/office/powerpoint/2010/main" val="915369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some of the negative examples are likely effective condolences, these false negatives only result in an underestimate of the effect of the explanatory coefficients”</a:t>
            </a:r>
          </a:p>
        </p:txBody>
      </p:sp>
      <p:sp>
        <p:nvSpPr>
          <p:cNvPr id="4" name="Slide Number Placeholder 3"/>
          <p:cNvSpPr>
            <a:spLocks noGrp="1"/>
          </p:cNvSpPr>
          <p:nvPr>
            <p:ph type="sldNum" sz="quarter" idx="5"/>
          </p:nvPr>
        </p:nvSpPr>
        <p:spPr/>
        <p:txBody>
          <a:bodyPr/>
          <a:lstStyle/>
          <a:p>
            <a:fld id="{970BDD96-C168-4C15-B1D3-1C43A7022CAC}" type="slidenum">
              <a:rPr lang="en-US" smtClean="0"/>
              <a:t>42</a:t>
            </a:fld>
            <a:endParaRPr lang="en-US"/>
          </a:p>
        </p:txBody>
      </p:sp>
    </p:spTree>
    <p:extLst>
      <p:ext uri="{BB962C8B-B14F-4D97-AF65-F5344CB8AC3E}">
        <p14:creationId xmlns:p14="http://schemas.microsoft.com/office/powerpoint/2010/main" val="2953642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Stuff about sports receiving replies and not condolences, the non-correspondence of distress and condolences</a:t>
            </a:r>
          </a:p>
        </p:txBody>
      </p:sp>
      <p:sp>
        <p:nvSpPr>
          <p:cNvPr id="4" name="Slide Number Placeholder 3"/>
          <p:cNvSpPr>
            <a:spLocks noGrp="1"/>
          </p:cNvSpPr>
          <p:nvPr>
            <p:ph type="sldNum" sz="quarter" idx="5"/>
          </p:nvPr>
        </p:nvSpPr>
        <p:spPr/>
        <p:txBody>
          <a:bodyPr/>
          <a:lstStyle/>
          <a:p>
            <a:fld id="{970BDD96-C168-4C15-B1D3-1C43A7022CAC}" type="slidenum">
              <a:rPr lang="en-US" smtClean="0"/>
              <a:t>45</a:t>
            </a:fld>
            <a:endParaRPr lang="en-US"/>
          </a:p>
        </p:txBody>
      </p:sp>
    </p:spTree>
    <p:extLst>
      <p:ext uri="{BB962C8B-B14F-4D97-AF65-F5344CB8AC3E}">
        <p14:creationId xmlns:p14="http://schemas.microsoft.com/office/powerpoint/2010/main" val="4205392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Section 3 might have answer to generalize question—about different communities</a:t>
            </a:r>
          </a:p>
        </p:txBody>
      </p:sp>
      <p:sp>
        <p:nvSpPr>
          <p:cNvPr id="4" name="Slide Number Placeholder 3"/>
          <p:cNvSpPr>
            <a:spLocks noGrp="1"/>
          </p:cNvSpPr>
          <p:nvPr>
            <p:ph type="sldNum" sz="quarter" idx="5"/>
          </p:nvPr>
        </p:nvSpPr>
        <p:spPr/>
        <p:txBody>
          <a:bodyPr/>
          <a:lstStyle/>
          <a:p>
            <a:fld id="{970BDD96-C168-4C15-B1D3-1C43A7022CAC}" type="slidenum">
              <a:rPr lang="en-US" smtClean="0"/>
              <a:t>51</a:t>
            </a:fld>
            <a:endParaRPr lang="en-US"/>
          </a:p>
        </p:txBody>
      </p:sp>
    </p:spTree>
    <p:extLst>
      <p:ext uri="{BB962C8B-B14F-4D97-AF65-F5344CB8AC3E}">
        <p14:creationId xmlns:p14="http://schemas.microsoft.com/office/powerpoint/2010/main" val="2999429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70BDD96-C168-4C15-B1D3-1C43A7022CAC}" type="slidenum">
              <a:rPr lang="en-US" smtClean="0"/>
              <a:t>8</a:t>
            </a:fld>
            <a:endParaRPr lang="en-US"/>
          </a:p>
        </p:txBody>
      </p:sp>
    </p:spTree>
    <p:extLst>
      <p:ext uri="{BB962C8B-B14F-4D97-AF65-F5344CB8AC3E}">
        <p14:creationId xmlns:p14="http://schemas.microsoft.com/office/powerpoint/2010/main" val="997643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70BDD96-C168-4C15-B1D3-1C43A7022CAC}" type="slidenum">
              <a:rPr lang="en-US" smtClean="0"/>
              <a:t>9</a:t>
            </a:fld>
            <a:endParaRPr lang="en-US"/>
          </a:p>
        </p:txBody>
      </p:sp>
    </p:spTree>
    <p:extLst>
      <p:ext uri="{BB962C8B-B14F-4D97-AF65-F5344CB8AC3E}">
        <p14:creationId xmlns:p14="http://schemas.microsoft.com/office/powerpoint/2010/main" val="151136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70BDD96-C168-4C15-B1D3-1C43A7022CAC}" type="slidenum">
              <a:rPr lang="en-US" smtClean="0"/>
              <a:t>10</a:t>
            </a:fld>
            <a:endParaRPr lang="en-US"/>
          </a:p>
        </p:txBody>
      </p:sp>
    </p:spTree>
    <p:extLst>
      <p:ext uri="{BB962C8B-B14F-4D97-AF65-F5344CB8AC3E}">
        <p14:creationId xmlns:p14="http://schemas.microsoft.com/office/powerpoint/2010/main" val="31329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70BDD96-C168-4C15-B1D3-1C43A7022CAC}" type="slidenum">
              <a:rPr lang="en-US" smtClean="0"/>
              <a:t>12</a:t>
            </a:fld>
            <a:endParaRPr lang="en-US"/>
          </a:p>
        </p:txBody>
      </p:sp>
    </p:spTree>
    <p:extLst>
      <p:ext uri="{BB962C8B-B14F-4D97-AF65-F5344CB8AC3E}">
        <p14:creationId xmlns:p14="http://schemas.microsoft.com/office/powerpoint/2010/main" val="3743063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70BDD96-C168-4C15-B1D3-1C43A7022CAC}" type="slidenum">
              <a:rPr lang="en-US" smtClean="0"/>
              <a:t>13</a:t>
            </a:fld>
            <a:endParaRPr lang="en-US"/>
          </a:p>
        </p:txBody>
      </p:sp>
    </p:spTree>
    <p:extLst>
      <p:ext uri="{BB962C8B-B14F-4D97-AF65-F5344CB8AC3E}">
        <p14:creationId xmlns:p14="http://schemas.microsoft.com/office/powerpoint/2010/main" val="2276758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70BDD96-C168-4C15-B1D3-1C43A7022CAC}" type="slidenum">
              <a:rPr lang="en-US" smtClean="0"/>
              <a:t>14</a:t>
            </a:fld>
            <a:endParaRPr lang="en-US"/>
          </a:p>
        </p:txBody>
      </p:sp>
    </p:spTree>
    <p:extLst>
      <p:ext uri="{BB962C8B-B14F-4D97-AF65-F5344CB8AC3E}">
        <p14:creationId xmlns:p14="http://schemas.microsoft.com/office/powerpoint/2010/main" val="1498207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a:p>
            <a:r>
              <a:rPr lang="en-US">
                <a:cs typeface="Calibri"/>
              </a:rPr>
              <a:t>Explain negative politeness:</a:t>
            </a:r>
            <a:br>
              <a:rPr lang="en-US">
                <a:cs typeface="+mn-lt"/>
              </a:rPr>
            </a:br>
            <a:r>
              <a:rPr lang="en-US">
                <a:cs typeface="Calibri"/>
              </a:rPr>
              <a:t>"</a:t>
            </a:r>
            <a:r>
              <a:rPr lang="en-US"/>
              <a:t>understanding of negative and positive face from Goffman and the Politeness Theory of Brown and Levinson</a:t>
            </a:r>
            <a:r>
              <a:rPr lang="en-US">
                <a:cs typeface="Calibri"/>
              </a:rPr>
              <a:t>"</a:t>
            </a:r>
          </a:p>
        </p:txBody>
      </p:sp>
      <p:sp>
        <p:nvSpPr>
          <p:cNvPr id="4" name="Slide Number Placeholder 3"/>
          <p:cNvSpPr>
            <a:spLocks noGrp="1"/>
          </p:cNvSpPr>
          <p:nvPr>
            <p:ph type="sldNum" sz="quarter" idx="5"/>
          </p:nvPr>
        </p:nvSpPr>
        <p:spPr/>
        <p:txBody>
          <a:bodyPr/>
          <a:lstStyle/>
          <a:p>
            <a:fld id="{970BDD96-C168-4C15-B1D3-1C43A7022CAC}" type="slidenum">
              <a:rPr lang="en-US" smtClean="0"/>
              <a:t>15</a:t>
            </a:fld>
            <a:endParaRPr lang="en-US"/>
          </a:p>
        </p:txBody>
      </p:sp>
    </p:spTree>
    <p:extLst>
      <p:ext uri="{BB962C8B-B14F-4D97-AF65-F5344CB8AC3E}">
        <p14:creationId xmlns:p14="http://schemas.microsoft.com/office/powerpoint/2010/main" val="34926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9145773" cy="1325563"/>
          </a:xfrm>
        </p:spPr>
        <p:txBody>
          <a:bodyPr/>
          <a:lstStyle>
            <a:lvl1pPr>
              <a:defRPr>
                <a:solidFill>
                  <a:srgbClr val="857437"/>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8200" y="303862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9145771" cy="1325563"/>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144184"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145772"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19947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85743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05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05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05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0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adlet.com/cs6471/discus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8687" y="1134269"/>
            <a:ext cx="9144000" cy="2387600"/>
          </a:xfrm>
        </p:spPr>
        <p:txBody>
          <a:bodyPr/>
          <a:lstStyle/>
          <a:p>
            <a:r>
              <a:rPr lang="en-US" b="1">
                <a:solidFill>
                  <a:srgbClr val="003057"/>
                </a:solidFill>
                <a:cs typeface="Calibri Light"/>
              </a:rPr>
              <a:t>Language Civility 2</a:t>
            </a:r>
            <a:endParaRPr lang="en-US" b="1">
              <a:solidFill>
                <a:srgbClr val="003057"/>
              </a:solidFill>
            </a:endParaRPr>
          </a:p>
        </p:txBody>
      </p:sp>
      <p:sp>
        <p:nvSpPr>
          <p:cNvPr id="3" name="Subtitle 2"/>
          <p:cNvSpPr>
            <a:spLocks noGrp="1"/>
          </p:cNvSpPr>
          <p:nvPr>
            <p:ph type="subTitle" idx="1"/>
          </p:nvPr>
        </p:nvSpPr>
        <p:spPr>
          <a:xfrm>
            <a:off x="595312" y="3637757"/>
            <a:ext cx="9144000" cy="465138"/>
          </a:xfrm>
        </p:spPr>
        <p:txBody>
          <a:bodyPr vert="horz" lIns="91440" tIns="45720" rIns="91440" bIns="45720" rtlCol="0" anchor="t">
            <a:normAutofit/>
          </a:bodyPr>
          <a:lstStyle/>
          <a:p>
            <a:r>
              <a:rPr lang="en-US">
                <a:solidFill>
                  <a:srgbClr val="857437"/>
                </a:solidFill>
                <a:cs typeface="Calibri"/>
              </a:rPr>
              <a:t>Seema </a:t>
            </a:r>
            <a:r>
              <a:rPr lang="en-US" err="1">
                <a:solidFill>
                  <a:srgbClr val="857437"/>
                </a:solidFill>
                <a:cs typeface="Calibri"/>
              </a:rPr>
              <a:t>Baddam</a:t>
            </a:r>
            <a:r>
              <a:rPr lang="en-US">
                <a:solidFill>
                  <a:srgbClr val="857437"/>
                </a:solidFill>
                <a:cs typeface="Calibri"/>
              </a:rPr>
              <a:t>, Richard Huang, Ananya Malik, Kai McKeever</a:t>
            </a:r>
            <a:endParaRPr lang="en-US">
              <a:solidFill>
                <a:srgbClr val="857437"/>
              </a:solidFill>
            </a:endParaRPr>
          </a:p>
        </p:txBody>
      </p:sp>
      <p:sp>
        <p:nvSpPr>
          <p:cNvPr id="4" name="Subtitle 2">
            <a:extLst>
              <a:ext uri="{FF2B5EF4-FFF2-40B4-BE49-F238E27FC236}">
                <a16:creationId xmlns:a16="http://schemas.microsoft.com/office/drawing/2014/main" id="{E3BBFFDC-7111-4A88-BEBC-FF498A72B166}"/>
              </a:ext>
            </a:extLst>
          </p:cNvPr>
          <p:cNvSpPr txBox="1">
            <a:spLocks/>
          </p:cNvSpPr>
          <p:nvPr/>
        </p:nvSpPr>
        <p:spPr>
          <a:xfrm>
            <a:off x="628650" y="4135438"/>
            <a:ext cx="9144000" cy="47704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i="1">
                <a:solidFill>
                  <a:srgbClr val="857437"/>
                </a:solidFill>
                <a:cs typeface="Calibri"/>
              </a:rPr>
              <a:t>CS 6471, Spring 2022</a:t>
            </a:r>
            <a:endParaRPr lang="en-US" i="1">
              <a:solidFill>
                <a:srgbClr val="857437"/>
              </a:solidFill>
              <a:ea typeface="Roboto"/>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0604E-B219-4854-AE11-66291ABCBCDC}"/>
              </a:ext>
            </a:extLst>
          </p:cNvPr>
          <p:cNvSpPr>
            <a:spLocks noGrp="1"/>
          </p:cNvSpPr>
          <p:nvPr>
            <p:ph type="title"/>
          </p:nvPr>
        </p:nvSpPr>
        <p:spPr/>
        <p:txBody>
          <a:bodyPr/>
          <a:lstStyle/>
          <a:p>
            <a:r>
              <a:rPr lang="en-US">
                <a:solidFill>
                  <a:srgbClr val="00B0F0"/>
                </a:solidFill>
                <a:cs typeface="Calibri Light"/>
              </a:rPr>
              <a:t>Positive</a:t>
            </a:r>
            <a:r>
              <a:rPr lang="en-US">
                <a:solidFill>
                  <a:srgbClr val="00B050"/>
                </a:solidFill>
                <a:cs typeface="Calibri Light"/>
              </a:rPr>
              <a:t> </a:t>
            </a:r>
            <a:r>
              <a:rPr lang="en-US">
                <a:cs typeface="Calibri Light"/>
              </a:rPr>
              <a:t>or </a:t>
            </a:r>
            <a:r>
              <a:rPr lang="en-US">
                <a:solidFill>
                  <a:srgbClr val="FF0000"/>
                </a:solidFill>
                <a:cs typeface="Calibri Light"/>
              </a:rPr>
              <a:t>Negative </a:t>
            </a:r>
            <a:r>
              <a:rPr lang="en-US">
                <a:cs typeface="Calibri Light"/>
              </a:rPr>
              <a:t>Politeness?</a:t>
            </a:r>
            <a:endParaRPr lang="en-US"/>
          </a:p>
        </p:txBody>
      </p:sp>
      <p:sp>
        <p:nvSpPr>
          <p:cNvPr id="5" name="TextBox 4">
            <a:extLst>
              <a:ext uri="{FF2B5EF4-FFF2-40B4-BE49-F238E27FC236}">
                <a16:creationId xmlns:a16="http://schemas.microsoft.com/office/drawing/2014/main" id="{0C07AA35-3284-4BEB-A45B-5EB406CB4132}"/>
              </a:ext>
            </a:extLst>
          </p:cNvPr>
          <p:cNvSpPr txBox="1"/>
          <p:nvPr/>
        </p:nvSpPr>
        <p:spPr>
          <a:xfrm>
            <a:off x="9833162" y="0"/>
            <a:ext cx="2358838" cy="1513235"/>
          </a:xfrm>
          <a:prstGeom prst="rect">
            <a:avLst/>
          </a:prstGeom>
          <a:noFill/>
        </p:spPr>
        <p:txBody>
          <a:bodyPr wrap="square" lIns="91440" tIns="45720" rIns="91440" bIns="45720" anchor="t">
            <a:spAutoFit/>
          </a:bodyPr>
          <a:lstStyle/>
          <a:p>
            <a:pPr>
              <a:spcAft>
                <a:spcPts val="200"/>
              </a:spcAft>
            </a:pPr>
            <a:r>
              <a:rPr lang="en-US" sz="1400" b="1">
                <a:cs typeface="Calibri"/>
              </a:rPr>
              <a:t>Politeness Theory</a:t>
            </a:r>
            <a:endParaRPr lang="en-US" sz="1400" b="1">
              <a:ea typeface="Roboto"/>
              <a:cs typeface="Calibri"/>
            </a:endParaRPr>
          </a:p>
          <a:p>
            <a:pPr marL="0" indent="0">
              <a:spcAft>
                <a:spcPts val="200"/>
              </a:spcAft>
              <a:buNone/>
            </a:pPr>
            <a:r>
              <a:rPr lang="en-US" sz="1400">
                <a:solidFill>
                  <a:schemeClr val="tx1">
                    <a:lumMod val="50000"/>
                    <a:lumOff val="50000"/>
                  </a:schemeClr>
                </a:solidFill>
                <a:cs typeface="Calibri"/>
              </a:rPr>
              <a:t>Dataset</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Politeness Strategies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Predicting Politeness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Social Factors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ea typeface="Roboto"/>
                <a:cs typeface="Calibri"/>
              </a:rPr>
              <a:t>Strengths &amp; Weaknesses</a:t>
            </a:r>
          </a:p>
        </p:txBody>
      </p:sp>
      <p:sp>
        <p:nvSpPr>
          <p:cNvPr id="4" name="TextBox 3">
            <a:extLst>
              <a:ext uri="{FF2B5EF4-FFF2-40B4-BE49-F238E27FC236}">
                <a16:creationId xmlns:a16="http://schemas.microsoft.com/office/drawing/2014/main" id="{17B52A1B-5422-DE42-A930-C947535BA7DE}"/>
              </a:ext>
            </a:extLst>
          </p:cNvPr>
          <p:cNvSpPr txBox="1"/>
          <p:nvPr/>
        </p:nvSpPr>
        <p:spPr>
          <a:xfrm>
            <a:off x="838199" y="2601259"/>
            <a:ext cx="10554492" cy="523220"/>
          </a:xfrm>
          <a:prstGeom prst="rect">
            <a:avLst/>
          </a:prstGeom>
          <a:noFill/>
        </p:spPr>
        <p:txBody>
          <a:bodyPr wrap="none" rtlCol="0">
            <a:spAutoFit/>
          </a:bodyPr>
          <a:lstStyle/>
          <a:p>
            <a:r>
              <a:rPr lang="en-US" sz="2800">
                <a:solidFill>
                  <a:srgbClr val="FF0000"/>
                </a:solidFill>
                <a:ea typeface="+mn-lt"/>
                <a:cs typeface="+mn-lt"/>
              </a:rPr>
              <a:t>I’m sorry it’s a lot to ask, but can you lend me a thousand dollars?</a:t>
            </a:r>
            <a:endParaRPr lang="en-US" sz="2800">
              <a:solidFill>
                <a:srgbClr val="FF0000"/>
              </a:solidFill>
              <a:ea typeface="+mn-lt"/>
              <a:cs typeface="Calibri"/>
            </a:endParaRPr>
          </a:p>
        </p:txBody>
      </p:sp>
      <p:sp>
        <p:nvSpPr>
          <p:cNvPr id="10" name="TextBox 9">
            <a:extLst>
              <a:ext uri="{FF2B5EF4-FFF2-40B4-BE49-F238E27FC236}">
                <a16:creationId xmlns:a16="http://schemas.microsoft.com/office/drawing/2014/main" id="{53EC2B40-B304-784B-A006-A4ABF5FF1BE4}"/>
              </a:ext>
            </a:extLst>
          </p:cNvPr>
          <p:cNvSpPr txBox="1"/>
          <p:nvPr/>
        </p:nvSpPr>
        <p:spPr>
          <a:xfrm>
            <a:off x="2294466" y="3995131"/>
            <a:ext cx="7083991" cy="523220"/>
          </a:xfrm>
          <a:prstGeom prst="rect">
            <a:avLst/>
          </a:prstGeom>
          <a:noFill/>
        </p:spPr>
        <p:txBody>
          <a:bodyPr wrap="none" rtlCol="0">
            <a:spAutoFit/>
          </a:bodyPr>
          <a:lstStyle/>
          <a:p>
            <a:r>
              <a:rPr lang="en-US" sz="2800">
                <a:solidFill>
                  <a:srgbClr val="00B0F0"/>
                </a:solidFill>
                <a:ea typeface="+mn-lt"/>
                <a:cs typeface="+mn-lt"/>
              </a:rPr>
              <a:t>You look so sad. Is there anything I can do?</a:t>
            </a:r>
            <a:endParaRPr lang="en-US" sz="2800">
              <a:solidFill>
                <a:srgbClr val="00B0F0"/>
              </a:solidFill>
              <a:cs typeface="Calibri"/>
            </a:endParaRPr>
          </a:p>
        </p:txBody>
      </p:sp>
    </p:spTree>
    <p:extLst>
      <p:ext uri="{BB962C8B-B14F-4D97-AF65-F5344CB8AC3E}">
        <p14:creationId xmlns:p14="http://schemas.microsoft.com/office/powerpoint/2010/main" val="1010797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EDE96-E5F9-48B7-9DAF-225BA898B7CD}"/>
              </a:ext>
            </a:extLst>
          </p:cNvPr>
          <p:cNvSpPr>
            <a:spLocks noGrp="1"/>
          </p:cNvSpPr>
          <p:nvPr>
            <p:ph type="title"/>
          </p:nvPr>
        </p:nvSpPr>
        <p:spPr/>
        <p:txBody>
          <a:bodyPr/>
          <a:lstStyle/>
          <a:p>
            <a:r>
              <a:rPr lang="en-US"/>
              <a:t>Politeness and Power</a:t>
            </a:r>
          </a:p>
        </p:txBody>
      </p:sp>
      <p:sp>
        <p:nvSpPr>
          <p:cNvPr id="3" name="Content Placeholder 2">
            <a:extLst>
              <a:ext uri="{FF2B5EF4-FFF2-40B4-BE49-F238E27FC236}">
                <a16:creationId xmlns:a16="http://schemas.microsoft.com/office/drawing/2014/main" id="{B9B7CF2C-2DC1-407C-BF41-85A1A79D2218}"/>
              </a:ext>
            </a:extLst>
          </p:cNvPr>
          <p:cNvSpPr>
            <a:spLocks noGrp="1"/>
          </p:cNvSpPr>
          <p:nvPr>
            <p:ph idx="1"/>
          </p:nvPr>
        </p:nvSpPr>
        <p:spPr/>
        <p:txBody>
          <a:bodyPr vert="horz" lIns="91440" tIns="45720" rIns="91440" bIns="45720" rtlCol="0" anchor="t">
            <a:normAutofit/>
          </a:bodyPr>
          <a:lstStyle/>
          <a:p>
            <a:r>
              <a:rPr lang="en-US">
                <a:ea typeface="Roboto"/>
              </a:rPr>
              <a:t>What do we mean by power? </a:t>
            </a:r>
          </a:p>
          <a:p>
            <a:pPr lvl="1"/>
            <a:r>
              <a:rPr lang="en-US">
                <a:ea typeface="Roboto"/>
              </a:rPr>
              <a:t>Broadly includes “social status, authority, and autonomy.” (Brown and Levinson, 1987)</a:t>
            </a:r>
          </a:p>
          <a:p>
            <a:r>
              <a:rPr lang="en-US">
                <a:ea typeface="Roboto"/>
              </a:rPr>
              <a:t>Politeness Theory predicts a negative correlation between the position and politeness of the speaker</a:t>
            </a:r>
            <a:endParaRPr lang="en-US"/>
          </a:p>
        </p:txBody>
      </p:sp>
      <p:sp>
        <p:nvSpPr>
          <p:cNvPr id="5" name="TextBox 4">
            <a:extLst>
              <a:ext uri="{FF2B5EF4-FFF2-40B4-BE49-F238E27FC236}">
                <a16:creationId xmlns:a16="http://schemas.microsoft.com/office/drawing/2014/main" id="{1D719682-CB00-48FD-ADD3-5A8FAB39E5D7}"/>
              </a:ext>
            </a:extLst>
          </p:cNvPr>
          <p:cNvSpPr txBox="1"/>
          <p:nvPr/>
        </p:nvSpPr>
        <p:spPr>
          <a:xfrm>
            <a:off x="9833162" y="0"/>
            <a:ext cx="2358838" cy="1513235"/>
          </a:xfrm>
          <a:prstGeom prst="rect">
            <a:avLst/>
          </a:prstGeom>
          <a:noFill/>
        </p:spPr>
        <p:txBody>
          <a:bodyPr wrap="square" lIns="91440" tIns="45720" rIns="91440" bIns="45720" anchor="t">
            <a:spAutoFit/>
          </a:bodyPr>
          <a:lstStyle/>
          <a:p>
            <a:pPr>
              <a:spcAft>
                <a:spcPts val="200"/>
              </a:spcAft>
            </a:pPr>
            <a:r>
              <a:rPr lang="en-US" sz="1400" b="1">
                <a:cs typeface="Calibri"/>
              </a:rPr>
              <a:t>Politeness Theory</a:t>
            </a:r>
            <a:endParaRPr lang="en-US" sz="1400" b="1">
              <a:ea typeface="Roboto"/>
              <a:cs typeface="Calibri"/>
            </a:endParaRPr>
          </a:p>
          <a:p>
            <a:pPr marL="0" indent="0">
              <a:spcAft>
                <a:spcPts val="200"/>
              </a:spcAft>
              <a:buNone/>
            </a:pPr>
            <a:r>
              <a:rPr lang="en-US" sz="1400">
                <a:solidFill>
                  <a:schemeClr val="tx1">
                    <a:lumMod val="50000"/>
                    <a:lumOff val="50000"/>
                  </a:schemeClr>
                </a:solidFill>
                <a:cs typeface="Calibri"/>
              </a:rPr>
              <a:t>Dataset</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Politeness Strategies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Predicting Politeness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Social Factors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ea typeface="Roboto"/>
                <a:cs typeface="Calibri"/>
              </a:rPr>
              <a:t>Strengths &amp; Weaknesses</a:t>
            </a:r>
          </a:p>
        </p:txBody>
      </p:sp>
    </p:spTree>
    <p:extLst>
      <p:ext uri="{BB962C8B-B14F-4D97-AF65-F5344CB8AC3E}">
        <p14:creationId xmlns:p14="http://schemas.microsoft.com/office/powerpoint/2010/main" val="3916304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0604E-B219-4854-AE11-66291ABCBCDC}"/>
              </a:ext>
            </a:extLst>
          </p:cNvPr>
          <p:cNvSpPr>
            <a:spLocks noGrp="1"/>
          </p:cNvSpPr>
          <p:nvPr>
            <p:ph type="title"/>
          </p:nvPr>
        </p:nvSpPr>
        <p:spPr/>
        <p:txBody>
          <a:bodyPr/>
          <a:lstStyle/>
          <a:p>
            <a:r>
              <a:rPr lang="en-US">
                <a:cs typeface="Calibri Light"/>
              </a:rPr>
              <a:t>The Dataset: Politeness Annotated Requests</a:t>
            </a:r>
            <a:endParaRPr lang="en-US"/>
          </a:p>
        </p:txBody>
      </p:sp>
      <p:sp>
        <p:nvSpPr>
          <p:cNvPr id="3" name="Content Placeholder 2">
            <a:extLst>
              <a:ext uri="{FF2B5EF4-FFF2-40B4-BE49-F238E27FC236}">
                <a16:creationId xmlns:a16="http://schemas.microsoft.com/office/drawing/2014/main" id="{75C8471C-3161-4A6C-A289-67D6B3C7EECB}"/>
              </a:ext>
            </a:extLst>
          </p:cNvPr>
          <p:cNvSpPr>
            <a:spLocks noGrp="1"/>
          </p:cNvSpPr>
          <p:nvPr>
            <p:ph idx="1"/>
          </p:nvPr>
        </p:nvSpPr>
        <p:spPr/>
        <p:txBody>
          <a:bodyPr vert="horz" lIns="91440" tIns="45720" rIns="91440" bIns="45720" rtlCol="0" anchor="t">
            <a:normAutofit/>
          </a:bodyPr>
          <a:lstStyle/>
          <a:p>
            <a:pPr marL="0" indent="0">
              <a:buNone/>
            </a:pPr>
            <a:r>
              <a:rPr lang="en-US">
                <a:cs typeface="Calibri"/>
              </a:rPr>
              <a:t>Requests in online communities</a:t>
            </a:r>
            <a:endParaRPr lang="en-US"/>
          </a:p>
          <a:p>
            <a:pPr lvl="1"/>
            <a:r>
              <a:rPr lang="en-US">
                <a:cs typeface="Calibri"/>
              </a:rPr>
              <a:t>Requests give rise to more negative politeness strategies  </a:t>
            </a:r>
            <a:endParaRPr lang="en-US">
              <a:ea typeface="Roboto"/>
            </a:endParaRPr>
          </a:p>
          <a:p>
            <a:pPr lvl="1"/>
            <a:r>
              <a:rPr lang="en-US">
                <a:cs typeface="Calibri"/>
              </a:rPr>
              <a:t>Wikipedia and Stack Exchange</a:t>
            </a:r>
            <a:endParaRPr lang="en-US">
              <a:ea typeface="Roboto"/>
            </a:endParaRPr>
          </a:p>
          <a:p>
            <a:pPr marL="0" indent="0">
              <a:buNone/>
            </a:pPr>
            <a:endParaRPr lang="en-US">
              <a:ea typeface="Roboto"/>
              <a:cs typeface="Calibri"/>
            </a:endParaRPr>
          </a:p>
          <a:p>
            <a:pPr marL="0" indent="0">
              <a:buNone/>
            </a:pPr>
            <a:endParaRPr lang="en-US">
              <a:cs typeface="Calibri"/>
            </a:endParaRPr>
          </a:p>
          <a:p>
            <a:endParaRPr lang="en-US">
              <a:cs typeface="Calibri"/>
            </a:endParaRPr>
          </a:p>
          <a:p>
            <a:endParaRPr lang="en-US">
              <a:cs typeface="Calibri"/>
            </a:endParaRPr>
          </a:p>
        </p:txBody>
      </p:sp>
      <p:graphicFrame>
        <p:nvGraphicFramePr>
          <p:cNvPr id="6" name="Table 6">
            <a:extLst>
              <a:ext uri="{FF2B5EF4-FFF2-40B4-BE49-F238E27FC236}">
                <a16:creationId xmlns:a16="http://schemas.microsoft.com/office/drawing/2014/main" id="{34FDF99C-85D7-4885-94E2-E23161F56135}"/>
              </a:ext>
            </a:extLst>
          </p:cNvPr>
          <p:cNvGraphicFramePr>
            <a:graphicFrameLocks noGrp="1"/>
          </p:cNvGraphicFramePr>
          <p:nvPr>
            <p:extLst>
              <p:ext uri="{D42A27DB-BD31-4B8C-83A1-F6EECF244321}">
                <p14:modId xmlns:p14="http://schemas.microsoft.com/office/powerpoint/2010/main" val="3801057251"/>
              </p:ext>
            </p:extLst>
          </p:nvPr>
        </p:nvGraphicFramePr>
        <p:xfrm>
          <a:off x="1558245" y="3442154"/>
          <a:ext cx="9061368" cy="2349028"/>
        </p:xfrm>
        <a:graphic>
          <a:graphicData uri="http://schemas.openxmlformats.org/drawingml/2006/table">
            <a:tbl>
              <a:tblPr>
                <a:tableStyleId>{7E9639D4-E3E2-4D34-9284-5A2195B3D0D7}</a:tableStyleId>
              </a:tblPr>
              <a:tblGrid>
                <a:gridCol w="3020456">
                  <a:extLst>
                    <a:ext uri="{9D8B030D-6E8A-4147-A177-3AD203B41FA5}">
                      <a16:colId xmlns:a16="http://schemas.microsoft.com/office/drawing/2014/main" val="1790716944"/>
                    </a:ext>
                  </a:extLst>
                </a:gridCol>
                <a:gridCol w="3020456">
                  <a:extLst>
                    <a:ext uri="{9D8B030D-6E8A-4147-A177-3AD203B41FA5}">
                      <a16:colId xmlns:a16="http://schemas.microsoft.com/office/drawing/2014/main" val="4222362378"/>
                    </a:ext>
                  </a:extLst>
                </a:gridCol>
                <a:gridCol w="3020456">
                  <a:extLst>
                    <a:ext uri="{9D8B030D-6E8A-4147-A177-3AD203B41FA5}">
                      <a16:colId xmlns:a16="http://schemas.microsoft.com/office/drawing/2014/main" val="94006373"/>
                    </a:ext>
                  </a:extLst>
                </a:gridCol>
              </a:tblGrid>
              <a:tr h="587257">
                <a:tc>
                  <a:txBody>
                    <a:bodyPr/>
                    <a:lstStyle/>
                    <a:p>
                      <a:pPr algn="ctr"/>
                      <a:endParaRPr lang="en-US" sz="2400"/>
                    </a:p>
                  </a:txBody>
                  <a:tcPr>
                    <a:lnL w="6350" cap="flat" cmpd="sng" algn="ctr">
                      <a:noFill/>
                      <a:prstDash val="solid"/>
                      <a:miter lim="800000"/>
                    </a:lnL>
                    <a:lnR w="12700" cap="flat" cmpd="sng" algn="ctr">
                      <a:no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a:t># Requests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a:t># Annotated</a:t>
                      </a:r>
                    </a:p>
                  </a:txBody>
                  <a:tcPr>
                    <a:lnL w="12700" cap="flat" cmpd="sng" algn="ctr">
                      <a:no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9438824"/>
                  </a:ext>
                </a:extLst>
              </a:tr>
              <a:tr h="587257">
                <a:tc>
                  <a:txBody>
                    <a:bodyPr/>
                    <a:lstStyle/>
                    <a:p>
                      <a:pPr algn="ctr"/>
                      <a:r>
                        <a:rPr lang="en-US" sz="1800"/>
                        <a:t>Wikipedia</a:t>
                      </a:r>
                    </a:p>
                  </a:txBody>
                  <a:tcPr>
                    <a:lnL w="6350" cap="flat" cmpd="sng" algn="ctr">
                      <a:noFill/>
                      <a:prstDash val="solid"/>
                      <a:miter lim="800000"/>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r>
                        <a:rPr lang="en-US" sz="1800" b="0" u="none" strike="noStrike" noProof="0"/>
                        <a:t>35,661</a:t>
                      </a:r>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r>
                        <a:rPr lang="en-US" sz="1800" b="0" u="none" strike="noStrike" noProof="0"/>
                        <a:t>4,353</a:t>
                      </a:r>
                      <a:endParaRPr lang="en-US" sz="1800"/>
                    </a:p>
                  </a:txBody>
                  <a:tcPr>
                    <a:lnL w="12700" cap="flat" cmpd="sng" algn="ctr">
                      <a:no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9254395"/>
                  </a:ext>
                </a:extLst>
              </a:tr>
              <a:tr h="587257">
                <a:tc>
                  <a:txBody>
                    <a:bodyPr/>
                    <a:lstStyle/>
                    <a:p>
                      <a:pPr algn="ctr"/>
                      <a:r>
                        <a:rPr lang="en-US" sz="1800"/>
                        <a:t>Stack Exchange</a:t>
                      </a:r>
                    </a:p>
                  </a:txBody>
                  <a:tcPr>
                    <a:lnL w="6350" cap="flat" cmpd="sng" algn="ctr">
                      <a:noFill/>
                      <a:prstDash val="solid"/>
                      <a:miter lim="800000"/>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r>
                        <a:rPr lang="en-US" sz="1800" b="0" u="none" strike="noStrike" noProof="0"/>
                        <a:t>373,519</a:t>
                      </a:r>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r>
                        <a:rPr lang="en-US" sz="1800" b="0" i="0" u="none" strike="noStrike" noProof="0">
                          <a:latin typeface="Roboto"/>
                        </a:rPr>
                        <a:t>6,604</a:t>
                      </a:r>
                      <a:endParaRPr lang="en-US" sz="1800" b="0" u="none" strike="noStrike" noProof="0"/>
                    </a:p>
                  </a:txBody>
                  <a:tcPr>
                    <a:lnL w="12700" cap="flat" cmpd="sng" algn="ctr">
                      <a:no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0023158"/>
                  </a:ext>
                </a:extLst>
              </a:tr>
              <a:tr h="587257">
                <a:tc>
                  <a:txBody>
                    <a:bodyPr/>
                    <a:lstStyle/>
                    <a:p>
                      <a:pPr algn="ctr"/>
                      <a:r>
                        <a:rPr lang="en-US" sz="1800" b="1"/>
                        <a:t>Total</a:t>
                      </a:r>
                    </a:p>
                  </a:txBody>
                  <a:tcPr>
                    <a:lnL w="6350" cap="flat" cmpd="sng" algn="ctr">
                      <a:noFill/>
                      <a:prstDash val="solid"/>
                      <a:miter lim="800000"/>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1800" b="1"/>
                        <a:t>409,180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lvl="0" algn="ctr">
                        <a:buNone/>
                      </a:pPr>
                      <a:r>
                        <a:rPr lang="en-US" sz="1800" b="1" i="0" u="none" strike="noStrike" noProof="0">
                          <a:latin typeface="Roboto"/>
                        </a:rPr>
                        <a:t>10,957</a:t>
                      </a:r>
                      <a:endParaRPr lang="en-US" sz="1800" b="1"/>
                    </a:p>
                  </a:txBody>
                  <a:tcPr>
                    <a:lnL w="12700" cap="flat" cmpd="sng" algn="ctr">
                      <a:no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280001988"/>
                  </a:ext>
                </a:extLst>
              </a:tr>
            </a:tbl>
          </a:graphicData>
        </a:graphic>
      </p:graphicFrame>
      <p:sp>
        <p:nvSpPr>
          <p:cNvPr id="4" name="TextBox 3">
            <a:extLst>
              <a:ext uri="{FF2B5EF4-FFF2-40B4-BE49-F238E27FC236}">
                <a16:creationId xmlns:a16="http://schemas.microsoft.com/office/drawing/2014/main" id="{71670D90-8121-4C07-BF44-9151039EFD03}"/>
              </a:ext>
            </a:extLst>
          </p:cNvPr>
          <p:cNvSpPr txBox="1"/>
          <p:nvPr/>
        </p:nvSpPr>
        <p:spPr>
          <a:xfrm>
            <a:off x="9833162" y="0"/>
            <a:ext cx="2358838" cy="1166986"/>
          </a:xfrm>
          <a:prstGeom prst="rect">
            <a:avLst/>
          </a:prstGeom>
          <a:noFill/>
        </p:spPr>
        <p:txBody>
          <a:bodyPr wrap="square" lIns="91440" tIns="45720" rIns="91440" bIns="45720" anchor="t">
            <a:spAutoFit/>
          </a:bodyPr>
          <a:lstStyle/>
          <a:p>
            <a:pPr>
              <a:spcAft>
                <a:spcPts val="200"/>
              </a:spcAft>
            </a:pPr>
            <a:r>
              <a:rPr lang="en-US" sz="1400">
                <a:solidFill>
                  <a:schemeClr val="tx1">
                    <a:lumMod val="50000"/>
                    <a:lumOff val="50000"/>
                  </a:schemeClr>
                </a:solidFill>
                <a:cs typeface="Calibri"/>
              </a:rPr>
              <a:t>Politeness Theory</a:t>
            </a:r>
            <a:endParaRPr lang="en-US" sz="1400">
              <a:solidFill>
                <a:schemeClr val="tx1">
                  <a:lumMod val="50000"/>
                  <a:lumOff val="50000"/>
                </a:schemeClr>
              </a:solidFill>
              <a:ea typeface="Roboto"/>
              <a:cs typeface="Calibri"/>
            </a:endParaRPr>
          </a:p>
          <a:p>
            <a:pPr marL="0" indent="0">
              <a:spcAft>
                <a:spcPts val="200"/>
              </a:spcAft>
              <a:buNone/>
            </a:pPr>
            <a:r>
              <a:rPr lang="en-US" sz="1400" b="1">
                <a:cs typeface="Calibri"/>
              </a:rPr>
              <a:t>Dataset</a:t>
            </a:r>
            <a:endParaRPr lang="en-US" sz="1400" b="1">
              <a:ea typeface="Roboto"/>
              <a:cs typeface="Calibri"/>
            </a:endParaRPr>
          </a:p>
          <a:p>
            <a:pPr>
              <a:spcAft>
                <a:spcPts val="200"/>
              </a:spcAft>
            </a:pPr>
            <a:r>
              <a:rPr lang="en-US" sz="1400">
                <a:solidFill>
                  <a:schemeClr val="tx1">
                    <a:lumMod val="50000"/>
                    <a:lumOff val="50000"/>
                  </a:schemeClr>
                </a:solidFill>
                <a:cs typeface="Calibri"/>
              </a:rPr>
              <a:t>Politeness Strategies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Predicting Politeness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Social Factors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ea typeface="Roboto"/>
                <a:cs typeface="Calibri"/>
              </a:rPr>
              <a:t>Strengths &amp; Weaknesses</a:t>
            </a:r>
          </a:p>
        </p:txBody>
      </p:sp>
    </p:spTree>
    <p:extLst>
      <p:ext uri="{BB962C8B-B14F-4D97-AF65-F5344CB8AC3E}">
        <p14:creationId xmlns:p14="http://schemas.microsoft.com/office/powerpoint/2010/main" val="1616411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0604E-B219-4854-AE11-66291ABCBCDC}"/>
              </a:ext>
            </a:extLst>
          </p:cNvPr>
          <p:cNvSpPr>
            <a:spLocks noGrp="1"/>
          </p:cNvSpPr>
          <p:nvPr>
            <p:ph type="title"/>
          </p:nvPr>
        </p:nvSpPr>
        <p:spPr/>
        <p:txBody>
          <a:bodyPr/>
          <a:lstStyle/>
          <a:p>
            <a:r>
              <a:rPr lang="en-US">
                <a:cs typeface="Calibri Light"/>
              </a:rPr>
              <a:t>The Dataset: Politeness Annotated Requests</a:t>
            </a:r>
            <a:endParaRPr lang="en-US"/>
          </a:p>
        </p:txBody>
      </p:sp>
      <p:pic>
        <p:nvPicPr>
          <p:cNvPr id="6" name="Picture 6" descr="Chart, box and whisker chart&#10;&#10;Description automatically generated">
            <a:extLst>
              <a:ext uri="{FF2B5EF4-FFF2-40B4-BE49-F238E27FC236}">
                <a16:creationId xmlns:a16="http://schemas.microsoft.com/office/drawing/2014/main" id="{D2EB0B31-5B36-49D6-91A4-E953D1F378D3}"/>
              </a:ext>
            </a:extLst>
          </p:cNvPr>
          <p:cNvPicPr>
            <a:picLocks noChangeAspect="1"/>
          </p:cNvPicPr>
          <p:nvPr/>
        </p:nvPicPr>
        <p:blipFill>
          <a:blip r:embed="rId3"/>
          <a:stretch>
            <a:fillRect/>
          </a:stretch>
        </p:blipFill>
        <p:spPr>
          <a:xfrm>
            <a:off x="6955008" y="2273368"/>
            <a:ext cx="4055042" cy="3528675"/>
          </a:xfrm>
          <a:prstGeom prst="rect">
            <a:avLst/>
          </a:prstGeom>
        </p:spPr>
      </p:pic>
      <p:sp>
        <p:nvSpPr>
          <p:cNvPr id="3" name="Content Placeholder 2">
            <a:extLst>
              <a:ext uri="{FF2B5EF4-FFF2-40B4-BE49-F238E27FC236}">
                <a16:creationId xmlns:a16="http://schemas.microsoft.com/office/drawing/2014/main" id="{75C8471C-3161-4A6C-A289-67D6B3C7EECB}"/>
              </a:ext>
            </a:extLst>
          </p:cNvPr>
          <p:cNvSpPr>
            <a:spLocks noGrp="1"/>
          </p:cNvSpPr>
          <p:nvPr>
            <p:ph idx="1"/>
          </p:nvPr>
        </p:nvSpPr>
        <p:spPr>
          <a:xfrm>
            <a:off x="838200" y="1825625"/>
            <a:ext cx="7967663" cy="4351338"/>
          </a:xfrm>
        </p:spPr>
        <p:txBody>
          <a:bodyPr vert="horz" lIns="91440" tIns="45720" rIns="91440" bIns="45720" rtlCol="0" anchor="t">
            <a:normAutofit/>
          </a:bodyPr>
          <a:lstStyle/>
          <a:p>
            <a:pPr marL="0" indent="0">
              <a:buNone/>
            </a:pPr>
            <a:r>
              <a:rPr lang="en-US">
                <a:ea typeface="+mn-lt"/>
                <a:cs typeface="+mn-lt"/>
              </a:rPr>
              <a:t>Annotations using Amazon Mechanical Turks</a:t>
            </a:r>
            <a:endParaRPr lang="en-US"/>
          </a:p>
          <a:p>
            <a:pPr lvl="1"/>
            <a:r>
              <a:rPr lang="en-US">
                <a:ea typeface="+mn-lt"/>
                <a:cs typeface="+mn-lt"/>
              </a:rPr>
              <a:t>Each request labeled by 5 different </a:t>
            </a:r>
            <a:br>
              <a:rPr lang="en-US">
                <a:ea typeface="+mn-lt"/>
                <a:cs typeface="+mn-lt"/>
              </a:rPr>
            </a:br>
            <a:r>
              <a:rPr lang="en-US">
                <a:ea typeface="+mn-lt"/>
                <a:cs typeface="+mn-lt"/>
              </a:rPr>
              <a:t>annotators</a:t>
            </a:r>
          </a:p>
          <a:p>
            <a:pPr lvl="1"/>
            <a:r>
              <a:rPr lang="en-US" b="1">
                <a:ea typeface="+mn-lt"/>
                <a:cs typeface="+mn-lt"/>
              </a:rPr>
              <a:t>Politeness score</a:t>
            </a:r>
            <a:r>
              <a:rPr lang="en-US">
                <a:ea typeface="+mn-lt"/>
                <a:cs typeface="+mn-lt"/>
              </a:rPr>
              <a:t>: normalized </a:t>
            </a:r>
          </a:p>
          <a:p>
            <a:pPr marL="457200" lvl="1" indent="0">
              <a:buNone/>
            </a:pPr>
            <a:r>
              <a:rPr lang="en-US">
                <a:ea typeface="+mn-lt"/>
                <a:cs typeface="+mn-lt"/>
              </a:rPr>
              <a:t>and averaged score</a:t>
            </a:r>
          </a:p>
          <a:p>
            <a:pPr lvl="1"/>
            <a:r>
              <a:rPr lang="en-US">
                <a:ea typeface="+mn-lt"/>
                <a:cs typeface="+mn-lt"/>
              </a:rPr>
              <a:t>Inter-annotator pairwise correlation </a:t>
            </a:r>
            <a:br>
              <a:rPr lang="en-US">
                <a:ea typeface="+mn-lt"/>
                <a:cs typeface="+mn-lt"/>
              </a:rPr>
            </a:br>
            <a:r>
              <a:rPr lang="en-US">
                <a:ea typeface="+mn-lt"/>
                <a:cs typeface="+mn-lt"/>
              </a:rPr>
              <a:t>compared for reliability</a:t>
            </a:r>
            <a:endParaRPr lang="en-US">
              <a:ea typeface="Roboto"/>
            </a:endParaRPr>
          </a:p>
          <a:p>
            <a:endParaRPr lang="en-US">
              <a:ea typeface="Roboto"/>
              <a:cs typeface="Calibri"/>
            </a:endParaRPr>
          </a:p>
        </p:txBody>
      </p:sp>
      <p:sp>
        <p:nvSpPr>
          <p:cNvPr id="8" name="TextBox 7">
            <a:extLst>
              <a:ext uri="{FF2B5EF4-FFF2-40B4-BE49-F238E27FC236}">
                <a16:creationId xmlns:a16="http://schemas.microsoft.com/office/drawing/2014/main" id="{188D6A39-36E9-4B19-8F84-673A624058E0}"/>
              </a:ext>
            </a:extLst>
          </p:cNvPr>
          <p:cNvSpPr txBox="1"/>
          <p:nvPr/>
        </p:nvSpPr>
        <p:spPr>
          <a:xfrm>
            <a:off x="9833162" y="0"/>
            <a:ext cx="2358838" cy="1166986"/>
          </a:xfrm>
          <a:prstGeom prst="rect">
            <a:avLst/>
          </a:prstGeom>
          <a:noFill/>
        </p:spPr>
        <p:txBody>
          <a:bodyPr wrap="square" lIns="91440" tIns="45720" rIns="91440" bIns="45720" anchor="t">
            <a:spAutoFit/>
          </a:bodyPr>
          <a:lstStyle/>
          <a:p>
            <a:pPr>
              <a:spcAft>
                <a:spcPts val="200"/>
              </a:spcAft>
            </a:pPr>
            <a:r>
              <a:rPr lang="en-US" sz="1400">
                <a:solidFill>
                  <a:schemeClr val="tx1">
                    <a:lumMod val="50000"/>
                    <a:lumOff val="50000"/>
                  </a:schemeClr>
                </a:solidFill>
                <a:cs typeface="Calibri"/>
              </a:rPr>
              <a:t>Politeness Theory</a:t>
            </a:r>
            <a:endParaRPr lang="en-US" sz="1400">
              <a:solidFill>
                <a:schemeClr val="tx1">
                  <a:lumMod val="50000"/>
                  <a:lumOff val="50000"/>
                </a:schemeClr>
              </a:solidFill>
              <a:ea typeface="Roboto"/>
              <a:cs typeface="Calibri"/>
            </a:endParaRPr>
          </a:p>
          <a:p>
            <a:pPr marL="0" indent="0">
              <a:spcAft>
                <a:spcPts val="200"/>
              </a:spcAft>
              <a:buNone/>
            </a:pPr>
            <a:r>
              <a:rPr lang="en-US" sz="1400" b="1">
                <a:cs typeface="Calibri"/>
              </a:rPr>
              <a:t>Dataset</a:t>
            </a:r>
            <a:endParaRPr lang="en-US" sz="1400" b="1">
              <a:ea typeface="Roboto"/>
              <a:cs typeface="Calibri"/>
            </a:endParaRPr>
          </a:p>
          <a:p>
            <a:pPr>
              <a:spcAft>
                <a:spcPts val="200"/>
              </a:spcAft>
            </a:pPr>
            <a:r>
              <a:rPr lang="en-US" sz="1400">
                <a:solidFill>
                  <a:schemeClr val="tx1">
                    <a:lumMod val="50000"/>
                    <a:lumOff val="50000"/>
                  </a:schemeClr>
                </a:solidFill>
                <a:cs typeface="Calibri"/>
              </a:rPr>
              <a:t>Politeness Strategies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Predicting Politeness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Social Factors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ea typeface="Roboto"/>
                <a:cs typeface="Calibri"/>
              </a:rPr>
              <a:t>Strengths &amp; Weaknesses</a:t>
            </a:r>
          </a:p>
        </p:txBody>
      </p:sp>
    </p:spTree>
    <p:extLst>
      <p:ext uri="{BB962C8B-B14F-4D97-AF65-F5344CB8AC3E}">
        <p14:creationId xmlns:p14="http://schemas.microsoft.com/office/powerpoint/2010/main" val="657249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0604E-B219-4854-AE11-66291ABCBCDC}"/>
              </a:ext>
            </a:extLst>
          </p:cNvPr>
          <p:cNvSpPr>
            <a:spLocks noGrp="1"/>
          </p:cNvSpPr>
          <p:nvPr>
            <p:ph type="title"/>
          </p:nvPr>
        </p:nvSpPr>
        <p:spPr/>
        <p:txBody>
          <a:bodyPr/>
          <a:lstStyle/>
          <a:p>
            <a:r>
              <a:rPr lang="en-US">
                <a:cs typeface="Calibri Light"/>
              </a:rPr>
              <a:t>The Dataset: Politeness Annotated Requests</a:t>
            </a:r>
            <a:endParaRPr lang="en-US"/>
          </a:p>
        </p:txBody>
      </p:sp>
      <p:sp>
        <p:nvSpPr>
          <p:cNvPr id="3" name="Content Placeholder 2">
            <a:extLst>
              <a:ext uri="{FF2B5EF4-FFF2-40B4-BE49-F238E27FC236}">
                <a16:creationId xmlns:a16="http://schemas.microsoft.com/office/drawing/2014/main" id="{75C8471C-3161-4A6C-A289-67D6B3C7EECB}"/>
              </a:ext>
            </a:extLst>
          </p:cNvPr>
          <p:cNvSpPr>
            <a:spLocks noGrp="1"/>
          </p:cNvSpPr>
          <p:nvPr>
            <p:ph idx="1"/>
          </p:nvPr>
        </p:nvSpPr>
        <p:spPr>
          <a:xfrm>
            <a:off x="606028" y="1873250"/>
            <a:ext cx="5562601" cy="4351338"/>
          </a:xfrm>
        </p:spPr>
        <p:txBody>
          <a:bodyPr vert="horz" lIns="91440" tIns="45720" rIns="91440" bIns="45720" rtlCol="0" anchor="t">
            <a:normAutofit/>
          </a:bodyPr>
          <a:lstStyle/>
          <a:p>
            <a:pPr marL="0" indent="0">
              <a:buNone/>
            </a:pPr>
            <a:r>
              <a:rPr lang="en-US">
                <a:cs typeface="Calibri"/>
              </a:rPr>
              <a:t>Binary perception:</a:t>
            </a:r>
            <a:endParaRPr lang="en-US">
              <a:ea typeface="Roboto"/>
              <a:cs typeface="Calibri"/>
            </a:endParaRPr>
          </a:p>
          <a:p>
            <a:pPr lvl="1"/>
            <a:r>
              <a:rPr lang="en-US">
                <a:cs typeface="Calibri"/>
              </a:rPr>
              <a:t>Annotated requests broken into </a:t>
            </a:r>
            <a:r>
              <a:rPr lang="en-US" b="1">
                <a:cs typeface="Calibri"/>
              </a:rPr>
              <a:t>four groups by quartile</a:t>
            </a:r>
            <a:endParaRPr lang="en-US" b="1">
              <a:ea typeface="Roboto"/>
              <a:cs typeface="Calibri"/>
            </a:endParaRPr>
          </a:p>
          <a:p>
            <a:pPr lvl="1"/>
            <a:r>
              <a:rPr lang="en-US">
                <a:cs typeface="Calibri"/>
              </a:rPr>
              <a:t>Full agreement more common in </a:t>
            </a:r>
            <a:r>
              <a:rPr lang="en-US" b="1">
                <a:cs typeface="Calibri"/>
              </a:rPr>
              <a:t>first </a:t>
            </a:r>
            <a:r>
              <a:rPr lang="en-US">
                <a:cs typeface="Calibri"/>
              </a:rPr>
              <a:t>and </a:t>
            </a:r>
            <a:r>
              <a:rPr lang="en-US" b="1">
                <a:cs typeface="Calibri"/>
              </a:rPr>
              <a:t>fourth </a:t>
            </a:r>
            <a:r>
              <a:rPr lang="en-US">
                <a:cs typeface="Calibri"/>
              </a:rPr>
              <a:t>quartile</a:t>
            </a:r>
            <a:endParaRPr lang="en-US">
              <a:ea typeface="Roboto"/>
              <a:cs typeface="Calibri"/>
            </a:endParaRPr>
          </a:p>
          <a:p>
            <a:pPr lvl="1"/>
            <a:r>
              <a:rPr lang="en-US">
                <a:cs typeface="Calibri"/>
              </a:rPr>
              <a:t>Chose to use </a:t>
            </a:r>
            <a:r>
              <a:rPr lang="en-US" b="1">
                <a:cs typeface="Calibri"/>
              </a:rPr>
              <a:t>top politeness quartile</a:t>
            </a:r>
            <a:r>
              <a:rPr lang="en-US">
                <a:cs typeface="Calibri"/>
              </a:rPr>
              <a:t> as referenced in later discussions</a:t>
            </a:r>
            <a:endParaRPr lang="en-US">
              <a:ea typeface="Roboto"/>
              <a:cs typeface="Calibri"/>
            </a:endParaRPr>
          </a:p>
          <a:p>
            <a:pPr lvl="1"/>
            <a:endParaRPr lang="en-US">
              <a:ea typeface="Roboto"/>
              <a:cs typeface="Calibri"/>
            </a:endParaRPr>
          </a:p>
          <a:p>
            <a:endParaRPr lang="en-US">
              <a:ea typeface="Roboto"/>
              <a:cs typeface="Calibri"/>
            </a:endParaRPr>
          </a:p>
          <a:p>
            <a:endParaRPr lang="en-US">
              <a:ea typeface="Roboto"/>
              <a:cs typeface="Calibri"/>
            </a:endParaRPr>
          </a:p>
        </p:txBody>
      </p:sp>
      <p:pic>
        <p:nvPicPr>
          <p:cNvPr id="7" name="Picture 7" descr="Table&#10;&#10;Description automatically generated">
            <a:extLst>
              <a:ext uri="{FF2B5EF4-FFF2-40B4-BE49-F238E27FC236}">
                <a16:creationId xmlns:a16="http://schemas.microsoft.com/office/drawing/2014/main" id="{EA2D0369-B839-431A-B999-A7AD6BCA009D}"/>
              </a:ext>
            </a:extLst>
          </p:cNvPr>
          <p:cNvPicPr>
            <a:picLocks noChangeAspect="1"/>
          </p:cNvPicPr>
          <p:nvPr/>
        </p:nvPicPr>
        <p:blipFill rotWithShape="1">
          <a:blip r:embed="rId3"/>
          <a:srcRect r="-307" b="57510"/>
          <a:stretch/>
        </p:blipFill>
        <p:spPr>
          <a:xfrm>
            <a:off x="6622879" y="1510472"/>
            <a:ext cx="4453576" cy="1291520"/>
          </a:xfrm>
          <a:prstGeom prst="rect">
            <a:avLst/>
          </a:prstGeom>
        </p:spPr>
      </p:pic>
      <p:pic>
        <p:nvPicPr>
          <p:cNvPr id="4" name="Picture 4" descr="Chart, bar chart&#10;&#10;Description automatically generated">
            <a:extLst>
              <a:ext uri="{FF2B5EF4-FFF2-40B4-BE49-F238E27FC236}">
                <a16:creationId xmlns:a16="http://schemas.microsoft.com/office/drawing/2014/main" id="{5C14A3F1-F01A-4A5A-B340-ADC338A5A64D}"/>
              </a:ext>
            </a:extLst>
          </p:cNvPr>
          <p:cNvPicPr>
            <a:picLocks noChangeAspect="1"/>
          </p:cNvPicPr>
          <p:nvPr/>
        </p:nvPicPr>
        <p:blipFill>
          <a:blip r:embed="rId4"/>
          <a:stretch>
            <a:fillRect/>
          </a:stretch>
        </p:blipFill>
        <p:spPr>
          <a:xfrm>
            <a:off x="5891754" y="2607751"/>
            <a:ext cx="5989817" cy="3587545"/>
          </a:xfrm>
          <a:prstGeom prst="rect">
            <a:avLst/>
          </a:prstGeom>
        </p:spPr>
      </p:pic>
      <p:sp>
        <p:nvSpPr>
          <p:cNvPr id="5" name="TextBox 4">
            <a:extLst>
              <a:ext uri="{FF2B5EF4-FFF2-40B4-BE49-F238E27FC236}">
                <a16:creationId xmlns:a16="http://schemas.microsoft.com/office/drawing/2014/main" id="{F7C55123-432D-403C-A43B-D7A2F2AF8E50}"/>
              </a:ext>
            </a:extLst>
          </p:cNvPr>
          <p:cNvSpPr txBox="1"/>
          <p:nvPr/>
        </p:nvSpPr>
        <p:spPr>
          <a:xfrm>
            <a:off x="9833162" y="0"/>
            <a:ext cx="2358838" cy="1513235"/>
          </a:xfrm>
          <a:prstGeom prst="rect">
            <a:avLst/>
          </a:prstGeom>
          <a:noFill/>
        </p:spPr>
        <p:txBody>
          <a:bodyPr wrap="square" lIns="91440" tIns="45720" rIns="91440" bIns="45720" anchor="t">
            <a:spAutoFit/>
          </a:bodyPr>
          <a:lstStyle/>
          <a:p>
            <a:pPr>
              <a:spcAft>
                <a:spcPts val="200"/>
              </a:spcAft>
            </a:pPr>
            <a:r>
              <a:rPr lang="en-US" sz="1400">
                <a:solidFill>
                  <a:schemeClr val="tx1">
                    <a:lumMod val="50000"/>
                    <a:lumOff val="50000"/>
                  </a:schemeClr>
                </a:solidFill>
                <a:cs typeface="Calibri"/>
              </a:rPr>
              <a:t>Politeness Theory</a:t>
            </a:r>
            <a:endParaRPr lang="en-US" sz="1400">
              <a:solidFill>
                <a:schemeClr val="tx1">
                  <a:lumMod val="50000"/>
                  <a:lumOff val="50000"/>
                </a:schemeClr>
              </a:solidFill>
              <a:ea typeface="Roboto"/>
              <a:cs typeface="Calibri"/>
            </a:endParaRPr>
          </a:p>
          <a:p>
            <a:pPr marL="0" indent="0">
              <a:spcAft>
                <a:spcPts val="200"/>
              </a:spcAft>
              <a:buNone/>
            </a:pPr>
            <a:r>
              <a:rPr lang="en-US" sz="1400" b="1">
                <a:cs typeface="Calibri"/>
              </a:rPr>
              <a:t>Dataset</a:t>
            </a:r>
            <a:endParaRPr lang="en-US" sz="1400" b="1">
              <a:ea typeface="Roboto"/>
              <a:cs typeface="Calibri"/>
            </a:endParaRPr>
          </a:p>
          <a:p>
            <a:pPr>
              <a:spcAft>
                <a:spcPts val="200"/>
              </a:spcAft>
            </a:pPr>
            <a:r>
              <a:rPr lang="en-US" sz="1400">
                <a:solidFill>
                  <a:schemeClr val="tx1">
                    <a:lumMod val="50000"/>
                    <a:lumOff val="50000"/>
                  </a:schemeClr>
                </a:solidFill>
                <a:cs typeface="Calibri"/>
              </a:rPr>
              <a:t>Politeness Strategies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Predicting Politeness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Social Factors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ea typeface="Roboto"/>
                <a:cs typeface="Calibri"/>
              </a:rPr>
              <a:t>Strengths &amp; Weaknesses</a:t>
            </a:r>
          </a:p>
        </p:txBody>
      </p:sp>
    </p:spTree>
    <p:extLst>
      <p:ext uri="{BB962C8B-B14F-4D97-AF65-F5344CB8AC3E}">
        <p14:creationId xmlns:p14="http://schemas.microsoft.com/office/powerpoint/2010/main" val="2005291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49F3D-A273-464D-8DF5-C19CE35F8AF3}"/>
              </a:ext>
            </a:extLst>
          </p:cNvPr>
          <p:cNvSpPr>
            <a:spLocks noGrp="1"/>
          </p:cNvSpPr>
          <p:nvPr>
            <p:ph type="title"/>
          </p:nvPr>
        </p:nvSpPr>
        <p:spPr/>
        <p:txBody>
          <a:bodyPr/>
          <a:lstStyle/>
          <a:p>
            <a:r>
              <a:rPr lang="en-US">
                <a:ea typeface="+mj-lt"/>
                <a:cs typeface="+mj-lt"/>
              </a:rPr>
              <a:t>Politeness Strategies </a:t>
            </a:r>
            <a:endParaRPr lang="en-US"/>
          </a:p>
        </p:txBody>
      </p:sp>
      <p:sp>
        <p:nvSpPr>
          <p:cNvPr id="3" name="Content Placeholder 2">
            <a:extLst>
              <a:ext uri="{FF2B5EF4-FFF2-40B4-BE49-F238E27FC236}">
                <a16:creationId xmlns:a16="http://schemas.microsoft.com/office/drawing/2014/main" id="{2A4D93DA-18E7-4D48-A02C-8599B61598D6}"/>
              </a:ext>
            </a:extLst>
          </p:cNvPr>
          <p:cNvSpPr>
            <a:spLocks noGrp="1"/>
          </p:cNvSpPr>
          <p:nvPr>
            <p:ph idx="1"/>
          </p:nvPr>
        </p:nvSpPr>
        <p:spPr/>
        <p:txBody>
          <a:bodyPr vert="horz" lIns="91440" tIns="45720" rIns="91440" bIns="45720" rtlCol="0" anchor="t">
            <a:normAutofit/>
          </a:bodyPr>
          <a:lstStyle/>
          <a:p>
            <a:r>
              <a:rPr lang="en-US">
                <a:cs typeface="Calibri"/>
              </a:rPr>
              <a:t>From Wikipedia requests</a:t>
            </a:r>
          </a:p>
          <a:p>
            <a:r>
              <a:rPr lang="en-US">
                <a:ea typeface="+mn-lt"/>
                <a:cs typeface="+mn-lt"/>
              </a:rPr>
              <a:t>Extracted using Stanford Dependency Parser (de </a:t>
            </a:r>
            <a:r>
              <a:rPr lang="en-US" err="1">
                <a:ea typeface="+mn-lt"/>
                <a:cs typeface="+mn-lt"/>
              </a:rPr>
              <a:t>Marneffe</a:t>
            </a:r>
            <a:r>
              <a:rPr lang="en-US">
                <a:ea typeface="+mn-lt"/>
                <a:cs typeface="+mn-lt"/>
              </a:rPr>
              <a:t> et al., 2006)</a:t>
            </a:r>
          </a:p>
          <a:p>
            <a:r>
              <a:rPr lang="en-US">
                <a:ea typeface="+mn-lt"/>
                <a:cs typeface="+mn-lt"/>
              </a:rPr>
              <a:t>Politeness Score</a:t>
            </a:r>
          </a:p>
          <a:p>
            <a:pPr lvl="1"/>
            <a:r>
              <a:rPr lang="en-US">
                <a:ea typeface="+mn-lt"/>
                <a:cs typeface="+mn-lt"/>
              </a:rPr>
              <a:t>positive value indicate politeness</a:t>
            </a:r>
          </a:p>
          <a:p>
            <a:r>
              <a:rPr lang="en-US">
                <a:ea typeface="+mn-lt"/>
                <a:cs typeface="+mn-lt"/>
              </a:rPr>
              <a:t>Top Politeness Quartile Membership</a:t>
            </a:r>
          </a:p>
          <a:p>
            <a:pPr lvl="1"/>
            <a:r>
              <a:rPr lang="en-US">
                <a:ea typeface="+mn-lt"/>
                <a:cs typeface="+mn-lt"/>
              </a:rPr>
              <a:t>Gives a more robust and intuitive measure of politeness</a:t>
            </a:r>
          </a:p>
          <a:p>
            <a:pPr lvl="1"/>
            <a:endParaRPr lang="en-US">
              <a:ea typeface="+mn-lt"/>
              <a:cs typeface="+mn-lt"/>
            </a:endParaRPr>
          </a:p>
          <a:p>
            <a:pPr lvl="1"/>
            <a:endParaRPr lang="en-US">
              <a:ea typeface="+mn-lt"/>
              <a:cs typeface="+mn-lt"/>
            </a:endParaRPr>
          </a:p>
          <a:p>
            <a:pPr lvl="1"/>
            <a:endParaRPr lang="en-US">
              <a:ea typeface="+mn-lt"/>
              <a:cs typeface="+mn-lt"/>
            </a:endParaRPr>
          </a:p>
          <a:p>
            <a:endParaRPr lang="en-US">
              <a:cs typeface="Calibri"/>
            </a:endParaRPr>
          </a:p>
          <a:p>
            <a:pPr marL="0" indent="0">
              <a:buNone/>
            </a:pPr>
            <a:endParaRPr lang="en-US">
              <a:cs typeface="Calibri"/>
            </a:endParaRPr>
          </a:p>
        </p:txBody>
      </p:sp>
      <p:sp>
        <p:nvSpPr>
          <p:cNvPr id="5" name="TextBox 4">
            <a:extLst>
              <a:ext uri="{FF2B5EF4-FFF2-40B4-BE49-F238E27FC236}">
                <a16:creationId xmlns:a16="http://schemas.microsoft.com/office/drawing/2014/main" id="{8C6332B5-F499-4979-B365-998725A1FEB2}"/>
              </a:ext>
            </a:extLst>
          </p:cNvPr>
          <p:cNvSpPr txBox="1"/>
          <p:nvPr/>
        </p:nvSpPr>
        <p:spPr>
          <a:xfrm>
            <a:off x="9833162" y="0"/>
            <a:ext cx="2358838" cy="1513235"/>
          </a:xfrm>
          <a:prstGeom prst="rect">
            <a:avLst/>
          </a:prstGeom>
          <a:noFill/>
        </p:spPr>
        <p:txBody>
          <a:bodyPr wrap="square" lIns="91440" tIns="45720" rIns="91440" bIns="45720" anchor="t">
            <a:spAutoFit/>
          </a:bodyPr>
          <a:lstStyle/>
          <a:p>
            <a:pPr>
              <a:spcAft>
                <a:spcPts val="200"/>
              </a:spcAft>
            </a:pPr>
            <a:r>
              <a:rPr lang="en-US" sz="1400">
                <a:solidFill>
                  <a:schemeClr val="tx1">
                    <a:lumMod val="50000"/>
                    <a:lumOff val="50000"/>
                  </a:schemeClr>
                </a:solidFill>
                <a:cs typeface="Calibri"/>
              </a:rPr>
              <a:t>Politeness Theory</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Dataset</a:t>
            </a:r>
            <a:endParaRPr lang="en-US" sz="1400">
              <a:solidFill>
                <a:schemeClr val="tx1">
                  <a:lumMod val="50000"/>
                  <a:lumOff val="50000"/>
                </a:schemeClr>
              </a:solidFill>
              <a:ea typeface="Roboto"/>
              <a:cs typeface="Calibri"/>
            </a:endParaRPr>
          </a:p>
          <a:p>
            <a:pPr>
              <a:spcAft>
                <a:spcPts val="200"/>
              </a:spcAft>
            </a:pPr>
            <a:r>
              <a:rPr lang="en-US" sz="1400" b="1">
                <a:cs typeface="Calibri"/>
              </a:rPr>
              <a:t>Politeness Strategies</a:t>
            </a:r>
            <a:endParaRPr lang="en-US" sz="1400" b="1">
              <a:ea typeface="Roboto"/>
              <a:cs typeface="Calibri"/>
            </a:endParaRPr>
          </a:p>
          <a:p>
            <a:pPr>
              <a:spcAft>
                <a:spcPts val="200"/>
              </a:spcAft>
            </a:pPr>
            <a:r>
              <a:rPr lang="en-US" sz="1400">
                <a:solidFill>
                  <a:schemeClr val="tx1">
                    <a:lumMod val="50000"/>
                    <a:lumOff val="50000"/>
                  </a:schemeClr>
                </a:solidFill>
                <a:cs typeface="Calibri"/>
              </a:rPr>
              <a:t>Predicting Politeness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Social Factors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ea typeface="Roboto"/>
                <a:cs typeface="Calibri"/>
              </a:rPr>
              <a:t>Strengths &amp; Weaknesses</a:t>
            </a:r>
          </a:p>
        </p:txBody>
      </p:sp>
    </p:spTree>
    <p:extLst>
      <p:ext uri="{BB962C8B-B14F-4D97-AF65-F5344CB8AC3E}">
        <p14:creationId xmlns:p14="http://schemas.microsoft.com/office/powerpoint/2010/main" val="948693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772518E4-FA44-324E-AD0A-6528DAE59BB9}"/>
              </a:ext>
            </a:extLst>
          </p:cNvPr>
          <p:cNvGraphicFramePr>
            <a:graphicFrameLocks noGrp="1"/>
          </p:cNvGraphicFramePr>
          <p:nvPr>
            <p:extLst>
              <p:ext uri="{D42A27DB-BD31-4B8C-83A1-F6EECF244321}">
                <p14:modId xmlns:p14="http://schemas.microsoft.com/office/powerpoint/2010/main" val="2602884236"/>
              </p:ext>
            </p:extLst>
          </p:nvPr>
        </p:nvGraphicFramePr>
        <p:xfrm>
          <a:off x="537029" y="845457"/>
          <a:ext cx="5240051" cy="4614817"/>
        </p:xfrm>
        <a:graphic>
          <a:graphicData uri="http://schemas.openxmlformats.org/drawingml/2006/table">
            <a:tbl>
              <a:tblPr firstRow="1" bandRow="1">
                <a:tableStyleId>{5940675A-B579-460E-94D1-54222C63F5DA}</a:tableStyleId>
              </a:tblPr>
              <a:tblGrid>
                <a:gridCol w="2230755">
                  <a:extLst>
                    <a:ext uri="{9D8B030D-6E8A-4147-A177-3AD203B41FA5}">
                      <a16:colId xmlns:a16="http://schemas.microsoft.com/office/drawing/2014/main" val="1873052128"/>
                    </a:ext>
                  </a:extLst>
                </a:gridCol>
                <a:gridCol w="1504648">
                  <a:extLst>
                    <a:ext uri="{9D8B030D-6E8A-4147-A177-3AD203B41FA5}">
                      <a16:colId xmlns:a16="http://schemas.microsoft.com/office/drawing/2014/main" val="811253484"/>
                    </a:ext>
                  </a:extLst>
                </a:gridCol>
                <a:gridCol w="1504648">
                  <a:extLst>
                    <a:ext uri="{9D8B030D-6E8A-4147-A177-3AD203B41FA5}">
                      <a16:colId xmlns:a16="http://schemas.microsoft.com/office/drawing/2014/main" val="3148861880"/>
                    </a:ext>
                  </a:extLst>
                </a:gridCol>
              </a:tblGrid>
              <a:tr h="600129">
                <a:tc>
                  <a:txBody>
                    <a:bodyPr/>
                    <a:lstStyle/>
                    <a:p>
                      <a:pPr algn="l"/>
                      <a:r>
                        <a:rPr lang="en-US" b="1"/>
                        <a:t>Strategy</a:t>
                      </a: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a:t>Politeness Score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a:t>Top Quartile Membership</a:t>
                      </a: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4626161"/>
                  </a:ext>
                </a:extLst>
              </a:tr>
              <a:tr h="342931">
                <a:tc>
                  <a:txBody>
                    <a:bodyPr/>
                    <a:lstStyle/>
                    <a:p>
                      <a:r>
                        <a:rPr lang="en-US"/>
                        <a:t>1. Gratitude</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a:t>0.87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a:t>78%</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433757650"/>
                  </a:ext>
                </a:extLst>
              </a:tr>
              <a:tr h="342931">
                <a:tc>
                  <a:txBody>
                    <a:bodyPr/>
                    <a:lstStyle/>
                    <a:p>
                      <a:r>
                        <a:rPr lang="en-US"/>
                        <a:t>2. Deference</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a:t>0.78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a:t>70%</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3824310687"/>
                  </a:ext>
                </a:extLst>
              </a:tr>
              <a:tr h="342931">
                <a:tc>
                  <a:txBody>
                    <a:bodyPr/>
                    <a:lstStyle/>
                    <a:p>
                      <a:r>
                        <a:rPr lang="en-US"/>
                        <a:t>3. Greeting</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a:t>0.43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a:t>45%</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021968854"/>
                  </a:ext>
                </a:extLst>
              </a:tr>
              <a:tr h="407126">
                <a:tc>
                  <a:txBody>
                    <a:bodyPr/>
                    <a:lstStyle/>
                    <a:p>
                      <a:r>
                        <a:rPr lang="en-US"/>
                        <a:t>4. Positive Lexicon</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a:t>0.12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a:t>32%</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715350337"/>
                  </a:ext>
                </a:extLst>
              </a:tr>
              <a:tr h="377371">
                <a:tc>
                  <a:txBody>
                    <a:bodyPr/>
                    <a:lstStyle/>
                    <a:p>
                      <a:r>
                        <a:rPr lang="en-US"/>
                        <a:t>5. Negative Lexicon</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EFF"/>
                    </a:solidFill>
                  </a:tcPr>
                </a:tc>
                <a:tc>
                  <a:txBody>
                    <a:bodyPr/>
                    <a:lstStyle/>
                    <a:p>
                      <a:pPr algn="ctr"/>
                      <a:r>
                        <a:rPr lang="en-US"/>
                        <a:t>-0.13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EFF"/>
                    </a:solidFill>
                  </a:tcPr>
                </a:tc>
                <a:tc>
                  <a:txBody>
                    <a:bodyPr/>
                    <a:lstStyle/>
                    <a:p>
                      <a:pPr algn="ctr"/>
                      <a:r>
                        <a:rPr lang="en-US"/>
                        <a:t>22%</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EFF"/>
                    </a:solidFill>
                  </a:tcPr>
                </a:tc>
                <a:extLst>
                  <a:ext uri="{0D108BD9-81ED-4DB2-BD59-A6C34878D82A}">
                    <a16:rowId xmlns:a16="http://schemas.microsoft.com/office/drawing/2014/main" val="3887688569"/>
                  </a:ext>
                </a:extLst>
              </a:tr>
              <a:tr h="342931">
                <a:tc>
                  <a:txBody>
                    <a:bodyPr/>
                    <a:lstStyle/>
                    <a:p>
                      <a:r>
                        <a:rPr lang="en-US"/>
                        <a:t>6. Apologizing</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a:t>0.36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a:t>53%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445145893"/>
                  </a:ext>
                </a:extLst>
              </a:tr>
              <a:tr h="342931">
                <a:tc>
                  <a:txBody>
                    <a:bodyPr/>
                    <a:lstStyle/>
                    <a:p>
                      <a:r>
                        <a:rPr lang="en-US"/>
                        <a:t>7. Please</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a:t>0.49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a:t>57%</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639722662"/>
                  </a:ext>
                </a:extLst>
              </a:tr>
              <a:tr h="342931">
                <a:tc>
                  <a:txBody>
                    <a:bodyPr/>
                    <a:lstStyle/>
                    <a:p>
                      <a:r>
                        <a:rPr lang="en-US"/>
                        <a:t>8. Please start</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8D8"/>
                    </a:solidFill>
                  </a:tcPr>
                </a:tc>
                <a:tc>
                  <a:txBody>
                    <a:bodyPr/>
                    <a:lstStyle/>
                    <a:p>
                      <a:pPr algn="ctr"/>
                      <a:r>
                        <a:rPr lang="en-US"/>
                        <a:t>-0.30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8D8"/>
                    </a:solidFill>
                  </a:tcPr>
                </a:tc>
                <a:tc>
                  <a:txBody>
                    <a:bodyPr/>
                    <a:lstStyle/>
                    <a:p>
                      <a:pPr algn="ctr"/>
                      <a:r>
                        <a:rPr lang="en-US"/>
                        <a:t>22%</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8D8"/>
                    </a:solidFill>
                  </a:tcPr>
                </a:tc>
                <a:extLst>
                  <a:ext uri="{0D108BD9-81ED-4DB2-BD59-A6C34878D82A}">
                    <a16:rowId xmlns:a16="http://schemas.microsoft.com/office/drawing/2014/main" val="4145740682"/>
                  </a:ext>
                </a:extLst>
              </a:tr>
              <a:tr h="395551">
                <a:tc>
                  <a:txBody>
                    <a:bodyPr/>
                    <a:lstStyle/>
                    <a:p>
                      <a:r>
                        <a:rPr lang="en-US"/>
                        <a:t>9. Indirect (btw)</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a:t>0.63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a:t>58%</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605291026"/>
                  </a:ext>
                </a:extLst>
              </a:tr>
              <a:tr h="600129">
                <a:tc>
                  <a:txBody>
                    <a:bodyPr/>
                    <a:lstStyle/>
                    <a:p>
                      <a:r>
                        <a:rPr lang="en-US"/>
                        <a:t>10. Direct Question</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E8D8"/>
                    </a:solidFill>
                  </a:tcPr>
                </a:tc>
                <a:tc>
                  <a:txBody>
                    <a:bodyPr/>
                    <a:lstStyle/>
                    <a:p>
                      <a:pPr algn="ctr"/>
                      <a:r>
                        <a:rPr lang="en-US"/>
                        <a:t>-0.43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E8D8"/>
                    </a:solidFill>
                  </a:tcPr>
                </a:tc>
                <a:tc>
                  <a:txBody>
                    <a:bodyPr/>
                    <a:lstStyle/>
                    <a:p>
                      <a:pPr algn="ctr"/>
                      <a:r>
                        <a:rPr lang="en-US"/>
                        <a:t>15%</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E8D8"/>
                    </a:solidFill>
                  </a:tcPr>
                </a:tc>
                <a:extLst>
                  <a:ext uri="{0D108BD9-81ED-4DB2-BD59-A6C34878D82A}">
                    <a16:rowId xmlns:a16="http://schemas.microsoft.com/office/drawing/2014/main" val="1583026234"/>
                  </a:ext>
                </a:extLst>
              </a:tr>
            </a:tbl>
          </a:graphicData>
        </a:graphic>
      </p:graphicFrame>
      <p:sp>
        <p:nvSpPr>
          <p:cNvPr id="11" name="TextBox 10">
            <a:extLst>
              <a:ext uri="{FF2B5EF4-FFF2-40B4-BE49-F238E27FC236}">
                <a16:creationId xmlns:a16="http://schemas.microsoft.com/office/drawing/2014/main" id="{BF97AA41-F135-0D4D-AA08-437F08342BD1}"/>
              </a:ext>
            </a:extLst>
          </p:cNvPr>
          <p:cNvSpPr txBox="1"/>
          <p:nvPr/>
        </p:nvSpPr>
        <p:spPr>
          <a:xfrm>
            <a:off x="783772" y="6012543"/>
            <a:ext cx="3338286" cy="584775"/>
          </a:xfrm>
          <a:prstGeom prst="rect">
            <a:avLst/>
          </a:prstGeom>
          <a:noFill/>
        </p:spPr>
        <p:txBody>
          <a:bodyPr wrap="square" rtlCol="0">
            <a:spAutoFit/>
          </a:bodyPr>
          <a:lstStyle/>
          <a:p>
            <a:pPr algn="r"/>
            <a:r>
              <a:rPr lang="en-US" sz="1600"/>
              <a:t>Positive Politeness Strategies</a:t>
            </a:r>
          </a:p>
          <a:p>
            <a:pPr algn="r"/>
            <a:r>
              <a:rPr lang="en-US" sz="1600"/>
              <a:t>Negative Politeness Strategies</a:t>
            </a:r>
          </a:p>
        </p:txBody>
      </p:sp>
      <p:graphicFrame>
        <p:nvGraphicFramePr>
          <p:cNvPr id="10" name="Table 7">
            <a:extLst>
              <a:ext uri="{FF2B5EF4-FFF2-40B4-BE49-F238E27FC236}">
                <a16:creationId xmlns:a16="http://schemas.microsoft.com/office/drawing/2014/main" id="{F57E1238-BF9C-9E49-98EE-4B01D717DC45}"/>
              </a:ext>
            </a:extLst>
          </p:cNvPr>
          <p:cNvGraphicFramePr>
            <a:graphicFrameLocks noGrp="1"/>
          </p:cNvGraphicFramePr>
          <p:nvPr>
            <p:extLst>
              <p:ext uri="{D42A27DB-BD31-4B8C-83A1-F6EECF244321}">
                <p14:modId xmlns:p14="http://schemas.microsoft.com/office/powerpoint/2010/main" val="3916367011"/>
              </p:ext>
            </p:extLst>
          </p:nvPr>
        </p:nvGraphicFramePr>
        <p:xfrm>
          <a:off x="5892800" y="845457"/>
          <a:ext cx="5762171" cy="4587929"/>
        </p:xfrm>
        <a:graphic>
          <a:graphicData uri="http://schemas.openxmlformats.org/drawingml/2006/table">
            <a:tbl>
              <a:tblPr firstRow="1" bandRow="1">
                <a:tableStyleId>{5940675A-B579-460E-94D1-54222C63F5DA}</a:tableStyleId>
              </a:tblPr>
              <a:tblGrid>
                <a:gridCol w="2830286">
                  <a:extLst>
                    <a:ext uri="{9D8B030D-6E8A-4147-A177-3AD203B41FA5}">
                      <a16:colId xmlns:a16="http://schemas.microsoft.com/office/drawing/2014/main" val="1873052128"/>
                    </a:ext>
                  </a:extLst>
                </a:gridCol>
                <a:gridCol w="1349828">
                  <a:extLst>
                    <a:ext uri="{9D8B030D-6E8A-4147-A177-3AD203B41FA5}">
                      <a16:colId xmlns:a16="http://schemas.microsoft.com/office/drawing/2014/main" val="811253484"/>
                    </a:ext>
                  </a:extLst>
                </a:gridCol>
                <a:gridCol w="1582057">
                  <a:extLst>
                    <a:ext uri="{9D8B030D-6E8A-4147-A177-3AD203B41FA5}">
                      <a16:colId xmlns:a16="http://schemas.microsoft.com/office/drawing/2014/main" val="3148861880"/>
                    </a:ext>
                  </a:extLst>
                </a:gridCol>
              </a:tblGrid>
              <a:tr h="550128">
                <a:tc>
                  <a:txBody>
                    <a:bodyPr/>
                    <a:lstStyle/>
                    <a:p>
                      <a:pPr algn="l"/>
                      <a:r>
                        <a:rPr lang="en-US" b="1"/>
                        <a:t>Strategy</a:t>
                      </a: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a:t>Politeness Score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a:t>Top Quartile Membership</a:t>
                      </a: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4626161"/>
                  </a:ext>
                </a:extLst>
              </a:tr>
              <a:tr h="342931">
                <a:tc>
                  <a:txBody>
                    <a:bodyPr/>
                    <a:lstStyle/>
                    <a:p>
                      <a:r>
                        <a:rPr lang="en-US"/>
                        <a:t>11. Direct start</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8D8"/>
                    </a:solidFill>
                  </a:tcPr>
                </a:tc>
                <a:tc>
                  <a:txBody>
                    <a:bodyPr/>
                    <a:lstStyle/>
                    <a:p>
                      <a:pPr algn="ctr"/>
                      <a:r>
                        <a:rPr lang="en-US"/>
                        <a:t>-0.43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8D8"/>
                    </a:solidFill>
                  </a:tcPr>
                </a:tc>
                <a:tc>
                  <a:txBody>
                    <a:bodyPr/>
                    <a:lstStyle/>
                    <a:p>
                      <a:pPr algn="ctr"/>
                      <a:r>
                        <a:rPr lang="en-US"/>
                        <a:t>9%</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8D8"/>
                    </a:solidFill>
                  </a:tcPr>
                </a:tc>
                <a:extLst>
                  <a:ext uri="{0D108BD9-81ED-4DB2-BD59-A6C34878D82A}">
                    <a16:rowId xmlns:a16="http://schemas.microsoft.com/office/drawing/2014/main" val="2433757650"/>
                  </a:ext>
                </a:extLst>
              </a:tr>
              <a:tr h="342931">
                <a:tc>
                  <a:txBody>
                    <a:bodyPr/>
                    <a:lstStyle/>
                    <a:p>
                      <a:r>
                        <a:rPr lang="en-US">
                          <a:solidFill>
                            <a:schemeClr val="tx1"/>
                          </a:solidFill>
                        </a:rPr>
                        <a:t>12. Counterfactual modal</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a:t>0.47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a:t>52%</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824310687"/>
                  </a:ext>
                </a:extLst>
              </a:tr>
              <a:tr h="342931">
                <a:tc>
                  <a:txBody>
                    <a:bodyPr/>
                    <a:lstStyle/>
                    <a:p>
                      <a:r>
                        <a:rPr lang="en-US"/>
                        <a:t>13. Indicative modal</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a:t>0.09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a:t>27%</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1968854"/>
                  </a:ext>
                </a:extLst>
              </a:tr>
              <a:tr h="421640">
                <a:tc>
                  <a:txBody>
                    <a:bodyPr/>
                    <a:lstStyle/>
                    <a:p>
                      <a:r>
                        <a:rPr lang="en-US"/>
                        <a:t>14. 1</a:t>
                      </a:r>
                      <a:r>
                        <a:rPr lang="en-US" baseline="30000"/>
                        <a:t>st</a:t>
                      </a:r>
                      <a:r>
                        <a:rPr lang="en-US"/>
                        <a:t> person start</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a:t>0.12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a:t>29%</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715350337"/>
                  </a:ext>
                </a:extLst>
              </a:tr>
              <a:tr h="348343">
                <a:tc>
                  <a:txBody>
                    <a:bodyPr/>
                    <a:lstStyle/>
                    <a:p>
                      <a:r>
                        <a:rPr lang="en-US"/>
                        <a:t>15. 1</a:t>
                      </a:r>
                      <a:r>
                        <a:rPr lang="en-US" baseline="30000"/>
                        <a:t>st</a:t>
                      </a:r>
                      <a:r>
                        <a:rPr lang="en-US"/>
                        <a:t> person pl.</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a:t>0.08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a:t>27%</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887688569"/>
                  </a:ext>
                </a:extLst>
              </a:tr>
              <a:tr h="342931">
                <a:tc>
                  <a:txBody>
                    <a:bodyPr/>
                    <a:lstStyle/>
                    <a:p>
                      <a:r>
                        <a:rPr lang="en-US"/>
                        <a:t>16. 1</a:t>
                      </a:r>
                      <a:r>
                        <a:rPr lang="en-US" baseline="30000"/>
                        <a:t>st</a:t>
                      </a:r>
                      <a:r>
                        <a:rPr lang="en-US"/>
                        <a:t> person</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a:t>0.08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a:t>28%</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445145893"/>
                  </a:ext>
                </a:extLst>
              </a:tr>
              <a:tr h="342931">
                <a:tc>
                  <a:txBody>
                    <a:bodyPr/>
                    <a:lstStyle/>
                    <a:p>
                      <a:r>
                        <a:rPr lang="en-US"/>
                        <a:t>17. 2</a:t>
                      </a:r>
                      <a:r>
                        <a:rPr lang="en-US" baseline="30000"/>
                        <a:t>nd</a:t>
                      </a:r>
                      <a:r>
                        <a:rPr lang="en-US"/>
                        <a:t> person</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a:t>0.05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a:t>30%</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639722662"/>
                  </a:ext>
                </a:extLst>
              </a:tr>
              <a:tr h="342931">
                <a:tc>
                  <a:txBody>
                    <a:bodyPr/>
                    <a:lstStyle/>
                    <a:p>
                      <a:r>
                        <a:rPr lang="en-US"/>
                        <a:t>18. 2</a:t>
                      </a:r>
                      <a:r>
                        <a:rPr lang="en-US" baseline="30000"/>
                        <a:t>nd</a:t>
                      </a:r>
                      <a:r>
                        <a:rPr lang="en-US"/>
                        <a:t> person start</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8D8"/>
                    </a:solidFill>
                  </a:tcPr>
                </a:tc>
                <a:tc>
                  <a:txBody>
                    <a:bodyPr/>
                    <a:lstStyle/>
                    <a:p>
                      <a:pPr algn="ctr"/>
                      <a:r>
                        <a:rPr lang="en-US"/>
                        <a:t>-0.30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8D8"/>
                    </a:solidFill>
                  </a:tcPr>
                </a:tc>
                <a:tc>
                  <a:txBody>
                    <a:bodyPr/>
                    <a:lstStyle/>
                    <a:p>
                      <a:pPr algn="ctr"/>
                      <a:r>
                        <a:rPr lang="en-US"/>
                        <a:t>17%</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8D8"/>
                    </a:solidFill>
                  </a:tcPr>
                </a:tc>
                <a:extLst>
                  <a:ext uri="{0D108BD9-81ED-4DB2-BD59-A6C34878D82A}">
                    <a16:rowId xmlns:a16="http://schemas.microsoft.com/office/drawing/2014/main" val="4145740682"/>
                  </a:ext>
                </a:extLst>
              </a:tr>
              <a:tr h="353460">
                <a:tc>
                  <a:txBody>
                    <a:bodyPr/>
                    <a:lstStyle/>
                    <a:p>
                      <a:r>
                        <a:rPr lang="en-US"/>
                        <a:t>19. Hedges</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a:t>0.14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a:t>28%</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605291026"/>
                  </a:ext>
                </a:extLst>
              </a:tr>
              <a:tr h="600129">
                <a:tc>
                  <a:txBody>
                    <a:bodyPr/>
                    <a:lstStyle/>
                    <a:p>
                      <a:r>
                        <a:rPr lang="en-US"/>
                        <a:t>20. Factuality</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E8D8"/>
                    </a:solidFill>
                  </a:tcPr>
                </a:tc>
                <a:tc>
                  <a:txBody>
                    <a:bodyPr/>
                    <a:lstStyle/>
                    <a:p>
                      <a:pPr algn="ctr"/>
                      <a:r>
                        <a:rPr lang="en-US"/>
                        <a:t>-0.38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E8D8"/>
                    </a:solidFill>
                  </a:tcPr>
                </a:tc>
                <a:tc>
                  <a:txBody>
                    <a:bodyPr/>
                    <a:lstStyle/>
                    <a:p>
                      <a:pPr algn="ctr"/>
                      <a:r>
                        <a:rPr lang="en-US"/>
                        <a:t>13%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E8D8"/>
                    </a:solidFill>
                  </a:tcPr>
                </a:tc>
                <a:extLst>
                  <a:ext uri="{0D108BD9-81ED-4DB2-BD59-A6C34878D82A}">
                    <a16:rowId xmlns:a16="http://schemas.microsoft.com/office/drawing/2014/main" val="1583026234"/>
                  </a:ext>
                </a:extLst>
              </a:tr>
            </a:tbl>
          </a:graphicData>
        </a:graphic>
      </p:graphicFrame>
      <p:graphicFrame>
        <p:nvGraphicFramePr>
          <p:cNvPr id="13" name="Table 13">
            <a:extLst>
              <a:ext uri="{FF2B5EF4-FFF2-40B4-BE49-F238E27FC236}">
                <a16:creationId xmlns:a16="http://schemas.microsoft.com/office/drawing/2014/main" id="{C0BDAAC3-A0D1-F74E-9CF9-E3D80DF34FC5}"/>
              </a:ext>
            </a:extLst>
          </p:cNvPr>
          <p:cNvGraphicFramePr>
            <a:graphicFrameLocks noGrp="1"/>
          </p:cNvGraphicFramePr>
          <p:nvPr>
            <p:extLst>
              <p:ext uri="{D42A27DB-BD31-4B8C-83A1-F6EECF244321}">
                <p14:modId xmlns:p14="http://schemas.microsoft.com/office/powerpoint/2010/main" val="1461351076"/>
              </p:ext>
            </p:extLst>
          </p:nvPr>
        </p:nvGraphicFramePr>
        <p:xfrm>
          <a:off x="4122056" y="5609267"/>
          <a:ext cx="4876800" cy="1097280"/>
        </p:xfrm>
        <a:graphic>
          <a:graphicData uri="http://schemas.openxmlformats.org/drawingml/2006/table">
            <a:tbl>
              <a:tblPr>
                <a:tableStyleId>{5C22544A-7EE6-4342-B048-85BDC9FD1C3A}</a:tableStyleId>
              </a:tblPr>
              <a:tblGrid>
                <a:gridCol w="1625600">
                  <a:extLst>
                    <a:ext uri="{9D8B030D-6E8A-4147-A177-3AD203B41FA5}">
                      <a16:colId xmlns:a16="http://schemas.microsoft.com/office/drawing/2014/main" val="1347943082"/>
                    </a:ext>
                  </a:extLst>
                </a:gridCol>
                <a:gridCol w="1625600">
                  <a:extLst>
                    <a:ext uri="{9D8B030D-6E8A-4147-A177-3AD203B41FA5}">
                      <a16:colId xmlns:a16="http://schemas.microsoft.com/office/drawing/2014/main" val="2516537022"/>
                    </a:ext>
                  </a:extLst>
                </a:gridCol>
                <a:gridCol w="1625600">
                  <a:extLst>
                    <a:ext uri="{9D8B030D-6E8A-4147-A177-3AD203B41FA5}">
                      <a16:colId xmlns:a16="http://schemas.microsoft.com/office/drawing/2014/main" val="4054667600"/>
                    </a:ext>
                  </a:extLst>
                </a:gridCol>
              </a:tblGrid>
              <a:tr h="314792">
                <a:tc>
                  <a:txBody>
                    <a:bodyPr/>
                    <a:lstStyle/>
                    <a:p>
                      <a:pPr algn="ctr"/>
                      <a:r>
                        <a:rPr lang="en-US" sz="1200"/>
                        <a:t>Not Polite</a:t>
                      </a:r>
                    </a:p>
                  </a:txBody>
                  <a:tcPr>
                    <a:solidFill>
                      <a:schemeClr val="bg1"/>
                    </a:solidFill>
                  </a:tcPr>
                </a:tc>
                <a:tc>
                  <a:txBody>
                    <a:bodyPr/>
                    <a:lstStyle/>
                    <a:p>
                      <a:endParaRPr lang="en-US"/>
                    </a:p>
                  </a:txBody>
                  <a:tcPr>
                    <a:solidFill>
                      <a:schemeClr val="bg1"/>
                    </a:solidFill>
                  </a:tcPr>
                </a:tc>
                <a:tc>
                  <a:txBody>
                    <a:bodyPr/>
                    <a:lstStyle/>
                    <a:p>
                      <a:pPr algn="ctr"/>
                      <a:r>
                        <a:rPr lang="en-US" sz="1200"/>
                        <a:t>More Polite</a:t>
                      </a:r>
                    </a:p>
                  </a:txBody>
                  <a:tcPr>
                    <a:solidFill>
                      <a:schemeClr val="bg1"/>
                    </a:solidFill>
                  </a:tcPr>
                </a:tc>
                <a:extLst>
                  <a:ext uri="{0D108BD9-81ED-4DB2-BD59-A6C34878D82A}">
                    <a16:rowId xmlns:a16="http://schemas.microsoft.com/office/drawing/2014/main" val="136751096"/>
                  </a:ext>
                </a:extLst>
              </a:tr>
              <a:tr h="314792">
                <a:tc>
                  <a:txBody>
                    <a:bodyPr/>
                    <a:lstStyle/>
                    <a:p>
                      <a:endParaRPr lang="en-US"/>
                    </a:p>
                  </a:txBody>
                  <a:tcPr>
                    <a:solidFill>
                      <a:srgbClr val="E6EEFF"/>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60000"/>
                        <a:lumOff val="40000"/>
                      </a:schemeClr>
                    </a:solidFill>
                  </a:tcPr>
                </a:tc>
                <a:extLst>
                  <a:ext uri="{0D108BD9-81ED-4DB2-BD59-A6C34878D82A}">
                    <a16:rowId xmlns:a16="http://schemas.microsoft.com/office/drawing/2014/main" val="3620803973"/>
                  </a:ext>
                </a:extLst>
              </a:tr>
              <a:tr h="314792">
                <a:tc>
                  <a:txBody>
                    <a:bodyPr/>
                    <a:lstStyle/>
                    <a:p>
                      <a:endParaRPr lang="en-US"/>
                    </a:p>
                  </a:txBody>
                  <a:tcPr>
                    <a:solidFill>
                      <a:srgbClr val="FFE8D8"/>
                    </a:solidFill>
                  </a:tcPr>
                </a:tc>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60000"/>
                        <a:lumOff val="40000"/>
                      </a:schemeClr>
                    </a:solidFill>
                  </a:tcPr>
                </a:tc>
                <a:extLst>
                  <a:ext uri="{0D108BD9-81ED-4DB2-BD59-A6C34878D82A}">
                    <a16:rowId xmlns:a16="http://schemas.microsoft.com/office/drawing/2014/main" val="589858399"/>
                  </a:ext>
                </a:extLst>
              </a:tr>
            </a:tbl>
          </a:graphicData>
        </a:graphic>
      </p:graphicFrame>
      <p:sp>
        <p:nvSpPr>
          <p:cNvPr id="2" name="TextBox 1">
            <a:extLst>
              <a:ext uri="{FF2B5EF4-FFF2-40B4-BE49-F238E27FC236}">
                <a16:creationId xmlns:a16="http://schemas.microsoft.com/office/drawing/2014/main" id="{7AEECF9F-9296-4A27-8169-3CDA5DE45288}"/>
              </a:ext>
            </a:extLst>
          </p:cNvPr>
          <p:cNvSpPr txBox="1"/>
          <p:nvPr/>
        </p:nvSpPr>
        <p:spPr>
          <a:xfrm>
            <a:off x="9833162" y="0"/>
            <a:ext cx="2358838" cy="789960"/>
          </a:xfrm>
          <a:prstGeom prst="rect">
            <a:avLst/>
          </a:prstGeom>
          <a:noFill/>
        </p:spPr>
        <p:txBody>
          <a:bodyPr wrap="square" lIns="91440" tIns="45720" rIns="91440" bIns="45720" anchor="t">
            <a:spAutoFit/>
          </a:bodyPr>
          <a:lstStyle/>
          <a:p>
            <a:pPr>
              <a:spcAft>
                <a:spcPts val="200"/>
              </a:spcAft>
            </a:pPr>
            <a:r>
              <a:rPr lang="en-US" sz="1400">
                <a:solidFill>
                  <a:schemeClr val="tx1">
                    <a:lumMod val="50000"/>
                    <a:lumOff val="50000"/>
                  </a:schemeClr>
                </a:solidFill>
                <a:cs typeface="Calibri"/>
              </a:rPr>
              <a:t>Politeness Theory</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Dataset</a:t>
            </a:r>
            <a:endParaRPr lang="en-US" sz="1400">
              <a:solidFill>
                <a:schemeClr val="tx1">
                  <a:lumMod val="50000"/>
                  <a:lumOff val="50000"/>
                </a:schemeClr>
              </a:solidFill>
              <a:ea typeface="Roboto"/>
              <a:cs typeface="Calibri"/>
            </a:endParaRPr>
          </a:p>
          <a:p>
            <a:pPr>
              <a:spcAft>
                <a:spcPts val="200"/>
              </a:spcAft>
            </a:pPr>
            <a:r>
              <a:rPr lang="en-US" sz="1400" b="1">
                <a:cs typeface="Calibri"/>
              </a:rPr>
              <a:t>Politeness Strategies</a:t>
            </a:r>
            <a:endParaRPr lang="en-US" sz="1400">
              <a:solidFill>
                <a:schemeClr val="tx1">
                  <a:lumMod val="50000"/>
                  <a:lumOff val="50000"/>
                </a:schemeClr>
              </a:solidFill>
              <a:ea typeface="Roboto"/>
              <a:cs typeface="Calibri"/>
            </a:endParaRPr>
          </a:p>
        </p:txBody>
      </p:sp>
    </p:spTree>
    <p:extLst>
      <p:ext uri="{BB962C8B-B14F-4D97-AF65-F5344CB8AC3E}">
        <p14:creationId xmlns:p14="http://schemas.microsoft.com/office/powerpoint/2010/main" val="209284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9A6B3CD-8E9A-4417-9D80-37FE52DE2E74}"/>
              </a:ext>
            </a:extLst>
          </p:cNvPr>
          <p:cNvGrpSpPr/>
          <p:nvPr/>
        </p:nvGrpSpPr>
        <p:grpSpPr>
          <a:xfrm>
            <a:off x="441311" y="1989113"/>
            <a:ext cx="10722734" cy="1516509"/>
            <a:chOff x="441311" y="1989113"/>
            <a:chExt cx="10722734" cy="1516509"/>
          </a:xfrm>
        </p:grpSpPr>
        <p:grpSp>
          <p:nvGrpSpPr>
            <p:cNvPr id="2" name="Group 1">
              <a:extLst>
                <a:ext uri="{FF2B5EF4-FFF2-40B4-BE49-F238E27FC236}">
                  <a16:creationId xmlns:a16="http://schemas.microsoft.com/office/drawing/2014/main" id="{73B3B870-ED4D-438B-A86C-12A864B3E006}"/>
                </a:ext>
              </a:extLst>
            </p:cNvPr>
            <p:cNvGrpSpPr/>
            <p:nvPr/>
          </p:nvGrpSpPr>
          <p:grpSpPr>
            <a:xfrm>
              <a:off x="441311" y="1989113"/>
              <a:ext cx="2398426" cy="1197159"/>
              <a:chOff x="441311" y="1989113"/>
              <a:chExt cx="2398426" cy="1197159"/>
            </a:xfrm>
          </p:grpSpPr>
          <p:sp>
            <p:nvSpPr>
              <p:cNvPr id="4" name="Rounded Rectangle 3">
                <a:extLst>
                  <a:ext uri="{FF2B5EF4-FFF2-40B4-BE49-F238E27FC236}">
                    <a16:creationId xmlns:a16="http://schemas.microsoft.com/office/drawing/2014/main" id="{B1430578-7A71-7D46-A3C0-A17086F0B6CF}"/>
                  </a:ext>
                </a:extLst>
              </p:cNvPr>
              <p:cNvSpPr/>
              <p:nvPr/>
            </p:nvSpPr>
            <p:spPr>
              <a:xfrm>
                <a:off x="441311" y="1989113"/>
                <a:ext cx="2398426" cy="4796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9. Indirect (btw)</a:t>
                </a:r>
              </a:p>
            </p:txBody>
          </p:sp>
          <p:sp>
            <p:nvSpPr>
              <p:cNvPr id="5" name="Rounded Rectangle 4">
                <a:extLst>
                  <a:ext uri="{FF2B5EF4-FFF2-40B4-BE49-F238E27FC236}">
                    <a16:creationId xmlns:a16="http://schemas.microsoft.com/office/drawing/2014/main" id="{86E55324-B42D-7C46-9A82-4CF5116819F9}"/>
                  </a:ext>
                </a:extLst>
              </p:cNvPr>
              <p:cNvSpPr/>
              <p:nvPr/>
            </p:nvSpPr>
            <p:spPr>
              <a:xfrm>
                <a:off x="441311" y="2706586"/>
                <a:ext cx="2398426" cy="4796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15. 1st person pl.</a:t>
                </a:r>
              </a:p>
            </p:txBody>
          </p:sp>
        </p:grpSp>
        <p:sp>
          <p:nvSpPr>
            <p:cNvPr id="6" name="TextBox 5">
              <a:extLst>
                <a:ext uri="{FF2B5EF4-FFF2-40B4-BE49-F238E27FC236}">
                  <a16:creationId xmlns:a16="http://schemas.microsoft.com/office/drawing/2014/main" id="{A8024AFB-8254-0645-9F45-9F610DB70656}"/>
                </a:ext>
              </a:extLst>
            </p:cNvPr>
            <p:cNvSpPr txBox="1"/>
            <p:nvPr/>
          </p:nvSpPr>
          <p:spPr>
            <a:xfrm>
              <a:off x="3194972" y="2002224"/>
              <a:ext cx="3819994" cy="300082"/>
            </a:xfrm>
            <a:prstGeom prst="rect">
              <a:avLst/>
            </a:prstGeom>
            <a:noFill/>
          </p:spPr>
          <p:txBody>
            <a:bodyPr wrap="square" rtlCol="0">
              <a:spAutoFit/>
            </a:bodyPr>
            <a:lstStyle/>
            <a:p>
              <a:r>
                <a:rPr lang="en-US" b="1"/>
                <a:t>“By the way</a:t>
              </a:r>
              <a:r>
                <a:rPr lang="en-US"/>
                <a:t>, where did you find . . .”</a:t>
              </a:r>
            </a:p>
          </p:txBody>
        </p:sp>
        <p:sp>
          <p:nvSpPr>
            <p:cNvPr id="7" name="TextBox 6">
              <a:extLst>
                <a:ext uri="{FF2B5EF4-FFF2-40B4-BE49-F238E27FC236}">
                  <a16:creationId xmlns:a16="http://schemas.microsoft.com/office/drawing/2014/main" id="{3C1D69F4-6C76-8A43-8626-41415561DE3B}"/>
                </a:ext>
              </a:extLst>
            </p:cNvPr>
            <p:cNvSpPr txBox="1"/>
            <p:nvPr/>
          </p:nvSpPr>
          <p:spPr>
            <a:xfrm>
              <a:off x="3194972" y="2627326"/>
              <a:ext cx="4194749" cy="300082"/>
            </a:xfrm>
            <a:prstGeom prst="rect">
              <a:avLst/>
            </a:prstGeom>
            <a:noFill/>
          </p:spPr>
          <p:txBody>
            <a:bodyPr wrap="square" rtlCol="0">
              <a:spAutoFit/>
            </a:bodyPr>
            <a:lstStyle/>
            <a:p>
              <a:r>
                <a:rPr lang="en-US"/>
                <a:t>Could </a:t>
              </a:r>
              <a:r>
                <a:rPr lang="en-US" b="1"/>
                <a:t>we</a:t>
              </a:r>
              <a:r>
                <a:rPr lang="en-US"/>
                <a:t> find a less complex name . . .</a:t>
              </a:r>
            </a:p>
          </p:txBody>
        </p:sp>
        <p:sp>
          <p:nvSpPr>
            <p:cNvPr id="8" name="TextBox 7">
              <a:extLst>
                <a:ext uri="{FF2B5EF4-FFF2-40B4-BE49-F238E27FC236}">
                  <a16:creationId xmlns:a16="http://schemas.microsoft.com/office/drawing/2014/main" id="{9DE6817E-01CA-1243-9BD4-A0B73EA9E3E6}"/>
                </a:ext>
              </a:extLst>
            </p:cNvPr>
            <p:cNvSpPr txBox="1"/>
            <p:nvPr/>
          </p:nvSpPr>
          <p:spPr>
            <a:xfrm>
              <a:off x="8240963" y="2997791"/>
              <a:ext cx="2923082" cy="507831"/>
            </a:xfrm>
            <a:prstGeom prst="rect">
              <a:avLst/>
            </a:prstGeom>
            <a:noFill/>
          </p:spPr>
          <p:txBody>
            <a:bodyPr wrap="square" rtlCol="0">
              <a:spAutoFit/>
            </a:bodyPr>
            <a:lstStyle/>
            <a:p>
              <a:r>
                <a:rPr lang="en-US" b="1"/>
                <a:t>“By the way</a:t>
              </a:r>
              <a:r>
                <a:rPr lang="en-US"/>
                <a:t>, could </a:t>
              </a:r>
              <a:r>
                <a:rPr lang="en-US" b="1"/>
                <a:t>we</a:t>
              </a:r>
              <a:r>
                <a:rPr lang="en-US"/>
                <a:t> find a less complex name?”</a:t>
              </a:r>
            </a:p>
          </p:txBody>
        </p:sp>
        <p:pic>
          <p:nvPicPr>
            <p:cNvPr id="10" name="Graphic 9" descr="Arrow Right with solid fill">
              <a:extLst>
                <a:ext uri="{FF2B5EF4-FFF2-40B4-BE49-F238E27FC236}">
                  <a16:creationId xmlns:a16="http://schemas.microsoft.com/office/drawing/2014/main" id="{21A31866-E23B-DD4E-987E-B20E2C8E5A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8076" y="2066038"/>
              <a:ext cx="914400" cy="914400"/>
            </a:xfrm>
            <a:prstGeom prst="rect">
              <a:avLst/>
            </a:prstGeom>
          </p:spPr>
        </p:pic>
        <p:sp>
          <p:nvSpPr>
            <p:cNvPr id="17" name="Oval 16">
              <a:extLst>
                <a:ext uri="{FF2B5EF4-FFF2-40B4-BE49-F238E27FC236}">
                  <a16:creationId xmlns:a16="http://schemas.microsoft.com/office/drawing/2014/main" id="{0EA4129C-B787-174D-A31F-1FAC778B6F99}"/>
                </a:ext>
              </a:extLst>
            </p:cNvPr>
            <p:cNvSpPr/>
            <p:nvPr/>
          </p:nvSpPr>
          <p:spPr>
            <a:xfrm>
              <a:off x="8320513" y="2056513"/>
              <a:ext cx="2593009" cy="926306"/>
            </a:xfrm>
            <a:prstGeom prst="ellipse">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a:t>Is this sentence more polite?</a:t>
              </a:r>
            </a:p>
          </p:txBody>
        </p:sp>
      </p:grpSp>
      <p:grpSp>
        <p:nvGrpSpPr>
          <p:cNvPr id="16" name="Group 15">
            <a:extLst>
              <a:ext uri="{FF2B5EF4-FFF2-40B4-BE49-F238E27FC236}">
                <a16:creationId xmlns:a16="http://schemas.microsoft.com/office/drawing/2014/main" id="{699D207B-9D0F-4BB8-BCD9-D21F588D086D}"/>
              </a:ext>
            </a:extLst>
          </p:cNvPr>
          <p:cNvGrpSpPr/>
          <p:nvPr/>
        </p:nvGrpSpPr>
        <p:grpSpPr>
          <a:xfrm>
            <a:off x="449361" y="4598698"/>
            <a:ext cx="2398426" cy="1179670"/>
            <a:chOff x="449361" y="4598698"/>
            <a:chExt cx="2398426" cy="1179670"/>
          </a:xfrm>
          <a:solidFill>
            <a:schemeClr val="accent2">
              <a:lumMod val="75000"/>
            </a:schemeClr>
          </a:solidFill>
        </p:grpSpPr>
        <p:sp>
          <p:nvSpPr>
            <p:cNvPr id="11" name="Rounded Rectangle 10">
              <a:extLst>
                <a:ext uri="{FF2B5EF4-FFF2-40B4-BE49-F238E27FC236}">
                  <a16:creationId xmlns:a16="http://schemas.microsoft.com/office/drawing/2014/main" id="{A9DAE9C9-54C6-004A-8762-D81EA2D18F74}"/>
                </a:ext>
              </a:extLst>
            </p:cNvPr>
            <p:cNvSpPr/>
            <p:nvPr/>
          </p:nvSpPr>
          <p:spPr>
            <a:xfrm>
              <a:off x="449361" y="4598698"/>
              <a:ext cx="2398426" cy="47968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7. Please</a:t>
              </a:r>
            </a:p>
          </p:txBody>
        </p:sp>
        <p:sp>
          <p:nvSpPr>
            <p:cNvPr id="12" name="Rounded Rectangle 11">
              <a:extLst>
                <a:ext uri="{FF2B5EF4-FFF2-40B4-BE49-F238E27FC236}">
                  <a16:creationId xmlns:a16="http://schemas.microsoft.com/office/drawing/2014/main" id="{98639FB8-60AB-984D-88D1-CA524D74AD2F}"/>
                </a:ext>
              </a:extLst>
            </p:cNvPr>
            <p:cNvSpPr/>
            <p:nvPr/>
          </p:nvSpPr>
          <p:spPr>
            <a:xfrm>
              <a:off x="449361" y="5298682"/>
              <a:ext cx="2398426" cy="47968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8. Please Start</a:t>
              </a:r>
            </a:p>
          </p:txBody>
        </p:sp>
      </p:grpSp>
      <p:grpSp>
        <p:nvGrpSpPr>
          <p:cNvPr id="15" name="Group 14">
            <a:extLst>
              <a:ext uri="{FF2B5EF4-FFF2-40B4-BE49-F238E27FC236}">
                <a16:creationId xmlns:a16="http://schemas.microsoft.com/office/drawing/2014/main" id="{04C1CDCF-1393-4892-9336-51BD4C9E12EF}"/>
              </a:ext>
            </a:extLst>
          </p:cNvPr>
          <p:cNvGrpSpPr/>
          <p:nvPr/>
        </p:nvGrpSpPr>
        <p:grpSpPr>
          <a:xfrm>
            <a:off x="3194971" y="4653875"/>
            <a:ext cx="7798611" cy="1008302"/>
            <a:chOff x="3194971" y="4653875"/>
            <a:chExt cx="7798611" cy="1008302"/>
          </a:xfrm>
        </p:grpSpPr>
        <p:sp>
          <p:nvSpPr>
            <p:cNvPr id="13" name="TextBox 12">
              <a:extLst>
                <a:ext uri="{FF2B5EF4-FFF2-40B4-BE49-F238E27FC236}">
                  <a16:creationId xmlns:a16="http://schemas.microsoft.com/office/drawing/2014/main" id="{A1B943F4-0207-A34E-A3D9-D1A1E5005914}"/>
                </a:ext>
              </a:extLst>
            </p:cNvPr>
            <p:cNvSpPr txBox="1"/>
            <p:nvPr/>
          </p:nvSpPr>
          <p:spPr>
            <a:xfrm>
              <a:off x="3194972" y="4653875"/>
              <a:ext cx="3819994" cy="300082"/>
            </a:xfrm>
            <a:prstGeom prst="rect">
              <a:avLst/>
            </a:prstGeom>
            <a:noFill/>
          </p:spPr>
          <p:txBody>
            <a:bodyPr wrap="square" rtlCol="0">
              <a:spAutoFit/>
            </a:bodyPr>
            <a:lstStyle/>
            <a:p>
              <a:r>
                <a:rPr lang="en-US"/>
                <a:t>“Could you </a:t>
              </a:r>
              <a:r>
                <a:rPr lang="en-US" b="1"/>
                <a:t>please</a:t>
              </a:r>
              <a:r>
                <a:rPr lang="en-US"/>
                <a:t> say more. . .”</a:t>
              </a:r>
            </a:p>
          </p:txBody>
        </p:sp>
        <p:sp>
          <p:nvSpPr>
            <p:cNvPr id="18" name="TextBox 17">
              <a:extLst>
                <a:ext uri="{FF2B5EF4-FFF2-40B4-BE49-F238E27FC236}">
                  <a16:creationId xmlns:a16="http://schemas.microsoft.com/office/drawing/2014/main" id="{8EF87FDB-2241-5242-A912-E0AAA5A66B8B}"/>
                </a:ext>
              </a:extLst>
            </p:cNvPr>
            <p:cNvSpPr txBox="1"/>
            <p:nvPr/>
          </p:nvSpPr>
          <p:spPr>
            <a:xfrm>
              <a:off x="3194971" y="5353859"/>
              <a:ext cx="4194749" cy="300082"/>
            </a:xfrm>
            <a:prstGeom prst="rect">
              <a:avLst/>
            </a:prstGeom>
            <a:noFill/>
          </p:spPr>
          <p:txBody>
            <a:bodyPr wrap="square" rtlCol="0">
              <a:spAutoFit/>
            </a:bodyPr>
            <a:lstStyle/>
            <a:p>
              <a:r>
                <a:rPr lang="en-US"/>
                <a:t>“</a:t>
              </a:r>
              <a:r>
                <a:rPr lang="en-US" b="1"/>
                <a:t>Please</a:t>
              </a:r>
              <a:r>
                <a:rPr lang="en-US"/>
                <a:t> do not remove warnings . . .”</a:t>
              </a:r>
            </a:p>
          </p:txBody>
        </p:sp>
        <p:sp>
          <p:nvSpPr>
            <p:cNvPr id="20" name="Oval 19">
              <a:extLst>
                <a:ext uri="{FF2B5EF4-FFF2-40B4-BE49-F238E27FC236}">
                  <a16:creationId xmlns:a16="http://schemas.microsoft.com/office/drawing/2014/main" id="{948D1A9B-8BF0-534B-89B5-5EA2BA8119D7}"/>
                </a:ext>
              </a:extLst>
            </p:cNvPr>
            <p:cNvSpPr/>
            <p:nvPr/>
          </p:nvSpPr>
          <p:spPr>
            <a:xfrm>
              <a:off x="8412742" y="4747777"/>
              <a:ext cx="2580840" cy="914400"/>
            </a:xfrm>
            <a:prstGeom prst="ellipse">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t>Which phrase is more polite?</a:t>
              </a:r>
            </a:p>
          </p:txBody>
        </p:sp>
      </p:grpSp>
      <p:sp>
        <p:nvSpPr>
          <p:cNvPr id="3" name="TextBox 2">
            <a:extLst>
              <a:ext uri="{FF2B5EF4-FFF2-40B4-BE49-F238E27FC236}">
                <a16:creationId xmlns:a16="http://schemas.microsoft.com/office/drawing/2014/main" id="{D17B2788-F881-4A7D-8244-61E8C8B0431B}"/>
              </a:ext>
            </a:extLst>
          </p:cNvPr>
          <p:cNvSpPr txBox="1"/>
          <p:nvPr/>
        </p:nvSpPr>
        <p:spPr>
          <a:xfrm>
            <a:off x="9833162" y="0"/>
            <a:ext cx="2358838" cy="1166986"/>
          </a:xfrm>
          <a:prstGeom prst="rect">
            <a:avLst/>
          </a:prstGeom>
          <a:noFill/>
        </p:spPr>
        <p:txBody>
          <a:bodyPr wrap="square" lIns="91440" tIns="45720" rIns="91440" bIns="45720" anchor="t">
            <a:spAutoFit/>
          </a:bodyPr>
          <a:lstStyle/>
          <a:p>
            <a:pPr>
              <a:spcAft>
                <a:spcPts val="200"/>
              </a:spcAft>
            </a:pPr>
            <a:r>
              <a:rPr lang="en-US" sz="1400">
                <a:solidFill>
                  <a:schemeClr val="tx1">
                    <a:lumMod val="50000"/>
                    <a:lumOff val="50000"/>
                  </a:schemeClr>
                </a:solidFill>
                <a:cs typeface="Calibri"/>
              </a:rPr>
              <a:t>Politeness Theory</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Dataset</a:t>
            </a:r>
            <a:endParaRPr lang="en-US" sz="1400">
              <a:solidFill>
                <a:schemeClr val="tx1">
                  <a:lumMod val="50000"/>
                  <a:lumOff val="50000"/>
                </a:schemeClr>
              </a:solidFill>
              <a:ea typeface="Roboto"/>
              <a:cs typeface="Calibri"/>
            </a:endParaRPr>
          </a:p>
          <a:p>
            <a:pPr>
              <a:spcAft>
                <a:spcPts val="200"/>
              </a:spcAft>
            </a:pPr>
            <a:r>
              <a:rPr lang="en-US" sz="1400" b="1">
                <a:cs typeface="Calibri"/>
              </a:rPr>
              <a:t>Politeness Strategies</a:t>
            </a:r>
            <a:endParaRPr lang="en-US" sz="1400" b="1">
              <a:ea typeface="Roboto"/>
              <a:cs typeface="Calibri"/>
            </a:endParaRPr>
          </a:p>
          <a:p>
            <a:pPr>
              <a:spcAft>
                <a:spcPts val="200"/>
              </a:spcAft>
            </a:pPr>
            <a:r>
              <a:rPr lang="en-US" sz="1400">
                <a:solidFill>
                  <a:schemeClr val="tx1">
                    <a:lumMod val="50000"/>
                    <a:lumOff val="50000"/>
                  </a:schemeClr>
                </a:solidFill>
                <a:cs typeface="Calibri"/>
              </a:rPr>
              <a:t>Predicting Politeness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Social Factors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ea typeface="Roboto"/>
                <a:cs typeface="Calibri"/>
              </a:rPr>
              <a:t>Strengths &amp; Weaknesses</a:t>
            </a:r>
          </a:p>
        </p:txBody>
      </p:sp>
    </p:spTree>
    <p:extLst>
      <p:ext uri="{BB962C8B-B14F-4D97-AF65-F5344CB8AC3E}">
        <p14:creationId xmlns:p14="http://schemas.microsoft.com/office/powerpoint/2010/main" val="352681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91FE5-E529-4C34-9973-4280DC558A6D}"/>
              </a:ext>
            </a:extLst>
          </p:cNvPr>
          <p:cNvSpPr>
            <a:spLocks noGrp="1"/>
          </p:cNvSpPr>
          <p:nvPr>
            <p:ph type="title"/>
          </p:nvPr>
        </p:nvSpPr>
        <p:spPr/>
        <p:txBody>
          <a:bodyPr/>
          <a:lstStyle/>
          <a:p>
            <a:r>
              <a:rPr lang="en-US">
                <a:cs typeface="Calibri Light"/>
              </a:rPr>
              <a:t>Training dataset and Experiments</a:t>
            </a:r>
            <a:endParaRPr lang="en-US"/>
          </a:p>
        </p:txBody>
      </p:sp>
      <p:sp>
        <p:nvSpPr>
          <p:cNvPr id="3" name="Content Placeholder 2">
            <a:extLst>
              <a:ext uri="{FF2B5EF4-FFF2-40B4-BE49-F238E27FC236}">
                <a16:creationId xmlns:a16="http://schemas.microsoft.com/office/drawing/2014/main" id="{9A221150-2C06-4B6B-8247-9DC970B98EB0}"/>
              </a:ext>
            </a:extLst>
          </p:cNvPr>
          <p:cNvSpPr>
            <a:spLocks noGrp="1"/>
          </p:cNvSpPr>
          <p:nvPr>
            <p:ph idx="1"/>
          </p:nvPr>
        </p:nvSpPr>
        <p:spPr>
          <a:xfrm>
            <a:off x="838200" y="1617807"/>
            <a:ext cx="5205413" cy="1165875"/>
          </a:xfrm>
        </p:spPr>
        <p:txBody>
          <a:bodyPr vert="horz" lIns="91440" tIns="45720" rIns="91440" bIns="45720" rtlCol="0" anchor="t">
            <a:normAutofit/>
          </a:bodyPr>
          <a:lstStyle/>
          <a:p>
            <a:r>
              <a:rPr lang="en-US" sz="2400">
                <a:cs typeface="Calibri"/>
              </a:rPr>
              <a:t>Binary labels: </a:t>
            </a:r>
            <a:endParaRPr lang="en-US" sz="2400">
              <a:ea typeface="Roboto"/>
              <a:cs typeface="Calibri"/>
            </a:endParaRPr>
          </a:p>
          <a:p>
            <a:pPr lvl="1"/>
            <a:r>
              <a:rPr lang="en-US" sz="2000">
                <a:solidFill>
                  <a:srgbClr val="00B0F0"/>
                </a:solidFill>
                <a:cs typeface="Calibri"/>
              </a:rPr>
              <a:t>Polite </a:t>
            </a:r>
            <a:r>
              <a:rPr lang="en-US" sz="2000">
                <a:cs typeface="Calibri"/>
              </a:rPr>
              <a:t>= Top politeness quartile</a:t>
            </a:r>
            <a:endParaRPr lang="en-US" sz="2000">
              <a:ea typeface="Roboto"/>
              <a:cs typeface="Calibri"/>
            </a:endParaRPr>
          </a:p>
          <a:p>
            <a:pPr lvl="1"/>
            <a:r>
              <a:rPr lang="en-US" sz="2000">
                <a:solidFill>
                  <a:srgbClr val="FF0000"/>
                </a:solidFill>
                <a:cs typeface="Calibri"/>
              </a:rPr>
              <a:t>Impolite</a:t>
            </a:r>
            <a:r>
              <a:rPr lang="en-US" sz="2000">
                <a:cs typeface="Calibri"/>
              </a:rPr>
              <a:t> = Bottom politeness quartile</a:t>
            </a:r>
            <a:endParaRPr lang="en-US" sz="2000">
              <a:ea typeface="Roboto"/>
              <a:cs typeface="Calibri"/>
            </a:endParaRPr>
          </a:p>
          <a:p>
            <a:pPr>
              <a:lnSpc>
                <a:spcPct val="200000"/>
              </a:lnSpc>
            </a:pPr>
            <a:endParaRPr lang="en-US" sz="2400">
              <a:ea typeface="Roboto"/>
              <a:cs typeface="Calibri"/>
            </a:endParaRPr>
          </a:p>
          <a:p>
            <a:pPr>
              <a:lnSpc>
                <a:spcPct val="150000"/>
              </a:lnSpc>
            </a:pPr>
            <a:endParaRPr lang="en-US" sz="2400">
              <a:ea typeface="Roboto"/>
              <a:cs typeface="Calibri"/>
            </a:endParaRPr>
          </a:p>
          <a:p>
            <a:endParaRPr lang="en-US" sz="2400">
              <a:ea typeface="Roboto"/>
              <a:cs typeface="Calibri"/>
            </a:endParaRPr>
          </a:p>
        </p:txBody>
      </p:sp>
      <p:grpSp>
        <p:nvGrpSpPr>
          <p:cNvPr id="5" name="Group 4">
            <a:extLst>
              <a:ext uri="{FF2B5EF4-FFF2-40B4-BE49-F238E27FC236}">
                <a16:creationId xmlns:a16="http://schemas.microsoft.com/office/drawing/2014/main" id="{E0111D99-FAC7-4209-85AE-E16992953A98}"/>
              </a:ext>
            </a:extLst>
          </p:cNvPr>
          <p:cNvGrpSpPr/>
          <p:nvPr/>
        </p:nvGrpSpPr>
        <p:grpSpPr>
          <a:xfrm>
            <a:off x="604836" y="2941124"/>
            <a:ext cx="5249466" cy="3148638"/>
            <a:chOff x="7046118" y="2601797"/>
            <a:chExt cx="4576763" cy="2743826"/>
          </a:xfrm>
        </p:grpSpPr>
        <p:pic>
          <p:nvPicPr>
            <p:cNvPr id="4" name="Picture 5" descr="Chart, bar chart&#10;&#10;Description automatically generated">
              <a:extLst>
                <a:ext uri="{FF2B5EF4-FFF2-40B4-BE49-F238E27FC236}">
                  <a16:creationId xmlns:a16="http://schemas.microsoft.com/office/drawing/2014/main" id="{4B309526-C50B-41D9-A133-07DCAB463583}"/>
                </a:ext>
              </a:extLst>
            </p:cNvPr>
            <p:cNvPicPr>
              <a:picLocks noChangeAspect="1"/>
            </p:cNvPicPr>
            <p:nvPr/>
          </p:nvPicPr>
          <p:blipFill>
            <a:blip r:embed="rId2"/>
            <a:stretch>
              <a:fillRect/>
            </a:stretch>
          </p:blipFill>
          <p:spPr>
            <a:xfrm>
              <a:off x="7046118" y="2601797"/>
              <a:ext cx="4576763" cy="2743826"/>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FC4AA8B3-512C-478C-B330-88443658F94E}"/>
                    </a:ext>
                  </a:extLst>
                </p14:cNvPr>
                <p14:cNvContentPartPr/>
                <p14:nvPr/>
              </p14:nvContentPartPr>
              <p14:xfrm>
                <a:off x="7762875" y="4676177"/>
                <a:ext cx="657224" cy="200024"/>
              </p14:xfrm>
            </p:contentPart>
          </mc:Choice>
          <mc:Fallback>
            <p:pic>
              <p:nvPicPr>
                <p:cNvPr id="6" name="Ink 5">
                  <a:extLst>
                    <a:ext uri="{FF2B5EF4-FFF2-40B4-BE49-F238E27FC236}">
                      <a16:creationId xmlns:a16="http://schemas.microsoft.com/office/drawing/2014/main" id="{FC4AA8B3-512C-478C-B330-88443658F94E}"/>
                    </a:ext>
                  </a:extLst>
                </p:cNvPr>
                <p:cNvPicPr/>
                <p:nvPr/>
              </p:nvPicPr>
              <p:blipFill>
                <a:blip r:embed="rId4"/>
                <a:stretch>
                  <a:fillRect/>
                </a:stretch>
              </p:blipFill>
              <p:spPr>
                <a:xfrm>
                  <a:off x="7747167" y="4660501"/>
                  <a:ext cx="688326" cy="231062"/>
                </a:xfrm>
                <a:prstGeom prst="rect">
                  <a:avLst/>
                </a:prstGeom>
              </p:spPr>
            </p:pic>
          </mc:Fallback>
        </mc:AlternateContent>
      </p:grpSp>
      <p:grpSp>
        <p:nvGrpSpPr>
          <p:cNvPr id="7" name="Group 6">
            <a:extLst>
              <a:ext uri="{FF2B5EF4-FFF2-40B4-BE49-F238E27FC236}">
                <a16:creationId xmlns:a16="http://schemas.microsoft.com/office/drawing/2014/main" id="{77748AF5-1C87-416C-880C-2147D2751A4B}"/>
              </a:ext>
            </a:extLst>
          </p:cNvPr>
          <p:cNvGrpSpPr/>
          <p:nvPr/>
        </p:nvGrpSpPr>
        <p:grpSpPr>
          <a:xfrm>
            <a:off x="6403180" y="3032083"/>
            <a:ext cx="5063296" cy="2805335"/>
            <a:chOff x="116681" y="1984334"/>
            <a:chExt cx="5581217" cy="3073225"/>
          </a:xfrm>
        </p:grpSpPr>
        <p:grpSp>
          <p:nvGrpSpPr>
            <p:cNvPr id="10" name="Group 9">
              <a:extLst>
                <a:ext uri="{FF2B5EF4-FFF2-40B4-BE49-F238E27FC236}">
                  <a16:creationId xmlns:a16="http://schemas.microsoft.com/office/drawing/2014/main" id="{057E47DF-D808-4B70-92EA-868C531009B8}"/>
                </a:ext>
              </a:extLst>
            </p:cNvPr>
            <p:cNvGrpSpPr/>
            <p:nvPr/>
          </p:nvGrpSpPr>
          <p:grpSpPr>
            <a:xfrm>
              <a:off x="1065717" y="1984334"/>
              <a:ext cx="4632181" cy="3073225"/>
              <a:chOff x="2757488" y="1326901"/>
              <a:chExt cx="6674642" cy="4606846"/>
            </a:xfrm>
          </p:grpSpPr>
          <p:grpSp>
            <p:nvGrpSpPr>
              <p:cNvPr id="16" name="Group 15">
                <a:extLst>
                  <a:ext uri="{FF2B5EF4-FFF2-40B4-BE49-F238E27FC236}">
                    <a16:creationId xmlns:a16="http://schemas.microsoft.com/office/drawing/2014/main" id="{88B41952-6544-46DA-9FFD-276F809B72DB}"/>
                  </a:ext>
                </a:extLst>
              </p:cNvPr>
              <p:cNvGrpSpPr/>
              <p:nvPr/>
            </p:nvGrpSpPr>
            <p:grpSpPr>
              <a:xfrm>
                <a:off x="2757488" y="1940824"/>
                <a:ext cx="6667499" cy="892969"/>
                <a:chOff x="2757488" y="1940824"/>
                <a:chExt cx="6667499" cy="892969"/>
              </a:xfrm>
            </p:grpSpPr>
            <p:sp>
              <p:nvSpPr>
                <p:cNvPr id="29" name="Rectangle: Rounded Corners 28">
                  <a:extLst>
                    <a:ext uri="{FF2B5EF4-FFF2-40B4-BE49-F238E27FC236}">
                      <a16:creationId xmlns:a16="http://schemas.microsoft.com/office/drawing/2014/main" id="{FF319B41-D358-4745-8E94-0F5B7B2C632D}"/>
                    </a:ext>
                  </a:extLst>
                </p:cNvPr>
                <p:cNvSpPr/>
                <p:nvPr/>
              </p:nvSpPr>
              <p:spPr>
                <a:xfrm>
                  <a:off x="2757488" y="1940824"/>
                  <a:ext cx="3881436" cy="89296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cs typeface="Calibri"/>
                    </a:rPr>
                    <a:t>Wikipedia</a:t>
                  </a:r>
                  <a:endParaRPr lang="en-US" sz="1400"/>
                </a:p>
              </p:txBody>
            </p:sp>
            <p:sp>
              <p:nvSpPr>
                <p:cNvPr id="30" name="Rectangle: Rounded Corners 29">
                  <a:extLst>
                    <a:ext uri="{FF2B5EF4-FFF2-40B4-BE49-F238E27FC236}">
                      <a16:creationId xmlns:a16="http://schemas.microsoft.com/office/drawing/2014/main" id="{9AB1AB52-D2F2-4B69-A255-3468FD0BA1CF}"/>
                    </a:ext>
                  </a:extLst>
                </p:cNvPr>
                <p:cNvSpPr/>
                <p:nvPr/>
              </p:nvSpPr>
              <p:spPr>
                <a:xfrm>
                  <a:off x="6686550" y="1940824"/>
                  <a:ext cx="2738437" cy="89296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ea typeface="+mn-lt"/>
                      <a:cs typeface="+mn-lt"/>
                    </a:rPr>
                    <a:t>Wikipedia</a:t>
                  </a:r>
                </a:p>
              </p:txBody>
            </p:sp>
          </p:grpSp>
          <p:grpSp>
            <p:nvGrpSpPr>
              <p:cNvPr id="17" name="Group 16">
                <a:extLst>
                  <a:ext uri="{FF2B5EF4-FFF2-40B4-BE49-F238E27FC236}">
                    <a16:creationId xmlns:a16="http://schemas.microsoft.com/office/drawing/2014/main" id="{B1CEB208-2D02-4CE3-AA8E-7995D0BC840B}"/>
                  </a:ext>
                </a:extLst>
              </p:cNvPr>
              <p:cNvGrpSpPr/>
              <p:nvPr/>
            </p:nvGrpSpPr>
            <p:grpSpPr>
              <a:xfrm>
                <a:off x="2896633" y="1326901"/>
                <a:ext cx="6535497" cy="507506"/>
                <a:chOff x="2896633" y="1326901"/>
                <a:chExt cx="6535497" cy="507506"/>
              </a:xfrm>
            </p:grpSpPr>
            <p:sp>
              <p:nvSpPr>
                <p:cNvPr id="27" name="TextBox 13">
                  <a:extLst>
                    <a:ext uri="{FF2B5EF4-FFF2-40B4-BE49-F238E27FC236}">
                      <a16:creationId xmlns:a16="http://schemas.microsoft.com/office/drawing/2014/main" id="{E498C591-62E0-4E72-BC87-ABB2DAE1B833}"/>
                    </a:ext>
                  </a:extLst>
                </p:cNvPr>
                <p:cNvSpPr txBox="1"/>
                <p:nvPr/>
              </p:nvSpPr>
              <p:spPr>
                <a:xfrm>
                  <a:off x="2896633" y="1326905"/>
                  <a:ext cx="3483865" cy="50750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t>Training/Validation set</a:t>
                  </a:r>
                  <a:endParaRPr lang="en-US" sz="1400" b="1">
                    <a:cs typeface="Calibri"/>
                  </a:endParaRPr>
                </a:p>
              </p:txBody>
            </p:sp>
            <p:sp>
              <p:nvSpPr>
                <p:cNvPr id="28" name="TextBox 14">
                  <a:extLst>
                    <a:ext uri="{FF2B5EF4-FFF2-40B4-BE49-F238E27FC236}">
                      <a16:creationId xmlns:a16="http://schemas.microsoft.com/office/drawing/2014/main" id="{F9BDB3BA-B2E6-4F20-B01A-A884545B3610}"/>
                    </a:ext>
                  </a:extLst>
                </p:cNvPr>
                <p:cNvSpPr txBox="1"/>
                <p:nvPr/>
              </p:nvSpPr>
              <p:spPr>
                <a:xfrm>
                  <a:off x="6688932" y="1326901"/>
                  <a:ext cx="2743198" cy="50750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t>Test set</a:t>
                  </a:r>
                  <a:endParaRPr lang="en-US" sz="1400" b="1">
                    <a:cs typeface="Calibri"/>
                  </a:endParaRPr>
                </a:p>
              </p:txBody>
            </p:sp>
          </p:grpSp>
          <p:grpSp>
            <p:nvGrpSpPr>
              <p:cNvPr id="18" name="Group 17">
                <a:extLst>
                  <a:ext uri="{FF2B5EF4-FFF2-40B4-BE49-F238E27FC236}">
                    <a16:creationId xmlns:a16="http://schemas.microsoft.com/office/drawing/2014/main" id="{0CDFC50B-1FB0-4D9B-B265-3613A2BA4C16}"/>
                  </a:ext>
                </a:extLst>
              </p:cNvPr>
              <p:cNvGrpSpPr/>
              <p:nvPr/>
            </p:nvGrpSpPr>
            <p:grpSpPr>
              <a:xfrm>
                <a:off x="2757488" y="2979915"/>
                <a:ext cx="6667499" cy="892969"/>
                <a:chOff x="2757488" y="2979915"/>
                <a:chExt cx="6667499" cy="892969"/>
              </a:xfrm>
            </p:grpSpPr>
            <p:sp>
              <p:nvSpPr>
                <p:cNvPr id="25" name="Rectangle: Rounded Corners 24">
                  <a:extLst>
                    <a:ext uri="{FF2B5EF4-FFF2-40B4-BE49-F238E27FC236}">
                      <a16:creationId xmlns:a16="http://schemas.microsoft.com/office/drawing/2014/main" id="{FB4DE990-3FF2-46BB-87E6-C87BB75E97F8}"/>
                    </a:ext>
                  </a:extLst>
                </p:cNvPr>
                <p:cNvSpPr/>
                <p:nvPr/>
              </p:nvSpPr>
              <p:spPr>
                <a:xfrm>
                  <a:off x="2757488" y="2979915"/>
                  <a:ext cx="3881436" cy="89296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ea typeface="+mn-lt"/>
                      <a:cs typeface="+mn-lt"/>
                    </a:rPr>
                    <a:t>Stack Exchange</a:t>
                  </a:r>
                </a:p>
              </p:txBody>
            </p:sp>
            <p:sp>
              <p:nvSpPr>
                <p:cNvPr id="26" name="Rectangle: Rounded Corners 25">
                  <a:extLst>
                    <a:ext uri="{FF2B5EF4-FFF2-40B4-BE49-F238E27FC236}">
                      <a16:creationId xmlns:a16="http://schemas.microsoft.com/office/drawing/2014/main" id="{5EB0DD1B-E713-4145-A071-1138029AF874}"/>
                    </a:ext>
                  </a:extLst>
                </p:cNvPr>
                <p:cNvSpPr/>
                <p:nvPr/>
              </p:nvSpPr>
              <p:spPr>
                <a:xfrm>
                  <a:off x="6686550" y="2979915"/>
                  <a:ext cx="2738437" cy="89296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cs typeface="Calibri"/>
                    </a:rPr>
                    <a:t>Stack Exchange</a:t>
                  </a:r>
                  <a:endParaRPr lang="en-US" sz="1400">
                    <a:ea typeface="Roboto"/>
                    <a:cs typeface="Calibri"/>
                  </a:endParaRPr>
                </a:p>
              </p:txBody>
            </p:sp>
          </p:grpSp>
          <p:grpSp>
            <p:nvGrpSpPr>
              <p:cNvPr id="19" name="Group 18">
                <a:extLst>
                  <a:ext uri="{FF2B5EF4-FFF2-40B4-BE49-F238E27FC236}">
                    <a16:creationId xmlns:a16="http://schemas.microsoft.com/office/drawing/2014/main" id="{22C8B538-4EC5-40E1-B067-9980892CEBF7}"/>
                  </a:ext>
                </a:extLst>
              </p:cNvPr>
              <p:cNvGrpSpPr/>
              <p:nvPr/>
            </p:nvGrpSpPr>
            <p:grpSpPr>
              <a:xfrm>
                <a:off x="2757488" y="4010347"/>
                <a:ext cx="6667499" cy="892969"/>
                <a:chOff x="2757488" y="4010347"/>
                <a:chExt cx="6667499" cy="892969"/>
              </a:xfrm>
            </p:grpSpPr>
            <p:sp>
              <p:nvSpPr>
                <p:cNvPr id="23" name="Rectangle: Rounded Corners 22">
                  <a:extLst>
                    <a:ext uri="{FF2B5EF4-FFF2-40B4-BE49-F238E27FC236}">
                      <a16:creationId xmlns:a16="http://schemas.microsoft.com/office/drawing/2014/main" id="{49C3DDDA-F5A2-494A-BBFA-FF2C58A8F25D}"/>
                    </a:ext>
                  </a:extLst>
                </p:cNvPr>
                <p:cNvSpPr/>
                <p:nvPr/>
              </p:nvSpPr>
              <p:spPr>
                <a:xfrm>
                  <a:off x="2757488" y="4010347"/>
                  <a:ext cx="3881436" cy="89296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cs typeface="Calibri"/>
                    </a:rPr>
                    <a:t>Wikipedia</a:t>
                  </a:r>
                  <a:endParaRPr lang="en-US" sz="1400"/>
                </a:p>
              </p:txBody>
            </p:sp>
            <p:sp>
              <p:nvSpPr>
                <p:cNvPr id="24" name="Rectangle: Rounded Corners 23">
                  <a:extLst>
                    <a:ext uri="{FF2B5EF4-FFF2-40B4-BE49-F238E27FC236}">
                      <a16:creationId xmlns:a16="http://schemas.microsoft.com/office/drawing/2014/main" id="{FBDDEE7D-49F0-4C36-B468-0ACF8DC0FA86}"/>
                    </a:ext>
                  </a:extLst>
                </p:cNvPr>
                <p:cNvSpPr/>
                <p:nvPr/>
              </p:nvSpPr>
              <p:spPr>
                <a:xfrm>
                  <a:off x="6686550" y="4010347"/>
                  <a:ext cx="2738437" cy="89296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cs typeface="Calibri"/>
                    </a:rPr>
                    <a:t>Stack Exchange</a:t>
                  </a:r>
                  <a:endParaRPr lang="en-US" sz="1400">
                    <a:ea typeface="Roboto"/>
                    <a:cs typeface="Calibri"/>
                  </a:endParaRPr>
                </a:p>
              </p:txBody>
            </p:sp>
          </p:grpSp>
          <p:grpSp>
            <p:nvGrpSpPr>
              <p:cNvPr id="20" name="Group 19">
                <a:extLst>
                  <a:ext uri="{FF2B5EF4-FFF2-40B4-BE49-F238E27FC236}">
                    <a16:creationId xmlns:a16="http://schemas.microsoft.com/office/drawing/2014/main" id="{B7339869-1876-4893-8E3F-55EAB750D036}"/>
                  </a:ext>
                </a:extLst>
              </p:cNvPr>
              <p:cNvGrpSpPr/>
              <p:nvPr/>
            </p:nvGrpSpPr>
            <p:grpSpPr>
              <a:xfrm>
                <a:off x="2757488" y="5040778"/>
                <a:ext cx="6667499" cy="892969"/>
                <a:chOff x="2757488" y="5040778"/>
                <a:chExt cx="6667499" cy="892969"/>
              </a:xfrm>
            </p:grpSpPr>
            <p:sp>
              <p:nvSpPr>
                <p:cNvPr id="21" name="Rectangle: Rounded Corners 20">
                  <a:extLst>
                    <a:ext uri="{FF2B5EF4-FFF2-40B4-BE49-F238E27FC236}">
                      <a16:creationId xmlns:a16="http://schemas.microsoft.com/office/drawing/2014/main" id="{82BDB422-7290-4D20-9701-224FCD9EAB07}"/>
                    </a:ext>
                  </a:extLst>
                </p:cNvPr>
                <p:cNvSpPr/>
                <p:nvPr/>
              </p:nvSpPr>
              <p:spPr>
                <a:xfrm>
                  <a:off x="2757488" y="5040778"/>
                  <a:ext cx="3881436" cy="89296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cs typeface="Calibri"/>
                    </a:rPr>
                    <a:t>Stack</a:t>
                  </a:r>
                  <a:r>
                    <a:rPr lang="en-US" sz="1400">
                      <a:ea typeface="+mn-lt"/>
                      <a:cs typeface="+mn-lt"/>
                    </a:rPr>
                    <a:t> Exchange</a:t>
                  </a:r>
                </a:p>
              </p:txBody>
            </p:sp>
            <p:sp>
              <p:nvSpPr>
                <p:cNvPr id="22" name="Rectangle: Rounded Corners 21">
                  <a:extLst>
                    <a:ext uri="{FF2B5EF4-FFF2-40B4-BE49-F238E27FC236}">
                      <a16:creationId xmlns:a16="http://schemas.microsoft.com/office/drawing/2014/main" id="{75305AA3-11FB-44E7-AB89-D491759262D4}"/>
                    </a:ext>
                  </a:extLst>
                </p:cNvPr>
                <p:cNvSpPr/>
                <p:nvPr/>
              </p:nvSpPr>
              <p:spPr>
                <a:xfrm>
                  <a:off x="6686550" y="5040778"/>
                  <a:ext cx="2738437" cy="89296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ea typeface="+mn-lt"/>
                      <a:cs typeface="+mn-lt"/>
                    </a:rPr>
                    <a:t>Wikipedia</a:t>
                  </a:r>
                  <a:endParaRPr lang="en-US" sz="1400"/>
                </a:p>
              </p:txBody>
            </p:sp>
          </p:grpSp>
        </p:grpSp>
        <p:grpSp>
          <p:nvGrpSpPr>
            <p:cNvPr id="11" name="Group 10">
              <a:extLst>
                <a:ext uri="{FF2B5EF4-FFF2-40B4-BE49-F238E27FC236}">
                  <a16:creationId xmlns:a16="http://schemas.microsoft.com/office/drawing/2014/main" id="{41AD2BF0-36B1-4EBC-9F4A-3AE9879E0086}"/>
                </a:ext>
              </a:extLst>
            </p:cNvPr>
            <p:cNvGrpSpPr/>
            <p:nvPr/>
          </p:nvGrpSpPr>
          <p:grpSpPr>
            <a:xfrm>
              <a:off x="116681" y="2453876"/>
              <a:ext cx="877155" cy="2541983"/>
              <a:chOff x="116681" y="2453876"/>
              <a:chExt cx="877155" cy="2541983"/>
            </a:xfrm>
          </p:grpSpPr>
          <p:sp>
            <p:nvSpPr>
              <p:cNvPr id="12" name="Left Brace 11">
                <a:extLst>
                  <a:ext uri="{FF2B5EF4-FFF2-40B4-BE49-F238E27FC236}">
                    <a16:creationId xmlns:a16="http://schemas.microsoft.com/office/drawing/2014/main" id="{43AB174B-05D9-4028-A937-B15C1242CFC9}"/>
                  </a:ext>
                </a:extLst>
              </p:cNvPr>
              <p:cNvSpPr/>
              <p:nvPr/>
            </p:nvSpPr>
            <p:spPr>
              <a:xfrm>
                <a:off x="577119" y="3811188"/>
                <a:ext cx="416717" cy="1184671"/>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13" name="TextBox 12">
                <a:extLst>
                  <a:ext uri="{FF2B5EF4-FFF2-40B4-BE49-F238E27FC236}">
                    <a16:creationId xmlns:a16="http://schemas.microsoft.com/office/drawing/2014/main" id="{E5148585-DD51-4995-BD88-9973D56F8565}"/>
                  </a:ext>
                </a:extLst>
              </p:cNvPr>
              <p:cNvSpPr txBox="1"/>
              <p:nvPr/>
            </p:nvSpPr>
            <p:spPr>
              <a:xfrm>
                <a:off x="116681" y="4218383"/>
                <a:ext cx="5286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t>CD</a:t>
                </a:r>
              </a:p>
            </p:txBody>
          </p:sp>
          <p:sp>
            <p:nvSpPr>
              <p:cNvPr id="14" name="Left Brace 13">
                <a:extLst>
                  <a:ext uri="{FF2B5EF4-FFF2-40B4-BE49-F238E27FC236}">
                    <a16:creationId xmlns:a16="http://schemas.microsoft.com/office/drawing/2014/main" id="{58B05E1A-FE1D-41B6-8CCA-BBD933594C75}"/>
                  </a:ext>
                </a:extLst>
              </p:cNvPr>
              <p:cNvSpPr/>
              <p:nvPr/>
            </p:nvSpPr>
            <p:spPr>
              <a:xfrm>
                <a:off x="577118" y="2453876"/>
                <a:ext cx="416717" cy="1184671"/>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15" name="TextBox 14">
                <a:extLst>
                  <a:ext uri="{FF2B5EF4-FFF2-40B4-BE49-F238E27FC236}">
                    <a16:creationId xmlns:a16="http://schemas.microsoft.com/office/drawing/2014/main" id="{93B036E0-275C-40DB-AD7F-6E6A56E0E9DF}"/>
                  </a:ext>
                </a:extLst>
              </p:cNvPr>
              <p:cNvSpPr txBox="1"/>
              <p:nvPr/>
            </p:nvSpPr>
            <p:spPr>
              <a:xfrm>
                <a:off x="116681" y="2861071"/>
                <a:ext cx="5286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t>ID</a:t>
                </a:r>
                <a:endParaRPr lang="en-US" sz="1600">
                  <a:ea typeface="Roboto"/>
                </a:endParaRPr>
              </a:p>
            </p:txBody>
          </p:sp>
        </p:grpSp>
      </p:grpSp>
      <p:sp>
        <p:nvSpPr>
          <p:cNvPr id="31" name="TextBox 30">
            <a:extLst>
              <a:ext uri="{FF2B5EF4-FFF2-40B4-BE49-F238E27FC236}">
                <a16:creationId xmlns:a16="http://schemas.microsoft.com/office/drawing/2014/main" id="{49254BF8-296B-4F0B-8AD6-32EEB18F9DAD}"/>
              </a:ext>
            </a:extLst>
          </p:cNvPr>
          <p:cNvSpPr txBox="1"/>
          <p:nvPr/>
        </p:nvSpPr>
        <p:spPr>
          <a:xfrm>
            <a:off x="6927057" y="1616868"/>
            <a:ext cx="4493416" cy="1106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400">
                <a:ea typeface="+mn-lt"/>
                <a:cs typeface="+mn-lt"/>
              </a:rPr>
              <a:t>4 different experiments:</a:t>
            </a:r>
          </a:p>
          <a:p>
            <a:pPr marL="742950" lvl="1" indent="-285750">
              <a:lnSpc>
                <a:spcPct val="90000"/>
              </a:lnSpc>
              <a:spcBef>
                <a:spcPts val="500"/>
              </a:spcBef>
              <a:buFont typeface="Arial"/>
              <a:buChar char="•"/>
            </a:pPr>
            <a:r>
              <a:rPr lang="en-US" sz="2000">
                <a:ea typeface="+mn-lt"/>
                <a:cs typeface="+mn-lt"/>
              </a:rPr>
              <a:t>2 In-Domain</a:t>
            </a:r>
          </a:p>
          <a:p>
            <a:pPr marL="742950" lvl="1" indent="-285750">
              <a:lnSpc>
                <a:spcPct val="90000"/>
              </a:lnSpc>
              <a:spcBef>
                <a:spcPts val="500"/>
              </a:spcBef>
              <a:buFont typeface="Arial"/>
              <a:buChar char="•"/>
            </a:pPr>
            <a:r>
              <a:rPr lang="en-US" sz="2000">
                <a:ea typeface="+mn-lt"/>
                <a:cs typeface="+mn-lt"/>
              </a:rPr>
              <a:t>2 Cross-Domain</a:t>
            </a:r>
            <a:endParaRPr lang="en-US" sz="2000">
              <a:ea typeface="Roboto"/>
            </a:endParaRPr>
          </a:p>
        </p:txBody>
      </p:sp>
      <p:sp>
        <p:nvSpPr>
          <p:cNvPr id="8" name="TextBox 7">
            <a:extLst>
              <a:ext uri="{FF2B5EF4-FFF2-40B4-BE49-F238E27FC236}">
                <a16:creationId xmlns:a16="http://schemas.microsoft.com/office/drawing/2014/main" id="{49C942F1-0575-4087-8975-20A0E5D86121}"/>
              </a:ext>
            </a:extLst>
          </p:cNvPr>
          <p:cNvSpPr txBox="1"/>
          <p:nvPr/>
        </p:nvSpPr>
        <p:spPr>
          <a:xfrm>
            <a:off x="9833162" y="0"/>
            <a:ext cx="2358838" cy="1513235"/>
          </a:xfrm>
          <a:prstGeom prst="rect">
            <a:avLst/>
          </a:prstGeom>
          <a:noFill/>
        </p:spPr>
        <p:txBody>
          <a:bodyPr wrap="square" lIns="91440" tIns="45720" rIns="91440" bIns="45720" anchor="t">
            <a:spAutoFit/>
          </a:bodyPr>
          <a:lstStyle/>
          <a:p>
            <a:pPr>
              <a:spcAft>
                <a:spcPts val="200"/>
              </a:spcAft>
            </a:pPr>
            <a:r>
              <a:rPr lang="en-US" sz="1400">
                <a:solidFill>
                  <a:schemeClr val="tx1">
                    <a:lumMod val="50000"/>
                    <a:lumOff val="50000"/>
                  </a:schemeClr>
                </a:solidFill>
                <a:cs typeface="Calibri"/>
              </a:rPr>
              <a:t>Politeness Theory</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Dataset</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Politeness Strategies</a:t>
            </a:r>
            <a:endParaRPr lang="en-US" sz="1400">
              <a:solidFill>
                <a:schemeClr val="tx1">
                  <a:lumMod val="50000"/>
                  <a:lumOff val="50000"/>
                </a:schemeClr>
              </a:solidFill>
              <a:ea typeface="Roboto"/>
              <a:cs typeface="Calibri"/>
            </a:endParaRPr>
          </a:p>
          <a:p>
            <a:pPr>
              <a:spcAft>
                <a:spcPts val="200"/>
              </a:spcAft>
            </a:pPr>
            <a:r>
              <a:rPr lang="en-US" sz="1400" b="1">
                <a:cs typeface="Calibri"/>
              </a:rPr>
              <a:t>Predicting Politeness</a:t>
            </a:r>
            <a:endParaRPr lang="en-US" sz="1400" b="1">
              <a:ea typeface="Roboto"/>
              <a:cs typeface="Calibri"/>
            </a:endParaRPr>
          </a:p>
          <a:p>
            <a:pPr>
              <a:spcAft>
                <a:spcPts val="200"/>
              </a:spcAft>
            </a:pPr>
            <a:r>
              <a:rPr lang="en-US" sz="1400">
                <a:solidFill>
                  <a:schemeClr val="tx1">
                    <a:lumMod val="50000"/>
                    <a:lumOff val="50000"/>
                  </a:schemeClr>
                </a:solidFill>
                <a:cs typeface="Calibri"/>
              </a:rPr>
              <a:t>Social Factors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ea typeface="Roboto"/>
                <a:cs typeface="Calibri"/>
              </a:rPr>
              <a:t>Strengths &amp; Weaknesses</a:t>
            </a:r>
          </a:p>
        </p:txBody>
      </p:sp>
      <mc:AlternateContent xmlns:mc="http://schemas.openxmlformats.org/markup-compatibility/2006">
        <mc:Choice xmlns:p14="http://schemas.microsoft.com/office/powerpoint/2010/main" Requires="p14">
          <p:contentPart p14:bwMode="auto" r:id="rId5">
            <p14:nvContentPartPr>
              <p14:cNvPr id="35" name="Ink 34">
                <a:extLst>
                  <a:ext uri="{FF2B5EF4-FFF2-40B4-BE49-F238E27FC236}">
                    <a16:creationId xmlns:a16="http://schemas.microsoft.com/office/drawing/2014/main" id="{10A2058C-0FD7-4EAD-9C25-D37F4E88FA6F}"/>
                  </a:ext>
                </a:extLst>
              </p14:cNvPr>
              <p14:cNvContentPartPr/>
              <p14:nvPr/>
            </p14:nvContentPartPr>
            <p14:xfrm>
              <a:off x="4780483" y="5345088"/>
              <a:ext cx="742949" cy="219074"/>
            </p14:xfrm>
          </p:contentPart>
        </mc:Choice>
        <mc:Fallback>
          <p:pic>
            <p:nvPicPr>
              <p:cNvPr id="35" name="Ink 34">
                <a:extLst>
                  <a:ext uri="{FF2B5EF4-FFF2-40B4-BE49-F238E27FC236}">
                    <a16:creationId xmlns:a16="http://schemas.microsoft.com/office/drawing/2014/main" id="{10A2058C-0FD7-4EAD-9C25-D37F4E88FA6F}"/>
                  </a:ext>
                </a:extLst>
              </p:cNvPr>
              <p:cNvPicPr/>
              <p:nvPr/>
            </p:nvPicPr>
            <p:blipFill>
              <a:blip r:embed="rId6"/>
              <a:stretch>
                <a:fillRect/>
              </a:stretch>
            </p:blipFill>
            <p:spPr>
              <a:xfrm>
                <a:off x="4762424" y="5326771"/>
                <a:ext cx="778706" cy="255342"/>
              </a:xfrm>
              <a:prstGeom prst="rect">
                <a:avLst/>
              </a:prstGeom>
            </p:spPr>
          </p:pic>
        </mc:Fallback>
      </mc:AlternateContent>
    </p:spTree>
    <p:extLst>
      <p:ext uri="{BB962C8B-B14F-4D97-AF65-F5344CB8AC3E}">
        <p14:creationId xmlns:p14="http://schemas.microsoft.com/office/powerpoint/2010/main" val="1665056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91FE5-E529-4C34-9973-4280DC558A6D}"/>
              </a:ext>
            </a:extLst>
          </p:cNvPr>
          <p:cNvSpPr>
            <a:spLocks noGrp="1"/>
          </p:cNvSpPr>
          <p:nvPr>
            <p:ph type="title"/>
          </p:nvPr>
        </p:nvSpPr>
        <p:spPr/>
        <p:txBody>
          <a:bodyPr/>
          <a:lstStyle/>
          <a:p>
            <a:r>
              <a:rPr lang="en-US">
                <a:cs typeface="Calibri Light"/>
              </a:rPr>
              <a:t>The Training Phase</a:t>
            </a:r>
            <a:endParaRPr lang="en-US"/>
          </a:p>
        </p:txBody>
      </p:sp>
      <p:pic>
        <p:nvPicPr>
          <p:cNvPr id="6" name="Picture 6" descr="Chart, bar chart&#10;&#10;Description automatically generated">
            <a:extLst>
              <a:ext uri="{FF2B5EF4-FFF2-40B4-BE49-F238E27FC236}">
                <a16:creationId xmlns:a16="http://schemas.microsoft.com/office/drawing/2014/main" id="{34384FFD-D37A-421C-8A53-F6D3FCCF0FFF}"/>
              </a:ext>
            </a:extLst>
          </p:cNvPr>
          <p:cNvPicPr>
            <a:picLocks noChangeAspect="1"/>
          </p:cNvPicPr>
          <p:nvPr/>
        </p:nvPicPr>
        <p:blipFill>
          <a:blip r:embed="rId3"/>
          <a:stretch>
            <a:fillRect/>
          </a:stretch>
        </p:blipFill>
        <p:spPr>
          <a:xfrm>
            <a:off x="5599509" y="1648762"/>
            <a:ext cx="6297215" cy="4227225"/>
          </a:xfrm>
          <a:prstGeom prst="rect">
            <a:avLst/>
          </a:prstGeom>
        </p:spPr>
      </p:pic>
      <p:sp>
        <p:nvSpPr>
          <p:cNvPr id="33" name="Content Placeholder 2">
            <a:extLst>
              <a:ext uri="{FF2B5EF4-FFF2-40B4-BE49-F238E27FC236}">
                <a16:creationId xmlns:a16="http://schemas.microsoft.com/office/drawing/2014/main" id="{398E9452-29E2-4CEB-A4FA-F22132BEE078}"/>
              </a:ext>
            </a:extLst>
          </p:cNvPr>
          <p:cNvSpPr>
            <a:spLocks noGrp="1"/>
          </p:cNvSpPr>
          <p:nvPr>
            <p:ph idx="1"/>
          </p:nvPr>
        </p:nvSpPr>
        <p:spPr>
          <a:xfrm>
            <a:off x="552450" y="3594244"/>
            <a:ext cx="4300538" cy="2439844"/>
          </a:xfrm>
        </p:spPr>
        <p:txBody>
          <a:bodyPr vert="horz" lIns="91440" tIns="45720" rIns="91440" bIns="45720" rtlCol="0" anchor="t">
            <a:normAutofit/>
          </a:bodyPr>
          <a:lstStyle/>
          <a:p>
            <a:pPr marL="0" indent="0">
              <a:lnSpc>
                <a:spcPct val="100000"/>
              </a:lnSpc>
              <a:buNone/>
            </a:pPr>
            <a:r>
              <a:rPr lang="en-US" sz="2400">
                <a:cs typeface="Calibri"/>
              </a:rPr>
              <a:t>Two classifiers:</a:t>
            </a:r>
            <a:endParaRPr lang="en-US" sz="2400">
              <a:ea typeface="Roboto"/>
              <a:cs typeface="Calibri"/>
            </a:endParaRPr>
          </a:p>
          <a:p>
            <a:pPr lvl="1">
              <a:lnSpc>
                <a:spcPct val="100000"/>
              </a:lnSpc>
            </a:pPr>
            <a:r>
              <a:rPr lang="en-US" sz="2000">
                <a:solidFill>
                  <a:srgbClr val="000000"/>
                </a:solidFill>
                <a:cs typeface="Calibri"/>
              </a:rPr>
              <a:t> </a:t>
            </a:r>
            <a:r>
              <a:rPr lang="en-US" sz="2000">
                <a:cs typeface="Calibri"/>
              </a:rPr>
              <a:t>Bag-of-Words (</a:t>
            </a:r>
            <a:r>
              <a:rPr lang="en-US" sz="2000">
                <a:solidFill>
                  <a:schemeClr val="accent6"/>
                </a:solidFill>
                <a:cs typeface="Calibri"/>
              </a:rPr>
              <a:t>BOW</a:t>
            </a:r>
            <a:r>
              <a:rPr lang="en-US" sz="2000">
                <a:cs typeface="Calibri"/>
              </a:rPr>
              <a:t>) : </a:t>
            </a:r>
            <a:br>
              <a:rPr lang="en-US" sz="2000">
                <a:cs typeface="Calibri"/>
              </a:rPr>
            </a:br>
            <a:r>
              <a:rPr lang="en-US" sz="2000">
                <a:cs typeface="Calibri"/>
              </a:rPr>
              <a:t>SVM + unigram features</a:t>
            </a:r>
            <a:endParaRPr lang="en-US" sz="2000">
              <a:ea typeface="Roboto"/>
              <a:cs typeface="Calibri"/>
            </a:endParaRPr>
          </a:p>
          <a:p>
            <a:pPr lvl="1">
              <a:lnSpc>
                <a:spcPct val="100000"/>
              </a:lnSpc>
            </a:pPr>
            <a:r>
              <a:rPr lang="en-US" sz="2000">
                <a:cs typeface="Calibri"/>
              </a:rPr>
              <a:t> </a:t>
            </a:r>
            <a:r>
              <a:rPr lang="en-US" sz="2000">
                <a:solidFill>
                  <a:schemeClr val="accent5"/>
                </a:solidFill>
                <a:cs typeface="Calibri"/>
              </a:rPr>
              <a:t>Ling.</a:t>
            </a:r>
            <a:r>
              <a:rPr lang="en-US" sz="2000">
                <a:cs typeface="Calibri"/>
              </a:rPr>
              <a:t> : </a:t>
            </a:r>
            <a:br>
              <a:rPr lang="en-US" sz="2000">
                <a:cs typeface="Calibri"/>
              </a:rPr>
            </a:br>
            <a:r>
              <a:rPr lang="en-US" sz="2000">
                <a:cs typeface="Calibri"/>
              </a:rPr>
              <a:t>SVM + </a:t>
            </a:r>
            <a:r>
              <a:rPr lang="en-US" sz="2000" u="sng">
                <a:cs typeface="Calibri"/>
              </a:rPr>
              <a:t>linguistic features</a:t>
            </a:r>
            <a:r>
              <a:rPr lang="en-US" sz="2000">
                <a:cs typeface="Calibri"/>
              </a:rPr>
              <a:t> + unigram features</a:t>
            </a:r>
            <a:endParaRPr lang="en-US" sz="2000">
              <a:ea typeface="Roboto"/>
              <a:cs typeface="Calibri"/>
            </a:endParaRPr>
          </a:p>
          <a:p>
            <a:pPr lvl="1">
              <a:lnSpc>
                <a:spcPct val="100000"/>
              </a:lnSpc>
            </a:pPr>
            <a:endParaRPr lang="en-US" sz="2000">
              <a:ea typeface="Roboto"/>
              <a:cs typeface="Calibri"/>
            </a:endParaRPr>
          </a:p>
        </p:txBody>
      </p:sp>
      <p:sp>
        <p:nvSpPr>
          <p:cNvPr id="35" name="Content Placeholder 2">
            <a:extLst>
              <a:ext uri="{FF2B5EF4-FFF2-40B4-BE49-F238E27FC236}">
                <a16:creationId xmlns:a16="http://schemas.microsoft.com/office/drawing/2014/main" id="{39900658-99DD-403A-BAC2-A3DD43D36A64}"/>
              </a:ext>
            </a:extLst>
          </p:cNvPr>
          <p:cNvSpPr txBox="1">
            <a:spLocks/>
          </p:cNvSpPr>
          <p:nvPr/>
        </p:nvSpPr>
        <p:spPr>
          <a:xfrm>
            <a:off x="550069" y="1526129"/>
            <a:ext cx="5431631" cy="13325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a:solidFill>
                  <a:srgbClr val="003057"/>
                </a:solidFill>
                <a:cs typeface="Calibri"/>
              </a:rPr>
              <a:t>Main goal of the training:</a:t>
            </a:r>
            <a:br>
              <a:rPr lang="en-US" sz="2400">
                <a:solidFill>
                  <a:srgbClr val="003057"/>
                </a:solidFill>
                <a:cs typeface="Calibri"/>
              </a:rPr>
            </a:br>
            <a:r>
              <a:rPr lang="en-US" sz="2000">
                <a:solidFill>
                  <a:srgbClr val="003057"/>
                </a:solidFill>
                <a:cs typeface="Calibri"/>
              </a:rPr>
              <a:t>Evaluate the </a:t>
            </a:r>
            <a:r>
              <a:rPr lang="en-US" sz="2000" b="1">
                <a:solidFill>
                  <a:srgbClr val="003057"/>
                </a:solidFill>
                <a:cs typeface="Calibri"/>
              </a:rPr>
              <a:t>robustness </a:t>
            </a:r>
            <a:r>
              <a:rPr lang="en-US" sz="2000">
                <a:solidFill>
                  <a:srgbClr val="003057"/>
                </a:solidFill>
                <a:cs typeface="Calibri"/>
              </a:rPr>
              <a:t>and </a:t>
            </a:r>
            <a:r>
              <a:rPr lang="en-US" sz="2000" b="1">
                <a:solidFill>
                  <a:srgbClr val="003057"/>
                </a:solidFill>
                <a:cs typeface="Calibri"/>
              </a:rPr>
              <a:t>domain-independence</a:t>
            </a:r>
            <a:r>
              <a:rPr lang="en-US" sz="2000">
                <a:solidFill>
                  <a:srgbClr val="003057"/>
                </a:solidFill>
                <a:cs typeface="Calibri"/>
              </a:rPr>
              <a:t> of the </a:t>
            </a:r>
            <a:r>
              <a:rPr lang="en-US" sz="2000" u="sng">
                <a:solidFill>
                  <a:srgbClr val="003057"/>
                </a:solidFill>
                <a:cs typeface="Calibri"/>
              </a:rPr>
              <a:t>politeness strategies</a:t>
            </a:r>
            <a:r>
              <a:rPr lang="en-US" sz="2000">
                <a:solidFill>
                  <a:srgbClr val="003057"/>
                </a:solidFill>
                <a:cs typeface="Calibri"/>
              </a:rPr>
              <a:t>.</a:t>
            </a:r>
            <a:endParaRPr lang="en-US" sz="2000">
              <a:solidFill>
                <a:srgbClr val="003057"/>
              </a:solidFill>
              <a:ea typeface="Roboto"/>
            </a:endParaRPr>
          </a:p>
          <a:p>
            <a:pPr>
              <a:lnSpc>
                <a:spcPct val="100000"/>
              </a:lnSpc>
            </a:pPr>
            <a:endParaRPr lang="en-US" sz="2000">
              <a:ea typeface="Roboto"/>
              <a:cs typeface="Calibri"/>
            </a:endParaRPr>
          </a:p>
        </p:txBody>
      </p:sp>
      <p:sp>
        <p:nvSpPr>
          <p:cNvPr id="4" name="TextBox 3">
            <a:extLst>
              <a:ext uri="{FF2B5EF4-FFF2-40B4-BE49-F238E27FC236}">
                <a16:creationId xmlns:a16="http://schemas.microsoft.com/office/drawing/2014/main" id="{30620489-3649-45A5-B1DA-CEF9E5DF6939}"/>
              </a:ext>
            </a:extLst>
          </p:cNvPr>
          <p:cNvSpPr txBox="1"/>
          <p:nvPr/>
        </p:nvSpPr>
        <p:spPr>
          <a:xfrm>
            <a:off x="9833162" y="0"/>
            <a:ext cx="2358838" cy="1513235"/>
          </a:xfrm>
          <a:prstGeom prst="rect">
            <a:avLst/>
          </a:prstGeom>
          <a:noFill/>
        </p:spPr>
        <p:txBody>
          <a:bodyPr wrap="square" lIns="91440" tIns="45720" rIns="91440" bIns="45720" anchor="t">
            <a:spAutoFit/>
          </a:bodyPr>
          <a:lstStyle/>
          <a:p>
            <a:pPr>
              <a:spcAft>
                <a:spcPts val="200"/>
              </a:spcAft>
            </a:pPr>
            <a:r>
              <a:rPr lang="en-US" sz="1400">
                <a:solidFill>
                  <a:schemeClr val="tx1">
                    <a:lumMod val="50000"/>
                    <a:lumOff val="50000"/>
                  </a:schemeClr>
                </a:solidFill>
                <a:cs typeface="Calibri"/>
              </a:rPr>
              <a:t>Politeness Theory</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Dataset</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Politeness Strategies</a:t>
            </a:r>
            <a:endParaRPr lang="en-US" sz="1400">
              <a:solidFill>
                <a:schemeClr val="tx1">
                  <a:lumMod val="50000"/>
                  <a:lumOff val="50000"/>
                </a:schemeClr>
              </a:solidFill>
              <a:ea typeface="Roboto"/>
              <a:cs typeface="Calibri"/>
            </a:endParaRPr>
          </a:p>
          <a:p>
            <a:pPr>
              <a:spcAft>
                <a:spcPts val="200"/>
              </a:spcAft>
            </a:pPr>
            <a:r>
              <a:rPr lang="en-US" sz="1400" b="1">
                <a:cs typeface="Calibri"/>
              </a:rPr>
              <a:t>Predicting Politeness</a:t>
            </a:r>
            <a:endParaRPr lang="en-US" sz="1400" b="1">
              <a:ea typeface="Roboto"/>
              <a:cs typeface="Calibri"/>
            </a:endParaRPr>
          </a:p>
          <a:p>
            <a:pPr>
              <a:spcAft>
                <a:spcPts val="200"/>
              </a:spcAft>
            </a:pPr>
            <a:r>
              <a:rPr lang="en-US" sz="1400">
                <a:solidFill>
                  <a:schemeClr val="tx1">
                    <a:lumMod val="50000"/>
                    <a:lumOff val="50000"/>
                  </a:schemeClr>
                </a:solidFill>
                <a:cs typeface="Calibri"/>
              </a:rPr>
              <a:t>Social Factors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ea typeface="Roboto"/>
                <a:cs typeface="Calibri"/>
              </a:rPr>
              <a:t>Strengths &amp; Weaknesses</a:t>
            </a:r>
          </a:p>
        </p:txBody>
      </p:sp>
    </p:spTree>
    <p:extLst>
      <p:ext uri="{BB962C8B-B14F-4D97-AF65-F5344CB8AC3E}">
        <p14:creationId xmlns:p14="http://schemas.microsoft.com/office/powerpoint/2010/main" val="3507088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71D71-1494-447A-AB2C-BF268BCBECBD}"/>
              </a:ext>
            </a:extLst>
          </p:cNvPr>
          <p:cNvSpPr>
            <a:spLocks noGrp="1"/>
          </p:cNvSpPr>
          <p:nvPr>
            <p:ph type="title"/>
          </p:nvPr>
        </p:nvSpPr>
        <p:spPr/>
        <p:txBody>
          <a:bodyPr/>
          <a:lstStyle/>
          <a:p>
            <a:r>
              <a:rPr lang="en-US">
                <a:cs typeface="Calibri Light"/>
              </a:rPr>
              <a:t>A Quick Summary of the Papers</a:t>
            </a:r>
            <a:endParaRPr lang="en-US"/>
          </a:p>
        </p:txBody>
      </p:sp>
      <p:graphicFrame>
        <p:nvGraphicFramePr>
          <p:cNvPr id="4" name="Table 4">
            <a:extLst>
              <a:ext uri="{FF2B5EF4-FFF2-40B4-BE49-F238E27FC236}">
                <a16:creationId xmlns:a16="http://schemas.microsoft.com/office/drawing/2014/main" id="{8727DF5A-4267-48CB-88BD-1010F04D8B7C}"/>
              </a:ext>
            </a:extLst>
          </p:cNvPr>
          <p:cNvGraphicFramePr>
            <a:graphicFrameLocks noGrp="1"/>
          </p:cNvGraphicFramePr>
          <p:nvPr>
            <p:extLst>
              <p:ext uri="{D42A27DB-BD31-4B8C-83A1-F6EECF244321}">
                <p14:modId xmlns:p14="http://schemas.microsoft.com/office/powerpoint/2010/main" val="3122133066"/>
              </p:ext>
            </p:extLst>
          </p:nvPr>
        </p:nvGraphicFramePr>
        <p:xfrm>
          <a:off x="838199" y="1475876"/>
          <a:ext cx="10242042" cy="4346982"/>
        </p:xfrm>
        <a:graphic>
          <a:graphicData uri="http://schemas.openxmlformats.org/drawingml/2006/table">
            <a:tbl>
              <a:tblPr firstRow="1" bandRow="1">
                <a:tableStyleId>{B301B821-A1FF-4177-AEE7-76D212191A09}</a:tableStyleId>
              </a:tblPr>
              <a:tblGrid>
                <a:gridCol w="1654968">
                  <a:extLst>
                    <a:ext uri="{9D8B030D-6E8A-4147-A177-3AD203B41FA5}">
                      <a16:colId xmlns:a16="http://schemas.microsoft.com/office/drawing/2014/main" val="2233443384"/>
                    </a:ext>
                  </a:extLst>
                </a:gridCol>
                <a:gridCol w="4250531">
                  <a:extLst>
                    <a:ext uri="{9D8B030D-6E8A-4147-A177-3AD203B41FA5}">
                      <a16:colId xmlns:a16="http://schemas.microsoft.com/office/drawing/2014/main" val="2538178319"/>
                    </a:ext>
                  </a:extLst>
                </a:gridCol>
                <a:gridCol w="4336543">
                  <a:extLst>
                    <a:ext uri="{9D8B030D-6E8A-4147-A177-3AD203B41FA5}">
                      <a16:colId xmlns:a16="http://schemas.microsoft.com/office/drawing/2014/main" val="761361709"/>
                    </a:ext>
                  </a:extLst>
                </a:gridCol>
              </a:tblGrid>
              <a:tr h="619011">
                <a:tc>
                  <a:txBody>
                    <a:bodyPr/>
                    <a:lstStyle/>
                    <a:p>
                      <a:pPr algn="ctr"/>
                      <a:r>
                        <a:rPr lang="en-US" sz="2000"/>
                        <a:t>Paper</a:t>
                      </a:r>
                    </a:p>
                  </a:txBody>
                  <a:tcPr anchor="ctr"/>
                </a:tc>
                <a:tc>
                  <a:txBody>
                    <a:bodyPr/>
                    <a:lstStyle/>
                    <a:p>
                      <a:pPr lvl="0" algn="ctr">
                        <a:lnSpc>
                          <a:spcPct val="100000"/>
                        </a:lnSpc>
                        <a:spcBef>
                          <a:spcPts val="0"/>
                        </a:spcBef>
                        <a:spcAft>
                          <a:spcPts val="0"/>
                        </a:spcAft>
                        <a:buNone/>
                      </a:pPr>
                      <a:r>
                        <a:rPr lang="en-US" sz="2000" u="none" strike="noStrike" noProof="0"/>
                        <a:t>"A computational approach to politeness with application to social factors"</a:t>
                      </a:r>
                    </a:p>
                  </a:txBody>
                  <a:tcPr anchor="ctr"/>
                </a:tc>
                <a:tc>
                  <a:txBody>
                    <a:bodyPr/>
                    <a:lstStyle/>
                    <a:p>
                      <a:pPr lvl="0" algn="ctr">
                        <a:lnSpc>
                          <a:spcPct val="100000"/>
                        </a:lnSpc>
                        <a:spcBef>
                          <a:spcPts val="0"/>
                        </a:spcBef>
                        <a:spcAft>
                          <a:spcPts val="0"/>
                        </a:spcAft>
                        <a:buNone/>
                      </a:pPr>
                      <a:r>
                        <a:rPr lang="en-US" sz="2000" u="none" strike="noStrike" noProof="0"/>
                        <a:t>"Condolence and Empathy in Online Communities"</a:t>
                      </a:r>
                    </a:p>
                  </a:txBody>
                  <a:tcPr anchor="ctr"/>
                </a:tc>
                <a:extLst>
                  <a:ext uri="{0D108BD9-81ED-4DB2-BD59-A6C34878D82A}">
                    <a16:rowId xmlns:a16="http://schemas.microsoft.com/office/drawing/2014/main" val="2324370597"/>
                  </a:ext>
                </a:extLst>
              </a:tr>
              <a:tr h="619011">
                <a:tc>
                  <a:txBody>
                    <a:bodyPr/>
                    <a:lstStyle/>
                    <a:p>
                      <a:pPr lvl="0" algn="ctr">
                        <a:buNone/>
                      </a:pPr>
                      <a:r>
                        <a:rPr lang="en-US" sz="2000"/>
                        <a:t>Year published</a:t>
                      </a:r>
                    </a:p>
                  </a:txBody>
                  <a:tcPr anchor="ctr"/>
                </a:tc>
                <a:tc>
                  <a:txBody>
                    <a:bodyPr/>
                    <a:lstStyle/>
                    <a:p>
                      <a:pPr lvl="0" algn="ctr">
                        <a:buNone/>
                      </a:pPr>
                      <a:r>
                        <a:rPr lang="en-US" sz="2000"/>
                        <a:t>2013</a:t>
                      </a:r>
                    </a:p>
                  </a:txBody>
                  <a:tcPr anchor="ctr"/>
                </a:tc>
                <a:tc>
                  <a:txBody>
                    <a:bodyPr/>
                    <a:lstStyle/>
                    <a:p>
                      <a:pPr lvl="0" algn="ctr">
                        <a:buNone/>
                      </a:pPr>
                      <a:r>
                        <a:rPr lang="en-US" sz="2000"/>
                        <a:t>2020</a:t>
                      </a:r>
                    </a:p>
                  </a:txBody>
                  <a:tcPr anchor="ctr"/>
                </a:tc>
                <a:extLst>
                  <a:ext uri="{0D108BD9-81ED-4DB2-BD59-A6C34878D82A}">
                    <a16:rowId xmlns:a16="http://schemas.microsoft.com/office/drawing/2014/main" val="1545747857"/>
                  </a:ext>
                </a:extLst>
              </a:tr>
              <a:tr h="619011">
                <a:tc>
                  <a:txBody>
                    <a:bodyPr/>
                    <a:lstStyle/>
                    <a:p>
                      <a:pPr lvl="0" algn="ctr">
                        <a:buNone/>
                      </a:pPr>
                      <a:r>
                        <a:rPr lang="en-US" sz="2000"/>
                        <a:t>Main topic</a:t>
                      </a:r>
                    </a:p>
                  </a:txBody>
                  <a:tcPr anchor="ctr"/>
                </a:tc>
                <a:tc>
                  <a:txBody>
                    <a:bodyPr/>
                    <a:lstStyle/>
                    <a:p>
                      <a:pPr lvl="0" algn="ctr">
                        <a:buNone/>
                      </a:pPr>
                      <a:r>
                        <a:rPr lang="en-US" sz="2000"/>
                        <a:t>Politeness</a:t>
                      </a:r>
                    </a:p>
                  </a:txBody>
                  <a:tcPr anchor="ctr"/>
                </a:tc>
                <a:tc>
                  <a:txBody>
                    <a:bodyPr/>
                    <a:lstStyle/>
                    <a:p>
                      <a:pPr lvl="0" algn="ctr">
                        <a:buNone/>
                      </a:pPr>
                      <a:r>
                        <a:rPr lang="en-US" sz="2000"/>
                        <a:t>Distress &amp; Condolence</a:t>
                      </a:r>
                    </a:p>
                  </a:txBody>
                  <a:tcPr anchor="ctr"/>
                </a:tc>
                <a:extLst>
                  <a:ext uri="{0D108BD9-81ED-4DB2-BD59-A6C34878D82A}">
                    <a16:rowId xmlns:a16="http://schemas.microsoft.com/office/drawing/2014/main" val="844533301"/>
                  </a:ext>
                </a:extLst>
              </a:tr>
              <a:tr h="619011">
                <a:tc>
                  <a:txBody>
                    <a:bodyPr/>
                    <a:lstStyle/>
                    <a:p>
                      <a:pPr algn="ctr"/>
                      <a:r>
                        <a:rPr lang="en-US" sz="2000"/>
                        <a:t>Context</a:t>
                      </a:r>
                    </a:p>
                  </a:txBody>
                  <a:tcPr anchor="ctr"/>
                </a:tc>
                <a:tc>
                  <a:txBody>
                    <a:bodyPr/>
                    <a:lstStyle/>
                    <a:p>
                      <a:pPr algn="ctr"/>
                      <a:r>
                        <a:rPr lang="en-US" sz="2000"/>
                        <a:t>Wikipedia, Stack Exchange</a:t>
                      </a:r>
                    </a:p>
                  </a:txBody>
                  <a:tcPr anchor="ctr"/>
                </a:tc>
                <a:tc>
                  <a:txBody>
                    <a:bodyPr/>
                    <a:lstStyle/>
                    <a:p>
                      <a:pPr algn="ctr"/>
                      <a:r>
                        <a:rPr lang="en-US" sz="2000"/>
                        <a:t>Reddit</a:t>
                      </a:r>
                    </a:p>
                  </a:txBody>
                  <a:tcPr anchor="ctr"/>
                </a:tc>
                <a:extLst>
                  <a:ext uri="{0D108BD9-81ED-4DB2-BD59-A6C34878D82A}">
                    <a16:rowId xmlns:a16="http://schemas.microsoft.com/office/drawing/2014/main" val="3468373483"/>
                  </a:ext>
                </a:extLst>
              </a:tr>
              <a:tr h="619011">
                <a:tc>
                  <a:txBody>
                    <a:bodyPr/>
                    <a:lstStyle/>
                    <a:p>
                      <a:pPr lvl="0" algn="ctr">
                        <a:buNone/>
                      </a:pPr>
                      <a:r>
                        <a:rPr lang="en-US" sz="2000"/>
                        <a:t>ML problem</a:t>
                      </a:r>
                    </a:p>
                  </a:txBody>
                  <a:tcPr anchor="ctr"/>
                </a:tc>
                <a:tc>
                  <a:txBody>
                    <a:bodyPr/>
                    <a:lstStyle/>
                    <a:p>
                      <a:pPr lvl="0" algn="ctr">
                        <a:buNone/>
                      </a:pPr>
                      <a:r>
                        <a:rPr lang="en-US" sz="2000"/>
                        <a:t>Binary classification</a:t>
                      </a:r>
                    </a:p>
                  </a:txBody>
                  <a:tcPr anchor="ctr"/>
                </a:tc>
                <a:tc>
                  <a:txBody>
                    <a:bodyPr/>
                    <a:lstStyle/>
                    <a:p>
                      <a:pPr lvl="0" algn="ctr">
                        <a:buNone/>
                      </a:pPr>
                      <a:r>
                        <a:rPr lang="en-US" sz="2000"/>
                        <a:t>Binary classification, Topic modeling, Regression</a:t>
                      </a:r>
                    </a:p>
                  </a:txBody>
                  <a:tcPr anchor="ctr"/>
                </a:tc>
                <a:extLst>
                  <a:ext uri="{0D108BD9-81ED-4DB2-BD59-A6C34878D82A}">
                    <a16:rowId xmlns:a16="http://schemas.microsoft.com/office/drawing/2014/main" val="913015425"/>
                  </a:ext>
                </a:extLst>
              </a:tr>
              <a:tr h="619011">
                <a:tc>
                  <a:txBody>
                    <a:bodyPr/>
                    <a:lstStyle/>
                    <a:p>
                      <a:pPr algn="ctr"/>
                      <a:r>
                        <a:rPr lang="en-US" sz="2000"/>
                        <a:t>Main features</a:t>
                      </a:r>
                    </a:p>
                  </a:txBody>
                  <a:tcPr anchor="ctr"/>
                </a:tc>
                <a:tc>
                  <a:txBody>
                    <a:bodyPr/>
                    <a:lstStyle/>
                    <a:p>
                      <a:pPr algn="ctr"/>
                      <a:r>
                        <a:rPr lang="en-US" sz="2000"/>
                        <a:t>Politeness strategies, </a:t>
                      </a:r>
                      <a:br>
                        <a:rPr lang="en-US" sz="2000"/>
                      </a:br>
                      <a:r>
                        <a:rPr lang="en-US" sz="2000"/>
                        <a:t>Relationship with social power</a:t>
                      </a:r>
                    </a:p>
                  </a:txBody>
                  <a:tcPr anchor="ctr"/>
                </a:tc>
                <a:tc>
                  <a:txBody>
                    <a:bodyPr/>
                    <a:lstStyle/>
                    <a:p>
                      <a:pPr algn="ctr"/>
                      <a:r>
                        <a:rPr lang="en-US" sz="2000"/>
                        <a:t>Recognition, Structure, </a:t>
                      </a:r>
                      <a:br>
                        <a:rPr lang="en-US" sz="2000"/>
                      </a:br>
                      <a:r>
                        <a:rPr lang="en-US" sz="2000"/>
                        <a:t>Trends, Empathy, Quality</a:t>
                      </a:r>
                    </a:p>
                  </a:txBody>
                  <a:tcPr anchor="ctr"/>
                </a:tc>
                <a:extLst>
                  <a:ext uri="{0D108BD9-81ED-4DB2-BD59-A6C34878D82A}">
                    <a16:rowId xmlns:a16="http://schemas.microsoft.com/office/drawing/2014/main" val="1137907675"/>
                  </a:ext>
                </a:extLst>
              </a:tr>
            </a:tbl>
          </a:graphicData>
        </a:graphic>
      </p:graphicFrame>
    </p:spTree>
    <p:extLst>
      <p:ext uri="{BB962C8B-B14F-4D97-AF65-F5344CB8AC3E}">
        <p14:creationId xmlns:p14="http://schemas.microsoft.com/office/powerpoint/2010/main" val="2738794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91FE5-E529-4C34-9973-4280DC558A6D}"/>
              </a:ext>
            </a:extLst>
          </p:cNvPr>
          <p:cNvSpPr>
            <a:spLocks noGrp="1"/>
          </p:cNvSpPr>
          <p:nvPr>
            <p:ph type="title"/>
          </p:nvPr>
        </p:nvSpPr>
        <p:spPr>
          <a:xfrm>
            <a:off x="838199" y="365125"/>
            <a:ext cx="10217334" cy="1343422"/>
          </a:xfrm>
        </p:spPr>
        <p:txBody>
          <a:bodyPr>
            <a:normAutofit/>
          </a:bodyPr>
          <a:lstStyle/>
          <a:p>
            <a:r>
              <a:rPr lang="en-US" sz="4000">
                <a:cs typeface="Calibri Light"/>
              </a:rPr>
              <a:t>Relationship between Politeness and Power</a:t>
            </a:r>
            <a:endParaRPr lang="en-US" sz="4000">
              <a:ea typeface="+mj-lt"/>
              <a:cs typeface="+mj-lt"/>
            </a:endParaRPr>
          </a:p>
        </p:txBody>
      </p:sp>
      <p:pic>
        <p:nvPicPr>
          <p:cNvPr id="5" name="Picture 5" descr="Chart&#10;&#10;Description automatically generated">
            <a:extLst>
              <a:ext uri="{FF2B5EF4-FFF2-40B4-BE49-F238E27FC236}">
                <a16:creationId xmlns:a16="http://schemas.microsoft.com/office/drawing/2014/main" id="{C9E6131F-9586-455A-A37C-EAEBC68B79BD}"/>
              </a:ext>
            </a:extLst>
          </p:cNvPr>
          <p:cNvPicPr>
            <a:picLocks noChangeAspect="1"/>
          </p:cNvPicPr>
          <p:nvPr/>
        </p:nvPicPr>
        <p:blipFill rotWithShape="1">
          <a:blip r:embed="rId3"/>
          <a:srcRect r="-182" b="41536"/>
          <a:stretch/>
        </p:blipFill>
        <p:spPr>
          <a:xfrm>
            <a:off x="6818623" y="1858444"/>
            <a:ext cx="4928397" cy="3319149"/>
          </a:xfrm>
          <a:prstGeom prst="rect">
            <a:avLst/>
          </a:prstGeom>
        </p:spPr>
      </p:pic>
      <p:sp>
        <p:nvSpPr>
          <p:cNvPr id="8" name="TextBox 7">
            <a:extLst>
              <a:ext uri="{FF2B5EF4-FFF2-40B4-BE49-F238E27FC236}">
                <a16:creationId xmlns:a16="http://schemas.microsoft.com/office/drawing/2014/main" id="{A650F2FA-D007-46F7-A379-EC9488E07ED0}"/>
              </a:ext>
            </a:extLst>
          </p:cNvPr>
          <p:cNvSpPr txBox="1"/>
          <p:nvPr/>
        </p:nvSpPr>
        <p:spPr>
          <a:xfrm>
            <a:off x="1644316" y="5686926"/>
            <a:ext cx="36736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Request to become admin:</a:t>
            </a:r>
            <a:br>
              <a:rPr lang="en-US"/>
            </a:br>
            <a:r>
              <a:rPr lang="en-US">
                <a:ea typeface="Roboto"/>
              </a:rPr>
              <a:t>Potential social status outcome</a:t>
            </a:r>
          </a:p>
        </p:txBody>
      </p:sp>
      <p:sp>
        <p:nvSpPr>
          <p:cNvPr id="9" name="TextBox 8">
            <a:extLst>
              <a:ext uri="{FF2B5EF4-FFF2-40B4-BE49-F238E27FC236}">
                <a16:creationId xmlns:a16="http://schemas.microsoft.com/office/drawing/2014/main" id="{CF52C44B-0EE4-4EF8-94FC-F42FA723D4DF}"/>
              </a:ext>
            </a:extLst>
          </p:cNvPr>
          <p:cNvSpPr txBox="1"/>
          <p:nvPr/>
        </p:nvSpPr>
        <p:spPr>
          <a:xfrm>
            <a:off x="6938210" y="5366083"/>
            <a:ext cx="501315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Politeness before and after the election results:</a:t>
            </a:r>
          </a:p>
          <a:p>
            <a:pPr algn="ctr"/>
            <a:r>
              <a:rPr lang="en-US">
                <a:ea typeface="Roboto"/>
              </a:rPr>
              <a:t>Change in social status</a:t>
            </a:r>
          </a:p>
        </p:txBody>
      </p:sp>
      <p:pic>
        <p:nvPicPr>
          <p:cNvPr id="3" name="Picture 3" descr="Chart, bar chart&#10;&#10;Description automatically generated">
            <a:extLst>
              <a:ext uri="{FF2B5EF4-FFF2-40B4-BE49-F238E27FC236}">
                <a16:creationId xmlns:a16="http://schemas.microsoft.com/office/drawing/2014/main" id="{92FF649A-FD15-484B-A5D6-2113DCE6F450}"/>
              </a:ext>
            </a:extLst>
          </p:cNvPr>
          <p:cNvPicPr>
            <a:picLocks noChangeAspect="1"/>
          </p:cNvPicPr>
          <p:nvPr/>
        </p:nvPicPr>
        <p:blipFill>
          <a:blip r:embed="rId4"/>
          <a:stretch>
            <a:fillRect/>
          </a:stretch>
        </p:blipFill>
        <p:spPr>
          <a:xfrm>
            <a:off x="264969" y="1714531"/>
            <a:ext cx="6431972" cy="3870551"/>
          </a:xfrm>
          <a:prstGeom prst="rect">
            <a:avLst/>
          </a:prstGeom>
        </p:spPr>
      </p:pic>
      <p:sp>
        <p:nvSpPr>
          <p:cNvPr id="4" name="TextBox 3">
            <a:extLst>
              <a:ext uri="{FF2B5EF4-FFF2-40B4-BE49-F238E27FC236}">
                <a16:creationId xmlns:a16="http://schemas.microsoft.com/office/drawing/2014/main" id="{5162340A-C729-4EEB-9407-372A3AAD6B59}"/>
              </a:ext>
            </a:extLst>
          </p:cNvPr>
          <p:cNvSpPr txBox="1"/>
          <p:nvPr/>
        </p:nvSpPr>
        <p:spPr>
          <a:xfrm>
            <a:off x="9833162" y="0"/>
            <a:ext cx="2358838" cy="1513235"/>
          </a:xfrm>
          <a:prstGeom prst="rect">
            <a:avLst/>
          </a:prstGeom>
          <a:noFill/>
        </p:spPr>
        <p:txBody>
          <a:bodyPr wrap="square" lIns="91440" tIns="45720" rIns="91440" bIns="45720" anchor="t">
            <a:spAutoFit/>
          </a:bodyPr>
          <a:lstStyle/>
          <a:p>
            <a:pPr>
              <a:spcAft>
                <a:spcPts val="200"/>
              </a:spcAft>
            </a:pPr>
            <a:r>
              <a:rPr lang="en-US" sz="1400">
                <a:solidFill>
                  <a:schemeClr val="tx1">
                    <a:lumMod val="50000"/>
                    <a:lumOff val="50000"/>
                  </a:schemeClr>
                </a:solidFill>
                <a:cs typeface="Calibri"/>
              </a:rPr>
              <a:t>Politeness Theory</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Dataset</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Politeness Strategies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Predicting Politeness</a:t>
            </a:r>
            <a:endParaRPr lang="en-US" sz="1400">
              <a:solidFill>
                <a:schemeClr val="tx1">
                  <a:lumMod val="50000"/>
                  <a:lumOff val="50000"/>
                </a:schemeClr>
              </a:solidFill>
              <a:ea typeface="Roboto"/>
              <a:cs typeface="Calibri"/>
            </a:endParaRPr>
          </a:p>
          <a:p>
            <a:pPr>
              <a:spcAft>
                <a:spcPts val="200"/>
              </a:spcAft>
            </a:pPr>
            <a:r>
              <a:rPr lang="en-US" sz="1400" b="1">
                <a:solidFill>
                  <a:schemeClr val="tx1">
                    <a:lumMod val="95000"/>
                    <a:lumOff val="5000"/>
                  </a:schemeClr>
                </a:solidFill>
                <a:ea typeface="Roboto"/>
                <a:cs typeface="Calibri"/>
              </a:rPr>
              <a:t>Social Factors</a:t>
            </a:r>
          </a:p>
          <a:p>
            <a:pPr>
              <a:spcAft>
                <a:spcPts val="200"/>
              </a:spcAft>
            </a:pPr>
            <a:r>
              <a:rPr lang="en-US" sz="1400">
                <a:solidFill>
                  <a:schemeClr val="tx1">
                    <a:lumMod val="50000"/>
                    <a:lumOff val="50000"/>
                  </a:schemeClr>
                </a:solidFill>
                <a:ea typeface="Roboto"/>
                <a:cs typeface="Calibri"/>
              </a:rPr>
              <a:t>Strengths &amp; Weaknesses</a:t>
            </a:r>
          </a:p>
        </p:txBody>
      </p:sp>
    </p:spTree>
    <p:extLst>
      <p:ext uri="{BB962C8B-B14F-4D97-AF65-F5344CB8AC3E}">
        <p14:creationId xmlns:p14="http://schemas.microsoft.com/office/powerpoint/2010/main" val="2727824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BC6ABA-3F70-4AED-A4B9-19CC5C868CB2}"/>
              </a:ext>
            </a:extLst>
          </p:cNvPr>
          <p:cNvSpPr txBox="1"/>
          <p:nvPr/>
        </p:nvSpPr>
        <p:spPr>
          <a:xfrm>
            <a:off x="4012189" y="5339195"/>
            <a:ext cx="416328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cs typeface="Calibri"/>
              </a:rPr>
              <a:t>Observations:</a:t>
            </a:r>
          </a:p>
          <a:p>
            <a:pPr algn="ctr"/>
            <a:r>
              <a:rPr lang="en-US" sz="2400"/>
              <a:t>Status </a:t>
            </a:r>
            <a:r>
              <a:rPr lang="en-US" sz="2400">
                <a:solidFill>
                  <a:schemeClr val="accent6"/>
                </a:solidFill>
                <a:ea typeface="+mn-lt"/>
                <a:cs typeface="+mn-lt"/>
              </a:rPr>
              <a:t>↑</a:t>
            </a:r>
            <a:r>
              <a:rPr lang="en-US" sz="2400"/>
              <a:t> =&gt; Politeness </a:t>
            </a:r>
            <a:r>
              <a:rPr lang="en-US" sz="2400">
                <a:solidFill>
                  <a:srgbClr val="FF0000"/>
                </a:solidFill>
                <a:ea typeface="+mn-lt"/>
                <a:cs typeface="+mn-lt"/>
              </a:rPr>
              <a:t>↓</a:t>
            </a:r>
            <a:endParaRPr lang="en-US" sz="2400">
              <a:cs typeface="Calibri"/>
            </a:endParaRPr>
          </a:p>
          <a:p>
            <a:pPr algn="ctr"/>
            <a:r>
              <a:rPr lang="en-US" sz="2400">
                <a:cs typeface="Calibri"/>
              </a:rPr>
              <a:t>Status </a:t>
            </a:r>
            <a:r>
              <a:rPr lang="en-US" sz="2400">
                <a:solidFill>
                  <a:srgbClr val="FF0000"/>
                </a:solidFill>
                <a:ea typeface="+mn-lt"/>
                <a:cs typeface="+mn-lt"/>
              </a:rPr>
              <a:t>↓</a:t>
            </a:r>
            <a:r>
              <a:rPr lang="en-US" sz="2400">
                <a:ea typeface="+mn-lt"/>
                <a:cs typeface="+mn-lt"/>
              </a:rPr>
              <a:t> </a:t>
            </a:r>
            <a:r>
              <a:rPr lang="en-US" sz="2400">
                <a:cs typeface="Calibri"/>
              </a:rPr>
              <a:t>=&gt; Politeness </a:t>
            </a:r>
            <a:r>
              <a:rPr lang="en-US" sz="2400">
                <a:solidFill>
                  <a:schemeClr val="accent6"/>
                </a:solidFill>
                <a:ea typeface="+mn-lt"/>
                <a:cs typeface="+mn-lt"/>
              </a:rPr>
              <a:t>↑</a:t>
            </a:r>
          </a:p>
        </p:txBody>
      </p:sp>
      <p:pic>
        <p:nvPicPr>
          <p:cNvPr id="4" name="Picture 4" descr="Chart&#10;&#10;Description automatically generated">
            <a:extLst>
              <a:ext uri="{FF2B5EF4-FFF2-40B4-BE49-F238E27FC236}">
                <a16:creationId xmlns:a16="http://schemas.microsoft.com/office/drawing/2014/main" id="{2AB0CF4C-FA6C-4133-A7B4-0CC14B09348D}"/>
              </a:ext>
            </a:extLst>
          </p:cNvPr>
          <p:cNvPicPr>
            <a:picLocks noChangeAspect="1"/>
          </p:cNvPicPr>
          <p:nvPr/>
        </p:nvPicPr>
        <p:blipFill>
          <a:blip r:embed="rId2"/>
          <a:stretch>
            <a:fillRect/>
          </a:stretch>
        </p:blipFill>
        <p:spPr>
          <a:xfrm>
            <a:off x="204356" y="1609067"/>
            <a:ext cx="5791200" cy="3458025"/>
          </a:xfrm>
          <a:prstGeom prst="rect">
            <a:avLst/>
          </a:prstGeom>
        </p:spPr>
      </p:pic>
      <p:pic>
        <p:nvPicPr>
          <p:cNvPr id="5" name="Picture 7" descr="Chart, line chart&#10;&#10;Description automatically generated">
            <a:extLst>
              <a:ext uri="{FF2B5EF4-FFF2-40B4-BE49-F238E27FC236}">
                <a16:creationId xmlns:a16="http://schemas.microsoft.com/office/drawing/2014/main" id="{D6E58242-69EF-4F9F-AB5F-24ADC11E2A07}"/>
              </a:ext>
            </a:extLst>
          </p:cNvPr>
          <p:cNvPicPr>
            <a:picLocks noChangeAspect="1"/>
          </p:cNvPicPr>
          <p:nvPr/>
        </p:nvPicPr>
        <p:blipFill>
          <a:blip r:embed="rId3"/>
          <a:stretch>
            <a:fillRect/>
          </a:stretch>
        </p:blipFill>
        <p:spPr>
          <a:xfrm>
            <a:off x="6092536" y="1601585"/>
            <a:ext cx="5799857" cy="3464328"/>
          </a:xfrm>
          <a:prstGeom prst="rect">
            <a:avLst/>
          </a:prstGeom>
        </p:spPr>
      </p:pic>
      <p:sp>
        <p:nvSpPr>
          <p:cNvPr id="13" name="Title 1">
            <a:extLst>
              <a:ext uri="{FF2B5EF4-FFF2-40B4-BE49-F238E27FC236}">
                <a16:creationId xmlns:a16="http://schemas.microsoft.com/office/drawing/2014/main" id="{27D89770-A92E-4284-B6DD-BC00AD5DD202}"/>
              </a:ext>
            </a:extLst>
          </p:cNvPr>
          <p:cNvSpPr>
            <a:spLocks noGrp="1"/>
          </p:cNvSpPr>
          <p:nvPr>
            <p:ph type="title"/>
          </p:nvPr>
        </p:nvSpPr>
        <p:spPr>
          <a:xfrm>
            <a:off x="838199" y="365125"/>
            <a:ext cx="10217334" cy="1343422"/>
          </a:xfrm>
        </p:spPr>
        <p:txBody>
          <a:bodyPr>
            <a:normAutofit/>
          </a:bodyPr>
          <a:lstStyle/>
          <a:p>
            <a:r>
              <a:rPr lang="en-US" sz="4000">
                <a:cs typeface="Calibri Light"/>
              </a:rPr>
              <a:t>Relationship between Politeness and Power</a:t>
            </a:r>
            <a:endParaRPr lang="en-US" sz="4000">
              <a:ea typeface="+mj-lt"/>
              <a:cs typeface="+mj-lt"/>
            </a:endParaRPr>
          </a:p>
        </p:txBody>
      </p:sp>
      <p:sp>
        <p:nvSpPr>
          <p:cNvPr id="15" name="TextBox 14">
            <a:extLst>
              <a:ext uri="{FF2B5EF4-FFF2-40B4-BE49-F238E27FC236}">
                <a16:creationId xmlns:a16="http://schemas.microsoft.com/office/drawing/2014/main" id="{75095236-0D85-47FC-96EF-5A9D8857E0AF}"/>
              </a:ext>
            </a:extLst>
          </p:cNvPr>
          <p:cNvSpPr txBox="1"/>
          <p:nvPr/>
        </p:nvSpPr>
        <p:spPr>
          <a:xfrm>
            <a:off x="9833162" y="0"/>
            <a:ext cx="2358838" cy="1513235"/>
          </a:xfrm>
          <a:prstGeom prst="rect">
            <a:avLst/>
          </a:prstGeom>
          <a:noFill/>
        </p:spPr>
        <p:txBody>
          <a:bodyPr wrap="square" lIns="91440" tIns="45720" rIns="91440" bIns="45720" anchor="t">
            <a:spAutoFit/>
          </a:bodyPr>
          <a:lstStyle/>
          <a:p>
            <a:pPr>
              <a:spcAft>
                <a:spcPts val="200"/>
              </a:spcAft>
            </a:pPr>
            <a:r>
              <a:rPr lang="en-US" sz="1400">
                <a:solidFill>
                  <a:schemeClr val="tx1">
                    <a:lumMod val="50000"/>
                    <a:lumOff val="50000"/>
                  </a:schemeClr>
                </a:solidFill>
                <a:cs typeface="Calibri"/>
              </a:rPr>
              <a:t>Politeness Theory</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Dataset</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Politeness Strategies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Predicting Politeness</a:t>
            </a:r>
            <a:endParaRPr lang="en-US" sz="1400">
              <a:solidFill>
                <a:schemeClr val="tx1">
                  <a:lumMod val="50000"/>
                  <a:lumOff val="50000"/>
                </a:schemeClr>
              </a:solidFill>
              <a:ea typeface="Roboto"/>
              <a:cs typeface="Calibri"/>
            </a:endParaRPr>
          </a:p>
          <a:p>
            <a:pPr>
              <a:spcAft>
                <a:spcPts val="200"/>
              </a:spcAft>
            </a:pPr>
            <a:r>
              <a:rPr lang="en-US" sz="1400" b="1">
                <a:solidFill>
                  <a:schemeClr val="tx1">
                    <a:lumMod val="95000"/>
                    <a:lumOff val="5000"/>
                  </a:schemeClr>
                </a:solidFill>
                <a:ea typeface="Roboto"/>
                <a:cs typeface="Calibri"/>
              </a:rPr>
              <a:t>Social Factors</a:t>
            </a:r>
          </a:p>
          <a:p>
            <a:pPr>
              <a:spcAft>
                <a:spcPts val="200"/>
              </a:spcAft>
            </a:pPr>
            <a:r>
              <a:rPr lang="en-US" sz="1400">
                <a:solidFill>
                  <a:schemeClr val="tx1">
                    <a:lumMod val="50000"/>
                    <a:lumOff val="50000"/>
                  </a:schemeClr>
                </a:solidFill>
                <a:ea typeface="Roboto"/>
                <a:cs typeface="Calibri"/>
              </a:rPr>
              <a:t>Strengths &amp; Weaknesses</a:t>
            </a:r>
          </a:p>
        </p:txBody>
      </p:sp>
    </p:spTree>
    <p:extLst>
      <p:ext uri="{BB962C8B-B14F-4D97-AF65-F5344CB8AC3E}">
        <p14:creationId xmlns:p14="http://schemas.microsoft.com/office/powerpoint/2010/main" val="757886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91FE5-E529-4C34-9973-4280DC558A6D}"/>
              </a:ext>
            </a:extLst>
          </p:cNvPr>
          <p:cNvSpPr>
            <a:spLocks noGrp="1"/>
          </p:cNvSpPr>
          <p:nvPr>
            <p:ph type="title"/>
          </p:nvPr>
        </p:nvSpPr>
        <p:spPr/>
        <p:txBody>
          <a:bodyPr/>
          <a:lstStyle/>
          <a:p>
            <a:r>
              <a:rPr lang="en-US">
                <a:cs typeface="Calibri Light"/>
              </a:rPr>
              <a:t>Other social factors on politeness</a:t>
            </a:r>
            <a:endParaRPr lang="en-US"/>
          </a:p>
        </p:txBody>
      </p:sp>
      <p:sp>
        <p:nvSpPr>
          <p:cNvPr id="4" name="TextBox 3">
            <a:extLst>
              <a:ext uri="{FF2B5EF4-FFF2-40B4-BE49-F238E27FC236}">
                <a16:creationId xmlns:a16="http://schemas.microsoft.com/office/drawing/2014/main" id="{B2EF8413-8B98-430A-A0CE-C6EB60DE57C2}"/>
              </a:ext>
            </a:extLst>
          </p:cNvPr>
          <p:cNvSpPr txBox="1"/>
          <p:nvPr/>
        </p:nvSpPr>
        <p:spPr>
          <a:xfrm>
            <a:off x="559378" y="2057401"/>
            <a:ext cx="1107324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3057"/>
                </a:solidFill>
                <a:cs typeface="Calibri"/>
              </a:rPr>
              <a:t>Preliminary results:</a:t>
            </a:r>
          </a:p>
          <a:p>
            <a:r>
              <a:rPr lang="en-US" sz="2400">
                <a:solidFill>
                  <a:srgbClr val="003057"/>
                </a:solidFill>
                <a:ea typeface="+mn-lt"/>
                <a:cs typeface="+mn-lt"/>
              </a:rPr>
              <a:t>- </a:t>
            </a:r>
            <a:r>
              <a:rPr lang="en-US" sz="2400" err="1">
                <a:solidFill>
                  <a:srgbClr val="003057"/>
                </a:solidFill>
                <a:ea typeface="+mn-lt"/>
                <a:cs typeface="+mn-lt"/>
              </a:rPr>
              <a:t>Wikipedians</a:t>
            </a:r>
            <a:r>
              <a:rPr lang="en-US" sz="2400">
                <a:solidFill>
                  <a:srgbClr val="003057"/>
                </a:solidFill>
                <a:ea typeface="+mn-lt"/>
                <a:cs typeface="+mn-lt"/>
              </a:rPr>
              <a:t> from the U.S. Midwest are the most polite</a:t>
            </a:r>
            <a:endParaRPr lang="en-US">
              <a:solidFill>
                <a:srgbClr val="003057"/>
              </a:solidFill>
            </a:endParaRPr>
          </a:p>
          <a:p>
            <a:r>
              <a:rPr lang="en-US" sz="2400">
                <a:solidFill>
                  <a:srgbClr val="003057"/>
                </a:solidFill>
                <a:cs typeface="Calibri"/>
              </a:rPr>
              <a:t>- </a:t>
            </a:r>
            <a:r>
              <a:rPr lang="en-US" sz="2400">
                <a:solidFill>
                  <a:srgbClr val="003057"/>
                </a:solidFill>
                <a:ea typeface="+mn-lt"/>
                <a:cs typeface="+mn-lt"/>
              </a:rPr>
              <a:t>Female </a:t>
            </a:r>
            <a:r>
              <a:rPr lang="en-US" sz="2400" err="1">
                <a:solidFill>
                  <a:srgbClr val="003057"/>
                </a:solidFill>
                <a:ea typeface="+mn-lt"/>
                <a:cs typeface="+mn-lt"/>
              </a:rPr>
              <a:t>Wikipedians</a:t>
            </a:r>
            <a:r>
              <a:rPr lang="en-US" sz="2400">
                <a:solidFill>
                  <a:srgbClr val="003057"/>
                </a:solidFill>
                <a:ea typeface="+mn-lt"/>
                <a:cs typeface="+mn-lt"/>
              </a:rPr>
              <a:t> are generally more polite</a:t>
            </a:r>
          </a:p>
          <a:p>
            <a:r>
              <a:rPr lang="en-US" sz="2400">
                <a:solidFill>
                  <a:srgbClr val="003057"/>
                </a:solidFill>
                <a:ea typeface="+mn-lt"/>
                <a:cs typeface="+mn-lt"/>
              </a:rPr>
              <a:t>- Programming language communities on Stack Exchange vary significantly by politeness</a:t>
            </a:r>
          </a:p>
        </p:txBody>
      </p:sp>
      <p:pic>
        <p:nvPicPr>
          <p:cNvPr id="5" name="Picture 7" descr="Table&#10;&#10;Description automatically generated">
            <a:extLst>
              <a:ext uri="{FF2B5EF4-FFF2-40B4-BE49-F238E27FC236}">
                <a16:creationId xmlns:a16="http://schemas.microsoft.com/office/drawing/2014/main" id="{6272C120-E944-4544-B829-8E5BE62E92F2}"/>
              </a:ext>
            </a:extLst>
          </p:cNvPr>
          <p:cNvPicPr>
            <a:picLocks noChangeAspect="1"/>
          </p:cNvPicPr>
          <p:nvPr/>
        </p:nvPicPr>
        <p:blipFill>
          <a:blip r:embed="rId3"/>
          <a:stretch>
            <a:fillRect/>
          </a:stretch>
        </p:blipFill>
        <p:spPr>
          <a:xfrm>
            <a:off x="3936423" y="3621601"/>
            <a:ext cx="4319154" cy="2887934"/>
          </a:xfrm>
          <a:prstGeom prst="rect">
            <a:avLst/>
          </a:prstGeom>
        </p:spPr>
      </p:pic>
      <p:sp>
        <p:nvSpPr>
          <p:cNvPr id="3" name="TextBox 2">
            <a:extLst>
              <a:ext uri="{FF2B5EF4-FFF2-40B4-BE49-F238E27FC236}">
                <a16:creationId xmlns:a16="http://schemas.microsoft.com/office/drawing/2014/main" id="{C226CF1F-6075-4401-995E-82F02D4145BE}"/>
              </a:ext>
            </a:extLst>
          </p:cNvPr>
          <p:cNvSpPr txBox="1"/>
          <p:nvPr/>
        </p:nvSpPr>
        <p:spPr>
          <a:xfrm>
            <a:off x="9833162" y="0"/>
            <a:ext cx="2358838" cy="1513235"/>
          </a:xfrm>
          <a:prstGeom prst="rect">
            <a:avLst/>
          </a:prstGeom>
          <a:noFill/>
        </p:spPr>
        <p:txBody>
          <a:bodyPr wrap="square" lIns="91440" tIns="45720" rIns="91440" bIns="45720" anchor="t">
            <a:spAutoFit/>
          </a:bodyPr>
          <a:lstStyle/>
          <a:p>
            <a:pPr>
              <a:spcAft>
                <a:spcPts val="200"/>
              </a:spcAft>
            </a:pPr>
            <a:r>
              <a:rPr lang="en-US" sz="1400">
                <a:solidFill>
                  <a:schemeClr val="tx1">
                    <a:lumMod val="50000"/>
                    <a:lumOff val="50000"/>
                  </a:schemeClr>
                </a:solidFill>
                <a:cs typeface="Calibri"/>
              </a:rPr>
              <a:t>Politeness Theory</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Dataset</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Politeness Strategies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Predicting Politeness</a:t>
            </a:r>
            <a:endParaRPr lang="en-US" sz="1400">
              <a:solidFill>
                <a:schemeClr val="tx1">
                  <a:lumMod val="50000"/>
                  <a:lumOff val="50000"/>
                </a:schemeClr>
              </a:solidFill>
              <a:ea typeface="Roboto"/>
              <a:cs typeface="Calibri"/>
            </a:endParaRPr>
          </a:p>
          <a:p>
            <a:pPr>
              <a:spcAft>
                <a:spcPts val="200"/>
              </a:spcAft>
            </a:pPr>
            <a:r>
              <a:rPr lang="en-US" sz="1400" b="1">
                <a:solidFill>
                  <a:schemeClr val="tx1">
                    <a:lumMod val="95000"/>
                    <a:lumOff val="5000"/>
                  </a:schemeClr>
                </a:solidFill>
                <a:ea typeface="Roboto"/>
                <a:cs typeface="Calibri"/>
              </a:rPr>
              <a:t>Social Factors</a:t>
            </a:r>
          </a:p>
          <a:p>
            <a:pPr>
              <a:spcAft>
                <a:spcPts val="200"/>
              </a:spcAft>
            </a:pPr>
            <a:r>
              <a:rPr lang="en-US" sz="1400">
                <a:solidFill>
                  <a:schemeClr val="tx1">
                    <a:lumMod val="50000"/>
                    <a:lumOff val="50000"/>
                  </a:schemeClr>
                </a:solidFill>
                <a:ea typeface="Roboto"/>
                <a:cs typeface="Calibri"/>
              </a:rPr>
              <a:t>Strengths &amp; Weaknesses</a:t>
            </a:r>
          </a:p>
        </p:txBody>
      </p:sp>
    </p:spTree>
    <p:extLst>
      <p:ext uri="{BB962C8B-B14F-4D97-AF65-F5344CB8AC3E}">
        <p14:creationId xmlns:p14="http://schemas.microsoft.com/office/powerpoint/2010/main" val="2455070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43776-7729-4018-819E-3A9FCD825AEE}"/>
              </a:ext>
            </a:extLst>
          </p:cNvPr>
          <p:cNvSpPr>
            <a:spLocks noGrp="1"/>
          </p:cNvSpPr>
          <p:nvPr>
            <p:ph type="title"/>
          </p:nvPr>
        </p:nvSpPr>
        <p:spPr/>
        <p:txBody>
          <a:bodyPr/>
          <a:lstStyle/>
          <a:p>
            <a:r>
              <a:rPr lang="en-US">
                <a:cs typeface="Calibri Light"/>
              </a:rPr>
              <a:t>Strengths</a:t>
            </a:r>
            <a:endParaRPr lang="en-US"/>
          </a:p>
        </p:txBody>
      </p:sp>
      <p:sp>
        <p:nvSpPr>
          <p:cNvPr id="3" name="Content Placeholder 2">
            <a:extLst>
              <a:ext uri="{FF2B5EF4-FFF2-40B4-BE49-F238E27FC236}">
                <a16:creationId xmlns:a16="http://schemas.microsoft.com/office/drawing/2014/main" id="{C9E8500E-4267-4258-981B-32CC6919606B}"/>
              </a:ext>
            </a:extLst>
          </p:cNvPr>
          <p:cNvSpPr>
            <a:spLocks noGrp="1"/>
          </p:cNvSpPr>
          <p:nvPr>
            <p:ph idx="1"/>
          </p:nvPr>
        </p:nvSpPr>
        <p:spPr/>
        <p:txBody>
          <a:bodyPr vert="horz" lIns="91440" tIns="45720" rIns="91440" bIns="45720" rtlCol="0" anchor="t">
            <a:normAutofit/>
          </a:bodyPr>
          <a:lstStyle/>
          <a:p>
            <a:r>
              <a:rPr lang="en-US">
                <a:ea typeface="Roboto"/>
                <a:cs typeface="Calibri"/>
              </a:rPr>
              <a:t>Machine Learning application to Politeness theory</a:t>
            </a:r>
          </a:p>
          <a:p>
            <a:r>
              <a:rPr lang="en-US">
                <a:ea typeface="Roboto"/>
                <a:cs typeface="Calibri"/>
              </a:rPr>
              <a:t>Supported power and politeness relationship hypothesis</a:t>
            </a:r>
          </a:p>
          <a:p>
            <a:r>
              <a:rPr lang="en-US">
                <a:ea typeface="Roboto"/>
                <a:cs typeface="Calibri"/>
              </a:rPr>
              <a:t>Created unique Request corpus annotated for politeness</a:t>
            </a:r>
          </a:p>
        </p:txBody>
      </p:sp>
      <p:sp>
        <p:nvSpPr>
          <p:cNvPr id="5" name="TextBox 4">
            <a:extLst>
              <a:ext uri="{FF2B5EF4-FFF2-40B4-BE49-F238E27FC236}">
                <a16:creationId xmlns:a16="http://schemas.microsoft.com/office/drawing/2014/main" id="{038792F8-9519-4445-9E44-749D0AEE3CE2}"/>
              </a:ext>
            </a:extLst>
          </p:cNvPr>
          <p:cNvSpPr txBox="1"/>
          <p:nvPr/>
        </p:nvSpPr>
        <p:spPr>
          <a:xfrm>
            <a:off x="9833162" y="0"/>
            <a:ext cx="2358838" cy="1513235"/>
          </a:xfrm>
          <a:prstGeom prst="rect">
            <a:avLst/>
          </a:prstGeom>
          <a:noFill/>
        </p:spPr>
        <p:txBody>
          <a:bodyPr wrap="square" lIns="91440" tIns="45720" rIns="91440" bIns="45720" anchor="t">
            <a:spAutoFit/>
          </a:bodyPr>
          <a:lstStyle/>
          <a:p>
            <a:pPr>
              <a:spcAft>
                <a:spcPts val="200"/>
              </a:spcAft>
            </a:pPr>
            <a:r>
              <a:rPr lang="en-US" sz="1400">
                <a:solidFill>
                  <a:schemeClr val="tx1">
                    <a:lumMod val="50000"/>
                    <a:lumOff val="50000"/>
                  </a:schemeClr>
                </a:solidFill>
                <a:cs typeface="Calibri"/>
              </a:rPr>
              <a:t>Politeness Theory</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Dataset</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Politeness Strategies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Predicting Politeness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ea typeface="Roboto"/>
                <a:cs typeface="Calibri"/>
              </a:rPr>
              <a:t>Social Factors</a:t>
            </a:r>
          </a:p>
          <a:p>
            <a:pPr>
              <a:spcAft>
                <a:spcPts val="200"/>
              </a:spcAft>
            </a:pPr>
            <a:r>
              <a:rPr lang="en-US" sz="1400" b="1">
                <a:solidFill>
                  <a:schemeClr val="tx1">
                    <a:lumMod val="95000"/>
                    <a:lumOff val="5000"/>
                  </a:schemeClr>
                </a:solidFill>
                <a:ea typeface="Roboto"/>
                <a:cs typeface="Calibri"/>
              </a:rPr>
              <a:t>Strengths &amp; Weaknesses</a:t>
            </a:r>
          </a:p>
        </p:txBody>
      </p:sp>
    </p:spTree>
    <p:extLst>
      <p:ext uri="{BB962C8B-B14F-4D97-AF65-F5344CB8AC3E}">
        <p14:creationId xmlns:p14="http://schemas.microsoft.com/office/powerpoint/2010/main" val="411136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43776-7729-4018-819E-3A9FCD825AEE}"/>
              </a:ext>
            </a:extLst>
          </p:cNvPr>
          <p:cNvSpPr>
            <a:spLocks noGrp="1"/>
          </p:cNvSpPr>
          <p:nvPr>
            <p:ph type="title"/>
          </p:nvPr>
        </p:nvSpPr>
        <p:spPr/>
        <p:txBody>
          <a:bodyPr/>
          <a:lstStyle/>
          <a:p>
            <a:r>
              <a:rPr lang="en-US">
                <a:cs typeface="Calibri Light"/>
              </a:rPr>
              <a:t>Weaknesses</a:t>
            </a:r>
            <a:endParaRPr lang="en-US"/>
          </a:p>
        </p:txBody>
      </p:sp>
      <p:sp>
        <p:nvSpPr>
          <p:cNvPr id="3" name="Content Placeholder 2">
            <a:extLst>
              <a:ext uri="{FF2B5EF4-FFF2-40B4-BE49-F238E27FC236}">
                <a16:creationId xmlns:a16="http://schemas.microsoft.com/office/drawing/2014/main" id="{C9E8500E-4267-4258-981B-32CC6919606B}"/>
              </a:ext>
            </a:extLst>
          </p:cNvPr>
          <p:cNvSpPr>
            <a:spLocks noGrp="1"/>
          </p:cNvSpPr>
          <p:nvPr>
            <p:ph idx="1"/>
          </p:nvPr>
        </p:nvSpPr>
        <p:spPr/>
        <p:txBody>
          <a:bodyPr vert="horz" lIns="91440" tIns="45720" rIns="91440" bIns="45720" rtlCol="0" anchor="t">
            <a:normAutofit/>
          </a:bodyPr>
          <a:lstStyle/>
          <a:p>
            <a:r>
              <a:rPr lang="en-US">
                <a:cs typeface="Calibri"/>
              </a:rPr>
              <a:t>Cross cultural criticism of politeness theory</a:t>
            </a:r>
            <a:endParaRPr lang="en-US">
              <a:ea typeface="Roboto"/>
            </a:endParaRPr>
          </a:p>
          <a:p>
            <a:pPr lvl="1"/>
            <a:r>
              <a:rPr lang="en-US">
                <a:ea typeface="Roboto"/>
                <a:cs typeface="Calibri"/>
              </a:rPr>
              <a:t>English dataset</a:t>
            </a:r>
          </a:p>
          <a:p>
            <a:pPr lvl="1"/>
            <a:r>
              <a:rPr lang="en-US">
                <a:ea typeface="Roboto"/>
                <a:cs typeface="Calibri"/>
              </a:rPr>
              <a:t>Western culture</a:t>
            </a:r>
          </a:p>
          <a:p>
            <a:r>
              <a:rPr lang="en-US">
                <a:ea typeface="Roboto"/>
                <a:cs typeface="Calibri"/>
              </a:rPr>
              <a:t>Amazon Mechanical Turk (AMT) for annotations</a:t>
            </a:r>
          </a:p>
          <a:p>
            <a:pPr marL="0" indent="0">
              <a:buNone/>
            </a:pPr>
            <a:endParaRPr lang="en-US">
              <a:ea typeface="Roboto"/>
              <a:cs typeface="Calibri"/>
            </a:endParaRPr>
          </a:p>
        </p:txBody>
      </p:sp>
      <p:sp>
        <p:nvSpPr>
          <p:cNvPr id="5" name="TextBox 4">
            <a:extLst>
              <a:ext uri="{FF2B5EF4-FFF2-40B4-BE49-F238E27FC236}">
                <a16:creationId xmlns:a16="http://schemas.microsoft.com/office/drawing/2014/main" id="{A7E964E4-899C-4910-A1C2-F8994FDF3429}"/>
              </a:ext>
            </a:extLst>
          </p:cNvPr>
          <p:cNvSpPr txBox="1"/>
          <p:nvPr/>
        </p:nvSpPr>
        <p:spPr>
          <a:xfrm>
            <a:off x="9833162" y="0"/>
            <a:ext cx="2358838" cy="1513235"/>
          </a:xfrm>
          <a:prstGeom prst="rect">
            <a:avLst/>
          </a:prstGeom>
          <a:noFill/>
        </p:spPr>
        <p:txBody>
          <a:bodyPr wrap="square" lIns="91440" tIns="45720" rIns="91440" bIns="45720" anchor="t">
            <a:spAutoFit/>
          </a:bodyPr>
          <a:lstStyle/>
          <a:p>
            <a:pPr>
              <a:spcAft>
                <a:spcPts val="200"/>
              </a:spcAft>
            </a:pPr>
            <a:r>
              <a:rPr lang="en-US" sz="1400">
                <a:solidFill>
                  <a:schemeClr val="tx1">
                    <a:lumMod val="50000"/>
                    <a:lumOff val="50000"/>
                  </a:schemeClr>
                </a:solidFill>
                <a:cs typeface="Calibri"/>
              </a:rPr>
              <a:t>Politeness Theory</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Dataset</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Politeness Strategies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Predicting Politeness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ea typeface="Roboto"/>
                <a:cs typeface="Calibri"/>
              </a:rPr>
              <a:t>Social Factors</a:t>
            </a:r>
          </a:p>
          <a:p>
            <a:pPr>
              <a:spcAft>
                <a:spcPts val="200"/>
              </a:spcAft>
            </a:pPr>
            <a:r>
              <a:rPr lang="en-US" sz="1400" b="1">
                <a:solidFill>
                  <a:schemeClr val="tx1">
                    <a:lumMod val="95000"/>
                    <a:lumOff val="5000"/>
                  </a:schemeClr>
                </a:solidFill>
                <a:ea typeface="Roboto"/>
                <a:cs typeface="Calibri"/>
              </a:rPr>
              <a:t>Strengths &amp; Weaknesses</a:t>
            </a:r>
          </a:p>
        </p:txBody>
      </p:sp>
    </p:spTree>
    <p:extLst>
      <p:ext uri="{BB962C8B-B14F-4D97-AF65-F5344CB8AC3E}">
        <p14:creationId xmlns:p14="http://schemas.microsoft.com/office/powerpoint/2010/main" val="3345652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7D19F-2DD7-419D-ACA4-1F443A9B815A}"/>
              </a:ext>
            </a:extLst>
          </p:cNvPr>
          <p:cNvSpPr>
            <a:spLocks noGrp="1"/>
          </p:cNvSpPr>
          <p:nvPr>
            <p:ph type="title"/>
          </p:nvPr>
        </p:nvSpPr>
        <p:spPr/>
        <p:txBody>
          <a:bodyPr/>
          <a:lstStyle/>
          <a:p>
            <a:r>
              <a:rPr lang="en-US"/>
              <a:t>Condolence and Empathy in Online Communities</a:t>
            </a:r>
          </a:p>
        </p:txBody>
      </p:sp>
      <p:sp>
        <p:nvSpPr>
          <p:cNvPr id="3" name="Text Placeholder 2">
            <a:extLst>
              <a:ext uri="{FF2B5EF4-FFF2-40B4-BE49-F238E27FC236}">
                <a16:creationId xmlns:a16="http://schemas.microsoft.com/office/drawing/2014/main" id="{5162ABAE-0A58-4FC7-87BE-0B656209B4A0}"/>
              </a:ext>
            </a:extLst>
          </p:cNvPr>
          <p:cNvSpPr>
            <a:spLocks noGrp="1"/>
          </p:cNvSpPr>
          <p:nvPr>
            <p:ph type="body" idx="1"/>
          </p:nvPr>
        </p:nvSpPr>
        <p:spPr/>
        <p:txBody>
          <a:bodyPr vert="horz" lIns="91440" tIns="45720" rIns="91440" bIns="45720" rtlCol="0" anchor="t">
            <a:normAutofit/>
          </a:bodyPr>
          <a:lstStyle/>
          <a:p>
            <a:r>
              <a:rPr lang="en-US">
                <a:ea typeface="+mn-lt"/>
                <a:cs typeface="+mn-lt"/>
              </a:rPr>
              <a:t>Zhou, </a:t>
            </a:r>
            <a:r>
              <a:rPr lang="en-US" err="1">
                <a:ea typeface="+mn-lt"/>
                <a:cs typeface="+mn-lt"/>
              </a:rPr>
              <a:t>Naitian</a:t>
            </a:r>
            <a:r>
              <a:rPr lang="en-US">
                <a:ea typeface="+mn-lt"/>
                <a:cs typeface="+mn-lt"/>
              </a:rPr>
              <a:t>, and David Jurgens.</a:t>
            </a:r>
            <a:br>
              <a:rPr lang="en-US"/>
            </a:br>
            <a:r>
              <a:rPr lang="en-US" i="1">
                <a:ea typeface="+mn-lt"/>
                <a:cs typeface="+mn-lt"/>
              </a:rPr>
              <a:t>In Proceedings of the 2020 Conference on Empirical Methods in Natural Language Processing (EMNLP), pp. 609-626. 2020.</a:t>
            </a:r>
            <a:endParaRPr lang="en-US" i="1"/>
          </a:p>
        </p:txBody>
      </p:sp>
    </p:spTree>
    <p:extLst>
      <p:ext uri="{BB962C8B-B14F-4D97-AF65-F5344CB8AC3E}">
        <p14:creationId xmlns:p14="http://schemas.microsoft.com/office/powerpoint/2010/main" val="1212622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4F09-1F23-4465-BD76-A9A15EECF58E}"/>
              </a:ext>
            </a:extLst>
          </p:cNvPr>
          <p:cNvSpPr>
            <a:spLocks noGrp="1"/>
          </p:cNvSpPr>
          <p:nvPr>
            <p:ph type="title"/>
          </p:nvPr>
        </p:nvSpPr>
        <p:spPr>
          <a:xfrm>
            <a:off x="838199" y="365125"/>
            <a:ext cx="10515600" cy="1325563"/>
          </a:xfrm>
        </p:spPr>
        <p:txBody>
          <a:bodyPr/>
          <a:lstStyle/>
          <a:p>
            <a:r>
              <a:rPr lang="en-US"/>
              <a:t>More definitions, gleaned from paper</a:t>
            </a:r>
          </a:p>
        </p:txBody>
      </p:sp>
      <p:sp>
        <p:nvSpPr>
          <p:cNvPr id="3" name="Content Placeholder 2">
            <a:extLst>
              <a:ext uri="{FF2B5EF4-FFF2-40B4-BE49-F238E27FC236}">
                <a16:creationId xmlns:a16="http://schemas.microsoft.com/office/drawing/2014/main" id="{736A2D07-3A04-4C76-9781-5607233D97B8}"/>
              </a:ext>
            </a:extLst>
          </p:cNvPr>
          <p:cNvSpPr>
            <a:spLocks noGrp="1"/>
          </p:cNvSpPr>
          <p:nvPr>
            <p:ph idx="1"/>
          </p:nvPr>
        </p:nvSpPr>
        <p:spPr/>
        <p:txBody>
          <a:bodyPr vert="horz" lIns="91440" tIns="45720" rIns="91440" bIns="45720" rtlCol="0" anchor="t">
            <a:normAutofit/>
          </a:bodyPr>
          <a:lstStyle/>
          <a:p>
            <a:pPr marL="0" indent="0">
              <a:buNone/>
            </a:pPr>
            <a:r>
              <a:rPr lang="en-US" sz="3600">
                <a:ea typeface="Roboto"/>
              </a:rPr>
              <a:t>Distress</a:t>
            </a:r>
            <a:r>
              <a:rPr lang="en-US" sz="3600">
                <a:ea typeface="+mn-lt"/>
                <a:cs typeface="+mn-lt"/>
              </a:rPr>
              <a:t>: </a:t>
            </a:r>
          </a:p>
          <a:p>
            <a:r>
              <a:rPr lang="en-US" sz="3600">
                <a:ea typeface="+mn-lt"/>
                <a:cs typeface="+mn-lt"/>
              </a:rPr>
              <a:t>expression of unhappiness or pain</a:t>
            </a:r>
            <a:endParaRPr lang="en-US"/>
          </a:p>
          <a:p>
            <a:pPr marL="0" indent="0">
              <a:buNone/>
            </a:pPr>
            <a:endParaRPr lang="en-US" sz="3600">
              <a:ea typeface="+mn-lt"/>
              <a:cs typeface="+mn-lt"/>
            </a:endParaRPr>
          </a:p>
          <a:p>
            <a:pPr marL="0" indent="0">
              <a:buNone/>
            </a:pPr>
            <a:r>
              <a:rPr lang="en-US" sz="3600">
                <a:ea typeface="+mn-lt"/>
                <a:cs typeface="+mn-lt"/>
              </a:rPr>
              <a:t>Condolence: </a:t>
            </a:r>
          </a:p>
          <a:p>
            <a:r>
              <a:rPr lang="en-US" sz="3600">
                <a:ea typeface="+mn-lt"/>
                <a:cs typeface="+mn-lt"/>
              </a:rPr>
              <a:t>expression of emotional support, often in response to distress</a:t>
            </a:r>
          </a:p>
        </p:txBody>
      </p:sp>
    </p:spTree>
    <p:extLst>
      <p:ext uri="{BB962C8B-B14F-4D97-AF65-F5344CB8AC3E}">
        <p14:creationId xmlns:p14="http://schemas.microsoft.com/office/powerpoint/2010/main" val="1306135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3302-3042-4EFD-AA09-9D051F4684DD}"/>
              </a:ext>
            </a:extLst>
          </p:cNvPr>
          <p:cNvSpPr>
            <a:spLocks noGrp="1"/>
          </p:cNvSpPr>
          <p:nvPr>
            <p:ph type="title"/>
          </p:nvPr>
        </p:nvSpPr>
        <p:spPr/>
        <p:txBody>
          <a:bodyPr/>
          <a:lstStyle/>
          <a:p>
            <a:r>
              <a:rPr lang="en-US"/>
              <a:t>Paper topic walkthrough</a:t>
            </a:r>
          </a:p>
        </p:txBody>
      </p:sp>
      <p:sp>
        <p:nvSpPr>
          <p:cNvPr id="3" name="Content Placeholder 2">
            <a:extLst>
              <a:ext uri="{FF2B5EF4-FFF2-40B4-BE49-F238E27FC236}">
                <a16:creationId xmlns:a16="http://schemas.microsoft.com/office/drawing/2014/main" id="{1EE7CECD-4538-4D86-A7BC-2FD0D0D7C315}"/>
              </a:ext>
            </a:extLst>
          </p:cNvPr>
          <p:cNvSpPr>
            <a:spLocks noGrp="1"/>
          </p:cNvSpPr>
          <p:nvPr>
            <p:ph idx="1"/>
          </p:nvPr>
        </p:nvSpPr>
        <p:spPr/>
        <p:txBody>
          <a:bodyPr vert="horz" lIns="91440" tIns="45720" rIns="91440" bIns="45720" rtlCol="0" anchor="t">
            <a:normAutofit/>
          </a:bodyPr>
          <a:lstStyle/>
          <a:p>
            <a:r>
              <a:rPr lang="en-US" sz="3600">
                <a:cs typeface="Calibri"/>
              </a:rPr>
              <a:t>Recognizing Distress/Condolence</a:t>
            </a:r>
          </a:p>
          <a:p>
            <a:r>
              <a:rPr lang="en-US" sz="3600">
                <a:cs typeface="Calibri"/>
              </a:rPr>
              <a:t>Condolence Behavior</a:t>
            </a:r>
          </a:p>
          <a:p>
            <a:r>
              <a:rPr lang="en-US" sz="3600">
                <a:cs typeface="Calibri"/>
              </a:rPr>
              <a:t>Condolence Structure</a:t>
            </a:r>
          </a:p>
          <a:p>
            <a:r>
              <a:rPr lang="en-US" sz="3600">
                <a:cs typeface="Calibri"/>
              </a:rPr>
              <a:t>Empathy</a:t>
            </a:r>
          </a:p>
          <a:p>
            <a:r>
              <a:rPr lang="en-US" sz="3600">
                <a:cs typeface="Calibri"/>
              </a:rPr>
              <a:t>Quality of Condolence</a:t>
            </a:r>
          </a:p>
          <a:p>
            <a:r>
              <a:rPr lang="en-US" sz="3600">
                <a:cs typeface="Calibri"/>
              </a:rPr>
              <a:t>Strengths &amp; Weaknesses</a:t>
            </a:r>
          </a:p>
        </p:txBody>
      </p:sp>
    </p:spTree>
    <p:extLst>
      <p:ext uri="{BB962C8B-B14F-4D97-AF65-F5344CB8AC3E}">
        <p14:creationId xmlns:p14="http://schemas.microsoft.com/office/powerpoint/2010/main" val="176153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92E1-6F44-40D1-9052-A211791092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8A9D4A-A829-45BB-A5FF-9774E67122A5}"/>
              </a:ext>
            </a:extLst>
          </p:cNvPr>
          <p:cNvSpPr>
            <a:spLocks noGrp="1"/>
          </p:cNvSpPr>
          <p:nvPr>
            <p:ph idx="1"/>
          </p:nvPr>
        </p:nvSpPr>
        <p:spPr/>
        <p:txBody>
          <a:bodyPr vert="horz" lIns="91440" tIns="45720" rIns="91440" bIns="45720" rtlCol="0" anchor="t">
            <a:normAutofit/>
          </a:bodyPr>
          <a:lstStyle/>
          <a:p>
            <a:endParaRPr lang="en-US"/>
          </a:p>
        </p:txBody>
      </p:sp>
      <p:sp>
        <p:nvSpPr>
          <p:cNvPr id="5" name="Rectangle 4">
            <a:extLst>
              <a:ext uri="{FF2B5EF4-FFF2-40B4-BE49-F238E27FC236}">
                <a16:creationId xmlns:a16="http://schemas.microsoft.com/office/drawing/2014/main" id="{E1DE4106-1BCD-4904-93A6-527A2A056A97}"/>
              </a:ext>
            </a:extLst>
          </p:cNvPr>
          <p:cNvSpPr/>
          <p:nvPr/>
        </p:nvSpPr>
        <p:spPr>
          <a:xfrm>
            <a:off x="1442746" y="2453527"/>
            <a:ext cx="2374548" cy="913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a typeface="Roboto"/>
              </a:rPr>
              <a:t>I lost my job</a:t>
            </a:r>
            <a:endParaRPr lang="en-US"/>
          </a:p>
        </p:txBody>
      </p:sp>
      <p:sp>
        <p:nvSpPr>
          <p:cNvPr id="6" name="Rectangle 5">
            <a:extLst>
              <a:ext uri="{FF2B5EF4-FFF2-40B4-BE49-F238E27FC236}">
                <a16:creationId xmlns:a16="http://schemas.microsoft.com/office/drawing/2014/main" id="{EEA03ED1-8753-4E84-91BB-C49ED195BEC6}"/>
              </a:ext>
            </a:extLst>
          </p:cNvPr>
          <p:cNvSpPr/>
          <p:nvPr/>
        </p:nvSpPr>
        <p:spPr>
          <a:xfrm>
            <a:off x="1433792" y="4924423"/>
            <a:ext cx="2392455" cy="913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Roboto"/>
              </a:rPr>
              <a:t>I lost my cat</a:t>
            </a:r>
            <a:endParaRPr lang="en-US"/>
          </a:p>
        </p:txBody>
      </p:sp>
      <p:sp>
        <p:nvSpPr>
          <p:cNvPr id="7" name="Rectangle 6">
            <a:extLst>
              <a:ext uri="{FF2B5EF4-FFF2-40B4-BE49-F238E27FC236}">
                <a16:creationId xmlns:a16="http://schemas.microsoft.com/office/drawing/2014/main" id="{C52196D6-B736-443D-890F-1C275ACAD548}"/>
              </a:ext>
            </a:extLst>
          </p:cNvPr>
          <p:cNvSpPr/>
          <p:nvPr/>
        </p:nvSpPr>
        <p:spPr>
          <a:xfrm>
            <a:off x="1433791" y="3697379"/>
            <a:ext cx="2392455" cy="913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Roboto"/>
              </a:rPr>
              <a:t>I broke my hand today</a:t>
            </a:r>
            <a:endParaRPr lang="en-US"/>
          </a:p>
        </p:txBody>
      </p:sp>
      <p:sp>
        <p:nvSpPr>
          <p:cNvPr id="10" name="Rectangle 9">
            <a:extLst>
              <a:ext uri="{FF2B5EF4-FFF2-40B4-BE49-F238E27FC236}">
                <a16:creationId xmlns:a16="http://schemas.microsoft.com/office/drawing/2014/main" id="{8525D5BF-E0CE-4FC5-83B5-59ED943D9A72}"/>
              </a:ext>
            </a:extLst>
          </p:cNvPr>
          <p:cNvSpPr/>
          <p:nvPr/>
        </p:nvSpPr>
        <p:spPr>
          <a:xfrm>
            <a:off x="5761573" y="4879600"/>
            <a:ext cx="3869320" cy="913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Roboto"/>
              </a:rPr>
              <a:t>I am sorry for your loss</a:t>
            </a:r>
          </a:p>
        </p:txBody>
      </p:sp>
      <p:sp>
        <p:nvSpPr>
          <p:cNvPr id="11" name="Rectangle 10">
            <a:extLst>
              <a:ext uri="{FF2B5EF4-FFF2-40B4-BE49-F238E27FC236}">
                <a16:creationId xmlns:a16="http://schemas.microsoft.com/office/drawing/2014/main" id="{06897B24-20A2-4B09-B50E-C2E332B26A72}"/>
              </a:ext>
            </a:extLst>
          </p:cNvPr>
          <p:cNvSpPr/>
          <p:nvPr/>
        </p:nvSpPr>
        <p:spPr>
          <a:xfrm>
            <a:off x="5777285" y="3697380"/>
            <a:ext cx="3845754" cy="913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Roboto"/>
              </a:rPr>
              <a:t>Sending my thoughts and prayers</a:t>
            </a:r>
            <a:endParaRPr lang="en-US"/>
          </a:p>
        </p:txBody>
      </p:sp>
      <p:sp>
        <p:nvSpPr>
          <p:cNvPr id="12" name="Rectangle 11">
            <a:extLst>
              <a:ext uri="{FF2B5EF4-FFF2-40B4-BE49-F238E27FC236}">
                <a16:creationId xmlns:a16="http://schemas.microsoft.com/office/drawing/2014/main" id="{6D128EBB-9BF3-46A2-9AA1-BFAE16DA601D}"/>
              </a:ext>
            </a:extLst>
          </p:cNvPr>
          <p:cNvSpPr/>
          <p:nvPr/>
        </p:nvSpPr>
        <p:spPr>
          <a:xfrm>
            <a:off x="5777284" y="2453526"/>
            <a:ext cx="3837898" cy="913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Roboto"/>
              </a:rPr>
              <a:t>I am sorry about your situation</a:t>
            </a:r>
            <a:endParaRPr lang="en-US"/>
          </a:p>
        </p:txBody>
      </p:sp>
      <p:sp>
        <p:nvSpPr>
          <p:cNvPr id="14" name="TextBox 13">
            <a:extLst>
              <a:ext uri="{FF2B5EF4-FFF2-40B4-BE49-F238E27FC236}">
                <a16:creationId xmlns:a16="http://schemas.microsoft.com/office/drawing/2014/main" id="{0325BEF2-9A41-424E-99AC-2578F6AFC651}"/>
              </a:ext>
            </a:extLst>
          </p:cNvPr>
          <p:cNvSpPr txBox="1"/>
          <p:nvPr/>
        </p:nvSpPr>
        <p:spPr>
          <a:xfrm>
            <a:off x="5295900" y="37719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ea typeface="Roboto"/>
            </a:endParaRPr>
          </a:p>
        </p:txBody>
      </p:sp>
      <p:sp>
        <p:nvSpPr>
          <p:cNvPr id="15" name="Rectangle 14">
            <a:extLst>
              <a:ext uri="{FF2B5EF4-FFF2-40B4-BE49-F238E27FC236}">
                <a16:creationId xmlns:a16="http://schemas.microsoft.com/office/drawing/2014/main" id="{BA2BB529-0A83-4D13-84CF-470B5655F433}"/>
              </a:ext>
            </a:extLst>
          </p:cNvPr>
          <p:cNvSpPr/>
          <p:nvPr/>
        </p:nvSpPr>
        <p:spPr>
          <a:xfrm>
            <a:off x="1450601" y="688600"/>
            <a:ext cx="2358838" cy="913279"/>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Roboto"/>
              </a:rPr>
              <a:t>DISTRESS</a:t>
            </a:r>
            <a:endParaRPr lang="en-US"/>
          </a:p>
        </p:txBody>
      </p:sp>
      <p:sp>
        <p:nvSpPr>
          <p:cNvPr id="16" name="Rectangle 15">
            <a:extLst>
              <a:ext uri="{FF2B5EF4-FFF2-40B4-BE49-F238E27FC236}">
                <a16:creationId xmlns:a16="http://schemas.microsoft.com/office/drawing/2014/main" id="{AE5F59E0-7AE7-407E-8D6D-97A72EA7EC00}"/>
              </a:ext>
            </a:extLst>
          </p:cNvPr>
          <p:cNvSpPr/>
          <p:nvPr/>
        </p:nvSpPr>
        <p:spPr>
          <a:xfrm>
            <a:off x="5769428" y="688600"/>
            <a:ext cx="3835703" cy="913279"/>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Roboto"/>
              </a:rPr>
              <a:t>Condolence</a:t>
            </a:r>
            <a:endParaRPr lang="en-US"/>
          </a:p>
        </p:txBody>
      </p:sp>
      <p:sp>
        <p:nvSpPr>
          <p:cNvPr id="17" name="TextBox 16">
            <a:extLst>
              <a:ext uri="{FF2B5EF4-FFF2-40B4-BE49-F238E27FC236}">
                <a16:creationId xmlns:a16="http://schemas.microsoft.com/office/drawing/2014/main" id="{5D747EEB-57AF-4370-9FE8-487248EDCE17}"/>
              </a:ext>
            </a:extLst>
          </p:cNvPr>
          <p:cNvSpPr txBox="1"/>
          <p:nvPr/>
        </p:nvSpPr>
        <p:spPr>
          <a:xfrm>
            <a:off x="9833162" y="0"/>
            <a:ext cx="2358838" cy="1728678"/>
          </a:xfrm>
          <a:prstGeom prst="rect">
            <a:avLst/>
          </a:prstGeom>
          <a:noFill/>
        </p:spPr>
        <p:txBody>
          <a:bodyPr wrap="square" lIns="91440" tIns="45720" rIns="91440" bIns="45720" anchor="t">
            <a:spAutoFit/>
          </a:bodyPr>
          <a:lstStyle/>
          <a:p>
            <a:pPr marL="0" indent="0">
              <a:spcAft>
                <a:spcPts val="200"/>
              </a:spcAft>
              <a:buNone/>
            </a:pPr>
            <a:r>
              <a:rPr lang="en-US" sz="1400" b="1">
                <a:cs typeface="Calibri"/>
              </a:rPr>
              <a:t>Recognizing Distress/Condolence</a:t>
            </a:r>
          </a:p>
          <a:p>
            <a:pPr marL="0" indent="0">
              <a:spcAft>
                <a:spcPts val="200"/>
              </a:spcAft>
              <a:buNone/>
            </a:pPr>
            <a:r>
              <a:rPr lang="en-US" sz="1400">
                <a:solidFill>
                  <a:schemeClr val="tx1">
                    <a:lumMod val="50000"/>
                    <a:lumOff val="50000"/>
                  </a:schemeClr>
                </a:solidFill>
                <a:cs typeface="Calibri"/>
              </a:rPr>
              <a:t>Condolence Behavior</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Condolence Structure</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Empathy</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Quality of Condolence</a:t>
            </a:r>
          </a:p>
          <a:p>
            <a:pPr marL="0" indent="0">
              <a:spcAft>
                <a:spcPts val="200"/>
              </a:spcAft>
              <a:buNone/>
            </a:pPr>
            <a:r>
              <a:rPr lang="en-US" sz="1400">
                <a:solidFill>
                  <a:schemeClr val="tx1">
                    <a:lumMod val="50000"/>
                    <a:lumOff val="50000"/>
                  </a:schemeClr>
                </a:solidFill>
                <a:ea typeface="Roboto"/>
                <a:cs typeface="Calibri"/>
              </a:rPr>
              <a:t>Strengths &amp; Weaknesses</a:t>
            </a:r>
          </a:p>
        </p:txBody>
      </p:sp>
    </p:spTree>
    <p:extLst>
      <p:ext uri="{BB962C8B-B14F-4D97-AF65-F5344CB8AC3E}">
        <p14:creationId xmlns:p14="http://schemas.microsoft.com/office/powerpoint/2010/main" val="241833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039-A8E3-45AB-9166-A8F79D7D0849}"/>
              </a:ext>
            </a:extLst>
          </p:cNvPr>
          <p:cNvSpPr>
            <a:spLocks noGrp="1"/>
          </p:cNvSpPr>
          <p:nvPr>
            <p:ph type="title"/>
          </p:nvPr>
        </p:nvSpPr>
        <p:spPr/>
        <p:txBody>
          <a:bodyPr>
            <a:normAutofit/>
          </a:bodyPr>
          <a:lstStyle/>
          <a:p>
            <a:r>
              <a:rPr lang="en-US" sz="4000"/>
              <a:t>Discuss Distress/Condolence</a:t>
            </a:r>
          </a:p>
        </p:txBody>
      </p:sp>
      <p:sp>
        <p:nvSpPr>
          <p:cNvPr id="3" name="Content Placeholder 2">
            <a:extLst>
              <a:ext uri="{FF2B5EF4-FFF2-40B4-BE49-F238E27FC236}">
                <a16:creationId xmlns:a16="http://schemas.microsoft.com/office/drawing/2014/main" id="{EEF6D0A2-3B8F-4BF9-AFA8-C49564D6AC35}"/>
              </a:ext>
            </a:extLst>
          </p:cNvPr>
          <p:cNvSpPr>
            <a:spLocks noGrp="1"/>
          </p:cNvSpPr>
          <p:nvPr>
            <p:ph idx="1"/>
          </p:nvPr>
        </p:nvSpPr>
        <p:spPr>
          <a:xfrm>
            <a:off x="838200" y="1825625"/>
            <a:ext cx="6955798" cy="4351338"/>
          </a:xfrm>
        </p:spPr>
        <p:txBody>
          <a:bodyPr/>
          <a:lstStyle/>
          <a:p>
            <a:pPr marL="0" indent="0">
              <a:buNone/>
            </a:pPr>
            <a:r>
              <a:rPr lang="en-US"/>
              <a:t>https://padlet.com/cs6471/discuss</a:t>
            </a:r>
          </a:p>
          <a:p>
            <a:pPr marL="0" indent="0">
              <a:buNone/>
            </a:pPr>
            <a:endParaRPr lang="en-US"/>
          </a:p>
          <a:p>
            <a:pPr marL="0" indent="0">
              <a:buNone/>
            </a:pPr>
            <a:r>
              <a:rPr lang="en-US"/>
              <a:t>How does the concept of condolence relate to politeness?</a:t>
            </a:r>
          </a:p>
        </p:txBody>
      </p:sp>
      <p:pic>
        <p:nvPicPr>
          <p:cNvPr id="4" name="Picture 2" descr="QR code for this padlet">
            <a:extLst>
              <a:ext uri="{FF2B5EF4-FFF2-40B4-BE49-F238E27FC236}">
                <a16:creationId xmlns:a16="http://schemas.microsoft.com/office/drawing/2014/main" id="{D2021852-8A09-44B6-B4B6-5CDE062DF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3998" y="315598"/>
            <a:ext cx="4059865" cy="4059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36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24582-C7B1-4468-ADA0-547FF1161BEE}"/>
              </a:ext>
            </a:extLst>
          </p:cNvPr>
          <p:cNvSpPr>
            <a:spLocks noGrp="1"/>
          </p:cNvSpPr>
          <p:nvPr>
            <p:ph type="title"/>
          </p:nvPr>
        </p:nvSpPr>
        <p:spPr/>
        <p:txBody>
          <a:bodyPr/>
          <a:lstStyle/>
          <a:p>
            <a:r>
              <a:rPr lang="en-US"/>
              <a:t>Presentation Outline</a:t>
            </a:r>
          </a:p>
        </p:txBody>
      </p:sp>
      <p:sp>
        <p:nvSpPr>
          <p:cNvPr id="3" name="Content Placeholder 2">
            <a:extLst>
              <a:ext uri="{FF2B5EF4-FFF2-40B4-BE49-F238E27FC236}">
                <a16:creationId xmlns:a16="http://schemas.microsoft.com/office/drawing/2014/main" id="{69582DDC-0E92-4969-A970-CC06F26E4D91}"/>
              </a:ext>
            </a:extLst>
          </p:cNvPr>
          <p:cNvSpPr>
            <a:spLocks noGrp="1"/>
          </p:cNvSpPr>
          <p:nvPr>
            <p:ph idx="1"/>
          </p:nvPr>
        </p:nvSpPr>
        <p:spPr/>
        <p:txBody>
          <a:bodyPr vert="horz" lIns="91440" tIns="45720" rIns="91440" bIns="45720" rtlCol="0" anchor="t">
            <a:normAutofit/>
          </a:bodyPr>
          <a:lstStyle/>
          <a:p>
            <a:pPr lvl="1"/>
            <a:r>
              <a:rPr lang="en-US">
                <a:ea typeface="Roboto"/>
                <a:cs typeface="Calibri"/>
              </a:rPr>
              <a:t>Politeness Paper</a:t>
            </a:r>
          </a:p>
          <a:p>
            <a:pPr lvl="2"/>
            <a:r>
              <a:rPr lang="en-US">
                <a:ea typeface="Roboto"/>
                <a:cs typeface="Calibri"/>
              </a:rPr>
              <a:t>Discussion</a:t>
            </a:r>
          </a:p>
          <a:p>
            <a:pPr lvl="2"/>
            <a:r>
              <a:rPr lang="en-US">
                <a:ea typeface="Roboto"/>
                <a:cs typeface="Calibri"/>
              </a:rPr>
              <a:t>Details</a:t>
            </a:r>
          </a:p>
          <a:p>
            <a:pPr lvl="2"/>
            <a:r>
              <a:rPr lang="en-US">
                <a:ea typeface="Roboto"/>
                <a:cs typeface="Calibri"/>
              </a:rPr>
              <a:t>Strengths and Weaknesses</a:t>
            </a:r>
          </a:p>
          <a:p>
            <a:pPr lvl="1"/>
            <a:r>
              <a:rPr lang="en-US">
                <a:ea typeface="Roboto"/>
                <a:cs typeface="Calibri"/>
              </a:rPr>
              <a:t>Condolences and Empathy Paper</a:t>
            </a:r>
          </a:p>
          <a:p>
            <a:pPr lvl="2"/>
            <a:r>
              <a:rPr lang="en-US">
                <a:ea typeface="Roboto"/>
                <a:cs typeface="Calibri"/>
              </a:rPr>
              <a:t>Discussion</a:t>
            </a:r>
          </a:p>
          <a:p>
            <a:pPr lvl="2"/>
            <a:r>
              <a:rPr lang="en-US">
                <a:ea typeface="Roboto"/>
                <a:cs typeface="Calibri"/>
              </a:rPr>
              <a:t>Details</a:t>
            </a:r>
          </a:p>
          <a:p>
            <a:pPr lvl="2"/>
            <a:r>
              <a:rPr lang="en-US">
                <a:ea typeface="Roboto"/>
                <a:cs typeface="Calibri"/>
              </a:rPr>
              <a:t>Strengths and Weaknesses</a:t>
            </a:r>
          </a:p>
          <a:p>
            <a:pPr lvl="1"/>
            <a:r>
              <a:rPr lang="en-US">
                <a:ea typeface="Roboto"/>
                <a:cs typeface="Calibri"/>
              </a:rPr>
              <a:t>Put it all together</a:t>
            </a:r>
          </a:p>
          <a:p>
            <a:pPr lvl="2"/>
            <a:r>
              <a:rPr lang="en-US">
                <a:ea typeface="Roboto"/>
                <a:cs typeface="Calibri"/>
              </a:rPr>
              <a:t>Online information seeking</a:t>
            </a:r>
          </a:p>
          <a:p>
            <a:pPr lvl="2"/>
            <a:r>
              <a:rPr lang="en-US">
                <a:ea typeface="Roboto"/>
                <a:cs typeface="Calibri"/>
              </a:rPr>
              <a:t>Choices the authors made</a:t>
            </a:r>
          </a:p>
          <a:p>
            <a:pPr lvl="2"/>
            <a:r>
              <a:rPr lang="en-US">
                <a:ea typeface="Roboto"/>
                <a:cs typeface="Calibri"/>
              </a:rPr>
              <a:t>Online/offline implications</a:t>
            </a:r>
          </a:p>
        </p:txBody>
      </p:sp>
    </p:spTree>
    <p:extLst>
      <p:ext uri="{BB962C8B-B14F-4D97-AF65-F5344CB8AC3E}">
        <p14:creationId xmlns:p14="http://schemas.microsoft.com/office/powerpoint/2010/main" val="316292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EDB35-C0B2-4DC7-BF73-21DD11B8BEE9}"/>
              </a:ext>
            </a:extLst>
          </p:cNvPr>
          <p:cNvSpPr>
            <a:spLocks noGrp="1"/>
          </p:cNvSpPr>
          <p:nvPr>
            <p:ph type="title"/>
          </p:nvPr>
        </p:nvSpPr>
        <p:spPr/>
        <p:txBody>
          <a:bodyPr/>
          <a:lstStyle/>
          <a:p>
            <a:r>
              <a:rPr lang="en-US"/>
              <a:t>How did the paper recognize distress and condolence? </a:t>
            </a:r>
          </a:p>
        </p:txBody>
      </p:sp>
      <p:graphicFrame>
        <p:nvGraphicFramePr>
          <p:cNvPr id="14" name="Table 14">
            <a:extLst>
              <a:ext uri="{FF2B5EF4-FFF2-40B4-BE49-F238E27FC236}">
                <a16:creationId xmlns:a16="http://schemas.microsoft.com/office/drawing/2014/main" id="{2026D4BA-B298-4551-820F-25BAD83ED85D}"/>
              </a:ext>
            </a:extLst>
          </p:cNvPr>
          <p:cNvGraphicFramePr>
            <a:graphicFrameLocks noGrp="1"/>
          </p:cNvGraphicFramePr>
          <p:nvPr>
            <p:ph idx="1"/>
            <p:extLst>
              <p:ext uri="{D42A27DB-BD31-4B8C-83A1-F6EECF244321}">
                <p14:modId xmlns:p14="http://schemas.microsoft.com/office/powerpoint/2010/main" val="1002373665"/>
              </p:ext>
            </p:extLst>
          </p:nvPr>
        </p:nvGraphicFramePr>
        <p:xfrm>
          <a:off x="818029" y="1826558"/>
          <a:ext cx="10535770" cy="3949726"/>
        </p:xfrm>
        <a:graphic>
          <a:graphicData uri="http://schemas.openxmlformats.org/drawingml/2006/table">
            <a:tbl>
              <a:tblPr firstRow="1" bandRow="1">
                <a:tableStyleId>{5C22544A-7EE6-4342-B048-85BDC9FD1C3A}</a:tableStyleId>
              </a:tblPr>
              <a:tblGrid>
                <a:gridCol w="5277970">
                  <a:extLst>
                    <a:ext uri="{9D8B030D-6E8A-4147-A177-3AD203B41FA5}">
                      <a16:colId xmlns:a16="http://schemas.microsoft.com/office/drawing/2014/main" val="1421530611"/>
                    </a:ext>
                  </a:extLst>
                </a:gridCol>
                <a:gridCol w="5257800">
                  <a:extLst>
                    <a:ext uri="{9D8B030D-6E8A-4147-A177-3AD203B41FA5}">
                      <a16:colId xmlns:a16="http://schemas.microsoft.com/office/drawing/2014/main" val="279933961"/>
                    </a:ext>
                  </a:extLst>
                </a:gridCol>
              </a:tblGrid>
              <a:tr h="470647">
                <a:tc>
                  <a:txBody>
                    <a:bodyPr/>
                    <a:lstStyle/>
                    <a:p>
                      <a:pPr lvl="4"/>
                      <a:r>
                        <a:rPr lang="en-US" sz="3600"/>
                        <a:t>Distress</a:t>
                      </a:r>
                    </a:p>
                  </a:txBody>
                  <a:tcPr/>
                </a:tc>
                <a:tc>
                  <a:txBody>
                    <a:bodyPr/>
                    <a:lstStyle/>
                    <a:p>
                      <a:pPr lvl="3"/>
                      <a:r>
                        <a:rPr lang="en-US" sz="3600"/>
                        <a:t>Condolence</a:t>
                      </a:r>
                    </a:p>
                  </a:txBody>
                  <a:tcPr/>
                </a:tc>
                <a:extLst>
                  <a:ext uri="{0D108BD9-81ED-4DB2-BD59-A6C34878D82A}">
                    <a16:rowId xmlns:a16="http://schemas.microsoft.com/office/drawing/2014/main" val="1334708726"/>
                  </a:ext>
                </a:extLst>
              </a:tr>
              <a:tr h="3309646">
                <a:tc>
                  <a:txBody>
                    <a:bodyPr/>
                    <a:lstStyle/>
                    <a:p>
                      <a:pPr marL="0" indent="0">
                        <a:buNone/>
                      </a:pPr>
                      <a:endParaRPr lang="en-US" sz="3200"/>
                    </a:p>
                    <a:p>
                      <a:pPr marL="457200" lvl="1" indent="0">
                        <a:buNone/>
                      </a:pPr>
                      <a:r>
                        <a:rPr lang="en-US" sz="3200"/>
                        <a:t>Reddit 2017 Dataset</a:t>
                      </a:r>
                      <a:endParaRPr lang="en-US"/>
                    </a:p>
                    <a:p>
                      <a:pPr marL="457200" lvl="1" indent="0">
                        <a:buNone/>
                      </a:pPr>
                      <a:r>
                        <a:rPr lang="en-US" sz="3200"/>
                        <a:t>SVM Based Classifier </a:t>
                      </a:r>
                    </a:p>
                    <a:p>
                      <a:pPr marL="457200" lvl="1" indent="0">
                        <a:buNone/>
                      </a:pPr>
                      <a:r>
                        <a:rPr lang="en-US" sz="3200"/>
                        <a:t>BERT Based Classifier</a:t>
                      </a:r>
                    </a:p>
                    <a:p>
                      <a:pPr marL="285750" lvl="0" indent="-285750">
                        <a:buFont typeface="Arial"/>
                        <a:buChar char="•"/>
                      </a:pPr>
                      <a:endParaRPr lang="en-US" sz="3200"/>
                    </a:p>
                    <a:p>
                      <a:pPr marL="285750" lvl="0" indent="-285750">
                        <a:buFont typeface="Arial"/>
                        <a:buChar char="•"/>
                      </a:pPr>
                      <a:endParaRPr lang="en-US"/>
                    </a:p>
                  </a:txBody>
                  <a:tcPr/>
                </a:tc>
                <a:tc>
                  <a:txBody>
                    <a:bodyPr/>
                    <a:lstStyle/>
                    <a:p>
                      <a:pPr marL="0" lvl="0" indent="0">
                        <a:buClr>
                          <a:srgbClr val="000000"/>
                        </a:buClr>
                        <a:buNone/>
                      </a:pPr>
                      <a:endParaRPr lang="en-US" sz="3200" b="0" i="0" u="none" strike="noStrike" noProof="0">
                        <a:latin typeface="Roboto"/>
                      </a:endParaRPr>
                    </a:p>
                    <a:p>
                      <a:pPr marL="457200" lvl="1" indent="0">
                        <a:buNone/>
                      </a:pPr>
                      <a:r>
                        <a:rPr lang="en-US" sz="3200" b="0" i="0" u="none" strike="noStrike" noProof="0">
                          <a:latin typeface="Roboto"/>
                        </a:rPr>
                        <a:t>Reddit 2016 Dataset</a:t>
                      </a:r>
                    </a:p>
                    <a:p>
                      <a:pPr marL="457200" lvl="1" indent="0">
                        <a:buClr>
                          <a:srgbClr val="000000"/>
                        </a:buClr>
                        <a:buNone/>
                      </a:pPr>
                      <a:r>
                        <a:rPr lang="en-US" sz="3200" b="0" i="0" u="none" strike="noStrike" noProof="0">
                          <a:latin typeface="Roboto"/>
                        </a:rPr>
                        <a:t>SVM Based Classifier </a:t>
                      </a:r>
                    </a:p>
                    <a:p>
                      <a:pPr marL="457200" lvl="1" indent="0">
                        <a:buClr>
                          <a:srgbClr val="000000"/>
                        </a:buClr>
                        <a:buNone/>
                      </a:pPr>
                      <a:r>
                        <a:rPr lang="en-US" sz="3200" b="0" i="0" u="none" strike="noStrike" noProof="0">
                          <a:latin typeface="Roboto"/>
                        </a:rPr>
                        <a:t>BERT Based Classifier</a:t>
                      </a:r>
                      <a:endParaRPr lang="en-US" sz="3200"/>
                    </a:p>
                  </a:txBody>
                  <a:tcPr/>
                </a:tc>
                <a:extLst>
                  <a:ext uri="{0D108BD9-81ED-4DB2-BD59-A6C34878D82A}">
                    <a16:rowId xmlns:a16="http://schemas.microsoft.com/office/drawing/2014/main" val="422547233"/>
                  </a:ext>
                </a:extLst>
              </a:tr>
            </a:tbl>
          </a:graphicData>
        </a:graphic>
      </p:graphicFrame>
      <p:sp>
        <p:nvSpPr>
          <p:cNvPr id="9" name="TextBox 8">
            <a:extLst>
              <a:ext uri="{FF2B5EF4-FFF2-40B4-BE49-F238E27FC236}">
                <a16:creationId xmlns:a16="http://schemas.microsoft.com/office/drawing/2014/main" id="{E0E8DF64-1BB9-4A53-9FDD-7A504F5FD309}"/>
              </a:ext>
            </a:extLst>
          </p:cNvPr>
          <p:cNvSpPr txBox="1"/>
          <p:nvPr/>
        </p:nvSpPr>
        <p:spPr>
          <a:xfrm>
            <a:off x="9833162" y="0"/>
            <a:ext cx="2358838" cy="1728678"/>
          </a:xfrm>
          <a:prstGeom prst="rect">
            <a:avLst/>
          </a:prstGeom>
          <a:noFill/>
        </p:spPr>
        <p:txBody>
          <a:bodyPr wrap="square" lIns="91440" tIns="45720" rIns="91440" bIns="45720" anchor="t">
            <a:spAutoFit/>
          </a:bodyPr>
          <a:lstStyle/>
          <a:p>
            <a:pPr marL="0" indent="0">
              <a:spcAft>
                <a:spcPts val="200"/>
              </a:spcAft>
              <a:buNone/>
            </a:pPr>
            <a:r>
              <a:rPr lang="en-US" sz="1400" b="1">
                <a:cs typeface="Calibri"/>
              </a:rPr>
              <a:t>Recognizing Distress/Condolence</a:t>
            </a:r>
          </a:p>
          <a:p>
            <a:pPr marL="0" indent="0">
              <a:spcAft>
                <a:spcPts val="200"/>
              </a:spcAft>
              <a:buNone/>
            </a:pPr>
            <a:r>
              <a:rPr lang="en-US" sz="1400">
                <a:solidFill>
                  <a:schemeClr val="tx1">
                    <a:lumMod val="50000"/>
                    <a:lumOff val="50000"/>
                  </a:schemeClr>
                </a:solidFill>
                <a:cs typeface="Calibri"/>
              </a:rPr>
              <a:t>Condolence Behavior</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Condolence Structure</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Empathy</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Quality of Condolence</a:t>
            </a:r>
          </a:p>
          <a:p>
            <a:pPr>
              <a:spcAft>
                <a:spcPts val="200"/>
              </a:spcAft>
            </a:pPr>
            <a:r>
              <a:rPr lang="en-US" sz="1400">
                <a:solidFill>
                  <a:schemeClr val="tx1">
                    <a:lumMod val="50000"/>
                    <a:lumOff val="50000"/>
                  </a:schemeClr>
                </a:solidFill>
                <a:ea typeface="Roboto"/>
                <a:cs typeface="Calibri"/>
              </a:rPr>
              <a:t>Strengths &amp; Weaknesses</a:t>
            </a:r>
          </a:p>
        </p:txBody>
      </p:sp>
    </p:spTree>
    <p:extLst>
      <p:ext uri="{BB962C8B-B14F-4D97-AF65-F5344CB8AC3E}">
        <p14:creationId xmlns:p14="http://schemas.microsoft.com/office/powerpoint/2010/main" val="4036763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7EF66010-FB88-4BF0-A12F-70D97E39539F}"/>
              </a:ext>
            </a:extLst>
          </p:cNvPr>
          <p:cNvPicPr>
            <a:picLocks noGrp="1" noChangeAspect="1"/>
          </p:cNvPicPr>
          <p:nvPr>
            <p:ph idx="1"/>
          </p:nvPr>
        </p:nvPicPr>
        <p:blipFill rotWithShape="1">
          <a:blip r:embed="rId2"/>
          <a:srcRect t="19"/>
          <a:stretch/>
        </p:blipFill>
        <p:spPr>
          <a:xfrm>
            <a:off x="1456784" y="864135"/>
            <a:ext cx="9502569" cy="5343924"/>
          </a:xfrm>
          <a:prstGeom prst="rect">
            <a:avLst/>
          </a:prstGeom>
        </p:spPr>
      </p:pic>
      <p:sp>
        <p:nvSpPr>
          <p:cNvPr id="5" name="Title 1">
            <a:extLst>
              <a:ext uri="{FF2B5EF4-FFF2-40B4-BE49-F238E27FC236}">
                <a16:creationId xmlns:a16="http://schemas.microsoft.com/office/drawing/2014/main" id="{2E142576-7A96-45E5-93E1-7DFECDFA5836}"/>
              </a:ext>
            </a:extLst>
          </p:cNvPr>
          <p:cNvSpPr>
            <a:spLocks noGrp="1"/>
          </p:cNvSpPr>
          <p:nvPr>
            <p:ph type="title"/>
          </p:nvPr>
        </p:nvSpPr>
        <p:spPr>
          <a:xfrm>
            <a:off x="838199" y="365125"/>
            <a:ext cx="9145773" cy="1325563"/>
          </a:xfrm>
        </p:spPr>
        <p:txBody>
          <a:bodyPr/>
          <a:lstStyle/>
          <a:p>
            <a:r>
              <a:rPr lang="en-US"/>
              <a:t>Metrics achieved </a:t>
            </a:r>
          </a:p>
        </p:txBody>
      </p:sp>
      <p:sp>
        <p:nvSpPr>
          <p:cNvPr id="2" name="TextBox 1">
            <a:extLst>
              <a:ext uri="{FF2B5EF4-FFF2-40B4-BE49-F238E27FC236}">
                <a16:creationId xmlns:a16="http://schemas.microsoft.com/office/drawing/2014/main" id="{E2392B48-F996-46DF-9370-557A917FB048}"/>
              </a:ext>
            </a:extLst>
          </p:cNvPr>
          <p:cNvSpPr txBox="1"/>
          <p:nvPr/>
        </p:nvSpPr>
        <p:spPr>
          <a:xfrm>
            <a:off x="9833162" y="0"/>
            <a:ext cx="2358838" cy="1728678"/>
          </a:xfrm>
          <a:prstGeom prst="rect">
            <a:avLst/>
          </a:prstGeom>
          <a:noFill/>
        </p:spPr>
        <p:txBody>
          <a:bodyPr wrap="square" lIns="91440" tIns="45720" rIns="91440" bIns="45720" anchor="t">
            <a:spAutoFit/>
          </a:bodyPr>
          <a:lstStyle/>
          <a:p>
            <a:pPr marL="0" indent="0">
              <a:spcAft>
                <a:spcPts val="200"/>
              </a:spcAft>
              <a:buNone/>
            </a:pPr>
            <a:r>
              <a:rPr lang="en-US" sz="1400" b="1">
                <a:cs typeface="Calibri"/>
              </a:rPr>
              <a:t>Recognizing Distress/Condolence</a:t>
            </a:r>
          </a:p>
          <a:p>
            <a:pPr marL="0" indent="0">
              <a:spcAft>
                <a:spcPts val="200"/>
              </a:spcAft>
              <a:buNone/>
            </a:pPr>
            <a:r>
              <a:rPr lang="en-US" sz="1400">
                <a:solidFill>
                  <a:schemeClr val="tx1">
                    <a:lumMod val="50000"/>
                    <a:lumOff val="50000"/>
                  </a:schemeClr>
                </a:solidFill>
                <a:cs typeface="Calibri"/>
              </a:rPr>
              <a:t>Condolence Behavior</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Condolence Structure</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Empathy</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Quality of Condolence</a:t>
            </a:r>
          </a:p>
          <a:p>
            <a:pPr>
              <a:spcAft>
                <a:spcPts val="200"/>
              </a:spcAft>
            </a:pPr>
            <a:r>
              <a:rPr lang="en-US" sz="1400">
                <a:solidFill>
                  <a:schemeClr val="tx1">
                    <a:lumMod val="50000"/>
                    <a:lumOff val="50000"/>
                  </a:schemeClr>
                </a:solidFill>
                <a:ea typeface="Roboto"/>
                <a:cs typeface="Calibri"/>
              </a:rPr>
              <a:t>Strengths &amp; Weaknesses</a:t>
            </a:r>
          </a:p>
        </p:txBody>
      </p:sp>
    </p:spTree>
    <p:extLst>
      <p:ext uri="{BB962C8B-B14F-4D97-AF65-F5344CB8AC3E}">
        <p14:creationId xmlns:p14="http://schemas.microsoft.com/office/powerpoint/2010/main" val="2667437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EBC4-9ED9-46A5-818E-584DB16E5C30}"/>
              </a:ext>
            </a:extLst>
          </p:cNvPr>
          <p:cNvSpPr>
            <a:spLocks noGrp="1"/>
          </p:cNvSpPr>
          <p:nvPr>
            <p:ph type="title"/>
          </p:nvPr>
        </p:nvSpPr>
        <p:spPr/>
        <p:txBody>
          <a:bodyPr/>
          <a:lstStyle/>
          <a:p>
            <a:r>
              <a:rPr lang="en-US"/>
              <a:t>Is condolence directly proportional to distress? </a:t>
            </a:r>
          </a:p>
        </p:txBody>
      </p:sp>
      <p:sp>
        <p:nvSpPr>
          <p:cNvPr id="3" name="Content Placeholder 2">
            <a:extLst>
              <a:ext uri="{FF2B5EF4-FFF2-40B4-BE49-F238E27FC236}">
                <a16:creationId xmlns:a16="http://schemas.microsoft.com/office/drawing/2014/main" id="{4CF67314-72D6-4C2B-B1A4-29EE8684E16C}"/>
              </a:ext>
            </a:extLst>
          </p:cNvPr>
          <p:cNvSpPr>
            <a:spLocks noGrp="1"/>
          </p:cNvSpPr>
          <p:nvPr>
            <p:ph idx="1"/>
          </p:nvPr>
        </p:nvSpPr>
        <p:spPr/>
        <p:txBody>
          <a:bodyPr/>
          <a:lstStyle/>
          <a:p>
            <a:endParaRPr lang="en-US"/>
          </a:p>
        </p:txBody>
      </p:sp>
      <p:pic>
        <p:nvPicPr>
          <p:cNvPr id="5" name="Picture 6">
            <a:extLst>
              <a:ext uri="{FF2B5EF4-FFF2-40B4-BE49-F238E27FC236}">
                <a16:creationId xmlns:a16="http://schemas.microsoft.com/office/drawing/2014/main" id="{A85B9B18-6B99-4680-B223-33AFBCA719F6}"/>
              </a:ext>
            </a:extLst>
          </p:cNvPr>
          <p:cNvPicPr>
            <a:picLocks noChangeAspect="1"/>
          </p:cNvPicPr>
          <p:nvPr/>
        </p:nvPicPr>
        <p:blipFill>
          <a:blip r:embed="rId2"/>
          <a:stretch>
            <a:fillRect/>
          </a:stretch>
        </p:blipFill>
        <p:spPr>
          <a:xfrm>
            <a:off x="1839752" y="1526058"/>
            <a:ext cx="8363930" cy="5120785"/>
          </a:xfrm>
          <a:prstGeom prst="rect">
            <a:avLst/>
          </a:prstGeom>
        </p:spPr>
      </p:pic>
      <p:sp>
        <p:nvSpPr>
          <p:cNvPr id="7" name="TextBox 6">
            <a:extLst>
              <a:ext uri="{FF2B5EF4-FFF2-40B4-BE49-F238E27FC236}">
                <a16:creationId xmlns:a16="http://schemas.microsoft.com/office/drawing/2014/main" id="{668F3097-F5B8-4176-93E5-33C46392B1FB}"/>
              </a:ext>
            </a:extLst>
          </p:cNvPr>
          <p:cNvSpPr txBox="1"/>
          <p:nvPr/>
        </p:nvSpPr>
        <p:spPr>
          <a:xfrm>
            <a:off x="9833162" y="0"/>
            <a:ext cx="2358838" cy="1728678"/>
          </a:xfrm>
          <a:prstGeom prst="rect">
            <a:avLst/>
          </a:prstGeom>
          <a:noFill/>
        </p:spPr>
        <p:txBody>
          <a:bodyPr wrap="square" lIns="91440" tIns="45720" rIns="91440" bIns="45720" anchor="t">
            <a:spAutoFit/>
          </a:bodyPr>
          <a:lstStyle/>
          <a:p>
            <a:pPr marL="0" indent="0">
              <a:spcAft>
                <a:spcPts val="200"/>
              </a:spcAft>
              <a:buNone/>
            </a:pPr>
            <a:r>
              <a:rPr lang="en-US" sz="1400">
                <a:solidFill>
                  <a:schemeClr val="tx1">
                    <a:lumMod val="50000"/>
                    <a:lumOff val="50000"/>
                  </a:schemeClr>
                </a:solidFill>
                <a:cs typeface="Calibri"/>
              </a:rPr>
              <a:t>Recognizing Distress/Condolence</a:t>
            </a:r>
          </a:p>
          <a:p>
            <a:pPr marL="0" indent="0">
              <a:spcAft>
                <a:spcPts val="200"/>
              </a:spcAft>
              <a:buNone/>
            </a:pPr>
            <a:r>
              <a:rPr lang="en-US" sz="1400" b="1">
                <a:cs typeface="Calibri"/>
              </a:rPr>
              <a:t>Condolence Behavior</a:t>
            </a:r>
            <a:endParaRPr lang="en-US" sz="1400" b="1">
              <a:ea typeface="Roboto"/>
              <a:cs typeface="Calibri"/>
            </a:endParaRPr>
          </a:p>
          <a:p>
            <a:pPr marL="0" indent="0">
              <a:spcAft>
                <a:spcPts val="200"/>
              </a:spcAft>
              <a:buNone/>
            </a:pPr>
            <a:r>
              <a:rPr lang="en-US" sz="1400">
                <a:solidFill>
                  <a:schemeClr val="tx1">
                    <a:lumMod val="50000"/>
                    <a:lumOff val="50000"/>
                  </a:schemeClr>
                </a:solidFill>
                <a:cs typeface="Calibri"/>
              </a:rPr>
              <a:t>Condolence Structure</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Empathy</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Quality of Condolence</a:t>
            </a:r>
          </a:p>
          <a:p>
            <a:pPr marL="0" indent="0">
              <a:spcAft>
                <a:spcPts val="200"/>
              </a:spcAft>
              <a:buNone/>
            </a:pPr>
            <a:r>
              <a:rPr lang="en-US" sz="1400">
                <a:solidFill>
                  <a:schemeClr val="tx1">
                    <a:lumMod val="50000"/>
                    <a:lumOff val="50000"/>
                  </a:schemeClr>
                </a:solidFill>
                <a:ea typeface="Roboto"/>
                <a:cs typeface="Calibri"/>
              </a:rPr>
              <a:t>Strengths &amp; Weaknesses</a:t>
            </a:r>
          </a:p>
        </p:txBody>
      </p:sp>
    </p:spTree>
    <p:extLst>
      <p:ext uri="{BB962C8B-B14F-4D97-AF65-F5344CB8AC3E}">
        <p14:creationId xmlns:p14="http://schemas.microsoft.com/office/powerpoint/2010/main" val="4090587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1E7F-ABB9-4A72-81B3-BA43E1888289}"/>
              </a:ext>
            </a:extLst>
          </p:cNvPr>
          <p:cNvSpPr>
            <a:spLocks noGrp="1"/>
          </p:cNvSpPr>
          <p:nvPr>
            <p:ph type="title"/>
          </p:nvPr>
        </p:nvSpPr>
        <p:spPr>
          <a:xfrm>
            <a:off x="640079" y="2074363"/>
            <a:ext cx="3038785"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a:solidFill>
                  <a:schemeClr val="bg1"/>
                </a:solidFill>
              </a:rPr>
              <a:t>When do we receive condolence the most? </a:t>
            </a:r>
          </a:p>
        </p:txBody>
      </p:sp>
      <p:pic>
        <p:nvPicPr>
          <p:cNvPr id="5" name="Content Placeholder 4">
            <a:extLst>
              <a:ext uri="{FF2B5EF4-FFF2-40B4-BE49-F238E27FC236}">
                <a16:creationId xmlns:a16="http://schemas.microsoft.com/office/drawing/2014/main" id="{EEEA1669-C394-4933-81A1-6836D6D22F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24382" y="1166466"/>
            <a:ext cx="7188199" cy="47981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C864508-A4C9-4950-9043-9B68B66AC23A}"/>
              </a:ext>
            </a:extLst>
          </p:cNvPr>
          <p:cNvSpPr/>
          <p:nvPr/>
        </p:nvSpPr>
        <p:spPr>
          <a:xfrm>
            <a:off x="4994633" y="1494933"/>
            <a:ext cx="1539709" cy="108408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a typeface="Roboto"/>
              </a:rPr>
              <a:t>Stoneman-Douglas School</a:t>
            </a:r>
          </a:p>
          <a:p>
            <a:pPr algn="ctr"/>
            <a:r>
              <a:rPr lang="en-US">
                <a:ea typeface="Roboto"/>
              </a:rPr>
              <a:t>Shooting</a:t>
            </a:r>
          </a:p>
        </p:txBody>
      </p:sp>
      <p:sp>
        <p:nvSpPr>
          <p:cNvPr id="7" name="Rectangle 6">
            <a:extLst>
              <a:ext uri="{FF2B5EF4-FFF2-40B4-BE49-F238E27FC236}">
                <a16:creationId xmlns:a16="http://schemas.microsoft.com/office/drawing/2014/main" id="{119D2978-B24F-4E65-81A4-1EDC1C28A198}"/>
              </a:ext>
            </a:extLst>
          </p:cNvPr>
          <p:cNvSpPr/>
          <p:nvPr/>
        </p:nvSpPr>
        <p:spPr>
          <a:xfrm>
            <a:off x="7854098" y="1023593"/>
            <a:ext cx="1539710" cy="80127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n-lt"/>
                <a:cs typeface="+mn-lt"/>
              </a:rPr>
              <a:t>Actor Stefan Stefansson</a:t>
            </a:r>
          </a:p>
          <a:p>
            <a:pPr algn="ctr"/>
            <a:r>
              <a:rPr lang="en-US">
                <a:ea typeface="Roboto"/>
              </a:rPr>
              <a:t>dies</a:t>
            </a:r>
          </a:p>
        </p:txBody>
      </p:sp>
      <p:sp>
        <p:nvSpPr>
          <p:cNvPr id="9" name="TextBox 8">
            <a:extLst>
              <a:ext uri="{FF2B5EF4-FFF2-40B4-BE49-F238E27FC236}">
                <a16:creationId xmlns:a16="http://schemas.microsoft.com/office/drawing/2014/main" id="{94BE72B1-61AF-4F94-B7A0-126AE3F5DF6E}"/>
              </a:ext>
            </a:extLst>
          </p:cNvPr>
          <p:cNvSpPr txBox="1"/>
          <p:nvPr/>
        </p:nvSpPr>
        <p:spPr>
          <a:xfrm>
            <a:off x="9833162" y="0"/>
            <a:ext cx="2358838" cy="1487587"/>
          </a:xfrm>
          <a:prstGeom prst="rect">
            <a:avLst/>
          </a:prstGeom>
          <a:noFill/>
        </p:spPr>
        <p:txBody>
          <a:bodyPr wrap="square" lIns="91440" tIns="45720" rIns="91440" bIns="45720" anchor="t">
            <a:spAutoFit/>
          </a:bodyPr>
          <a:lstStyle/>
          <a:p>
            <a:pPr marL="0" indent="0">
              <a:spcAft>
                <a:spcPts val="200"/>
              </a:spcAft>
              <a:buNone/>
            </a:pPr>
            <a:r>
              <a:rPr lang="en-US" sz="1400">
                <a:solidFill>
                  <a:schemeClr val="tx1">
                    <a:lumMod val="50000"/>
                    <a:lumOff val="50000"/>
                  </a:schemeClr>
                </a:solidFill>
                <a:cs typeface="Calibri"/>
              </a:rPr>
              <a:t>Recognizing Distress/Condolence</a:t>
            </a:r>
          </a:p>
          <a:p>
            <a:pPr marL="0" indent="0">
              <a:spcAft>
                <a:spcPts val="200"/>
              </a:spcAft>
              <a:buNone/>
            </a:pPr>
            <a:r>
              <a:rPr lang="en-US" sz="1400" b="1">
                <a:cs typeface="Calibri"/>
              </a:rPr>
              <a:t>Condolence Behavior</a:t>
            </a:r>
            <a:endParaRPr lang="en-US" sz="1400" b="1">
              <a:ea typeface="Roboto"/>
              <a:cs typeface="Calibri"/>
            </a:endParaRPr>
          </a:p>
          <a:p>
            <a:pPr marL="0" indent="0">
              <a:spcAft>
                <a:spcPts val="200"/>
              </a:spcAft>
              <a:buNone/>
            </a:pPr>
            <a:r>
              <a:rPr lang="en-US" sz="1400">
                <a:solidFill>
                  <a:schemeClr val="tx1">
                    <a:lumMod val="50000"/>
                    <a:lumOff val="50000"/>
                  </a:schemeClr>
                </a:solidFill>
                <a:cs typeface="Calibri"/>
              </a:rPr>
              <a:t>Condolence Structure</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Empathy</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Quality of Condolence</a:t>
            </a:r>
          </a:p>
        </p:txBody>
      </p:sp>
      <p:sp>
        <p:nvSpPr>
          <p:cNvPr id="3" name="TextBox 2">
            <a:extLst>
              <a:ext uri="{FF2B5EF4-FFF2-40B4-BE49-F238E27FC236}">
                <a16:creationId xmlns:a16="http://schemas.microsoft.com/office/drawing/2014/main" id="{F54BDA6B-4A52-4941-A259-925CAB3B4FEB}"/>
              </a:ext>
            </a:extLst>
          </p:cNvPr>
          <p:cNvSpPr txBox="1"/>
          <p:nvPr/>
        </p:nvSpPr>
        <p:spPr>
          <a:xfrm>
            <a:off x="0" y="6208279"/>
            <a:ext cx="92660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3057"/>
                </a:solidFill>
              </a:rPr>
              <a:t>Slide derived from Zhou &amp; Jurgens’s EMNLP 2020 presentation deck:</a:t>
            </a:r>
          </a:p>
          <a:p>
            <a:r>
              <a:rPr lang="en-US">
                <a:solidFill>
                  <a:srgbClr val="003057"/>
                </a:solidFill>
                <a:ea typeface="Roboto"/>
              </a:rPr>
              <a:t>https://slideslive.com/38939143/condolences-and-empathy-in-online-communities</a:t>
            </a:r>
          </a:p>
        </p:txBody>
      </p:sp>
    </p:spTree>
    <p:extLst>
      <p:ext uri="{BB962C8B-B14F-4D97-AF65-F5344CB8AC3E}">
        <p14:creationId xmlns:p14="http://schemas.microsoft.com/office/powerpoint/2010/main" val="201243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8C39-D2F8-4FD7-B7B5-4A33CA156FD7}"/>
              </a:ext>
            </a:extLst>
          </p:cNvPr>
          <p:cNvSpPr>
            <a:spLocks noGrp="1"/>
          </p:cNvSpPr>
          <p:nvPr>
            <p:ph type="title"/>
          </p:nvPr>
        </p:nvSpPr>
        <p:spPr/>
        <p:txBody>
          <a:bodyPr/>
          <a:lstStyle/>
          <a:p>
            <a:r>
              <a:rPr lang="en-US"/>
              <a:t>Is every reply a condolence? </a:t>
            </a:r>
          </a:p>
        </p:txBody>
      </p:sp>
      <p:sp>
        <p:nvSpPr>
          <p:cNvPr id="3" name="Content Placeholder 2">
            <a:extLst>
              <a:ext uri="{FF2B5EF4-FFF2-40B4-BE49-F238E27FC236}">
                <a16:creationId xmlns:a16="http://schemas.microsoft.com/office/drawing/2014/main" id="{A73C0DDA-D89F-4D65-92C4-9F585412697C}"/>
              </a:ext>
            </a:extLst>
          </p:cNvPr>
          <p:cNvSpPr>
            <a:spLocks noGrp="1"/>
          </p:cNvSpPr>
          <p:nvPr>
            <p:ph idx="1"/>
          </p:nvPr>
        </p:nvSpPr>
        <p:spPr/>
        <p:txBody>
          <a:bodyPr/>
          <a:lstStyle/>
          <a:p>
            <a:endParaRPr lang="en-US"/>
          </a:p>
        </p:txBody>
      </p:sp>
      <p:pic>
        <p:nvPicPr>
          <p:cNvPr id="7" name="Picture 10">
            <a:extLst>
              <a:ext uri="{FF2B5EF4-FFF2-40B4-BE49-F238E27FC236}">
                <a16:creationId xmlns:a16="http://schemas.microsoft.com/office/drawing/2014/main" id="{3D0B6C7F-CC9D-49AE-929C-112153612C49}"/>
              </a:ext>
            </a:extLst>
          </p:cNvPr>
          <p:cNvPicPr>
            <a:picLocks noChangeAspect="1"/>
          </p:cNvPicPr>
          <p:nvPr/>
        </p:nvPicPr>
        <p:blipFill>
          <a:blip r:embed="rId2"/>
          <a:stretch>
            <a:fillRect/>
          </a:stretch>
        </p:blipFill>
        <p:spPr>
          <a:xfrm>
            <a:off x="788249" y="1487587"/>
            <a:ext cx="9335186" cy="4838785"/>
          </a:xfrm>
          <a:prstGeom prst="rect">
            <a:avLst/>
          </a:prstGeom>
        </p:spPr>
      </p:pic>
      <p:sp>
        <p:nvSpPr>
          <p:cNvPr id="8" name="TextBox 7">
            <a:extLst>
              <a:ext uri="{FF2B5EF4-FFF2-40B4-BE49-F238E27FC236}">
                <a16:creationId xmlns:a16="http://schemas.microsoft.com/office/drawing/2014/main" id="{16B3241B-E1FC-4871-9C11-04316A14C90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Roboto"/>
            </a:endParaRPr>
          </a:p>
        </p:txBody>
      </p:sp>
      <p:sp>
        <p:nvSpPr>
          <p:cNvPr id="9" name="TextBox 8">
            <a:extLst>
              <a:ext uri="{FF2B5EF4-FFF2-40B4-BE49-F238E27FC236}">
                <a16:creationId xmlns:a16="http://schemas.microsoft.com/office/drawing/2014/main" id="{04EC0A47-1D68-4AE4-BBF1-B5C6E5FC6A08}"/>
              </a:ext>
            </a:extLst>
          </p:cNvPr>
          <p:cNvSpPr txBox="1"/>
          <p:nvPr/>
        </p:nvSpPr>
        <p:spPr>
          <a:xfrm>
            <a:off x="9833162" y="0"/>
            <a:ext cx="2358838" cy="1487587"/>
          </a:xfrm>
          <a:prstGeom prst="rect">
            <a:avLst/>
          </a:prstGeom>
          <a:noFill/>
        </p:spPr>
        <p:txBody>
          <a:bodyPr wrap="square" lIns="91440" tIns="45720" rIns="91440" bIns="45720" anchor="t">
            <a:spAutoFit/>
          </a:bodyPr>
          <a:lstStyle/>
          <a:p>
            <a:pPr marL="0" indent="0">
              <a:spcAft>
                <a:spcPts val="200"/>
              </a:spcAft>
              <a:buNone/>
            </a:pPr>
            <a:r>
              <a:rPr lang="en-US" sz="1400">
                <a:solidFill>
                  <a:schemeClr val="tx1">
                    <a:lumMod val="50000"/>
                    <a:lumOff val="50000"/>
                  </a:schemeClr>
                </a:solidFill>
                <a:cs typeface="Calibri"/>
              </a:rPr>
              <a:t>Recognizing Distress/Condolence</a:t>
            </a:r>
          </a:p>
          <a:p>
            <a:pPr marL="0" indent="0">
              <a:spcAft>
                <a:spcPts val="200"/>
              </a:spcAft>
              <a:buNone/>
            </a:pPr>
            <a:r>
              <a:rPr lang="en-US" sz="1400" b="1">
                <a:cs typeface="Calibri"/>
              </a:rPr>
              <a:t>Condolence Behavior</a:t>
            </a:r>
            <a:endParaRPr lang="en-US" sz="1400" b="1">
              <a:ea typeface="Roboto"/>
              <a:cs typeface="Calibri"/>
            </a:endParaRPr>
          </a:p>
          <a:p>
            <a:pPr marL="0" indent="0">
              <a:spcAft>
                <a:spcPts val="200"/>
              </a:spcAft>
              <a:buNone/>
            </a:pPr>
            <a:r>
              <a:rPr lang="en-US" sz="1400">
                <a:solidFill>
                  <a:schemeClr val="tx1">
                    <a:lumMod val="50000"/>
                    <a:lumOff val="50000"/>
                  </a:schemeClr>
                </a:solidFill>
                <a:cs typeface="Calibri"/>
              </a:rPr>
              <a:t>Condolence Structure</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Empathy</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Quality of Condolence</a:t>
            </a:r>
            <a:endParaRPr lang="en-US" sz="1400">
              <a:solidFill>
                <a:schemeClr val="tx1">
                  <a:lumMod val="50000"/>
                  <a:lumOff val="50000"/>
                </a:schemeClr>
              </a:solidFill>
              <a:ea typeface="Roboto"/>
              <a:cs typeface="Calibri"/>
            </a:endParaRPr>
          </a:p>
        </p:txBody>
      </p:sp>
    </p:spTree>
    <p:extLst>
      <p:ext uri="{BB962C8B-B14F-4D97-AF65-F5344CB8AC3E}">
        <p14:creationId xmlns:p14="http://schemas.microsoft.com/office/powerpoint/2010/main" val="3552807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27645-4440-49A9-894D-3A522225B4DA}"/>
              </a:ext>
            </a:extLst>
          </p:cNvPr>
          <p:cNvSpPr>
            <a:spLocks noGrp="1"/>
          </p:cNvSpPr>
          <p:nvPr>
            <p:ph type="title"/>
          </p:nvPr>
        </p:nvSpPr>
        <p:spPr>
          <a:xfrm>
            <a:off x="853911" y="365125"/>
            <a:ext cx="9259502" cy="1005907"/>
          </a:xfrm>
        </p:spPr>
        <p:txBody>
          <a:bodyPr>
            <a:normAutofit/>
          </a:bodyPr>
          <a:lstStyle/>
          <a:p>
            <a:r>
              <a:rPr lang="en-US"/>
              <a:t>Is every reply a condolence? </a:t>
            </a:r>
          </a:p>
        </p:txBody>
      </p:sp>
      <p:pic>
        <p:nvPicPr>
          <p:cNvPr id="11" name="Picture 11">
            <a:extLst>
              <a:ext uri="{FF2B5EF4-FFF2-40B4-BE49-F238E27FC236}">
                <a16:creationId xmlns:a16="http://schemas.microsoft.com/office/drawing/2014/main" id="{1DDBA89A-A41D-4027-9937-B315A541FD35}"/>
              </a:ext>
            </a:extLst>
          </p:cNvPr>
          <p:cNvPicPr>
            <a:picLocks noChangeAspect="1"/>
          </p:cNvPicPr>
          <p:nvPr/>
        </p:nvPicPr>
        <p:blipFill>
          <a:blip r:embed="rId3"/>
          <a:stretch>
            <a:fillRect/>
          </a:stretch>
        </p:blipFill>
        <p:spPr>
          <a:xfrm>
            <a:off x="617388" y="1437134"/>
            <a:ext cx="10268469" cy="4634712"/>
          </a:xfrm>
          <a:prstGeom prst="rect">
            <a:avLst/>
          </a:prstGeom>
        </p:spPr>
      </p:pic>
      <p:sp>
        <p:nvSpPr>
          <p:cNvPr id="12" name="TextBox 11">
            <a:extLst>
              <a:ext uri="{FF2B5EF4-FFF2-40B4-BE49-F238E27FC236}">
                <a16:creationId xmlns:a16="http://schemas.microsoft.com/office/drawing/2014/main" id="{5718D075-6E4C-4D2D-BAC1-0A3276732107}"/>
              </a:ext>
            </a:extLst>
          </p:cNvPr>
          <p:cNvSpPr txBox="1"/>
          <p:nvPr/>
        </p:nvSpPr>
        <p:spPr>
          <a:xfrm>
            <a:off x="6875930" y="2107826"/>
            <a:ext cx="38413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r>
              <a:rPr lang="en-US">
                <a:solidFill>
                  <a:schemeClr val="bg1"/>
                </a:solidFill>
                <a:ea typeface="+mn-lt"/>
                <a:cs typeface="+mn-lt"/>
              </a:rPr>
              <a:t>Is this Condolence? </a:t>
            </a:r>
            <a:endParaRPr lang="en-US">
              <a:ea typeface="Roboto"/>
            </a:endParaRPr>
          </a:p>
        </p:txBody>
      </p:sp>
      <p:sp>
        <p:nvSpPr>
          <p:cNvPr id="13" name="TextBox 12">
            <a:extLst>
              <a:ext uri="{FF2B5EF4-FFF2-40B4-BE49-F238E27FC236}">
                <a16:creationId xmlns:a16="http://schemas.microsoft.com/office/drawing/2014/main" id="{F5435EA4-D829-49A8-A60F-DB52B5AD2273}"/>
              </a:ext>
            </a:extLst>
          </p:cNvPr>
          <p:cNvSpPr txBox="1"/>
          <p:nvPr/>
        </p:nvSpPr>
        <p:spPr>
          <a:xfrm rot="10800000" flipV="1">
            <a:off x="869085" y="2104793"/>
            <a:ext cx="43624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3" algn="l"/>
            <a:r>
              <a:rPr lang="en-US">
                <a:solidFill>
                  <a:schemeClr val="bg1"/>
                </a:solidFill>
              </a:rPr>
              <a:t>Distress</a:t>
            </a:r>
            <a:endParaRPr lang="en-US">
              <a:ea typeface="Roboto"/>
            </a:endParaRPr>
          </a:p>
        </p:txBody>
      </p:sp>
      <p:sp>
        <p:nvSpPr>
          <p:cNvPr id="16" name="Content Placeholder 15">
            <a:extLst>
              <a:ext uri="{FF2B5EF4-FFF2-40B4-BE49-F238E27FC236}">
                <a16:creationId xmlns:a16="http://schemas.microsoft.com/office/drawing/2014/main" id="{C82C3388-31DE-4F4D-AFA2-4CDA5B32F520}"/>
              </a:ext>
            </a:extLst>
          </p:cNvPr>
          <p:cNvSpPr>
            <a:spLocks noGrp="1"/>
          </p:cNvSpPr>
          <p:nvPr>
            <p:ph idx="1"/>
          </p:nvPr>
        </p:nvSpPr>
        <p:spPr>
          <a:xfrm flipV="1">
            <a:off x="846055" y="6176963"/>
            <a:ext cx="9800735" cy="1383301"/>
          </a:xfrm>
        </p:spPr>
        <p:txBody>
          <a:bodyPr vert="horz" lIns="91440" tIns="45720" rIns="91440" bIns="45720" rtlCol="0" anchor="t">
            <a:normAutofit/>
          </a:bodyPr>
          <a:lstStyle/>
          <a:p>
            <a:pPr marL="0" indent="0">
              <a:buNone/>
            </a:pPr>
            <a:endParaRPr lang="en-US">
              <a:ea typeface="Roboto"/>
            </a:endParaRPr>
          </a:p>
        </p:txBody>
      </p:sp>
      <p:sp>
        <p:nvSpPr>
          <p:cNvPr id="14" name="TextBox 13">
            <a:extLst>
              <a:ext uri="{FF2B5EF4-FFF2-40B4-BE49-F238E27FC236}">
                <a16:creationId xmlns:a16="http://schemas.microsoft.com/office/drawing/2014/main" id="{9A3BD691-E91F-4345-BF3F-A6DD2E2A515B}"/>
              </a:ext>
            </a:extLst>
          </p:cNvPr>
          <p:cNvSpPr txBox="1"/>
          <p:nvPr/>
        </p:nvSpPr>
        <p:spPr>
          <a:xfrm>
            <a:off x="9833162" y="0"/>
            <a:ext cx="2358838" cy="1487587"/>
          </a:xfrm>
          <a:prstGeom prst="rect">
            <a:avLst/>
          </a:prstGeom>
          <a:noFill/>
        </p:spPr>
        <p:txBody>
          <a:bodyPr wrap="square" lIns="91440" tIns="45720" rIns="91440" bIns="45720" anchor="t">
            <a:spAutoFit/>
          </a:bodyPr>
          <a:lstStyle/>
          <a:p>
            <a:pPr marL="0" indent="0">
              <a:spcAft>
                <a:spcPts val="200"/>
              </a:spcAft>
              <a:buNone/>
            </a:pPr>
            <a:r>
              <a:rPr lang="en-US" sz="1400">
                <a:solidFill>
                  <a:schemeClr val="tx1">
                    <a:lumMod val="50000"/>
                    <a:lumOff val="50000"/>
                  </a:schemeClr>
                </a:solidFill>
                <a:cs typeface="Calibri"/>
              </a:rPr>
              <a:t>Recognizing Distress/Condolence</a:t>
            </a:r>
          </a:p>
          <a:p>
            <a:pPr marL="0" indent="0">
              <a:spcAft>
                <a:spcPts val="200"/>
              </a:spcAft>
              <a:buNone/>
            </a:pPr>
            <a:r>
              <a:rPr lang="en-US" sz="1400" b="1">
                <a:cs typeface="Calibri"/>
              </a:rPr>
              <a:t>Condolence Behavior</a:t>
            </a:r>
            <a:endParaRPr lang="en-US" sz="1400" b="1">
              <a:ea typeface="Roboto"/>
              <a:cs typeface="Calibri"/>
            </a:endParaRPr>
          </a:p>
          <a:p>
            <a:pPr marL="0" indent="0">
              <a:spcAft>
                <a:spcPts val="200"/>
              </a:spcAft>
              <a:buNone/>
            </a:pPr>
            <a:r>
              <a:rPr lang="en-US" sz="1400">
                <a:solidFill>
                  <a:schemeClr val="tx1">
                    <a:lumMod val="50000"/>
                    <a:lumOff val="50000"/>
                  </a:schemeClr>
                </a:solidFill>
                <a:cs typeface="Calibri"/>
              </a:rPr>
              <a:t>Condolence Structure</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Empathy</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Quality of Condolence</a:t>
            </a:r>
            <a:endParaRPr lang="en-US" sz="1400">
              <a:solidFill>
                <a:schemeClr val="tx1">
                  <a:lumMod val="50000"/>
                  <a:lumOff val="50000"/>
                </a:schemeClr>
              </a:solidFill>
              <a:ea typeface="Roboto"/>
              <a:cs typeface="Calibri"/>
            </a:endParaRPr>
          </a:p>
        </p:txBody>
      </p:sp>
    </p:spTree>
    <p:extLst>
      <p:ext uri="{BB962C8B-B14F-4D97-AF65-F5344CB8AC3E}">
        <p14:creationId xmlns:p14="http://schemas.microsoft.com/office/powerpoint/2010/main" val="3872343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6B3C9-E955-42F0-90A2-F78DF727AE3F}"/>
              </a:ext>
            </a:extLst>
          </p:cNvPr>
          <p:cNvSpPr>
            <a:spLocks noGrp="1"/>
          </p:cNvSpPr>
          <p:nvPr>
            <p:ph type="title"/>
          </p:nvPr>
        </p:nvSpPr>
        <p:spPr/>
        <p:txBody>
          <a:bodyPr/>
          <a:lstStyle/>
          <a:p>
            <a:r>
              <a:rPr lang="en-US"/>
              <a:t>Is every reply a condolence? </a:t>
            </a:r>
          </a:p>
        </p:txBody>
      </p:sp>
      <p:pic>
        <p:nvPicPr>
          <p:cNvPr id="4" name="Picture 4">
            <a:extLst>
              <a:ext uri="{FF2B5EF4-FFF2-40B4-BE49-F238E27FC236}">
                <a16:creationId xmlns:a16="http://schemas.microsoft.com/office/drawing/2014/main" id="{DF975C75-4C68-4369-BCAC-3E6230573929}"/>
              </a:ext>
            </a:extLst>
          </p:cNvPr>
          <p:cNvPicPr>
            <a:picLocks noGrp="1" noChangeAspect="1"/>
          </p:cNvPicPr>
          <p:nvPr>
            <p:ph idx="1"/>
          </p:nvPr>
        </p:nvPicPr>
        <p:blipFill>
          <a:blip r:embed="rId3"/>
          <a:stretch>
            <a:fillRect/>
          </a:stretch>
        </p:blipFill>
        <p:spPr>
          <a:xfrm>
            <a:off x="586819" y="1405599"/>
            <a:ext cx="11206898" cy="4311554"/>
          </a:xfrm>
        </p:spPr>
      </p:pic>
      <p:sp>
        <p:nvSpPr>
          <p:cNvPr id="5" name="TextBox 4">
            <a:extLst>
              <a:ext uri="{FF2B5EF4-FFF2-40B4-BE49-F238E27FC236}">
                <a16:creationId xmlns:a16="http://schemas.microsoft.com/office/drawing/2014/main" id="{9E6EC554-E1C7-4B74-991B-0F5292DFD720}"/>
              </a:ext>
            </a:extLst>
          </p:cNvPr>
          <p:cNvSpPr txBox="1"/>
          <p:nvPr/>
        </p:nvSpPr>
        <p:spPr>
          <a:xfrm>
            <a:off x="9833162" y="0"/>
            <a:ext cx="2358838" cy="1487587"/>
          </a:xfrm>
          <a:prstGeom prst="rect">
            <a:avLst/>
          </a:prstGeom>
          <a:noFill/>
        </p:spPr>
        <p:txBody>
          <a:bodyPr wrap="square" lIns="91440" tIns="45720" rIns="91440" bIns="45720" anchor="t">
            <a:spAutoFit/>
          </a:bodyPr>
          <a:lstStyle/>
          <a:p>
            <a:pPr marL="0" indent="0">
              <a:spcAft>
                <a:spcPts val="200"/>
              </a:spcAft>
              <a:buNone/>
            </a:pPr>
            <a:r>
              <a:rPr lang="en-US" sz="1400">
                <a:solidFill>
                  <a:schemeClr val="tx1">
                    <a:lumMod val="50000"/>
                    <a:lumOff val="50000"/>
                  </a:schemeClr>
                </a:solidFill>
                <a:cs typeface="Calibri"/>
              </a:rPr>
              <a:t>Recognizing Distress/Condolence</a:t>
            </a:r>
          </a:p>
          <a:p>
            <a:pPr marL="0" indent="0">
              <a:spcAft>
                <a:spcPts val="200"/>
              </a:spcAft>
              <a:buNone/>
            </a:pPr>
            <a:r>
              <a:rPr lang="en-US" sz="1400" b="1">
                <a:cs typeface="Calibri"/>
              </a:rPr>
              <a:t>Condolence Behavior</a:t>
            </a:r>
            <a:endParaRPr lang="en-US" sz="1400" b="1">
              <a:ea typeface="Roboto"/>
              <a:cs typeface="Calibri"/>
            </a:endParaRPr>
          </a:p>
          <a:p>
            <a:pPr marL="0" indent="0">
              <a:spcAft>
                <a:spcPts val="200"/>
              </a:spcAft>
              <a:buNone/>
            </a:pPr>
            <a:r>
              <a:rPr lang="en-US" sz="1400">
                <a:solidFill>
                  <a:schemeClr val="tx1">
                    <a:lumMod val="50000"/>
                    <a:lumOff val="50000"/>
                  </a:schemeClr>
                </a:solidFill>
                <a:cs typeface="Calibri"/>
              </a:rPr>
              <a:t>Condolence Structure</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Empathy</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Quality of Condolence</a:t>
            </a:r>
            <a:endParaRPr lang="en-US" sz="1400">
              <a:solidFill>
                <a:schemeClr val="tx1">
                  <a:lumMod val="50000"/>
                  <a:lumOff val="50000"/>
                </a:schemeClr>
              </a:solidFill>
              <a:ea typeface="Roboto"/>
              <a:cs typeface="Calibri"/>
            </a:endParaRPr>
          </a:p>
        </p:txBody>
      </p:sp>
    </p:spTree>
    <p:extLst>
      <p:ext uri="{BB962C8B-B14F-4D97-AF65-F5344CB8AC3E}">
        <p14:creationId xmlns:p14="http://schemas.microsoft.com/office/powerpoint/2010/main" val="379029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75A45-1624-475E-A750-6D25A33DD5DB}"/>
              </a:ext>
            </a:extLst>
          </p:cNvPr>
          <p:cNvSpPr>
            <a:spLocks noGrp="1"/>
          </p:cNvSpPr>
          <p:nvPr>
            <p:ph type="title"/>
          </p:nvPr>
        </p:nvSpPr>
        <p:spPr/>
        <p:txBody>
          <a:bodyPr/>
          <a:lstStyle/>
          <a:p>
            <a:r>
              <a:rPr lang="en-US"/>
              <a:t>Condolence structure</a:t>
            </a:r>
          </a:p>
        </p:txBody>
      </p:sp>
      <p:sp>
        <p:nvSpPr>
          <p:cNvPr id="3" name="Content Placeholder 2">
            <a:extLst>
              <a:ext uri="{FF2B5EF4-FFF2-40B4-BE49-F238E27FC236}">
                <a16:creationId xmlns:a16="http://schemas.microsoft.com/office/drawing/2014/main" id="{E56668A1-CBF6-4B81-849F-0011CB640D97}"/>
              </a:ext>
            </a:extLst>
          </p:cNvPr>
          <p:cNvSpPr>
            <a:spLocks noGrp="1"/>
          </p:cNvSpPr>
          <p:nvPr>
            <p:ph idx="1"/>
          </p:nvPr>
        </p:nvSpPr>
        <p:spPr/>
        <p:txBody>
          <a:bodyPr/>
          <a:lstStyle/>
          <a:p>
            <a:r>
              <a:rPr lang="en-US"/>
              <a:t>20-topic LDA for theme identification—measuring probability of topic</a:t>
            </a:r>
          </a:p>
          <a:p>
            <a:r>
              <a:rPr lang="en-US"/>
              <a:t>Trends observed from this analysis</a:t>
            </a:r>
          </a:p>
          <a:p>
            <a:pPr lvl="1"/>
            <a:r>
              <a:rPr lang="en-US"/>
              <a:t>Shorter condolences = more sympathy</a:t>
            </a:r>
          </a:p>
          <a:p>
            <a:pPr lvl="1"/>
            <a:r>
              <a:rPr lang="en-US"/>
              <a:t>Middle-length condolences = more personal experiences</a:t>
            </a:r>
          </a:p>
          <a:p>
            <a:pPr lvl="1"/>
            <a:r>
              <a:rPr lang="en-US"/>
              <a:t>Longer condolences = more advice and reframing</a:t>
            </a:r>
          </a:p>
        </p:txBody>
      </p:sp>
      <p:sp>
        <p:nvSpPr>
          <p:cNvPr id="4" name="TextBox 3">
            <a:extLst>
              <a:ext uri="{FF2B5EF4-FFF2-40B4-BE49-F238E27FC236}">
                <a16:creationId xmlns:a16="http://schemas.microsoft.com/office/drawing/2014/main" id="{585A1FF7-ADE3-421B-967F-7CEA46FFE0F6}"/>
              </a:ext>
            </a:extLst>
          </p:cNvPr>
          <p:cNvSpPr txBox="1"/>
          <p:nvPr/>
        </p:nvSpPr>
        <p:spPr>
          <a:xfrm>
            <a:off x="9833162" y="0"/>
            <a:ext cx="2358838" cy="1728678"/>
          </a:xfrm>
          <a:prstGeom prst="rect">
            <a:avLst/>
          </a:prstGeom>
          <a:noFill/>
        </p:spPr>
        <p:txBody>
          <a:bodyPr wrap="square" lIns="91440" tIns="45720" rIns="91440" bIns="45720" anchor="t">
            <a:spAutoFit/>
          </a:bodyPr>
          <a:lstStyle/>
          <a:p>
            <a:pPr marL="0" indent="0">
              <a:spcAft>
                <a:spcPts val="200"/>
              </a:spcAft>
              <a:buNone/>
            </a:pPr>
            <a:r>
              <a:rPr lang="en-US" sz="1400">
                <a:solidFill>
                  <a:schemeClr val="tx1">
                    <a:lumMod val="50000"/>
                    <a:lumOff val="50000"/>
                  </a:schemeClr>
                </a:solidFill>
                <a:cs typeface="Calibri"/>
              </a:rPr>
              <a:t>Recognizing Distress/Condolence</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Condolence Behavior</a:t>
            </a:r>
            <a:endParaRPr lang="en-US" sz="1400">
              <a:solidFill>
                <a:schemeClr val="tx1">
                  <a:lumMod val="50000"/>
                  <a:lumOff val="50000"/>
                </a:schemeClr>
              </a:solidFill>
              <a:ea typeface="Roboto"/>
              <a:cs typeface="Calibri"/>
            </a:endParaRPr>
          </a:p>
          <a:p>
            <a:pPr marL="0" indent="0">
              <a:spcAft>
                <a:spcPts val="200"/>
              </a:spcAft>
              <a:buNone/>
            </a:pPr>
            <a:r>
              <a:rPr lang="en-US" sz="1400" b="1">
                <a:cs typeface="Calibri"/>
              </a:rPr>
              <a:t>Condolence Structure</a:t>
            </a:r>
            <a:endParaRPr lang="en-US" sz="1400" b="1">
              <a:ea typeface="Roboto"/>
              <a:cs typeface="Calibri"/>
            </a:endParaRPr>
          </a:p>
          <a:p>
            <a:pPr marL="0" indent="0">
              <a:spcAft>
                <a:spcPts val="200"/>
              </a:spcAft>
              <a:buNone/>
            </a:pPr>
            <a:r>
              <a:rPr lang="en-US" sz="1400">
                <a:solidFill>
                  <a:schemeClr val="tx1">
                    <a:lumMod val="50000"/>
                    <a:lumOff val="50000"/>
                  </a:schemeClr>
                </a:solidFill>
                <a:cs typeface="Calibri"/>
              </a:rPr>
              <a:t>Empathy</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Quality of Condolence</a:t>
            </a:r>
          </a:p>
          <a:p>
            <a:pPr marL="0" indent="0">
              <a:spcAft>
                <a:spcPts val="200"/>
              </a:spcAft>
              <a:buNone/>
            </a:pPr>
            <a:r>
              <a:rPr lang="en-US" sz="1400">
                <a:solidFill>
                  <a:schemeClr val="tx1">
                    <a:lumMod val="50000"/>
                    <a:lumOff val="50000"/>
                  </a:schemeClr>
                </a:solidFill>
                <a:ea typeface="Roboto"/>
                <a:cs typeface="Calibri"/>
              </a:rPr>
              <a:t>Strengths &amp; Weaknesses</a:t>
            </a:r>
          </a:p>
        </p:txBody>
      </p:sp>
    </p:spTree>
    <p:extLst>
      <p:ext uri="{BB962C8B-B14F-4D97-AF65-F5344CB8AC3E}">
        <p14:creationId xmlns:p14="http://schemas.microsoft.com/office/powerpoint/2010/main" val="1142374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75A45-1624-475E-A750-6D25A33DD5DB}"/>
              </a:ext>
            </a:extLst>
          </p:cNvPr>
          <p:cNvSpPr>
            <a:spLocks noGrp="1"/>
          </p:cNvSpPr>
          <p:nvPr>
            <p:ph type="title"/>
          </p:nvPr>
        </p:nvSpPr>
        <p:spPr/>
        <p:txBody>
          <a:bodyPr/>
          <a:lstStyle/>
          <a:p>
            <a:r>
              <a:rPr lang="en-US"/>
              <a:t>Condolence structure</a:t>
            </a:r>
          </a:p>
        </p:txBody>
      </p:sp>
      <p:sp>
        <p:nvSpPr>
          <p:cNvPr id="3" name="Content Placeholder 2">
            <a:extLst>
              <a:ext uri="{FF2B5EF4-FFF2-40B4-BE49-F238E27FC236}">
                <a16:creationId xmlns:a16="http://schemas.microsoft.com/office/drawing/2014/main" id="{E56668A1-CBF6-4B81-849F-0011CB640D97}"/>
              </a:ext>
            </a:extLst>
          </p:cNvPr>
          <p:cNvSpPr>
            <a:spLocks noGrp="1"/>
          </p:cNvSpPr>
          <p:nvPr>
            <p:ph idx="1"/>
          </p:nvPr>
        </p:nvSpPr>
        <p:spPr/>
        <p:txBody>
          <a:bodyPr/>
          <a:lstStyle/>
          <a:p>
            <a:r>
              <a:rPr lang="en-US"/>
              <a:t>Sympathy as bookends / “sympathy sandwich”</a:t>
            </a:r>
          </a:p>
          <a:p>
            <a:endParaRPr lang="en-US"/>
          </a:p>
        </p:txBody>
      </p:sp>
      <p:sp>
        <p:nvSpPr>
          <p:cNvPr id="4" name="TextBox 3">
            <a:extLst>
              <a:ext uri="{FF2B5EF4-FFF2-40B4-BE49-F238E27FC236}">
                <a16:creationId xmlns:a16="http://schemas.microsoft.com/office/drawing/2014/main" id="{585A1FF7-ADE3-421B-967F-7CEA46FFE0F6}"/>
              </a:ext>
            </a:extLst>
          </p:cNvPr>
          <p:cNvSpPr txBox="1"/>
          <p:nvPr/>
        </p:nvSpPr>
        <p:spPr>
          <a:xfrm>
            <a:off x="9833162" y="0"/>
            <a:ext cx="2358838" cy="1728678"/>
          </a:xfrm>
          <a:prstGeom prst="rect">
            <a:avLst/>
          </a:prstGeom>
          <a:noFill/>
        </p:spPr>
        <p:txBody>
          <a:bodyPr wrap="square" lIns="91440" tIns="45720" rIns="91440" bIns="45720" anchor="t">
            <a:spAutoFit/>
          </a:bodyPr>
          <a:lstStyle/>
          <a:p>
            <a:pPr marL="0" indent="0">
              <a:spcAft>
                <a:spcPts val="200"/>
              </a:spcAft>
              <a:buNone/>
            </a:pPr>
            <a:r>
              <a:rPr lang="en-US" sz="1400">
                <a:solidFill>
                  <a:schemeClr val="tx1">
                    <a:lumMod val="50000"/>
                    <a:lumOff val="50000"/>
                  </a:schemeClr>
                </a:solidFill>
                <a:cs typeface="Calibri"/>
              </a:rPr>
              <a:t>Recognizing Distress/Condolence</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Condolence Behavior</a:t>
            </a:r>
            <a:endParaRPr lang="en-US" sz="1400">
              <a:solidFill>
                <a:schemeClr val="tx1">
                  <a:lumMod val="50000"/>
                  <a:lumOff val="50000"/>
                </a:schemeClr>
              </a:solidFill>
              <a:ea typeface="Roboto"/>
              <a:cs typeface="Calibri"/>
            </a:endParaRPr>
          </a:p>
          <a:p>
            <a:pPr marL="0" indent="0">
              <a:spcAft>
                <a:spcPts val="200"/>
              </a:spcAft>
              <a:buNone/>
            </a:pPr>
            <a:r>
              <a:rPr lang="en-US" sz="1400" b="1">
                <a:cs typeface="Calibri"/>
              </a:rPr>
              <a:t>Condolence Structure</a:t>
            </a:r>
            <a:endParaRPr lang="en-US" sz="1400" b="1">
              <a:ea typeface="Roboto"/>
              <a:cs typeface="Calibri"/>
            </a:endParaRPr>
          </a:p>
          <a:p>
            <a:pPr marL="0" indent="0">
              <a:spcAft>
                <a:spcPts val="200"/>
              </a:spcAft>
              <a:buNone/>
            </a:pPr>
            <a:r>
              <a:rPr lang="en-US" sz="1400">
                <a:solidFill>
                  <a:schemeClr val="tx1">
                    <a:lumMod val="50000"/>
                    <a:lumOff val="50000"/>
                  </a:schemeClr>
                </a:solidFill>
                <a:cs typeface="Calibri"/>
              </a:rPr>
              <a:t>Empathy</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Quality of Condolence</a:t>
            </a:r>
          </a:p>
          <a:p>
            <a:pPr marL="0" indent="0">
              <a:spcAft>
                <a:spcPts val="200"/>
              </a:spcAft>
              <a:buNone/>
            </a:pPr>
            <a:r>
              <a:rPr lang="en-US" sz="1400">
                <a:solidFill>
                  <a:schemeClr val="tx1">
                    <a:lumMod val="50000"/>
                    <a:lumOff val="50000"/>
                  </a:schemeClr>
                </a:solidFill>
                <a:ea typeface="Roboto"/>
                <a:cs typeface="Calibri"/>
              </a:rPr>
              <a:t>Strengths &amp; Weaknesses</a:t>
            </a:r>
          </a:p>
        </p:txBody>
      </p:sp>
      <p:pic>
        <p:nvPicPr>
          <p:cNvPr id="7" name="Picture 6" descr="A picture containing diagram&#10;&#10;Description automatically generated">
            <a:extLst>
              <a:ext uri="{FF2B5EF4-FFF2-40B4-BE49-F238E27FC236}">
                <a16:creationId xmlns:a16="http://schemas.microsoft.com/office/drawing/2014/main" id="{E5CF21B1-3792-46BE-8627-25AB1D8C1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226" y="2362910"/>
            <a:ext cx="10757453" cy="3276768"/>
          </a:xfrm>
          <a:prstGeom prst="rect">
            <a:avLst/>
          </a:prstGeom>
        </p:spPr>
      </p:pic>
      <p:sp>
        <p:nvSpPr>
          <p:cNvPr id="8" name="TextBox 7">
            <a:extLst>
              <a:ext uri="{FF2B5EF4-FFF2-40B4-BE49-F238E27FC236}">
                <a16:creationId xmlns:a16="http://schemas.microsoft.com/office/drawing/2014/main" id="{865CC8D1-FA31-4102-8592-6987832F54E6}"/>
              </a:ext>
            </a:extLst>
          </p:cNvPr>
          <p:cNvSpPr txBox="1"/>
          <p:nvPr/>
        </p:nvSpPr>
        <p:spPr>
          <a:xfrm>
            <a:off x="0" y="6208279"/>
            <a:ext cx="92660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3057"/>
                </a:solidFill>
              </a:rPr>
              <a:t>Image from Zhou &amp; Jurgens’s project webpage:</a:t>
            </a:r>
          </a:p>
          <a:p>
            <a:r>
              <a:rPr lang="en-US">
                <a:solidFill>
                  <a:srgbClr val="003057"/>
                </a:solidFill>
                <a:ea typeface="Roboto"/>
              </a:rPr>
              <a:t>https://blablablab.si.umich.edu/projects/condolence/</a:t>
            </a:r>
          </a:p>
        </p:txBody>
      </p:sp>
    </p:spTree>
    <p:extLst>
      <p:ext uri="{BB962C8B-B14F-4D97-AF65-F5344CB8AC3E}">
        <p14:creationId xmlns:p14="http://schemas.microsoft.com/office/powerpoint/2010/main" val="2620523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BAB9-6BB5-4436-9F73-3799DB7D36C6}"/>
              </a:ext>
            </a:extLst>
          </p:cNvPr>
          <p:cNvSpPr>
            <a:spLocks noGrp="1"/>
          </p:cNvSpPr>
          <p:nvPr>
            <p:ph type="title"/>
          </p:nvPr>
        </p:nvSpPr>
        <p:spPr/>
        <p:txBody>
          <a:bodyPr/>
          <a:lstStyle/>
          <a:p>
            <a:r>
              <a:rPr lang="en-US"/>
              <a:t>What is Empathy?</a:t>
            </a:r>
          </a:p>
        </p:txBody>
      </p:sp>
      <p:sp>
        <p:nvSpPr>
          <p:cNvPr id="3" name="Content Placeholder 2">
            <a:extLst>
              <a:ext uri="{FF2B5EF4-FFF2-40B4-BE49-F238E27FC236}">
                <a16:creationId xmlns:a16="http://schemas.microsoft.com/office/drawing/2014/main" id="{93AC21D2-FFA6-4751-BFB1-E8088EC63E69}"/>
              </a:ext>
            </a:extLst>
          </p:cNvPr>
          <p:cNvSpPr>
            <a:spLocks noGrp="1"/>
          </p:cNvSpPr>
          <p:nvPr>
            <p:ph idx="1"/>
          </p:nvPr>
        </p:nvSpPr>
        <p:spPr/>
        <p:txBody>
          <a:bodyPr/>
          <a:lstStyle/>
          <a:p>
            <a:r>
              <a:rPr lang="en-US"/>
              <a:t>Varying definitions</a:t>
            </a:r>
          </a:p>
          <a:p>
            <a:pPr lvl="1"/>
            <a:r>
              <a:rPr lang="en-US"/>
              <a:t>Most computational approaches: mirroring emotional state</a:t>
            </a:r>
          </a:p>
          <a:p>
            <a:r>
              <a:rPr lang="en-US"/>
              <a:t>Empathetic Concern vs Personal Distress (Batson et al., 1987)</a:t>
            </a:r>
          </a:p>
          <a:p>
            <a:r>
              <a:rPr lang="en-US"/>
              <a:t>Zhou &amp; Jurgens use definition based on </a:t>
            </a:r>
            <a:r>
              <a:rPr lang="en-US" i="1"/>
              <a:t>appraisal theory</a:t>
            </a:r>
          </a:p>
          <a:p>
            <a:pPr lvl="1"/>
            <a:r>
              <a:rPr lang="en-US"/>
              <a:t>“Observer appraises a person’s situation in the same way as the person experiencing the distress”</a:t>
            </a:r>
          </a:p>
        </p:txBody>
      </p:sp>
      <p:sp>
        <p:nvSpPr>
          <p:cNvPr id="4" name="TextBox 3">
            <a:extLst>
              <a:ext uri="{FF2B5EF4-FFF2-40B4-BE49-F238E27FC236}">
                <a16:creationId xmlns:a16="http://schemas.microsoft.com/office/drawing/2014/main" id="{6894E771-A8CC-4164-86DF-19E2A5D535FE}"/>
              </a:ext>
            </a:extLst>
          </p:cNvPr>
          <p:cNvSpPr txBox="1"/>
          <p:nvPr/>
        </p:nvSpPr>
        <p:spPr>
          <a:xfrm>
            <a:off x="9833162" y="0"/>
            <a:ext cx="2358838" cy="1728678"/>
          </a:xfrm>
          <a:prstGeom prst="rect">
            <a:avLst/>
          </a:prstGeom>
          <a:noFill/>
        </p:spPr>
        <p:txBody>
          <a:bodyPr wrap="square" lIns="91440" tIns="45720" rIns="91440" bIns="45720" anchor="t">
            <a:spAutoFit/>
          </a:bodyPr>
          <a:lstStyle/>
          <a:p>
            <a:pPr marL="0" indent="0">
              <a:spcAft>
                <a:spcPts val="200"/>
              </a:spcAft>
              <a:buNone/>
            </a:pPr>
            <a:r>
              <a:rPr lang="en-US" sz="1400">
                <a:solidFill>
                  <a:schemeClr val="tx1">
                    <a:lumMod val="50000"/>
                    <a:lumOff val="50000"/>
                  </a:schemeClr>
                </a:solidFill>
                <a:cs typeface="Calibri"/>
              </a:rPr>
              <a:t>Recognizing Distress/Condolence</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Condolence Behavior</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Condolence Structure</a:t>
            </a:r>
            <a:endParaRPr lang="en-US" sz="1400">
              <a:solidFill>
                <a:schemeClr val="tx1">
                  <a:lumMod val="50000"/>
                  <a:lumOff val="50000"/>
                </a:schemeClr>
              </a:solidFill>
              <a:ea typeface="Roboto"/>
              <a:cs typeface="Calibri"/>
            </a:endParaRPr>
          </a:p>
          <a:p>
            <a:pPr marL="0" indent="0">
              <a:spcAft>
                <a:spcPts val="200"/>
              </a:spcAft>
              <a:buNone/>
            </a:pPr>
            <a:r>
              <a:rPr lang="en-US" sz="1400" b="1">
                <a:cs typeface="Calibri"/>
              </a:rPr>
              <a:t>Empathy</a:t>
            </a:r>
            <a:endParaRPr lang="en-US" sz="1400" b="1">
              <a:ea typeface="Roboto"/>
              <a:cs typeface="Calibri"/>
            </a:endParaRPr>
          </a:p>
          <a:p>
            <a:pPr marL="0" indent="0">
              <a:spcAft>
                <a:spcPts val="200"/>
              </a:spcAft>
              <a:buNone/>
            </a:pPr>
            <a:r>
              <a:rPr lang="en-US" sz="1400">
                <a:solidFill>
                  <a:schemeClr val="tx1">
                    <a:lumMod val="50000"/>
                    <a:lumOff val="50000"/>
                  </a:schemeClr>
                </a:solidFill>
                <a:cs typeface="Calibri"/>
              </a:rPr>
              <a:t>Quality of Condolence</a:t>
            </a:r>
          </a:p>
          <a:p>
            <a:pPr marL="0" indent="0">
              <a:spcAft>
                <a:spcPts val="200"/>
              </a:spcAft>
              <a:buNone/>
            </a:pPr>
            <a:r>
              <a:rPr lang="en-US" sz="1400">
                <a:solidFill>
                  <a:schemeClr val="tx1">
                    <a:lumMod val="50000"/>
                    <a:lumOff val="50000"/>
                  </a:schemeClr>
                </a:solidFill>
                <a:ea typeface="Roboto"/>
                <a:cs typeface="Calibri"/>
              </a:rPr>
              <a:t>Strengths &amp; Weaknesses</a:t>
            </a:r>
          </a:p>
        </p:txBody>
      </p:sp>
      <p:sp>
        <p:nvSpPr>
          <p:cNvPr id="5" name="TextBox 4">
            <a:extLst>
              <a:ext uri="{FF2B5EF4-FFF2-40B4-BE49-F238E27FC236}">
                <a16:creationId xmlns:a16="http://schemas.microsoft.com/office/drawing/2014/main" id="{381BB242-969B-43AF-834D-4DDBA3E9D369}"/>
              </a:ext>
            </a:extLst>
          </p:cNvPr>
          <p:cNvSpPr txBox="1"/>
          <p:nvPr/>
        </p:nvSpPr>
        <p:spPr>
          <a:xfrm>
            <a:off x="0" y="6488115"/>
            <a:ext cx="98331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3057"/>
                </a:solidFill>
              </a:rPr>
              <a:t>Batson et al. (1987) as cited in Sven </a:t>
            </a:r>
            <a:r>
              <a:rPr lang="en-US" err="1">
                <a:solidFill>
                  <a:srgbClr val="003057"/>
                </a:solidFill>
              </a:rPr>
              <a:t>Buechel’s</a:t>
            </a:r>
            <a:r>
              <a:rPr lang="en-US">
                <a:solidFill>
                  <a:srgbClr val="003057"/>
                </a:solidFill>
              </a:rPr>
              <a:t> EMNLP talk: https://vimeo.com/306137544</a:t>
            </a:r>
            <a:endParaRPr lang="en-US">
              <a:solidFill>
                <a:srgbClr val="003057"/>
              </a:solidFill>
              <a:ea typeface="Roboto"/>
            </a:endParaRPr>
          </a:p>
        </p:txBody>
      </p:sp>
    </p:spTree>
    <p:extLst>
      <p:ext uri="{BB962C8B-B14F-4D97-AF65-F5344CB8AC3E}">
        <p14:creationId xmlns:p14="http://schemas.microsoft.com/office/powerpoint/2010/main" val="2661221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A0D35-80D4-4E44-AE4F-8E32E3F8603F}"/>
              </a:ext>
            </a:extLst>
          </p:cNvPr>
          <p:cNvSpPr>
            <a:spLocks noGrp="1"/>
          </p:cNvSpPr>
          <p:nvPr>
            <p:ph type="title"/>
          </p:nvPr>
        </p:nvSpPr>
        <p:spPr/>
        <p:txBody>
          <a:bodyPr/>
          <a:lstStyle/>
          <a:p>
            <a:r>
              <a:rPr lang="en-US"/>
              <a:t>Discuss Politeness</a:t>
            </a:r>
          </a:p>
        </p:txBody>
      </p:sp>
      <p:sp>
        <p:nvSpPr>
          <p:cNvPr id="3" name="Content Placeholder 2">
            <a:extLst>
              <a:ext uri="{FF2B5EF4-FFF2-40B4-BE49-F238E27FC236}">
                <a16:creationId xmlns:a16="http://schemas.microsoft.com/office/drawing/2014/main" id="{2AC61DD1-1064-4530-89C9-11669006B79A}"/>
              </a:ext>
            </a:extLst>
          </p:cNvPr>
          <p:cNvSpPr>
            <a:spLocks noGrp="1"/>
          </p:cNvSpPr>
          <p:nvPr>
            <p:ph idx="1"/>
          </p:nvPr>
        </p:nvSpPr>
        <p:spPr/>
        <p:txBody>
          <a:bodyPr vert="horz" lIns="91440" tIns="45720" rIns="91440" bIns="45720" rtlCol="0" anchor="t">
            <a:normAutofit/>
          </a:bodyPr>
          <a:lstStyle/>
          <a:p>
            <a:pPr marL="0" indent="0">
              <a:buNone/>
            </a:pPr>
            <a:r>
              <a:rPr lang="en-US">
                <a:hlinkClick r:id="rId3"/>
              </a:rPr>
              <a:t>https://padlet.com/cs6471/discuss</a:t>
            </a:r>
            <a:endParaRPr lang="en-US">
              <a:cs typeface="Calibri"/>
            </a:endParaRPr>
          </a:p>
        </p:txBody>
      </p:sp>
      <p:pic>
        <p:nvPicPr>
          <p:cNvPr id="1026" name="Picture 2" descr="QR code for this padlet">
            <a:extLst>
              <a:ext uri="{FF2B5EF4-FFF2-40B4-BE49-F238E27FC236}">
                <a16:creationId xmlns:a16="http://schemas.microsoft.com/office/drawing/2014/main" id="{46618C65-1422-490B-9780-56FEA96E98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3935" y="365125"/>
            <a:ext cx="4059865" cy="40598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653C40-61D7-401E-9581-DEBF1ED5079D}"/>
              </a:ext>
            </a:extLst>
          </p:cNvPr>
          <p:cNvSpPr txBox="1"/>
          <p:nvPr/>
        </p:nvSpPr>
        <p:spPr>
          <a:xfrm>
            <a:off x="-246761" y="3151188"/>
            <a:ext cx="812278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i="1"/>
              <a:t>Do you agree with the idea that politeness can </a:t>
            </a:r>
            <a:endParaRPr lang="en-US" sz="2400" b="1" i="1">
              <a:ea typeface="Roboto"/>
            </a:endParaRPr>
          </a:p>
          <a:p>
            <a:pPr algn="ctr"/>
            <a:r>
              <a:rPr lang="en-US" sz="2400" b="1" i="1"/>
              <a:t>be considered a "payment of respect"? (Kaplan 1999)</a:t>
            </a:r>
            <a:endParaRPr lang="en-US" sz="2400" b="1" i="1">
              <a:ea typeface="Roboto"/>
            </a:endParaRPr>
          </a:p>
        </p:txBody>
      </p:sp>
    </p:spTree>
    <p:extLst>
      <p:ext uri="{BB962C8B-B14F-4D97-AF65-F5344CB8AC3E}">
        <p14:creationId xmlns:p14="http://schemas.microsoft.com/office/powerpoint/2010/main" val="3564116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BAB9-6BB5-4436-9F73-3799DB7D36C6}"/>
              </a:ext>
            </a:extLst>
          </p:cNvPr>
          <p:cNvSpPr>
            <a:spLocks noGrp="1"/>
          </p:cNvSpPr>
          <p:nvPr>
            <p:ph type="title"/>
          </p:nvPr>
        </p:nvSpPr>
        <p:spPr/>
        <p:txBody>
          <a:bodyPr/>
          <a:lstStyle/>
          <a:p>
            <a:r>
              <a:rPr lang="en-US"/>
              <a:t>How Zhou &amp; Jurgens model empathy</a:t>
            </a:r>
          </a:p>
        </p:txBody>
      </p:sp>
      <p:sp>
        <p:nvSpPr>
          <p:cNvPr id="3" name="Content Placeholder 2">
            <a:extLst>
              <a:ext uri="{FF2B5EF4-FFF2-40B4-BE49-F238E27FC236}">
                <a16:creationId xmlns:a16="http://schemas.microsoft.com/office/drawing/2014/main" id="{93AC21D2-FFA6-4751-BFB1-E8088EC63E69}"/>
              </a:ext>
            </a:extLst>
          </p:cNvPr>
          <p:cNvSpPr>
            <a:spLocks noGrp="1"/>
          </p:cNvSpPr>
          <p:nvPr>
            <p:ph idx="1"/>
          </p:nvPr>
        </p:nvSpPr>
        <p:spPr/>
        <p:txBody>
          <a:bodyPr/>
          <a:lstStyle/>
          <a:p>
            <a:r>
              <a:rPr lang="en-US"/>
              <a:t>Regression models: Random Forest and </a:t>
            </a:r>
            <a:r>
              <a:rPr lang="en-US" err="1"/>
              <a:t>RoBERTa</a:t>
            </a:r>
            <a:endParaRPr lang="en-US"/>
          </a:p>
          <a:p>
            <a:r>
              <a:rPr lang="en-US"/>
              <a:t>Compared two treatments: </a:t>
            </a:r>
          </a:p>
          <a:p>
            <a:pPr lvl="1"/>
            <a:r>
              <a:rPr lang="en-US"/>
              <a:t>Target Comments + Observer Text</a:t>
            </a:r>
          </a:p>
          <a:p>
            <a:pPr lvl="1"/>
            <a:r>
              <a:rPr lang="en-US"/>
              <a:t>Observer Text Only</a:t>
            </a:r>
          </a:p>
          <a:p>
            <a:r>
              <a:rPr lang="en-US"/>
              <a:t>Target = Person expressing distress</a:t>
            </a:r>
          </a:p>
          <a:p>
            <a:r>
              <a:rPr lang="en-US"/>
              <a:t>Observer = Person offering condolence</a:t>
            </a:r>
          </a:p>
        </p:txBody>
      </p:sp>
      <p:sp>
        <p:nvSpPr>
          <p:cNvPr id="5" name="TextBox 4">
            <a:extLst>
              <a:ext uri="{FF2B5EF4-FFF2-40B4-BE49-F238E27FC236}">
                <a16:creationId xmlns:a16="http://schemas.microsoft.com/office/drawing/2014/main" id="{76384AAF-0502-47DB-9466-CB69BDC10A47}"/>
              </a:ext>
            </a:extLst>
          </p:cNvPr>
          <p:cNvSpPr txBox="1"/>
          <p:nvPr/>
        </p:nvSpPr>
        <p:spPr>
          <a:xfrm>
            <a:off x="9833162" y="0"/>
            <a:ext cx="2358838" cy="1728678"/>
          </a:xfrm>
          <a:prstGeom prst="rect">
            <a:avLst/>
          </a:prstGeom>
          <a:noFill/>
        </p:spPr>
        <p:txBody>
          <a:bodyPr wrap="square" lIns="91440" tIns="45720" rIns="91440" bIns="45720" anchor="t">
            <a:spAutoFit/>
          </a:bodyPr>
          <a:lstStyle/>
          <a:p>
            <a:pPr marL="0" indent="0">
              <a:spcAft>
                <a:spcPts val="200"/>
              </a:spcAft>
              <a:buNone/>
            </a:pPr>
            <a:r>
              <a:rPr lang="en-US" sz="1400">
                <a:solidFill>
                  <a:schemeClr val="tx1">
                    <a:lumMod val="50000"/>
                    <a:lumOff val="50000"/>
                  </a:schemeClr>
                </a:solidFill>
                <a:cs typeface="Calibri"/>
              </a:rPr>
              <a:t>Recognizing Distress/Condolence</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Condolence Behavior</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Condolence Structure</a:t>
            </a:r>
            <a:endParaRPr lang="en-US" sz="1400">
              <a:solidFill>
                <a:schemeClr val="tx1">
                  <a:lumMod val="50000"/>
                  <a:lumOff val="50000"/>
                </a:schemeClr>
              </a:solidFill>
              <a:ea typeface="Roboto"/>
              <a:cs typeface="Calibri"/>
            </a:endParaRPr>
          </a:p>
          <a:p>
            <a:pPr marL="0" indent="0">
              <a:spcAft>
                <a:spcPts val="200"/>
              </a:spcAft>
              <a:buNone/>
            </a:pPr>
            <a:r>
              <a:rPr lang="en-US" sz="1400" b="1">
                <a:cs typeface="Calibri"/>
              </a:rPr>
              <a:t>Empathy</a:t>
            </a:r>
            <a:endParaRPr lang="en-US" sz="1400" b="1">
              <a:ea typeface="Roboto"/>
              <a:cs typeface="Calibri"/>
            </a:endParaRPr>
          </a:p>
          <a:p>
            <a:pPr marL="0" indent="0">
              <a:spcAft>
                <a:spcPts val="200"/>
              </a:spcAft>
              <a:buNone/>
            </a:pPr>
            <a:r>
              <a:rPr lang="en-US" sz="1400">
                <a:solidFill>
                  <a:schemeClr val="tx1">
                    <a:lumMod val="50000"/>
                    <a:lumOff val="50000"/>
                  </a:schemeClr>
                </a:solidFill>
                <a:cs typeface="Calibri"/>
              </a:rPr>
              <a:t>Quality of Condolence</a:t>
            </a:r>
          </a:p>
          <a:p>
            <a:pPr marL="0" indent="0">
              <a:spcAft>
                <a:spcPts val="200"/>
              </a:spcAft>
              <a:buNone/>
            </a:pPr>
            <a:r>
              <a:rPr lang="en-US" sz="1400">
                <a:solidFill>
                  <a:schemeClr val="tx1">
                    <a:lumMod val="50000"/>
                    <a:lumOff val="50000"/>
                  </a:schemeClr>
                </a:solidFill>
                <a:ea typeface="Roboto"/>
                <a:cs typeface="Calibri"/>
              </a:rPr>
              <a:t>Strengths &amp; Weaknesses</a:t>
            </a:r>
          </a:p>
        </p:txBody>
      </p:sp>
    </p:spTree>
    <p:extLst>
      <p:ext uri="{BB962C8B-B14F-4D97-AF65-F5344CB8AC3E}">
        <p14:creationId xmlns:p14="http://schemas.microsoft.com/office/powerpoint/2010/main" val="3049959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BAB9-6BB5-4436-9F73-3799DB7D36C6}"/>
              </a:ext>
            </a:extLst>
          </p:cNvPr>
          <p:cNvSpPr>
            <a:spLocks noGrp="1"/>
          </p:cNvSpPr>
          <p:nvPr>
            <p:ph type="title"/>
          </p:nvPr>
        </p:nvSpPr>
        <p:spPr/>
        <p:txBody>
          <a:bodyPr/>
          <a:lstStyle/>
          <a:p>
            <a:r>
              <a:rPr lang="en-US"/>
              <a:t>How Zhou &amp; Jurgens model empathy</a:t>
            </a:r>
          </a:p>
        </p:txBody>
      </p:sp>
      <p:sp>
        <p:nvSpPr>
          <p:cNvPr id="3" name="Content Placeholder 2">
            <a:extLst>
              <a:ext uri="{FF2B5EF4-FFF2-40B4-BE49-F238E27FC236}">
                <a16:creationId xmlns:a16="http://schemas.microsoft.com/office/drawing/2014/main" id="{93AC21D2-FFA6-4751-BFB1-E8088EC63E69}"/>
              </a:ext>
            </a:extLst>
          </p:cNvPr>
          <p:cNvSpPr>
            <a:spLocks noGrp="1"/>
          </p:cNvSpPr>
          <p:nvPr>
            <p:ph idx="1"/>
          </p:nvPr>
        </p:nvSpPr>
        <p:spPr>
          <a:xfrm>
            <a:off x="838200" y="1825625"/>
            <a:ext cx="3607487" cy="4351338"/>
          </a:xfrm>
        </p:spPr>
        <p:txBody>
          <a:bodyPr/>
          <a:lstStyle/>
          <a:p>
            <a:r>
              <a:rPr lang="en-US"/>
              <a:t>Being able to align inputs between target and observer benefits performance of both models </a:t>
            </a:r>
          </a:p>
        </p:txBody>
      </p:sp>
      <p:pic>
        <p:nvPicPr>
          <p:cNvPr id="5" name="Picture 4">
            <a:extLst>
              <a:ext uri="{FF2B5EF4-FFF2-40B4-BE49-F238E27FC236}">
                <a16:creationId xmlns:a16="http://schemas.microsoft.com/office/drawing/2014/main" id="{4AD7A193-937E-46B3-8BDB-8AA9441620BB}"/>
              </a:ext>
            </a:extLst>
          </p:cNvPr>
          <p:cNvPicPr>
            <a:picLocks noChangeAspect="1"/>
          </p:cNvPicPr>
          <p:nvPr/>
        </p:nvPicPr>
        <p:blipFill>
          <a:blip r:embed="rId2"/>
          <a:stretch>
            <a:fillRect/>
          </a:stretch>
        </p:blipFill>
        <p:spPr>
          <a:xfrm>
            <a:off x="4445687" y="1485901"/>
            <a:ext cx="6908113" cy="3340100"/>
          </a:xfrm>
          <a:prstGeom prst="rect">
            <a:avLst/>
          </a:prstGeom>
        </p:spPr>
      </p:pic>
      <p:sp>
        <p:nvSpPr>
          <p:cNvPr id="6" name="TextBox 5">
            <a:extLst>
              <a:ext uri="{FF2B5EF4-FFF2-40B4-BE49-F238E27FC236}">
                <a16:creationId xmlns:a16="http://schemas.microsoft.com/office/drawing/2014/main" id="{ECF7E846-770A-4C7B-B800-77C167BE4290}"/>
              </a:ext>
            </a:extLst>
          </p:cNvPr>
          <p:cNvSpPr txBox="1"/>
          <p:nvPr/>
        </p:nvSpPr>
        <p:spPr>
          <a:xfrm>
            <a:off x="9833162" y="0"/>
            <a:ext cx="2358838" cy="1728678"/>
          </a:xfrm>
          <a:prstGeom prst="rect">
            <a:avLst/>
          </a:prstGeom>
          <a:noFill/>
        </p:spPr>
        <p:txBody>
          <a:bodyPr wrap="square" lIns="91440" tIns="45720" rIns="91440" bIns="45720" anchor="t">
            <a:spAutoFit/>
          </a:bodyPr>
          <a:lstStyle/>
          <a:p>
            <a:pPr marL="0" indent="0">
              <a:spcAft>
                <a:spcPts val="200"/>
              </a:spcAft>
              <a:buNone/>
            </a:pPr>
            <a:r>
              <a:rPr lang="en-US" sz="1400">
                <a:solidFill>
                  <a:schemeClr val="tx1">
                    <a:lumMod val="50000"/>
                    <a:lumOff val="50000"/>
                  </a:schemeClr>
                </a:solidFill>
                <a:cs typeface="Calibri"/>
              </a:rPr>
              <a:t>Recognizing Distress/Condolence</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Condolence Behavior</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Condolence Structure</a:t>
            </a:r>
            <a:endParaRPr lang="en-US" sz="1400">
              <a:solidFill>
                <a:schemeClr val="tx1">
                  <a:lumMod val="50000"/>
                  <a:lumOff val="50000"/>
                </a:schemeClr>
              </a:solidFill>
              <a:ea typeface="Roboto"/>
              <a:cs typeface="Calibri"/>
            </a:endParaRPr>
          </a:p>
          <a:p>
            <a:pPr marL="0" indent="0">
              <a:spcAft>
                <a:spcPts val="200"/>
              </a:spcAft>
              <a:buNone/>
            </a:pPr>
            <a:r>
              <a:rPr lang="en-US" sz="1400" b="1">
                <a:cs typeface="Calibri"/>
              </a:rPr>
              <a:t>Empathy</a:t>
            </a:r>
            <a:endParaRPr lang="en-US" sz="1400" b="1">
              <a:ea typeface="Roboto"/>
              <a:cs typeface="Calibri"/>
            </a:endParaRPr>
          </a:p>
          <a:p>
            <a:pPr marL="0" indent="0">
              <a:spcAft>
                <a:spcPts val="200"/>
              </a:spcAft>
              <a:buNone/>
            </a:pPr>
            <a:r>
              <a:rPr lang="en-US" sz="1400">
                <a:solidFill>
                  <a:schemeClr val="tx1">
                    <a:lumMod val="50000"/>
                    <a:lumOff val="50000"/>
                  </a:schemeClr>
                </a:solidFill>
                <a:cs typeface="Calibri"/>
              </a:rPr>
              <a:t>Quality of Condolence</a:t>
            </a:r>
          </a:p>
          <a:p>
            <a:pPr marL="0" indent="0">
              <a:spcAft>
                <a:spcPts val="200"/>
              </a:spcAft>
              <a:buNone/>
            </a:pPr>
            <a:r>
              <a:rPr lang="en-US" sz="1400">
                <a:solidFill>
                  <a:schemeClr val="tx1">
                    <a:lumMod val="50000"/>
                    <a:lumOff val="50000"/>
                  </a:schemeClr>
                </a:solidFill>
                <a:ea typeface="Roboto"/>
                <a:cs typeface="Calibri"/>
              </a:rPr>
              <a:t>Strengths &amp; Weaknesses</a:t>
            </a:r>
          </a:p>
        </p:txBody>
      </p:sp>
    </p:spTree>
    <p:extLst>
      <p:ext uri="{BB962C8B-B14F-4D97-AF65-F5344CB8AC3E}">
        <p14:creationId xmlns:p14="http://schemas.microsoft.com/office/powerpoint/2010/main" val="1060416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3A4C2-C310-40DC-9378-ED9EE61B888C}"/>
              </a:ext>
            </a:extLst>
          </p:cNvPr>
          <p:cNvSpPr>
            <a:spLocks noGrp="1"/>
          </p:cNvSpPr>
          <p:nvPr>
            <p:ph type="title"/>
          </p:nvPr>
        </p:nvSpPr>
        <p:spPr/>
        <p:txBody>
          <a:bodyPr/>
          <a:lstStyle/>
          <a:p>
            <a:r>
              <a:rPr lang="en-US"/>
              <a:t>Condolence Effectiveness on Reddit</a:t>
            </a:r>
          </a:p>
        </p:txBody>
      </p:sp>
      <p:sp>
        <p:nvSpPr>
          <p:cNvPr id="16" name="Content Placeholder 15">
            <a:extLst>
              <a:ext uri="{FF2B5EF4-FFF2-40B4-BE49-F238E27FC236}">
                <a16:creationId xmlns:a16="http://schemas.microsoft.com/office/drawing/2014/main" id="{38B23CFA-CFA1-4963-9C90-62FABF854E47}"/>
              </a:ext>
            </a:extLst>
          </p:cNvPr>
          <p:cNvSpPr>
            <a:spLocks noGrp="1"/>
          </p:cNvSpPr>
          <p:nvPr>
            <p:ph idx="1"/>
          </p:nvPr>
        </p:nvSpPr>
        <p:spPr/>
        <p:txBody>
          <a:bodyPr/>
          <a:lstStyle/>
          <a:p>
            <a:r>
              <a:rPr lang="en-US"/>
              <a:t>Sampling positive and negative examples of condolences</a:t>
            </a:r>
          </a:p>
          <a:p>
            <a:pPr lvl="1"/>
            <a:r>
              <a:rPr lang="en-US"/>
              <a:t>“Your comment made my day”</a:t>
            </a:r>
          </a:p>
          <a:p>
            <a:r>
              <a:rPr lang="en-US"/>
              <a:t>Logistic Regression</a:t>
            </a:r>
          </a:p>
          <a:p>
            <a:pPr lvl="1"/>
            <a:r>
              <a:rPr lang="en-US"/>
              <a:t>Whether response of gratitude is received</a:t>
            </a:r>
          </a:p>
          <a:p>
            <a:r>
              <a:rPr lang="en-US"/>
              <a:t>Helpful/Unhelpful/Control Features</a:t>
            </a:r>
          </a:p>
        </p:txBody>
      </p:sp>
      <p:sp>
        <p:nvSpPr>
          <p:cNvPr id="8" name="TextBox 7">
            <a:extLst>
              <a:ext uri="{FF2B5EF4-FFF2-40B4-BE49-F238E27FC236}">
                <a16:creationId xmlns:a16="http://schemas.microsoft.com/office/drawing/2014/main" id="{7A865F29-9893-483E-BB3B-7245D1C45923}"/>
              </a:ext>
            </a:extLst>
          </p:cNvPr>
          <p:cNvSpPr txBox="1"/>
          <p:nvPr/>
        </p:nvSpPr>
        <p:spPr>
          <a:xfrm>
            <a:off x="9833162" y="0"/>
            <a:ext cx="2358838" cy="1728678"/>
          </a:xfrm>
          <a:prstGeom prst="rect">
            <a:avLst/>
          </a:prstGeom>
          <a:noFill/>
        </p:spPr>
        <p:txBody>
          <a:bodyPr wrap="square" lIns="91440" tIns="45720" rIns="91440" bIns="45720" anchor="t">
            <a:spAutoFit/>
          </a:bodyPr>
          <a:lstStyle/>
          <a:p>
            <a:pPr marL="0" indent="0">
              <a:spcAft>
                <a:spcPts val="200"/>
              </a:spcAft>
              <a:buNone/>
            </a:pPr>
            <a:r>
              <a:rPr lang="en-US" sz="1400">
                <a:solidFill>
                  <a:schemeClr val="tx1">
                    <a:lumMod val="50000"/>
                    <a:lumOff val="50000"/>
                  </a:schemeClr>
                </a:solidFill>
                <a:cs typeface="Calibri"/>
              </a:rPr>
              <a:t>Recognizing Distress/Condolence</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Condolence Behavior</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Condolence Structure</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Empathy</a:t>
            </a:r>
            <a:endParaRPr lang="en-US" sz="1400">
              <a:solidFill>
                <a:schemeClr val="tx1">
                  <a:lumMod val="50000"/>
                  <a:lumOff val="50000"/>
                </a:schemeClr>
              </a:solidFill>
              <a:ea typeface="Roboto"/>
              <a:cs typeface="Calibri"/>
            </a:endParaRPr>
          </a:p>
          <a:p>
            <a:pPr marL="0" indent="0">
              <a:spcAft>
                <a:spcPts val="200"/>
              </a:spcAft>
              <a:buNone/>
            </a:pPr>
            <a:r>
              <a:rPr lang="en-US" sz="1400" b="1">
                <a:cs typeface="Calibri"/>
              </a:rPr>
              <a:t>Quality of Condolence</a:t>
            </a:r>
          </a:p>
          <a:p>
            <a:pPr marL="0" indent="0">
              <a:spcAft>
                <a:spcPts val="200"/>
              </a:spcAft>
              <a:buNone/>
            </a:pPr>
            <a:r>
              <a:rPr lang="en-US" sz="1400">
                <a:solidFill>
                  <a:schemeClr val="tx1">
                    <a:lumMod val="50000"/>
                    <a:lumOff val="50000"/>
                  </a:schemeClr>
                </a:solidFill>
                <a:ea typeface="Roboto"/>
                <a:cs typeface="Calibri"/>
              </a:rPr>
              <a:t>Strengths &amp; Weaknesses</a:t>
            </a:r>
            <a:endParaRPr lang="en-US" sz="1400" b="1">
              <a:cs typeface="Calibri"/>
            </a:endParaRPr>
          </a:p>
        </p:txBody>
      </p:sp>
    </p:spTree>
    <p:extLst>
      <p:ext uri="{BB962C8B-B14F-4D97-AF65-F5344CB8AC3E}">
        <p14:creationId xmlns:p14="http://schemas.microsoft.com/office/powerpoint/2010/main" val="3317679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3A4C2-C310-40DC-9378-ED9EE61B888C}"/>
              </a:ext>
            </a:extLst>
          </p:cNvPr>
          <p:cNvSpPr>
            <a:spLocks noGrp="1"/>
          </p:cNvSpPr>
          <p:nvPr>
            <p:ph type="title"/>
          </p:nvPr>
        </p:nvSpPr>
        <p:spPr/>
        <p:txBody>
          <a:bodyPr/>
          <a:lstStyle/>
          <a:p>
            <a:r>
              <a:rPr lang="en-US"/>
              <a:t>Condolence Effectiveness on Reddit</a:t>
            </a:r>
          </a:p>
        </p:txBody>
      </p:sp>
      <p:sp>
        <p:nvSpPr>
          <p:cNvPr id="4" name="Text Placeholder 3">
            <a:extLst>
              <a:ext uri="{FF2B5EF4-FFF2-40B4-BE49-F238E27FC236}">
                <a16:creationId xmlns:a16="http://schemas.microsoft.com/office/drawing/2014/main" id="{AB6CE930-A3BE-49E5-9C0C-4ECD2AB27152}"/>
              </a:ext>
            </a:extLst>
          </p:cNvPr>
          <p:cNvSpPr>
            <a:spLocks noGrp="1"/>
          </p:cNvSpPr>
          <p:nvPr>
            <p:ph type="body" idx="1"/>
          </p:nvPr>
        </p:nvSpPr>
        <p:spPr/>
        <p:txBody>
          <a:bodyPr/>
          <a:lstStyle/>
          <a:p>
            <a:r>
              <a:rPr lang="en-US"/>
              <a:t>Good condolences</a:t>
            </a:r>
          </a:p>
        </p:txBody>
      </p:sp>
      <p:sp>
        <p:nvSpPr>
          <p:cNvPr id="3" name="Content Placeholder 2">
            <a:extLst>
              <a:ext uri="{FF2B5EF4-FFF2-40B4-BE49-F238E27FC236}">
                <a16:creationId xmlns:a16="http://schemas.microsoft.com/office/drawing/2014/main" id="{21A7858A-2D95-43B3-BADA-6C971749B0F0}"/>
              </a:ext>
            </a:extLst>
          </p:cNvPr>
          <p:cNvSpPr>
            <a:spLocks noGrp="1"/>
          </p:cNvSpPr>
          <p:nvPr>
            <p:ph sz="half" idx="2"/>
          </p:nvPr>
        </p:nvSpPr>
        <p:spPr/>
        <p:txBody>
          <a:bodyPr>
            <a:normAutofit/>
          </a:bodyPr>
          <a:lstStyle/>
          <a:p>
            <a:r>
              <a:rPr lang="en-US"/>
              <a:t>Lexical alignment</a:t>
            </a:r>
          </a:p>
          <a:p>
            <a:r>
              <a:rPr lang="en-US"/>
              <a:t>Person-centered responses*</a:t>
            </a:r>
          </a:p>
          <a:p>
            <a:r>
              <a:rPr lang="en-US" err="1"/>
              <a:t>Buechel</a:t>
            </a:r>
            <a:r>
              <a:rPr lang="en-US"/>
              <a:t> et al. empathy*</a:t>
            </a:r>
          </a:p>
          <a:p>
            <a:pPr lvl="1"/>
            <a:r>
              <a:rPr lang="en-US"/>
              <a:t>Compassionate empathy</a:t>
            </a:r>
          </a:p>
        </p:txBody>
      </p:sp>
      <p:sp>
        <p:nvSpPr>
          <p:cNvPr id="6" name="Text Placeholder 5">
            <a:extLst>
              <a:ext uri="{FF2B5EF4-FFF2-40B4-BE49-F238E27FC236}">
                <a16:creationId xmlns:a16="http://schemas.microsoft.com/office/drawing/2014/main" id="{0C711934-E648-46DB-B11F-EA727CC6DF59}"/>
              </a:ext>
            </a:extLst>
          </p:cNvPr>
          <p:cNvSpPr>
            <a:spLocks noGrp="1"/>
          </p:cNvSpPr>
          <p:nvPr>
            <p:ph type="body" sz="quarter" idx="3"/>
          </p:nvPr>
        </p:nvSpPr>
        <p:spPr/>
        <p:txBody>
          <a:bodyPr/>
          <a:lstStyle/>
          <a:p>
            <a:r>
              <a:rPr lang="en-US"/>
              <a:t>Poor condolences</a:t>
            </a:r>
          </a:p>
        </p:txBody>
      </p:sp>
      <p:sp>
        <p:nvSpPr>
          <p:cNvPr id="7" name="Content Placeholder 6">
            <a:extLst>
              <a:ext uri="{FF2B5EF4-FFF2-40B4-BE49-F238E27FC236}">
                <a16:creationId xmlns:a16="http://schemas.microsoft.com/office/drawing/2014/main" id="{FFD34147-560F-4B57-ACE1-BB3B99E60D52}"/>
              </a:ext>
            </a:extLst>
          </p:cNvPr>
          <p:cNvSpPr>
            <a:spLocks noGrp="1"/>
          </p:cNvSpPr>
          <p:nvPr>
            <p:ph sz="quarter" idx="4"/>
          </p:nvPr>
        </p:nvSpPr>
        <p:spPr/>
        <p:txBody>
          <a:bodyPr>
            <a:normAutofit/>
          </a:bodyPr>
          <a:lstStyle/>
          <a:p>
            <a:r>
              <a:rPr lang="en-US"/>
              <a:t>Religion</a:t>
            </a:r>
          </a:p>
          <a:p>
            <a:r>
              <a:rPr lang="en-US"/>
              <a:t>Sympathy</a:t>
            </a:r>
          </a:p>
          <a:p>
            <a:r>
              <a:rPr lang="en-US"/>
              <a:t>Advice</a:t>
            </a:r>
          </a:p>
        </p:txBody>
      </p:sp>
      <p:sp>
        <p:nvSpPr>
          <p:cNvPr id="8" name="TextBox 7">
            <a:extLst>
              <a:ext uri="{FF2B5EF4-FFF2-40B4-BE49-F238E27FC236}">
                <a16:creationId xmlns:a16="http://schemas.microsoft.com/office/drawing/2014/main" id="{7A865F29-9893-483E-BB3B-7245D1C45923}"/>
              </a:ext>
            </a:extLst>
          </p:cNvPr>
          <p:cNvSpPr txBox="1"/>
          <p:nvPr/>
        </p:nvSpPr>
        <p:spPr>
          <a:xfrm>
            <a:off x="9833162" y="0"/>
            <a:ext cx="2358838" cy="1728678"/>
          </a:xfrm>
          <a:prstGeom prst="rect">
            <a:avLst/>
          </a:prstGeom>
          <a:noFill/>
        </p:spPr>
        <p:txBody>
          <a:bodyPr wrap="square" lIns="91440" tIns="45720" rIns="91440" bIns="45720" anchor="t">
            <a:spAutoFit/>
          </a:bodyPr>
          <a:lstStyle/>
          <a:p>
            <a:pPr marL="0" indent="0">
              <a:spcAft>
                <a:spcPts val="200"/>
              </a:spcAft>
              <a:buNone/>
            </a:pPr>
            <a:r>
              <a:rPr lang="en-US" sz="1400">
                <a:solidFill>
                  <a:schemeClr val="tx1">
                    <a:lumMod val="50000"/>
                    <a:lumOff val="50000"/>
                  </a:schemeClr>
                </a:solidFill>
                <a:cs typeface="Calibri"/>
              </a:rPr>
              <a:t>Recognizing Distress/Condolence</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Condolence Behavior</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Condolence Structure</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Empathy</a:t>
            </a:r>
            <a:endParaRPr lang="en-US" sz="1400">
              <a:solidFill>
                <a:schemeClr val="tx1">
                  <a:lumMod val="50000"/>
                  <a:lumOff val="50000"/>
                </a:schemeClr>
              </a:solidFill>
              <a:ea typeface="Roboto"/>
              <a:cs typeface="Calibri"/>
            </a:endParaRPr>
          </a:p>
          <a:p>
            <a:pPr marL="0" indent="0">
              <a:spcAft>
                <a:spcPts val="200"/>
              </a:spcAft>
              <a:buNone/>
            </a:pPr>
            <a:r>
              <a:rPr lang="en-US" sz="1400" b="1">
                <a:cs typeface="Calibri"/>
              </a:rPr>
              <a:t>Quality of Condolence</a:t>
            </a:r>
          </a:p>
          <a:p>
            <a:pPr marL="0" indent="0">
              <a:spcAft>
                <a:spcPts val="200"/>
              </a:spcAft>
              <a:buNone/>
            </a:pPr>
            <a:r>
              <a:rPr lang="en-US" sz="1400">
                <a:solidFill>
                  <a:schemeClr val="tx1">
                    <a:lumMod val="50000"/>
                    <a:lumOff val="50000"/>
                  </a:schemeClr>
                </a:solidFill>
                <a:ea typeface="Roboto"/>
                <a:cs typeface="Calibri"/>
              </a:rPr>
              <a:t>Strengths &amp; Weaknesses</a:t>
            </a:r>
            <a:endParaRPr lang="en-US" sz="1400" b="1">
              <a:cs typeface="Calibri"/>
            </a:endParaRPr>
          </a:p>
        </p:txBody>
      </p:sp>
      <p:sp>
        <p:nvSpPr>
          <p:cNvPr id="9" name="Content Placeholder 6">
            <a:extLst>
              <a:ext uri="{FF2B5EF4-FFF2-40B4-BE49-F238E27FC236}">
                <a16:creationId xmlns:a16="http://schemas.microsoft.com/office/drawing/2014/main" id="{88C102C9-C30E-4F8F-AA43-D40D808500B5}"/>
              </a:ext>
            </a:extLst>
          </p:cNvPr>
          <p:cNvSpPr txBox="1">
            <a:spLocks/>
          </p:cNvSpPr>
          <p:nvPr/>
        </p:nvSpPr>
        <p:spPr>
          <a:xfrm>
            <a:off x="3312854" y="5023221"/>
            <a:ext cx="5369442" cy="6184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05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05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05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0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 Less likely to receive gratitude</a:t>
            </a:r>
          </a:p>
        </p:txBody>
      </p:sp>
    </p:spTree>
    <p:extLst>
      <p:ext uri="{BB962C8B-B14F-4D97-AF65-F5344CB8AC3E}">
        <p14:creationId xmlns:p14="http://schemas.microsoft.com/office/powerpoint/2010/main" val="2563387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2B6FAA-F1AA-4496-9F5A-E20FA1F7001B}"/>
              </a:ext>
            </a:extLst>
          </p:cNvPr>
          <p:cNvSpPr>
            <a:spLocks noGrp="1"/>
          </p:cNvSpPr>
          <p:nvPr>
            <p:ph type="title"/>
          </p:nvPr>
        </p:nvSpPr>
        <p:spPr/>
        <p:txBody>
          <a:bodyPr/>
          <a:lstStyle/>
          <a:p>
            <a:r>
              <a:rPr lang="en-US"/>
              <a:t>Reddit’s context</a:t>
            </a:r>
          </a:p>
        </p:txBody>
      </p:sp>
      <p:sp>
        <p:nvSpPr>
          <p:cNvPr id="5" name="Content Placeholder 4">
            <a:extLst>
              <a:ext uri="{FF2B5EF4-FFF2-40B4-BE49-F238E27FC236}">
                <a16:creationId xmlns:a16="http://schemas.microsoft.com/office/drawing/2014/main" id="{D1051999-ED5A-40A2-8CA6-B53206B324DB}"/>
              </a:ext>
            </a:extLst>
          </p:cNvPr>
          <p:cNvSpPr>
            <a:spLocks noGrp="1"/>
          </p:cNvSpPr>
          <p:nvPr>
            <p:ph idx="1"/>
          </p:nvPr>
        </p:nvSpPr>
        <p:spPr/>
        <p:txBody>
          <a:bodyPr/>
          <a:lstStyle/>
          <a:p>
            <a:r>
              <a:rPr lang="en-US"/>
              <a:t>“We speculate that people may turn to Reddit for </a:t>
            </a:r>
            <a:r>
              <a:rPr lang="en-US" b="1"/>
              <a:t>lighter, less-personal forms of support</a:t>
            </a:r>
            <a:r>
              <a:rPr lang="en-US"/>
              <a:t> in times of distress, whereas the more compassion-like empathy of </a:t>
            </a:r>
            <a:r>
              <a:rPr lang="en-US" err="1"/>
              <a:t>Buechel</a:t>
            </a:r>
            <a:r>
              <a:rPr lang="en-US"/>
              <a:t> et al. (2018) is helpful when </a:t>
            </a:r>
            <a:r>
              <a:rPr lang="en-US" b="1"/>
              <a:t>more personal responses are not licensed by the relative anonymity of the platform</a:t>
            </a:r>
            <a:r>
              <a:rPr lang="en-US"/>
              <a:t>.” (emphasis ours)</a:t>
            </a:r>
          </a:p>
          <a:p>
            <a:endParaRPr lang="en-US"/>
          </a:p>
          <a:p>
            <a:r>
              <a:rPr lang="en-US"/>
              <a:t>To what extent do you agree?</a:t>
            </a:r>
          </a:p>
        </p:txBody>
      </p:sp>
      <p:sp>
        <p:nvSpPr>
          <p:cNvPr id="6" name="TextBox 5">
            <a:extLst>
              <a:ext uri="{FF2B5EF4-FFF2-40B4-BE49-F238E27FC236}">
                <a16:creationId xmlns:a16="http://schemas.microsoft.com/office/drawing/2014/main" id="{DB47CC59-D8F0-4B96-A8BF-8993B0123564}"/>
              </a:ext>
            </a:extLst>
          </p:cNvPr>
          <p:cNvSpPr txBox="1"/>
          <p:nvPr/>
        </p:nvSpPr>
        <p:spPr>
          <a:xfrm>
            <a:off x="9833162" y="0"/>
            <a:ext cx="2358838" cy="1728678"/>
          </a:xfrm>
          <a:prstGeom prst="rect">
            <a:avLst/>
          </a:prstGeom>
          <a:noFill/>
        </p:spPr>
        <p:txBody>
          <a:bodyPr wrap="square" lIns="91440" tIns="45720" rIns="91440" bIns="45720" anchor="t">
            <a:spAutoFit/>
          </a:bodyPr>
          <a:lstStyle/>
          <a:p>
            <a:pPr marL="0" indent="0">
              <a:spcAft>
                <a:spcPts val="200"/>
              </a:spcAft>
              <a:buNone/>
            </a:pPr>
            <a:r>
              <a:rPr lang="en-US" sz="1400">
                <a:solidFill>
                  <a:schemeClr val="tx1">
                    <a:lumMod val="50000"/>
                    <a:lumOff val="50000"/>
                  </a:schemeClr>
                </a:solidFill>
                <a:cs typeface="Calibri"/>
              </a:rPr>
              <a:t>Recognizing Distress/Condolence</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Condolence Behavior</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Condolence Structure</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Empathy</a:t>
            </a:r>
            <a:endParaRPr lang="en-US" sz="1400">
              <a:solidFill>
                <a:schemeClr val="tx1">
                  <a:lumMod val="50000"/>
                  <a:lumOff val="50000"/>
                </a:schemeClr>
              </a:solidFill>
              <a:ea typeface="Roboto"/>
              <a:cs typeface="Calibri"/>
            </a:endParaRPr>
          </a:p>
          <a:p>
            <a:pPr marL="0" indent="0">
              <a:spcAft>
                <a:spcPts val="200"/>
              </a:spcAft>
              <a:buNone/>
            </a:pPr>
            <a:r>
              <a:rPr lang="en-US" sz="1400" b="1">
                <a:cs typeface="Calibri"/>
              </a:rPr>
              <a:t>Quality of Condolence</a:t>
            </a:r>
          </a:p>
          <a:p>
            <a:pPr marL="0" indent="0">
              <a:spcAft>
                <a:spcPts val="200"/>
              </a:spcAft>
              <a:buNone/>
            </a:pPr>
            <a:r>
              <a:rPr lang="en-US" sz="1400">
                <a:solidFill>
                  <a:schemeClr val="tx1">
                    <a:lumMod val="50000"/>
                    <a:lumOff val="50000"/>
                  </a:schemeClr>
                </a:solidFill>
                <a:ea typeface="Roboto"/>
                <a:cs typeface="Calibri"/>
              </a:rPr>
              <a:t>Strengths &amp; Weaknesses</a:t>
            </a:r>
            <a:endParaRPr lang="en-US" sz="1400" b="1">
              <a:cs typeface="Calibri"/>
            </a:endParaRPr>
          </a:p>
        </p:txBody>
      </p:sp>
    </p:spTree>
    <p:extLst>
      <p:ext uri="{BB962C8B-B14F-4D97-AF65-F5344CB8AC3E}">
        <p14:creationId xmlns:p14="http://schemas.microsoft.com/office/powerpoint/2010/main" val="26092577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27594-F0F2-4FAA-8546-A6332B943ACD}"/>
              </a:ext>
            </a:extLst>
          </p:cNvPr>
          <p:cNvSpPr>
            <a:spLocks noGrp="1"/>
          </p:cNvSpPr>
          <p:nvPr>
            <p:ph type="title"/>
          </p:nvPr>
        </p:nvSpPr>
        <p:spPr/>
        <p:txBody>
          <a:bodyPr/>
          <a:lstStyle/>
          <a:p>
            <a:r>
              <a:rPr lang="en-US"/>
              <a:t>Strengths</a:t>
            </a:r>
          </a:p>
        </p:txBody>
      </p:sp>
      <p:sp>
        <p:nvSpPr>
          <p:cNvPr id="3" name="Content Placeholder 2">
            <a:extLst>
              <a:ext uri="{FF2B5EF4-FFF2-40B4-BE49-F238E27FC236}">
                <a16:creationId xmlns:a16="http://schemas.microsoft.com/office/drawing/2014/main" id="{492149B0-4E4B-4E89-9B4F-15A7757DFAA1}"/>
              </a:ext>
            </a:extLst>
          </p:cNvPr>
          <p:cNvSpPr>
            <a:spLocks noGrp="1"/>
          </p:cNvSpPr>
          <p:nvPr>
            <p:ph idx="1"/>
          </p:nvPr>
        </p:nvSpPr>
        <p:spPr/>
        <p:txBody>
          <a:bodyPr/>
          <a:lstStyle/>
          <a:p>
            <a:r>
              <a:rPr lang="en-US"/>
              <a:t>Created a large dataset from scratch</a:t>
            </a:r>
          </a:p>
          <a:p>
            <a:r>
              <a:rPr lang="en-US"/>
              <a:t>Connected methods/results to social psychology</a:t>
            </a:r>
          </a:p>
          <a:p>
            <a:pPr lvl="1"/>
            <a:r>
              <a:rPr lang="en-US"/>
              <a:t>Congruent with existing theory</a:t>
            </a:r>
          </a:p>
          <a:p>
            <a:r>
              <a:rPr lang="en-US"/>
              <a:t>Suggestions for enhancing support in online communities</a:t>
            </a:r>
          </a:p>
          <a:p>
            <a:endParaRPr lang="en-US"/>
          </a:p>
          <a:p>
            <a:endParaRPr lang="en-US"/>
          </a:p>
          <a:p>
            <a:endParaRPr lang="en-US"/>
          </a:p>
        </p:txBody>
      </p:sp>
      <p:sp>
        <p:nvSpPr>
          <p:cNvPr id="4" name="TextBox 3">
            <a:extLst>
              <a:ext uri="{FF2B5EF4-FFF2-40B4-BE49-F238E27FC236}">
                <a16:creationId xmlns:a16="http://schemas.microsoft.com/office/drawing/2014/main" id="{AED87D64-6258-4B59-86EB-B80A6680CFE3}"/>
              </a:ext>
            </a:extLst>
          </p:cNvPr>
          <p:cNvSpPr txBox="1"/>
          <p:nvPr/>
        </p:nvSpPr>
        <p:spPr>
          <a:xfrm>
            <a:off x="9833162" y="0"/>
            <a:ext cx="2358838" cy="1728678"/>
          </a:xfrm>
          <a:prstGeom prst="rect">
            <a:avLst/>
          </a:prstGeom>
          <a:noFill/>
        </p:spPr>
        <p:txBody>
          <a:bodyPr wrap="square" lIns="91440" tIns="45720" rIns="91440" bIns="45720" anchor="t">
            <a:spAutoFit/>
          </a:bodyPr>
          <a:lstStyle/>
          <a:p>
            <a:pPr marL="0" indent="0">
              <a:spcAft>
                <a:spcPts val="200"/>
              </a:spcAft>
              <a:buNone/>
            </a:pPr>
            <a:r>
              <a:rPr lang="en-US" sz="1400">
                <a:solidFill>
                  <a:schemeClr val="tx1">
                    <a:lumMod val="50000"/>
                    <a:lumOff val="50000"/>
                  </a:schemeClr>
                </a:solidFill>
                <a:cs typeface="Calibri"/>
              </a:rPr>
              <a:t>Recognizing Distress/Condolence</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Condolence Behavior</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Condolence Structure</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Empathy</a:t>
            </a:r>
          </a:p>
          <a:p>
            <a:pPr>
              <a:spcAft>
                <a:spcPts val="200"/>
              </a:spcAft>
            </a:pPr>
            <a:r>
              <a:rPr lang="en-US" sz="1400">
                <a:solidFill>
                  <a:schemeClr val="tx1">
                    <a:lumMod val="50000"/>
                    <a:lumOff val="50000"/>
                  </a:schemeClr>
                </a:solidFill>
                <a:cs typeface="Calibri"/>
              </a:rPr>
              <a:t>Quality of Condolence</a:t>
            </a:r>
          </a:p>
          <a:p>
            <a:pPr>
              <a:spcAft>
                <a:spcPts val="200"/>
              </a:spcAft>
            </a:pPr>
            <a:r>
              <a:rPr lang="en-US" sz="1400" b="1">
                <a:cs typeface="Calibri"/>
              </a:rPr>
              <a:t>Strengths &amp; Weaknesses</a:t>
            </a:r>
          </a:p>
        </p:txBody>
      </p:sp>
    </p:spTree>
    <p:extLst>
      <p:ext uri="{BB962C8B-B14F-4D97-AF65-F5344CB8AC3E}">
        <p14:creationId xmlns:p14="http://schemas.microsoft.com/office/powerpoint/2010/main" val="4291795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1BCEA-656E-42E0-8763-6C202AD6D789}"/>
              </a:ext>
            </a:extLst>
          </p:cNvPr>
          <p:cNvSpPr>
            <a:spLocks noGrp="1"/>
          </p:cNvSpPr>
          <p:nvPr>
            <p:ph type="title"/>
          </p:nvPr>
        </p:nvSpPr>
        <p:spPr/>
        <p:txBody>
          <a:bodyPr/>
          <a:lstStyle/>
          <a:p>
            <a:r>
              <a:rPr lang="en-US"/>
              <a:t>Weaknesses</a:t>
            </a:r>
          </a:p>
        </p:txBody>
      </p:sp>
      <p:sp>
        <p:nvSpPr>
          <p:cNvPr id="3" name="Content Placeholder 2">
            <a:extLst>
              <a:ext uri="{FF2B5EF4-FFF2-40B4-BE49-F238E27FC236}">
                <a16:creationId xmlns:a16="http://schemas.microsoft.com/office/drawing/2014/main" id="{2CA3BB41-64D8-4BE5-B08B-11C4E7685DF6}"/>
              </a:ext>
            </a:extLst>
          </p:cNvPr>
          <p:cNvSpPr>
            <a:spLocks noGrp="1"/>
          </p:cNvSpPr>
          <p:nvPr>
            <p:ph idx="1"/>
          </p:nvPr>
        </p:nvSpPr>
        <p:spPr/>
        <p:txBody>
          <a:bodyPr/>
          <a:lstStyle/>
          <a:p>
            <a:r>
              <a:rPr lang="en-US"/>
              <a:t>Heuristics to generate dataset</a:t>
            </a:r>
          </a:p>
          <a:p>
            <a:pPr lvl="1"/>
            <a:r>
              <a:rPr lang="en-US"/>
              <a:t>How well do seed phrases recognize/assess condolence?</a:t>
            </a:r>
          </a:p>
          <a:p>
            <a:pPr lvl="1"/>
            <a:r>
              <a:rPr lang="en-US"/>
              <a:t>Assumption of common statements in condolence statements</a:t>
            </a:r>
          </a:p>
          <a:p>
            <a:r>
              <a:rPr lang="en-US"/>
              <a:t>Generalizability</a:t>
            </a:r>
          </a:p>
          <a:p>
            <a:pPr lvl="1"/>
            <a:r>
              <a:rPr lang="en-US"/>
              <a:t>Across cultures, languages, regions</a:t>
            </a:r>
          </a:p>
        </p:txBody>
      </p:sp>
      <p:sp>
        <p:nvSpPr>
          <p:cNvPr id="4" name="TextBox 3">
            <a:extLst>
              <a:ext uri="{FF2B5EF4-FFF2-40B4-BE49-F238E27FC236}">
                <a16:creationId xmlns:a16="http://schemas.microsoft.com/office/drawing/2014/main" id="{34E73F14-CFB2-458A-BAFF-FBDB032EA817}"/>
              </a:ext>
            </a:extLst>
          </p:cNvPr>
          <p:cNvSpPr txBox="1"/>
          <p:nvPr/>
        </p:nvSpPr>
        <p:spPr>
          <a:xfrm>
            <a:off x="9833162" y="0"/>
            <a:ext cx="2358838" cy="1728678"/>
          </a:xfrm>
          <a:prstGeom prst="rect">
            <a:avLst/>
          </a:prstGeom>
          <a:noFill/>
        </p:spPr>
        <p:txBody>
          <a:bodyPr wrap="square" lIns="91440" tIns="45720" rIns="91440" bIns="45720" anchor="t">
            <a:spAutoFit/>
          </a:bodyPr>
          <a:lstStyle/>
          <a:p>
            <a:pPr marL="0" indent="0">
              <a:spcAft>
                <a:spcPts val="200"/>
              </a:spcAft>
              <a:buNone/>
            </a:pPr>
            <a:r>
              <a:rPr lang="en-US" sz="1400">
                <a:solidFill>
                  <a:schemeClr val="tx1">
                    <a:lumMod val="50000"/>
                    <a:lumOff val="50000"/>
                  </a:schemeClr>
                </a:solidFill>
                <a:cs typeface="Calibri"/>
              </a:rPr>
              <a:t>Recognizing Distress/Condolence</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Condolence Behavior</a:t>
            </a:r>
            <a:endParaRPr lang="en-US" sz="1400">
              <a:solidFill>
                <a:schemeClr val="tx1">
                  <a:lumMod val="50000"/>
                  <a:lumOff val="50000"/>
                </a:schemeClr>
              </a:solidFill>
              <a:ea typeface="Roboto"/>
              <a:cs typeface="Calibri"/>
            </a:endParaRPr>
          </a:p>
          <a:p>
            <a:pPr marL="0" indent="0">
              <a:spcAft>
                <a:spcPts val="200"/>
              </a:spcAft>
              <a:buNone/>
            </a:pPr>
            <a:r>
              <a:rPr lang="en-US" sz="1400">
                <a:solidFill>
                  <a:schemeClr val="tx1">
                    <a:lumMod val="50000"/>
                    <a:lumOff val="50000"/>
                  </a:schemeClr>
                </a:solidFill>
                <a:cs typeface="Calibri"/>
              </a:rPr>
              <a:t>Condolence Structure</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Empathy</a:t>
            </a:r>
          </a:p>
          <a:p>
            <a:pPr>
              <a:spcAft>
                <a:spcPts val="200"/>
              </a:spcAft>
            </a:pPr>
            <a:r>
              <a:rPr lang="en-US" sz="1400">
                <a:solidFill>
                  <a:schemeClr val="tx1">
                    <a:lumMod val="50000"/>
                    <a:lumOff val="50000"/>
                  </a:schemeClr>
                </a:solidFill>
                <a:cs typeface="Calibri"/>
              </a:rPr>
              <a:t>Quality of Condolence</a:t>
            </a:r>
          </a:p>
          <a:p>
            <a:pPr>
              <a:spcAft>
                <a:spcPts val="200"/>
              </a:spcAft>
            </a:pPr>
            <a:r>
              <a:rPr lang="en-US" sz="1400" b="1">
                <a:cs typeface="Calibri"/>
              </a:rPr>
              <a:t>Strengths &amp; Weaknesses</a:t>
            </a:r>
          </a:p>
        </p:txBody>
      </p:sp>
    </p:spTree>
    <p:extLst>
      <p:ext uri="{BB962C8B-B14F-4D97-AF65-F5344CB8AC3E}">
        <p14:creationId xmlns:p14="http://schemas.microsoft.com/office/powerpoint/2010/main" val="4101074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268F7-4DDE-4B5C-83A4-D8833C9ECDC7}"/>
              </a:ext>
            </a:extLst>
          </p:cNvPr>
          <p:cNvSpPr>
            <a:spLocks noGrp="1"/>
          </p:cNvSpPr>
          <p:nvPr>
            <p:ph type="title"/>
          </p:nvPr>
        </p:nvSpPr>
        <p:spPr/>
        <p:txBody>
          <a:bodyPr/>
          <a:lstStyle/>
          <a:p>
            <a:r>
              <a:rPr lang="en-US"/>
              <a:t>Putting it together</a:t>
            </a:r>
          </a:p>
        </p:txBody>
      </p:sp>
      <p:sp>
        <p:nvSpPr>
          <p:cNvPr id="3" name="Text Placeholder 2">
            <a:extLst>
              <a:ext uri="{FF2B5EF4-FFF2-40B4-BE49-F238E27FC236}">
                <a16:creationId xmlns:a16="http://schemas.microsoft.com/office/drawing/2014/main" id="{817F5145-D0CA-46C3-83C5-0BAC12E0BAF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5912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11AF1-159A-4B31-9FAE-CD6CD5F0E789}"/>
              </a:ext>
            </a:extLst>
          </p:cNvPr>
          <p:cNvSpPr>
            <a:spLocks noGrp="1"/>
          </p:cNvSpPr>
          <p:nvPr>
            <p:ph type="title"/>
          </p:nvPr>
        </p:nvSpPr>
        <p:spPr>
          <a:xfrm>
            <a:off x="838199" y="365125"/>
            <a:ext cx="10515600" cy="1325563"/>
          </a:xfrm>
        </p:spPr>
        <p:txBody>
          <a:bodyPr/>
          <a:lstStyle/>
          <a:p>
            <a:r>
              <a:rPr lang="en-US"/>
              <a:t>Why do people ask questions online?</a:t>
            </a:r>
          </a:p>
        </p:txBody>
      </p:sp>
      <p:sp>
        <p:nvSpPr>
          <p:cNvPr id="3" name="Content Placeholder 2">
            <a:extLst>
              <a:ext uri="{FF2B5EF4-FFF2-40B4-BE49-F238E27FC236}">
                <a16:creationId xmlns:a16="http://schemas.microsoft.com/office/drawing/2014/main" id="{0CE9E2BC-0EDA-45D9-9F00-F1E045004C0E}"/>
              </a:ext>
            </a:extLst>
          </p:cNvPr>
          <p:cNvSpPr>
            <a:spLocks noGrp="1"/>
          </p:cNvSpPr>
          <p:nvPr>
            <p:ph idx="1"/>
          </p:nvPr>
        </p:nvSpPr>
        <p:spPr/>
        <p:txBody>
          <a:bodyPr vert="horz" lIns="91440" tIns="45720" rIns="91440" bIns="45720" rtlCol="0" anchor="t">
            <a:normAutofit/>
          </a:bodyPr>
          <a:lstStyle/>
          <a:p>
            <a:r>
              <a:rPr lang="en-US"/>
              <a:t>Is it empathy? </a:t>
            </a:r>
          </a:p>
          <a:p>
            <a:pPr lvl="1"/>
            <a:r>
              <a:rPr lang="en-US"/>
              <a:t>Zhou &amp; Jurgens: distressed </a:t>
            </a:r>
            <a:r>
              <a:rPr lang="en-US" err="1"/>
              <a:t>indiv</a:t>
            </a:r>
            <a:r>
              <a:rPr lang="en-US"/>
              <a:t> didn’t find empathetic comments helpful</a:t>
            </a:r>
            <a:endParaRPr lang="en-US">
              <a:ea typeface="Roboto"/>
            </a:endParaRPr>
          </a:p>
          <a:p>
            <a:r>
              <a:rPr lang="en-US"/>
              <a:t>Is it information-seeking?</a:t>
            </a:r>
            <a:endParaRPr lang="en-US">
              <a:ea typeface="Roboto"/>
            </a:endParaRPr>
          </a:p>
          <a:p>
            <a:r>
              <a:rPr lang="en-US"/>
              <a:t>Concrete suggestions?</a:t>
            </a:r>
            <a:endParaRPr lang="en-US">
              <a:ea typeface="Roboto"/>
            </a:endParaRPr>
          </a:p>
          <a:p>
            <a:r>
              <a:rPr lang="en-US"/>
              <a:t>Domain-specific expectations (Wikipedia vs </a:t>
            </a:r>
            <a:r>
              <a:rPr lang="en-US" err="1"/>
              <a:t>StackOverflow</a:t>
            </a:r>
            <a:r>
              <a:rPr lang="en-US"/>
              <a:t> vs Reddit)</a:t>
            </a:r>
            <a:endParaRPr lang="en-US">
              <a:ea typeface="Roboto"/>
            </a:endParaRPr>
          </a:p>
        </p:txBody>
      </p:sp>
    </p:spTree>
    <p:extLst>
      <p:ext uri="{BB962C8B-B14F-4D97-AF65-F5344CB8AC3E}">
        <p14:creationId xmlns:p14="http://schemas.microsoft.com/office/powerpoint/2010/main" val="592340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3CCE-A8BD-4198-BB6E-A108E2563834}"/>
              </a:ext>
            </a:extLst>
          </p:cNvPr>
          <p:cNvSpPr>
            <a:spLocks noGrp="1"/>
          </p:cNvSpPr>
          <p:nvPr>
            <p:ph type="title"/>
          </p:nvPr>
        </p:nvSpPr>
        <p:spPr>
          <a:xfrm>
            <a:off x="838199" y="365125"/>
            <a:ext cx="10515600" cy="1325563"/>
          </a:xfrm>
        </p:spPr>
        <p:txBody>
          <a:bodyPr/>
          <a:lstStyle/>
          <a:p>
            <a:r>
              <a:rPr lang="en-US"/>
              <a:t>Modeling social constructs</a:t>
            </a:r>
          </a:p>
        </p:txBody>
      </p:sp>
      <p:sp>
        <p:nvSpPr>
          <p:cNvPr id="3" name="Content Placeholder 2">
            <a:extLst>
              <a:ext uri="{FF2B5EF4-FFF2-40B4-BE49-F238E27FC236}">
                <a16:creationId xmlns:a16="http://schemas.microsoft.com/office/drawing/2014/main" id="{218F5C08-D35C-443C-A1ED-077C087DB426}"/>
              </a:ext>
            </a:extLst>
          </p:cNvPr>
          <p:cNvSpPr>
            <a:spLocks noGrp="1"/>
          </p:cNvSpPr>
          <p:nvPr>
            <p:ph idx="1"/>
          </p:nvPr>
        </p:nvSpPr>
        <p:spPr/>
        <p:txBody>
          <a:bodyPr/>
          <a:lstStyle/>
          <a:p>
            <a:r>
              <a:rPr lang="en-US"/>
              <a:t>Zhou and Jurgens: “a fixed set of phrases to identify thanks in replies”</a:t>
            </a:r>
          </a:p>
          <a:p>
            <a:r>
              <a:rPr lang="en-US" err="1"/>
              <a:t>Danescu</a:t>
            </a:r>
            <a:r>
              <a:rPr lang="en-US"/>
              <a:t>-Niculescu-</a:t>
            </a:r>
            <a:r>
              <a:rPr lang="en-US" err="1"/>
              <a:t>Mizil</a:t>
            </a:r>
            <a:r>
              <a:rPr lang="en-US"/>
              <a:t> et al.: politeness as average of five scores of </a:t>
            </a:r>
            <a:r>
              <a:rPr lang="en-US" err="1"/>
              <a:t>crowdworker</a:t>
            </a:r>
            <a:r>
              <a:rPr lang="en-US"/>
              <a:t> annotators</a:t>
            </a:r>
          </a:p>
          <a:p>
            <a:pPr marL="0" indent="0">
              <a:buNone/>
            </a:pPr>
            <a:endParaRPr lang="en-US"/>
          </a:p>
          <a:p>
            <a:r>
              <a:rPr lang="en-US"/>
              <a:t>What alternatives are available?</a:t>
            </a:r>
          </a:p>
          <a:p>
            <a:r>
              <a:rPr lang="en-US"/>
              <a:t>How might we assess those choices in light of alternatives?</a:t>
            </a:r>
          </a:p>
          <a:p>
            <a:r>
              <a:rPr lang="en-US"/>
              <a:t>What other choices are worth discussing?</a:t>
            </a:r>
          </a:p>
          <a:p>
            <a:endParaRPr lang="en-US"/>
          </a:p>
        </p:txBody>
      </p:sp>
    </p:spTree>
    <p:extLst>
      <p:ext uri="{BB962C8B-B14F-4D97-AF65-F5344CB8AC3E}">
        <p14:creationId xmlns:p14="http://schemas.microsoft.com/office/powerpoint/2010/main" val="411759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AA11-C345-4AD8-ACE7-7D240DBB7522}"/>
              </a:ext>
            </a:extLst>
          </p:cNvPr>
          <p:cNvSpPr>
            <a:spLocks noGrp="1"/>
          </p:cNvSpPr>
          <p:nvPr>
            <p:ph type="title"/>
          </p:nvPr>
        </p:nvSpPr>
        <p:spPr/>
        <p:txBody>
          <a:bodyPr/>
          <a:lstStyle/>
          <a:p>
            <a:r>
              <a:rPr lang="en-US"/>
              <a:t>A computational approach to politeness with application to social factors</a:t>
            </a:r>
          </a:p>
        </p:txBody>
      </p:sp>
      <p:sp>
        <p:nvSpPr>
          <p:cNvPr id="3" name="Text Placeholder 2">
            <a:extLst>
              <a:ext uri="{FF2B5EF4-FFF2-40B4-BE49-F238E27FC236}">
                <a16:creationId xmlns:a16="http://schemas.microsoft.com/office/drawing/2014/main" id="{866479BE-8E84-4F4B-86AF-2724DD98C638}"/>
              </a:ext>
            </a:extLst>
          </p:cNvPr>
          <p:cNvSpPr>
            <a:spLocks noGrp="1"/>
          </p:cNvSpPr>
          <p:nvPr>
            <p:ph type="body" idx="1"/>
          </p:nvPr>
        </p:nvSpPr>
        <p:spPr/>
        <p:txBody>
          <a:bodyPr vert="horz" lIns="91440" tIns="45720" rIns="91440" bIns="45720" rtlCol="0" anchor="t">
            <a:normAutofit/>
          </a:bodyPr>
          <a:lstStyle/>
          <a:p>
            <a:r>
              <a:rPr lang="en-US" err="1">
                <a:ea typeface="+mn-lt"/>
                <a:cs typeface="+mn-lt"/>
              </a:rPr>
              <a:t>Danescu</a:t>
            </a:r>
            <a:r>
              <a:rPr lang="en-US">
                <a:ea typeface="+mn-lt"/>
                <a:cs typeface="+mn-lt"/>
              </a:rPr>
              <a:t>-Niculescu-</a:t>
            </a:r>
            <a:r>
              <a:rPr lang="en-US" err="1">
                <a:ea typeface="+mn-lt"/>
                <a:cs typeface="+mn-lt"/>
              </a:rPr>
              <a:t>Mizil</a:t>
            </a:r>
            <a:r>
              <a:rPr lang="en-US">
                <a:ea typeface="+mn-lt"/>
                <a:cs typeface="+mn-lt"/>
              </a:rPr>
              <a:t>, Cristian, Moritz </a:t>
            </a:r>
            <a:r>
              <a:rPr lang="en-US" err="1">
                <a:ea typeface="+mn-lt"/>
                <a:cs typeface="+mn-lt"/>
              </a:rPr>
              <a:t>Sudhof</a:t>
            </a:r>
            <a:r>
              <a:rPr lang="en-US">
                <a:ea typeface="+mn-lt"/>
                <a:cs typeface="+mn-lt"/>
              </a:rPr>
              <a:t>, Dan </a:t>
            </a:r>
            <a:r>
              <a:rPr lang="en-US" err="1">
                <a:ea typeface="+mn-lt"/>
                <a:cs typeface="+mn-lt"/>
              </a:rPr>
              <a:t>Jurafsky</a:t>
            </a:r>
            <a:r>
              <a:rPr lang="en-US">
                <a:ea typeface="+mn-lt"/>
                <a:cs typeface="+mn-lt"/>
              </a:rPr>
              <a:t>, Jure Leskovec, and Christopher Potts. </a:t>
            </a:r>
            <a:br>
              <a:rPr lang="en-US">
                <a:ea typeface="+mn-lt"/>
                <a:cs typeface="+mn-lt"/>
              </a:rPr>
            </a:br>
            <a:r>
              <a:rPr lang="en-US" i="1">
                <a:ea typeface="+mn-lt"/>
                <a:cs typeface="+mn-lt"/>
              </a:rPr>
              <a:t>In Proceedings of the 51st Annual Meeting of the Association for Computational Linguistics (Volume 1: Long Papers), pp. 250-259. 2013.</a:t>
            </a:r>
            <a:endParaRPr lang="en-US" i="1"/>
          </a:p>
        </p:txBody>
      </p:sp>
    </p:spTree>
    <p:extLst>
      <p:ext uri="{BB962C8B-B14F-4D97-AF65-F5344CB8AC3E}">
        <p14:creationId xmlns:p14="http://schemas.microsoft.com/office/powerpoint/2010/main" val="29014823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6D138-2C72-4464-A05B-A98DDAB09BAF}"/>
              </a:ext>
            </a:extLst>
          </p:cNvPr>
          <p:cNvSpPr>
            <a:spLocks noGrp="1"/>
          </p:cNvSpPr>
          <p:nvPr>
            <p:ph type="title"/>
          </p:nvPr>
        </p:nvSpPr>
        <p:spPr/>
        <p:txBody>
          <a:bodyPr/>
          <a:lstStyle/>
          <a:p>
            <a:r>
              <a:rPr lang="en-US"/>
              <a:t>Do these findings matter offline?</a:t>
            </a:r>
          </a:p>
        </p:txBody>
      </p:sp>
      <p:sp>
        <p:nvSpPr>
          <p:cNvPr id="3" name="Content Placeholder 2">
            <a:extLst>
              <a:ext uri="{FF2B5EF4-FFF2-40B4-BE49-F238E27FC236}">
                <a16:creationId xmlns:a16="http://schemas.microsoft.com/office/drawing/2014/main" id="{781252CD-9E3B-4BA8-B35F-437FBE25FD8D}"/>
              </a:ext>
            </a:extLst>
          </p:cNvPr>
          <p:cNvSpPr>
            <a:spLocks noGrp="1"/>
          </p:cNvSpPr>
          <p:nvPr>
            <p:ph idx="1"/>
          </p:nvPr>
        </p:nvSpPr>
        <p:spPr/>
        <p:txBody>
          <a:bodyPr vert="horz" lIns="91440" tIns="45720" rIns="91440" bIns="45720" rtlCol="0" anchor="t">
            <a:normAutofit/>
          </a:bodyPr>
          <a:lstStyle/>
          <a:p>
            <a:r>
              <a:rPr lang="en-US"/>
              <a:t>Influence of Reddit/Wikipedia/</a:t>
            </a:r>
            <a:r>
              <a:rPr lang="en-US" err="1"/>
              <a:t>StackOverflow</a:t>
            </a:r>
            <a:r>
              <a:rPr lang="en-US"/>
              <a:t> moderators</a:t>
            </a:r>
          </a:p>
          <a:p>
            <a:r>
              <a:rPr lang="en-US"/>
              <a:t>What is lost in online speech?</a:t>
            </a:r>
            <a:endParaRPr lang="en-US">
              <a:ea typeface="Roboto"/>
            </a:endParaRPr>
          </a:p>
          <a:p>
            <a:r>
              <a:rPr lang="en-US"/>
              <a:t>Factors of</a:t>
            </a:r>
          </a:p>
          <a:p>
            <a:pPr lvl="1"/>
            <a:r>
              <a:rPr lang="en-US"/>
              <a:t>Anonymity</a:t>
            </a:r>
          </a:p>
          <a:p>
            <a:pPr lvl="1"/>
            <a:r>
              <a:rPr lang="en-US"/>
              <a:t>Context</a:t>
            </a:r>
          </a:p>
          <a:p>
            <a:pPr lvl="1"/>
            <a:r>
              <a:rPr lang="en-US"/>
              <a:t>Tone</a:t>
            </a:r>
          </a:p>
          <a:p>
            <a:pPr lvl="1"/>
            <a:r>
              <a:rPr lang="en-US"/>
              <a:t>Spontaneity</a:t>
            </a:r>
            <a:endParaRPr lang="en-US">
              <a:ea typeface="Roboto"/>
            </a:endParaRPr>
          </a:p>
          <a:p>
            <a:endParaRPr lang="en-US"/>
          </a:p>
          <a:p>
            <a:endParaRPr lang="en-US"/>
          </a:p>
          <a:p>
            <a:endParaRPr lang="en-US"/>
          </a:p>
        </p:txBody>
      </p:sp>
    </p:spTree>
    <p:extLst>
      <p:ext uri="{BB962C8B-B14F-4D97-AF65-F5344CB8AC3E}">
        <p14:creationId xmlns:p14="http://schemas.microsoft.com/office/powerpoint/2010/main" val="16939760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3E9CC-2AD1-43B8-842C-F6FAA2FCFA76}"/>
              </a:ext>
            </a:extLst>
          </p:cNvPr>
          <p:cNvSpPr>
            <a:spLocks noGrp="1"/>
          </p:cNvSpPr>
          <p:nvPr>
            <p:ph type="title"/>
          </p:nvPr>
        </p:nvSpPr>
        <p:spPr/>
        <p:txBody>
          <a:bodyPr/>
          <a:lstStyle/>
          <a:p>
            <a:r>
              <a:rPr lang="en-US"/>
              <a:t>More Discussion Questions</a:t>
            </a:r>
          </a:p>
        </p:txBody>
      </p:sp>
      <p:sp>
        <p:nvSpPr>
          <p:cNvPr id="3" name="Content Placeholder 2">
            <a:extLst>
              <a:ext uri="{FF2B5EF4-FFF2-40B4-BE49-F238E27FC236}">
                <a16:creationId xmlns:a16="http://schemas.microsoft.com/office/drawing/2014/main" id="{09069A5E-5EE9-4C59-B0B5-9AE173453CD9}"/>
              </a:ext>
            </a:extLst>
          </p:cNvPr>
          <p:cNvSpPr>
            <a:spLocks noGrp="1"/>
          </p:cNvSpPr>
          <p:nvPr>
            <p:ph idx="1"/>
          </p:nvPr>
        </p:nvSpPr>
        <p:spPr/>
        <p:txBody>
          <a:bodyPr vert="horz" lIns="91440" tIns="45720" rIns="91440" bIns="45720" rtlCol="0" anchor="t">
            <a:normAutofit/>
          </a:bodyPr>
          <a:lstStyle/>
          <a:p>
            <a:r>
              <a:rPr lang="en-US">
                <a:cs typeface="Calibri"/>
              </a:rPr>
              <a:t>If you were to run the politeness study again, would you use crowdworkers for annotators?</a:t>
            </a:r>
          </a:p>
          <a:p>
            <a:pPr lvl="1"/>
            <a:r>
              <a:rPr lang="en-US">
                <a:cs typeface="Calibri"/>
              </a:rPr>
              <a:t>What sorts of safeguards should be considered?</a:t>
            </a:r>
            <a:endParaRPr lang="en-US">
              <a:ea typeface="Roboto"/>
              <a:cs typeface="Calibri"/>
            </a:endParaRPr>
          </a:p>
          <a:p>
            <a:pPr lvl="1"/>
            <a:r>
              <a:rPr lang="en-US">
                <a:cs typeface="Calibri"/>
              </a:rPr>
              <a:t>How might you communicate the ethics that were followed?</a:t>
            </a:r>
            <a:endParaRPr lang="en-US">
              <a:ea typeface="Roboto"/>
              <a:cs typeface="Calibri"/>
            </a:endParaRPr>
          </a:p>
          <a:p>
            <a:r>
              <a:rPr lang="en-US">
                <a:cs typeface="Calibri"/>
              </a:rPr>
              <a:t>Do you find it difficult to console others?</a:t>
            </a:r>
            <a:endParaRPr lang="en-US">
              <a:ea typeface="Roboto"/>
              <a:cs typeface="Calibri"/>
            </a:endParaRPr>
          </a:p>
          <a:p>
            <a:pPr lvl="1"/>
            <a:r>
              <a:rPr lang="en-US">
                <a:cs typeface="Calibri"/>
              </a:rPr>
              <a:t>Do you agree with the explanation this difficulty is “due to the emotional and mental effort…”?</a:t>
            </a:r>
            <a:endParaRPr lang="en-US">
              <a:ea typeface="Roboto"/>
              <a:cs typeface="Calibri"/>
            </a:endParaRPr>
          </a:p>
          <a:p>
            <a:r>
              <a:rPr lang="en-US">
                <a:cs typeface="Calibri"/>
              </a:rPr>
              <a:t>How might Zhou &amp; Jurgen’s results generalize to other platforms?</a:t>
            </a:r>
            <a:endParaRPr lang="en-US">
              <a:ea typeface="Roboto"/>
              <a:cs typeface="Calibri"/>
            </a:endParaRPr>
          </a:p>
          <a:p>
            <a:pPr lvl="1"/>
            <a:r>
              <a:rPr lang="en-US">
                <a:cs typeface="Calibri"/>
              </a:rPr>
              <a:t>Facebook? Instagram? … LinkedIn? 😬</a:t>
            </a:r>
            <a:endParaRPr lang="en-US">
              <a:ea typeface="Roboto"/>
              <a:cs typeface="Calibri"/>
            </a:endParaRPr>
          </a:p>
          <a:p>
            <a:endParaRPr lang="en-US"/>
          </a:p>
        </p:txBody>
      </p:sp>
    </p:spTree>
    <p:extLst>
      <p:ext uri="{BB962C8B-B14F-4D97-AF65-F5344CB8AC3E}">
        <p14:creationId xmlns:p14="http://schemas.microsoft.com/office/powerpoint/2010/main" val="22047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ACC7F-FB9E-4FC9-8C23-C4BB1E380CFB}"/>
              </a:ext>
            </a:extLst>
          </p:cNvPr>
          <p:cNvSpPr>
            <a:spLocks noGrp="1"/>
          </p:cNvSpPr>
          <p:nvPr>
            <p:ph type="title"/>
          </p:nvPr>
        </p:nvSpPr>
        <p:spPr/>
        <p:txBody>
          <a:bodyPr/>
          <a:lstStyle/>
          <a:p>
            <a:r>
              <a:rPr lang="en-US">
                <a:cs typeface="Calibri Light"/>
              </a:rPr>
              <a:t>Politeness, noun.</a:t>
            </a:r>
            <a:endParaRPr lang="en-US"/>
          </a:p>
        </p:txBody>
      </p:sp>
      <p:sp>
        <p:nvSpPr>
          <p:cNvPr id="3" name="Content Placeholder 2">
            <a:extLst>
              <a:ext uri="{FF2B5EF4-FFF2-40B4-BE49-F238E27FC236}">
                <a16:creationId xmlns:a16="http://schemas.microsoft.com/office/drawing/2014/main" id="{F772B13A-AEE8-4F34-A153-4488148CD2BA}"/>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a:cs typeface="Calibri"/>
              </a:rPr>
              <a:t>behavior that is respectful and considerate of other people</a:t>
            </a:r>
          </a:p>
          <a:p>
            <a:pPr marL="514350" indent="-514350">
              <a:buAutoNum type="arabicPeriod"/>
            </a:pPr>
            <a:r>
              <a:rPr lang="en-US">
                <a:ea typeface="+mn-lt"/>
                <a:cs typeface="+mn-lt"/>
              </a:rPr>
              <a:t>showing or characterized by correct social usage</a:t>
            </a:r>
          </a:p>
          <a:p>
            <a:pPr marL="514350" indent="-514350">
              <a:buAutoNum type="arabicPeriod"/>
            </a:pPr>
            <a:r>
              <a:rPr lang="en-US">
                <a:ea typeface="+mn-lt"/>
                <a:cs typeface="+mn-lt"/>
              </a:rPr>
              <a:t>marked by an appearance of consideration, tact, deference, or courtesy</a:t>
            </a:r>
            <a:endParaRPr lang="en-US">
              <a:cs typeface="Calibri"/>
            </a:endParaRPr>
          </a:p>
          <a:p>
            <a:endParaRPr lang="en-US">
              <a:cs typeface="Calibri"/>
            </a:endParaRPr>
          </a:p>
        </p:txBody>
      </p:sp>
      <p:sp>
        <p:nvSpPr>
          <p:cNvPr id="5" name="TextBox 4">
            <a:extLst>
              <a:ext uri="{FF2B5EF4-FFF2-40B4-BE49-F238E27FC236}">
                <a16:creationId xmlns:a16="http://schemas.microsoft.com/office/drawing/2014/main" id="{74264A05-07C8-450F-813B-BD708B3AB42D}"/>
              </a:ext>
            </a:extLst>
          </p:cNvPr>
          <p:cNvSpPr txBox="1"/>
          <p:nvPr/>
        </p:nvSpPr>
        <p:spPr>
          <a:xfrm>
            <a:off x="9833162" y="0"/>
            <a:ext cx="2358838" cy="1513235"/>
          </a:xfrm>
          <a:prstGeom prst="rect">
            <a:avLst/>
          </a:prstGeom>
          <a:noFill/>
        </p:spPr>
        <p:txBody>
          <a:bodyPr wrap="square" lIns="91440" tIns="45720" rIns="91440" bIns="45720" anchor="t">
            <a:spAutoFit/>
          </a:bodyPr>
          <a:lstStyle/>
          <a:p>
            <a:pPr>
              <a:spcAft>
                <a:spcPts val="200"/>
              </a:spcAft>
            </a:pPr>
            <a:r>
              <a:rPr lang="en-US" sz="1400" b="1">
                <a:cs typeface="Calibri"/>
              </a:rPr>
              <a:t>Politeness Theory</a:t>
            </a:r>
            <a:endParaRPr lang="en-US" sz="1400" b="1">
              <a:ea typeface="Roboto"/>
              <a:cs typeface="Calibri"/>
            </a:endParaRPr>
          </a:p>
          <a:p>
            <a:pPr marL="0" indent="0">
              <a:spcAft>
                <a:spcPts val="200"/>
              </a:spcAft>
              <a:buNone/>
            </a:pPr>
            <a:r>
              <a:rPr lang="en-US" sz="1400">
                <a:solidFill>
                  <a:schemeClr val="tx1">
                    <a:lumMod val="50000"/>
                    <a:lumOff val="50000"/>
                  </a:schemeClr>
                </a:solidFill>
                <a:cs typeface="Calibri"/>
              </a:rPr>
              <a:t>Dataset</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Politeness Strategies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Predicting Politeness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Social Factors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ea typeface="Roboto"/>
                <a:cs typeface="Calibri"/>
              </a:rPr>
              <a:t>Strengths &amp; Weaknesses</a:t>
            </a:r>
          </a:p>
        </p:txBody>
      </p:sp>
    </p:spTree>
    <p:extLst>
      <p:ext uri="{BB962C8B-B14F-4D97-AF65-F5344CB8AC3E}">
        <p14:creationId xmlns:p14="http://schemas.microsoft.com/office/powerpoint/2010/main" val="1200639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0604E-B219-4854-AE11-66291ABCBCDC}"/>
              </a:ext>
            </a:extLst>
          </p:cNvPr>
          <p:cNvSpPr>
            <a:spLocks noGrp="1"/>
          </p:cNvSpPr>
          <p:nvPr>
            <p:ph type="title"/>
          </p:nvPr>
        </p:nvSpPr>
        <p:spPr/>
        <p:txBody>
          <a:bodyPr/>
          <a:lstStyle/>
          <a:p>
            <a:r>
              <a:rPr lang="en-US">
                <a:cs typeface="Calibri Light"/>
              </a:rPr>
              <a:t>Politeness Theory: Face</a:t>
            </a:r>
            <a:endParaRPr lang="en-US"/>
          </a:p>
        </p:txBody>
      </p:sp>
      <p:sp>
        <p:nvSpPr>
          <p:cNvPr id="3" name="Content Placeholder 2">
            <a:extLst>
              <a:ext uri="{FF2B5EF4-FFF2-40B4-BE49-F238E27FC236}">
                <a16:creationId xmlns:a16="http://schemas.microsoft.com/office/drawing/2014/main" id="{75C8471C-3161-4A6C-A289-67D6B3C7EECB}"/>
              </a:ext>
            </a:extLst>
          </p:cNvPr>
          <p:cNvSpPr>
            <a:spLocks noGrp="1"/>
          </p:cNvSpPr>
          <p:nvPr>
            <p:ph idx="1"/>
          </p:nvPr>
        </p:nvSpPr>
        <p:spPr>
          <a:xfrm>
            <a:off x="838200" y="1311028"/>
            <a:ext cx="10515600" cy="4351338"/>
          </a:xfrm>
        </p:spPr>
        <p:txBody>
          <a:bodyPr vert="horz" lIns="91440" tIns="45720" rIns="91440" bIns="45720" rtlCol="0" anchor="t">
            <a:normAutofit/>
          </a:bodyPr>
          <a:lstStyle/>
          <a:p>
            <a:pPr marL="457200" lvl="1" indent="0">
              <a:buNone/>
            </a:pPr>
            <a:endParaRPr lang="en-US">
              <a:cs typeface="Calibri"/>
            </a:endParaRPr>
          </a:p>
          <a:p>
            <a:r>
              <a:rPr lang="en-US">
                <a:cs typeface="Calibri"/>
              </a:rPr>
              <a:t>First proposed by Brown and Levinson (1987)</a:t>
            </a:r>
            <a:endParaRPr lang="en-US">
              <a:ea typeface="Roboto"/>
              <a:cs typeface="Calibri"/>
            </a:endParaRPr>
          </a:p>
          <a:p>
            <a:pPr lvl="1"/>
            <a:r>
              <a:rPr lang="en-US">
                <a:ea typeface="+mn-lt"/>
                <a:cs typeface="+mn-lt"/>
              </a:rPr>
              <a:t>Builds off the idea of a </a:t>
            </a:r>
            <a:r>
              <a:rPr lang="en-US" i="1">
                <a:ea typeface="+mn-lt"/>
                <a:cs typeface="+mn-lt"/>
              </a:rPr>
              <a:t>face</a:t>
            </a:r>
            <a:endParaRPr lang="en-US">
              <a:ea typeface="+mn-lt"/>
              <a:cs typeface="Calibri"/>
            </a:endParaRPr>
          </a:p>
          <a:p>
            <a:r>
              <a:rPr lang="en-US">
                <a:ea typeface="+mn-lt"/>
                <a:cs typeface="+mn-lt"/>
              </a:rPr>
              <a:t>Face: "The public self-image that every member wants to claim for himself"</a:t>
            </a:r>
            <a:endParaRPr lang="en-US">
              <a:ea typeface="Roboto"/>
              <a:cs typeface="Calibri"/>
            </a:endParaRPr>
          </a:p>
          <a:p>
            <a:pPr lvl="1"/>
            <a:r>
              <a:rPr lang="en-US">
                <a:ea typeface="Roboto"/>
                <a:cs typeface="Calibri"/>
              </a:rPr>
              <a:t>Positive Face: desire to be accepted and respected</a:t>
            </a:r>
          </a:p>
          <a:p>
            <a:pPr lvl="1"/>
            <a:r>
              <a:rPr lang="en-US">
                <a:ea typeface="Roboto"/>
                <a:cs typeface="Calibri"/>
              </a:rPr>
              <a:t>Negative Face: desire to not be imposed on</a:t>
            </a:r>
          </a:p>
          <a:p>
            <a:pPr lvl="1"/>
            <a:endParaRPr lang="en-US" i="1">
              <a:ea typeface="Roboto"/>
              <a:cs typeface="Calibri"/>
            </a:endParaRPr>
          </a:p>
          <a:p>
            <a:pPr lvl="1"/>
            <a:endParaRPr lang="en-US">
              <a:ea typeface="Roboto"/>
              <a:cs typeface="Calibri"/>
            </a:endParaRPr>
          </a:p>
          <a:p>
            <a:pPr lvl="1"/>
            <a:endParaRPr lang="en-US">
              <a:ea typeface="Roboto"/>
              <a:cs typeface="Calibri"/>
            </a:endParaRPr>
          </a:p>
          <a:p>
            <a:pPr lvl="1"/>
            <a:endParaRPr lang="en-US">
              <a:cs typeface="Calibri"/>
            </a:endParaRPr>
          </a:p>
          <a:p>
            <a:endParaRPr lang="en-US">
              <a:ea typeface="Roboto"/>
              <a:cs typeface="Calibri"/>
            </a:endParaRPr>
          </a:p>
          <a:p>
            <a:pPr marL="0" indent="0">
              <a:buNone/>
            </a:pPr>
            <a:endParaRPr lang="en-US">
              <a:ea typeface="+mn-lt"/>
              <a:cs typeface="+mn-lt"/>
            </a:endParaRPr>
          </a:p>
        </p:txBody>
      </p:sp>
      <p:sp>
        <p:nvSpPr>
          <p:cNvPr id="5" name="TextBox 4">
            <a:extLst>
              <a:ext uri="{FF2B5EF4-FFF2-40B4-BE49-F238E27FC236}">
                <a16:creationId xmlns:a16="http://schemas.microsoft.com/office/drawing/2014/main" id="{FBB44F38-A3BF-478D-9D67-C363EFEE0888}"/>
              </a:ext>
            </a:extLst>
          </p:cNvPr>
          <p:cNvSpPr txBox="1"/>
          <p:nvPr/>
        </p:nvSpPr>
        <p:spPr>
          <a:xfrm>
            <a:off x="9833162" y="0"/>
            <a:ext cx="2358838" cy="1513235"/>
          </a:xfrm>
          <a:prstGeom prst="rect">
            <a:avLst/>
          </a:prstGeom>
          <a:noFill/>
        </p:spPr>
        <p:txBody>
          <a:bodyPr wrap="square" lIns="91440" tIns="45720" rIns="91440" bIns="45720" anchor="t">
            <a:spAutoFit/>
          </a:bodyPr>
          <a:lstStyle/>
          <a:p>
            <a:pPr>
              <a:spcAft>
                <a:spcPts val="200"/>
              </a:spcAft>
            </a:pPr>
            <a:r>
              <a:rPr lang="en-US" sz="1400" b="1">
                <a:cs typeface="Calibri"/>
              </a:rPr>
              <a:t>Politeness Theory</a:t>
            </a:r>
            <a:endParaRPr lang="en-US" sz="1400" b="1">
              <a:ea typeface="Roboto"/>
              <a:cs typeface="Calibri"/>
            </a:endParaRPr>
          </a:p>
          <a:p>
            <a:pPr marL="0" indent="0">
              <a:spcAft>
                <a:spcPts val="200"/>
              </a:spcAft>
              <a:buNone/>
            </a:pPr>
            <a:r>
              <a:rPr lang="en-US" sz="1400">
                <a:solidFill>
                  <a:schemeClr val="tx1">
                    <a:lumMod val="50000"/>
                    <a:lumOff val="50000"/>
                  </a:schemeClr>
                </a:solidFill>
                <a:cs typeface="Calibri"/>
              </a:rPr>
              <a:t>Dataset</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Politeness Strategies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Predicting Politeness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Social Factors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ea typeface="Roboto"/>
                <a:cs typeface="Calibri"/>
              </a:rPr>
              <a:t>Strengths &amp; Weaknesses</a:t>
            </a:r>
          </a:p>
        </p:txBody>
      </p:sp>
    </p:spTree>
    <p:extLst>
      <p:ext uri="{BB962C8B-B14F-4D97-AF65-F5344CB8AC3E}">
        <p14:creationId xmlns:p14="http://schemas.microsoft.com/office/powerpoint/2010/main" val="559618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0604E-B219-4854-AE11-66291ABCBCDC}"/>
              </a:ext>
            </a:extLst>
          </p:cNvPr>
          <p:cNvSpPr>
            <a:spLocks noGrp="1"/>
          </p:cNvSpPr>
          <p:nvPr>
            <p:ph type="title"/>
          </p:nvPr>
        </p:nvSpPr>
        <p:spPr/>
        <p:txBody>
          <a:bodyPr/>
          <a:lstStyle/>
          <a:p>
            <a:r>
              <a:rPr lang="en-US">
                <a:cs typeface="Calibri Light"/>
              </a:rPr>
              <a:t>Definition of Positive and Negative Politeness</a:t>
            </a:r>
            <a:endParaRPr lang="en-US"/>
          </a:p>
        </p:txBody>
      </p:sp>
      <p:sp>
        <p:nvSpPr>
          <p:cNvPr id="3" name="Content Placeholder 2">
            <a:extLst>
              <a:ext uri="{FF2B5EF4-FFF2-40B4-BE49-F238E27FC236}">
                <a16:creationId xmlns:a16="http://schemas.microsoft.com/office/drawing/2014/main" id="{75C8471C-3161-4A6C-A289-67D6B3C7EECB}"/>
              </a:ext>
            </a:extLst>
          </p:cNvPr>
          <p:cNvSpPr>
            <a:spLocks noGrp="1"/>
          </p:cNvSpPr>
          <p:nvPr>
            <p:ph idx="1"/>
          </p:nvPr>
        </p:nvSpPr>
        <p:spPr>
          <a:xfrm>
            <a:off x="838200" y="1311028"/>
            <a:ext cx="10515600" cy="4351338"/>
          </a:xfrm>
        </p:spPr>
        <p:txBody>
          <a:bodyPr vert="horz" lIns="91440" tIns="45720" rIns="91440" bIns="45720" rtlCol="0" anchor="t">
            <a:normAutofit/>
          </a:bodyPr>
          <a:lstStyle/>
          <a:p>
            <a:pPr marL="457200" lvl="1" indent="0">
              <a:buNone/>
            </a:pPr>
            <a:endParaRPr lang="en-US">
              <a:cs typeface="Calibri"/>
            </a:endParaRPr>
          </a:p>
          <a:p>
            <a:r>
              <a:rPr lang="en-US">
                <a:ea typeface="Roboto"/>
                <a:cs typeface="Calibri"/>
              </a:rPr>
              <a:t>Politeness is a </a:t>
            </a:r>
            <a:r>
              <a:rPr lang="en-US" i="1">
                <a:ea typeface="Roboto"/>
                <a:cs typeface="Calibri"/>
              </a:rPr>
              <a:t>face-saving act</a:t>
            </a:r>
            <a:endParaRPr lang="en-US">
              <a:ea typeface="Roboto"/>
              <a:cs typeface="Calibri"/>
            </a:endParaRPr>
          </a:p>
          <a:p>
            <a:r>
              <a:rPr lang="en-US">
                <a:solidFill>
                  <a:srgbClr val="00B0F0"/>
                </a:solidFill>
                <a:cs typeface="Calibri"/>
              </a:rPr>
              <a:t>Positive</a:t>
            </a:r>
            <a:r>
              <a:rPr lang="en-US">
                <a:solidFill>
                  <a:srgbClr val="00B050"/>
                </a:solidFill>
                <a:ea typeface="+mn-lt"/>
                <a:cs typeface="Calibri"/>
              </a:rPr>
              <a:t> </a:t>
            </a:r>
            <a:r>
              <a:rPr lang="en-US">
                <a:ea typeface="+mn-lt"/>
                <a:cs typeface="Calibri"/>
              </a:rPr>
              <a:t>Politeness: A strategy to increase acceptance and respect</a:t>
            </a:r>
          </a:p>
          <a:p>
            <a:r>
              <a:rPr lang="en-US">
                <a:solidFill>
                  <a:srgbClr val="FF0000"/>
                </a:solidFill>
                <a:ea typeface="+mn-lt"/>
                <a:cs typeface="Calibri"/>
              </a:rPr>
              <a:t>Negative </a:t>
            </a:r>
            <a:r>
              <a:rPr lang="en-US">
                <a:ea typeface="+mn-lt"/>
                <a:cs typeface="Calibri"/>
              </a:rPr>
              <a:t>Politeness: </a:t>
            </a:r>
            <a:r>
              <a:rPr lang="en-US">
                <a:ea typeface="+mn-lt"/>
                <a:cs typeface="+mn-lt"/>
              </a:rPr>
              <a:t>A strategy to decrease imposition on others</a:t>
            </a:r>
          </a:p>
          <a:p>
            <a:endParaRPr lang="en-US">
              <a:ea typeface="+mn-lt"/>
              <a:cs typeface="Calibri"/>
            </a:endParaRPr>
          </a:p>
          <a:p>
            <a:endParaRPr lang="en-US">
              <a:ea typeface="Roboto"/>
              <a:cs typeface="Calibri"/>
            </a:endParaRPr>
          </a:p>
          <a:p>
            <a:pPr lvl="1"/>
            <a:endParaRPr lang="en-US" i="1">
              <a:ea typeface="Roboto"/>
              <a:cs typeface="Calibri"/>
            </a:endParaRPr>
          </a:p>
          <a:p>
            <a:pPr lvl="1"/>
            <a:endParaRPr lang="en-US">
              <a:ea typeface="Roboto"/>
              <a:cs typeface="Calibri"/>
            </a:endParaRPr>
          </a:p>
          <a:p>
            <a:pPr lvl="1"/>
            <a:endParaRPr lang="en-US">
              <a:ea typeface="Roboto"/>
              <a:cs typeface="Calibri"/>
            </a:endParaRPr>
          </a:p>
          <a:p>
            <a:pPr lvl="1"/>
            <a:endParaRPr lang="en-US">
              <a:cs typeface="Calibri"/>
            </a:endParaRPr>
          </a:p>
          <a:p>
            <a:endParaRPr lang="en-US">
              <a:ea typeface="Roboto"/>
              <a:cs typeface="Calibri"/>
            </a:endParaRPr>
          </a:p>
          <a:p>
            <a:pPr marL="0" indent="0">
              <a:buNone/>
            </a:pPr>
            <a:endParaRPr lang="en-US">
              <a:ea typeface="+mn-lt"/>
              <a:cs typeface="+mn-lt"/>
            </a:endParaRPr>
          </a:p>
        </p:txBody>
      </p:sp>
      <p:sp>
        <p:nvSpPr>
          <p:cNvPr id="5" name="TextBox 4">
            <a:extLst>
              <a:ext uri="{FF2B5EF4-FFF2-40B4-BE49-F238E27FC236}">
                <a16:creationId xmlns:a16="http://schemas.microsoft.com/office/drawing/2014/main" id="{3C673380-C59B-4908-8738-EDB847F125CD}"/>
              </a:ext>
            </a:extLst>
          </p:cNvPr>
          <p:cNvSpPr txBox="1"/>
          <p:nvPr/>
        </p:nvSpPr>
        <p:spPr>
          <a:xfrm>
            <a:off x="9833162" y="0"/>
            <a:ext cx="2358838" cy="1513235"/>
          </a:xfrm>
          <a:prstGeom prst="rect">
            <a:avLst/>
          </a:prstGeom>
          <a:noFill/>
        </p:spPr>
        <p:txBody>
          <a:bodyPr wrap="square" lIns="91440" tIns="45720" rIns="91440" bIns="45720" anchor="t">
            <a:spAutoFit/>
          </a:bodyPr>
          <a:lstStyle/>
          <a:p>
            <a:pPr>
              <a:spcAft>
                <a:spcPts val="200"/>
              </a:spcAft>
            </a:pPr>
            <a:r>
              <a:rPr lang="en-US" sz="1400" b="1">
                <a:cs typeface="Calibri"/>
              </a:rPr>
              <a:t>Politeness Theory</a:t>
            </a:r>
            <a:endParaRPr lang="en-US" sz="1400" b="1">
              <a:ea typeface="Roboto"/>
              <a:cs typeface="Calibri"/>
            </a:endParaRPr>
          </a:p>
          <a:p>
            <a:pPr marL="0" indent="0">
              <a:spcAft>
                <a:spcPts val="200"/>
              </a:spcAft>
              <a:buNone/>
            </a:pPr>
            <a:r>
              <a:rPr lang="en-US" sz="1400">
                <a:solidFill>
                  <a:schemeClr val="tx1">
                    <a:lumMod val="50000"/>
                    <a:lumOff val="50000"/>
                  </a:schemeClr>
                </a:solidFill>
                <a:cs typeface="Calibri"/>
              </a:rPr>
              <a:t>Dataset</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Politeness Strategies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Predicting Politeness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Social Factors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ea typeface="Roboto"/>
                <a:cs typeface="Calibri"/>
              </a:rPr>
              <a:t>Strengths &amp; Weaknesses</a:t>
            </a:r>
          </a:p>
        </p:txBody>
      </p:sp>
    </p:spTree>
    <p:extLst>
      <p:ext uri="{BB962C8B-B14F-4D97-AF65-F5344CB8AC3E}">
        <p14:creationId xmlns:p14="http://schemas.microsoft.com/office/powerpoint/2010/main" val="3379766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0604E-B219-4854-AE11-66291ABCBCDC}"/>
              </a:ext>
            </a:extLst>
          </p:cNvPr>
          <p:cNvSpPr>
            <a:spLocks noGrp="1"/>
          </p:cNvSpPr>
          <p:nvPr>
            <p:ph type="title"/>
          </p:nvPr>
        </p:nvSpPr>
        <p:spPr/>
        <p:txBody>
          <a:bodyPr/>
          <a:lstStyle/>
          <a:p>
            <a:r>
              <a:rPr lang="en-US">
                <a:cs typeface="Calibri Light"/>
              </a:rPr>
              <a:t>Positive or Negative Politeness?</a:t>
            </a:r>
            <a:endParaRPr lang="en-US"/>
          </a:p>
        </p:txBody>
      </p:sp>
      <p:sp>
        <p:nvSpPr>
          <p:cNvPr id="5" name="TextBox 4">
            <a:extLst>
              <a:ext uri="{FF2B5EF4-FFF2-40B4-BE49-F238E27FC236}">
                <a16:creationId xmlns:a16="http://schemas.microsoft.com/office/drawing/2014/main" id="{0C07AA35-3284-4BEB-A45B-5EB406CB4132}"/>
              </a:ext>
            </a:extLst>
          </p:cNvPr>
          <p:cNvSpPr txBox="1"/>
          <p:nvPr/>
        </p:nvSpPr>
        <p:spPr>
          <a:xfrm>
            <a:off x="9833162" y="0"/>
            <a:ext cx="2358838" cy="1513235"/>
          </a:xfrm>
          <a:prstGeom prst="rect">
            <a:avLst/>
          </a:prstGeom>
          <a:noFill/>
        </p:spPr>
        <p:txBody>
          <a:bodyPr wrap="square" lIns="91440" tIns="45720" rIns="91440" bIns="45720" anchor="t">
            <a:spAutoFit/>
          </a:bodyPr>
          <a:lstStyle/>
          <a:p>
            <a:pPr>
              <a:spcAft>
                <a:spcPts val="200"/>
              </a:spcAft>
            </a:pPr>
            <a:r>
              <a:rPr lang="en-US" sz="1400" b="1">
                <a:cs typeface="Calibri"/>
              </a:rPr>
              <a:t>Politeness Theory</a:t>
            </a:r>
            <a:endParaRPr lang="en-US" sz="1400" b="1">
              <a:ea typeface="Roboto"/>
              <a:cs typeface="Calibri"/>
            </a:endParaRPr>
          </a:p>
          <a:p>
            <a:pPr marL="0" indent="0">
              <a:spcAft>
                <a:spcPts val="200"/>
              </a:spcAft>
              <a:buNone/>
            </a:pPr>
            <a:r>
              <a:rPr lang="en-US" sz="1400">
                <a:solidFill>
                  <a:schemeClr val="tx1">
                    <a:lumMod val="50000"/>
                    <a:lumOff val="50000"/>
                  </a:schemeClr>
                </a:solidFill>
                <a:cs typeface="Calibri"/>
              </a:rPr>
              <a:t>Dataset</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Politeness Strategies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Predicting Politeness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cs typeface="Calibri"/>
              </a:rPr>
              <a:t>Social Factors</a:t>
            </a:r>
            <a:endParaRPr lang="en-US" sz="1400">
              <a:solidFill>
                <a:schemeClr val="tx1">
                  <a:lumMod val="50000"/>
                  <a:lumOff val="50000"/>
                </a:schemeClr>
              </a:solidFill>
              <a:ea typeface="Roboto"/>
              <a:cs typeface="Calibri"/>
            </a:endParaRPr>
          </a:p>
          <a:p>
            <a:pPr>
              <a:spcAft>
                <a:spcPts val="200"/>
              </a:spcAft>
            </a:pPr>
            <a:r>
              <a:rPr lang="en-US" sz="1400">
                <a:solidFill>
                  <a:schemeClr val="tx1">
                    <a:lumMod val="50000"/>
                    <a:lumOff val="50000"/>
                  </a:schemeClr>
                </a:solidFill>
                <a:ea typeface="Roboto"/>
                <a:cs typeface="Calibri"/>
              </a:rPr>
              <a:t>Strengths &amp; Weaknesses</a:t>
            </a:r>
          </a:p>
        </p:txBody>
      </p:sp>
      <p:sp>
        <p:nvSpPr>
          <p:cNvPr id="4" name="TextBox 3">
            <a:extLst>
              <a:ext uri="{FF2B5EF4-FFF2-40B4-BE49-F238E27FC236}">
                <a16:creationId xmlns:a16="http://schemas.microsoft.com/office/drawing/2014/main" id="{17B52A1B-5422-DE42-A930-C947535BA7DE}"/>
              </a:ext>
            </a:extLst>
          </p:cNvPr>
          <p:cNvSpPr txBox="1"/>
          <p:nvPr/>
        </p:nvSpPr>
        <p:spPr>
          <a:xfrm>
            <a:off x="838199" y="2601259"/>
            <a:ext cx="10554492" cy="523220"/>
          </a:xfrm>
          <a:prstGeom prst="rect">
            <a:avLst/>
          </a:prstGeom>
          <a:noFill/>
        </p:spPr>
        <p:txBody>
          <a:bodyPr wrap="none" rtlCol="0">
            <a:spAutoFit/>
          </a:bodyPr>
          <a:lstStyle/>
          <a:p>
            <a:r>
              <a:rPr lang="en-US" sz="2800">
                <a:solidFill>
                  <a:srgbClr val="003057"/>
                </a:solidFill>
                <a:ea typeface="+mn-lt"/>
                <a:cs typeface="+mn-lt"/>
              </a:rPr>
              <a:t>I’m sorry it’s a lot to ask, but can you lend me a thousand dollars?</a:t>
            </a:r>
            <a:endParaRPr lang="en-US" sz="2800">
              <a:solidFill>
                <a:srgbClr val="003057"/>
              </a:solidFill>
              <a:ea typeface="+mn-lt"/>
              <a:cs typeface="Calibri"/>
            </a:endParaRPr>
          </a:p>
        </p:txBody>
      </p:sp>
      <p:sp>
        <p:nvSpPr>
          <p:cNvPr id="10" name="TextBox 9">
            <a:extLst>
              <a:ext uri="{FF2B5EF4-FFF2-40B4-BE49-F238E27FC236}">
                <a16:creationId xmlns:a16="http://schemas.microsoft.com/office/drawing/2014/main" id="{53EC2B40-B304-784B-A006-A4ABF5FF1BE4}"/>
              </a:ext>
            </a:extLst>
          </p:cNvPr>
          <p:cNvSpPr txBox="1"/>
          <p:nvPr/>
        </p:nvSpPr>
        <p:spPr>
          <a:xfrm>
            <a:off x="2294466" y="3995131"/>
            <a:ext cx="7083991" cy="523220"/>
          </a:xfrm>
          <a:prstGeom prst="rect">
            <a:avLst/>
          </a:prstGeom>
          <a:noFill/>
        </p:spPr>
        <p:txBody>
          <a:bodyPr wrap="none" rtlCol="0">
            <a:spAutoFit/>
          </a:bodyPr>
          <a:lstStyle/>
          <a:p>
            <a:r>
              <a:rPr lang="en-US" sz="2800">
                <a:solidFill>
                  <a:srgbClr val="003057"/>
                </a:solidFill>
                <a:ea typeface="+mn-lt"/>
                <a:cs typeface="+mn-lt"/>
              </a:rPr>
              <a:t>You look so sad. Is there anything I can do?</a:t>
            </a:r>
            <a:endParaRPr lang="en-US" sz="2800">
              <a:solidFill>
                <a:srgbClr val="003057"/>
              </a:solidFill>
              <a:cs typeface="Calibri"/>
            </a:endParaRPr>
          </a:p>
        </p:txBody>
      </p:sp>
    </p:spTree>
    <p:extLst>
      <p:ext uri="{BB962C8B-B14F-4D97-AF65-F5344CB8AC3E}">
        <p14:creationId xmlns:p14="http://schemas.microsoft.com/office/powerpoint/2010/main" val="39882440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Tech">
      <a:majorFont>
        <a:latin typeface="Roboto Slab"/>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13A279AA63CA4697F85B5AF054F29B" ma:contentTypeVersion="6" ma:contentTypeDescription="Create a new document." ma:contentTypeScope="" ma:versionID="9d208e1eb92ddba68d0f6cbdca948d6e">
  <xsd:schema xmlns:xsd="http://www.w3.org/2001/XMLSchema" xmlns:xs="http://www.w3.org/2001/XMLSchema" xmlns:p="http://schemas.microsoft.com/office/2006/metadata/properties" xmlns:ns2="bb15e570-7a84-49bc-8d86-dbe9e2864a8e" targetNamespace="http://schemas.microsoft.com/office/2006/metadata/properties" ma:root="true" ma:fieldsID="8845cd21b6a09f685b8cdbfc32ac295e" ns2:_="">
    <xsd:import namespace="bb15e570-7a84-49bc-8d86-dbe9e2864a8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15e570-7a84-49bc-8d86-dbe9e2864a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84B50D-AB14-4154-A032-228D8B4D33CA}">
  <ds:schemaRefs>
    <ds:schemaRef ds:uri="bb15e570-7a84-49bc-8d86-dbe9e2864a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3F22784-DB81-419E-99BE-42D43F4BE724}">
  <ds:schemaRefs>
    <ds:schemaRef ds:uri="http://schemas.microsoft.com/sharepoint/v3/contenttype/forms"/>
  </ds:schemaRefs>
</ds:datastoreItem>
</file>

<file path=customXml/itemProps3.xml><?xml version="1.0" encoding="utf-8"?>
<ds:datastoreItem xmlns:ds="http://schemas.openxmlformats.org/officeDocument/2006/customXml" ds:itemID="{7F6DBF9F-858B-4555-AFF0-CF890C40F2F7}">
  <ds:schemaRefs>
    <ds:schemaRef ds:uri="bb15e570-7a84-49bc-8d86-dbe9e2864a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GATech_PPTtemplate_2021_wide</Template>
  <Application>Microsoft Office PowerPoint</Application>
  <PresentationFormat>Widescreen</PresentationFormat>
  <Slides>51</Slides>
  <Notes>22</Notes>
  <HiddenSlides>0</HiddenSlide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Language Civility 2</vt:lpstr>
      <vt:lpstr>A Quick Summary of the Papers</vt:lpstr>
      <vt:lpstr>Presentation Outline</vt:lpstr>
      <vt:lpstr>Discuss Politeness</vt:lpstr>
      <vt:lpstr>A computational approach to politeness with application to social factors</vt:lpstr>
      <vt:lpstr>Politeness, noun.</vt:lpstr>
      <vt:lpstr>Politeness Theory: Face</vt:lpstr>
      <vt:lpstr>Definition of Positive and Negative Politeness</vt:lpstr>
      <vt:lpstr>Positive or Negative Politeness?</vt:lpstr>
      <vt:lpstr>Positive or Negative Politeness?</vt:lpstr>
      <vt:lpstr>Politeness and Power</vt:lpstr>
      <vt:lpstr>The Dataset: Politeness Annotated Requests</vt:lpstr>
      <vt:lpstr>The Dataset: Politeness Annotated Requests</vt:lpstr>
      <vt:lpstr>The Dataset: Politeness Annotated Requests</vt:lpstr>
      <vt:lpstr>Politeness Strategies </vt:lpstr>
      <vt:lpstr>PowerPoint Presentation</vt:lpstr>
      <vt:lpstr>PowerPoint Presentation</vt:lpstr>
      <vt:lpstr>Training dataset and Experiments</vt:lpstr>
      <vt:lpstr>The Training Phase</vt:lpstr>
      <vt:lpstr>Relationship between Politeness and Power</vt:lpstr>
      <vt:lpstr>Relationship between Politeness and Power</vt:lpstr>
      <vt:lpstr>Other social factors on politeness</vt:lpstr>
      <vt:lpstr>Strengths</vt:lpstr>
      <vt:lpstr>Weaknesses</vt:lpstr>
      <vt:lpstr>Condolence and Empathy in Online Communities</vt:lpstr>
      <vt:lpstr>More definitions, gleaned from paper</vt:lpstr>
      <vt:lpstr>Paper topic walkthrough</vt:lpstr>
      <vt:lpstr>PowerPoint Presentation</vt:lpstr>
      <vt:lpstr>Discuss Distress/Condolence</vt:lpstr>
      <vt:lpstr>How did the paper recognize distress and condolence? </vt:lpstr>
      <vt:lpstr>Metrics achieved </vt:lpstr>
      <vt:lpstr>Is condolence directly proportional to distress? </vt:lpstr>
      <vt:lpstr>When do we receive condolence the most? </vt:lpstr>
      <vt:lpstr>Is every reply a condolence? </vt:lpstr>
      <vt:lpstr>Is every reply a condolence? </vt:lpstr>
      <vt:lpstr>Is every reply a condolence? </vt:lpstr>
      <vt:lpstr>Condolence structure</vt:lpstr>
      <vt:lpstr>Condolence structure</vt:lpstr>
      <vt:lpstr>What is Empathy?</vt:lpstr>
      <vt:lpstr>How Zhou &amp; Jurgens model empathy</vt:lpstr>
      <vt:lpstr>How Zhou &amp; Jurgens model empathy</vt:lpstr>
      <vt:lpstr>Condolence Effectiveness on Reddit</vt:lpstr>
      <vt:lpstr>Condolence Effectiveness on Reddit</vt:lpstr>
      <vt:lpstr>Reddit’s context</vt:lpstr>
      <vt:lpstr>Strengths</vt:lpstr>
      <vt:lpstr>Weaknesses</vt:lpstr>
      <vt:lpstr>Putting it together</vt:lpstr>
      <vt:lpstr>Why do people ask questions online?</vt:lpstr>
      <vt:lpstr>Modeling social constructs</vt:lpstr>
      <vt:lpstr>Do these findings matter offline?</vt:lpstr>
      <vt:lpstr>More 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2022-01-26T21:24:11Z</dcterms:created>
  <dcterms:modified xsi:type="dcterms:W3CDTF">2022-02-02T19:15:58Z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0x0101001413A279AA63CA4697F85B5AF054F29B</vt:lpwstr>
  </property>
</Properties>
</file>